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9" r:id="rId3"/>
    <p:sldId id="266" r:id="rId4"/>
    <p:sldId id="265" r:id="rId5"/>
    <p:sldId id="256" r:id="rId6"/>
    <p:sldId id="270" r:id="rId7"/>
    <p:sldId id="257" r:id="rId8"/>
    <p:sldId id="268" r:id="rId9"/>
    <p:sldId id="263" r:id="rId10"/>
    <p:sldId id="258" r:id="rId11"/>
    <p:sldId id="26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B15F2-BA5B-4F70-B16B-505BFCCD50C8}" v="35" dt="2025-06-25T14:45:08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>
        <p:scale>
          <a:sx n="80" d="100"/>
          <a:sy n="80" d="100"/>
        </p:scale>
        <p:origin x="78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ddart, Adam (STFC,RAL,TECH)" userId="eb0f2ffd-b16d-48d7-b8d6-63a288e4ff8d" providerId="ADAL" clId="{B42B15F2-BA5B-4F70-B16B-505BFCCD50C8}"/>
    <pc:docChg chg="undo custSel addSld delSld modSld sldOrd">
      <pc:chgData name="Huddart, Adam (STFC,RAL,TECH)" userId="eb0f2ffd-b16d-48d7-b8d6-63a288e4ff8d" providerId="ADAL" clId="{B42B15F2-BA5B-4F70-B16B-505BFCCD50C8}" dt="2025-06-25T15:16:41.351" v="1326" actId="20577"/>
      <pc:docMkLst>
        <pc:docMk/>
      </pc:docMkLst>
      <pc:sldChg chg="addSp delSp modSp mod">
        <pc:chgData name="Huddart, Adam (STFC,RAL,TECH)" userId="eb0f2ffd-b16d-48d7-b8d6-63a288e4ff8d" providerId="ADAL" clId="{B42B15F2-BA5B-4F70-B16B-505BFCCD50C8}" dt="2025-06-25T14:48:17.236" v="1071" actId="478"/>
        <pc:sldMkLst>
          <pc:docMk/>
          <pc:sldMk cId="1841427451" sldId="256"/>
        </pc:sldMkLst>
        <pc:spChg chg="mod">
          <ac:chgData name="Huddart, Adam (STFC,RAL,TECH)" userId="eb0f2ffd-b16d-48d7-b8d6-63a288e4ff8d" providerId="ADAL" clId="{B42B15F2-BA5B-4F70-B16B-505BFCCD50C8}" dt="2025-06-25T14:48:14.298" v="1070" actId="20577"/>
          <ac:spMkLst>
            <pc:docMk/>
            <pc:sldMk cId="1841427451" sldId="256"/>
            <ac:spMk id="2" creationId="{9B88C307-1F4F-CB5A-EBEA-37570DB0C70D}"/>
          </ac:spMkLst>
        </pc:spChg>
        <pc:spChg chg="del mod">
          <ac:chgData name="Huddart, Adam (STFC,RAL,TECH)" userId="eb0f2ffd-b16d-48d7-b8d6-63a288e4ff8d" providerId="ADAL" clId="{B42B15F2-BA5B-4F70-B16B-505BFCCD50C8}" dt="2025-06-25T14:48:17.236" v="1071" actId="478"/>
          <ac:spMkLst>
            <pc:docMk/>
            <pc:sldMk cId="1841427451" sldId="256"/>
            <ac:spMk id="3" creationId="{C70DFD51-B1ED-D545-B6C9-B02B6588FDC3}"/>
          </ac:spMkLst>
        </pc:spChg>
        <pc:spChg chg="add mod">
          <ac:chgData name="Huddart, Adam (STFC,RAL,TECH)" userId="eb0f2ffd-b16d-48d7-b8d6-63a288e4ff8d" providerId="ADAL" clId="{B42B15F2-BA5B-4F70-B16B-505BFCCD50C8}" dt="2025-06-25T14:48:17.236" v="1071" actId="478"/>
          <ac:spMkLst>
            <pc:docMk/>
            <pc:sldMk cId="1841427451" sldId="256"/>
            <ac:spMk id="5" creationId="{DE5801A5-A465-0933-8E92-F6A5751E5E18}"/>
          </ac:spMkLst>
        </pc:spChg>
      </pc:sldChg>
      <pc:sldChg chg="modSp mod">
        <pc:chgData name="Huddart, Adam (STFC,RAL,TECH)" userId="eb0f2ffd-b16d-48d7-b8d6-63a288e4ff8d" providerId="ADAL" clId="{B42B15F2-BA5B-4F70-B16B-505BFCCD50C8}" dt="2025-06-25T15:16:41.351" v="1326" actId="20577"/>
        <pc:sldMkLst>
          <pc:docMk/>
          <pc:sldMk cId="3982975628" sldId="257"/>
        </pc:sldMkLst>
        <pc:spChg chg="mod">
          <ac:chgData name="Huddart, Adam (STFC,RAL,TECH)" userId="eb0f2ffd-b16d-48d7-b8d6-63a288e4ff8d" providerId="ADAL" clId="{B42B15F2-BA5B-4F70-B16B-505BFCCD50C8}" dt="2025-06-25T15:16:41.351" v="1326" actId="20577"/>
          <ac:spMkLst>
            <pc:docMk/>
            <pc:sldMk cId="3982975628" sldId="257"/>
            <ac:spMk id="3" creationId="{0DB06220-2B59-975F-409A-303595158BDE}"/>
          </ac:spMkLst>
        </pc:spChg>
      </pc:sldChg>
      <pc:sldChg chg="modSp mod">
        <pc:chgData name="Huddart, Adam (STFC,RAL,TECH)" userId="eb0f2ffd-b16d-48d7-b8d6-63a288e4ff8d" providerId="ADAL" clId="{B42B15F2-BA5B-4F70-B16B-505BFCCD50C8}" dt="2025-06-25T14:42:57.576" v="976" actId="404"/>
        <pc:sldMkLst>
          <pc:docMk/>
          <pc:sldMk cId="724632650" sldId="258"/>
        </pc:sldMkLst>
        <pc:spChg chg="mod">
          <ac:chgData name="Huddart, Adam (STFC,RAL,TECH)" userId="eb0f2ffd-b16d-48d7-b8d6-63a288e4ff8d" providerId="ADAL" clId="{B42B15F2-BA5B-4F70-B16B-505BFCCD50C8}" dt="2025-06-25T14:42:57.576" v="976" actId="404"/>
          <ac:spMkLst>
            <pc:docMk/>
            <pc:sldMk cId="724632650" sldId="258"/>
            <ac:spMk id="3" creationId="{1AC6BC03-F718-1AE7-4A32-164602CBCDD8}"/>
          </ac:spMkLst>
        </pc:spChg>
      </pc:sldChg>
      <pc:sldChg chg="modSp mod">
        <pc:chgData name="Huddart, Adam (STFC,RAL,TECH)" userId="eb0f2ffd-b16d-48d7-b8d6-63a288e4ff8d" providerId="ADAL" clId="{B42B15F2-BA5B-4F70-B16B-505BFCCD50C8}" dt="2025-06-25T14:44:33.202" v="1010" actId="14100"/>
        <pc:sldMkLst>
          <pc:docMk/>
          <pc:sldMk cId="973022635" sldId="264"/>
        </pc:sldMkLst>
        <pc:spChg chg="mod">
          <ac:chgData name="Huddart, Adam (STFC,RAL,TECH)" userId="eb0f2ffd-b16d-48d7-b8d6-63a288e4ff8d" providerId="ADAL" clId="{B42B15F2-BA5B-4F70-B16B-505BFCCD50C8}" dt="2025-06-25T14:44:27.280" v="997" actId="14100"/>
          <ac:spMkLst>
            <pc:docMk/>
            <pc:sldMk cId="973022635" sldId="264"/>
            <ac:spMk id="2" creationId="{00000000-0000-0000-0000-000000000000}"/>
          </ac:spMkLst>
        </pc:spChg>
        <pc:spChg chg="mod">
          <ac:chgData name="Huddart, Adam (STFC,RAL,TECH)" userId="eb0f2ffd-b16d-48d7-b8d6-63a288e4ff8d" providerId="ADAL" clId="{B42B15F2-BA5B-4F70-B16B-505BFCCD50C8}" dt="2025-06-25T14:44:33.202" v="1010" actId="14100"/>
          <ac:spMkLst>
            <pc:docMk/>
            <pc:sldMk cId="973022635" sldId="264"/>
            <ac:spMk id="3" creationId="{00000000-0000-0000-0000-000000000000}"/>
          </ac:spMkLst>
        </pc:spChg>
      </pc:sldChg>
      <pc:sldChg chg="addSp modSp mod ord">
        <pc:chgData name="Huddart, Adam (STFC,RAL,TECH)" userId="eb0f2ffd-b16d-48d7-b8d6-63a288e4ff8d" providerId="ADAL" clId="{B42B15F2-BA5B-4F70-B16B-505BFCCD50C8}" dt="2025-06-25T14:47:33.048" v="1068" actId="208"/>
        <pc:sldMkLst>
          <pc:docMk/>
          <pc:sldMk cId="3625672624" sldId="265"/>
        </pc:sldMkLst>
        <pc:spChg chg="mod">
          <ac:chgData name="Huddart, Adam (STFC,RAL,TECH)" userId="eb0f2ffd-b16d-48d7-b8d6-63a288e4ff8d" providerId="ADAL" clId="{B42B15F2-BA5B-4F70-B16B-505BFCCD50C8}" dt="2025-06-25T14:36:23.140" v="962" actId="20577"/>
          <ac:spMkLst>
            <pc:docMk/>
            <pc:sldMk cId="3625672624" sldId="265"/>
            <ac:spMk id="3" creationId="{00000000-0000-0000-0000-000000000000}"/>
          </ac:spMkLst>
        </pc:spChg>
        <pc:spChg chg="add mod">
          <ac:chgData name="Huddart, Adam (STFC,RAL,TECH)" userId="eb0f2ffd-b16d-48d7-b8d6-63a288e4ff8d" providerId="ADAL" clId="{B42B15F2-BA5B-4F70-B16B-505BFCCD50C8}" dt="2025-06-25T14:47:33.048" v="1068" actId="208"/>
          <ac:spMkLst>
            <pc:docMk/>
            <pc:sldMk cId="3625672624" sldId="265"/>
            <ac:spMk id="6" creationId="{DD24D413-A220-A1C8-FBDB-89F20A6BA559}"/>
          </ac:spMkLst>
        </pc:spChg>
        <pc:picChg chg="add mod">
          <ac:chgData name="Huddart, Adam (STFC,RAL,TECH)" userId="eb0f2ffd-b16d-48d7-b8d6-63a288e4ff8d" providerId="ADAL" clId="{B42B15F2-BA5B-4F70-B16B-505BFCCD50C8}" dt="2025-06-25T14:36:38.881" v="968" actId="1076"/>
          <ac:picMkLst>
            <pc:docMk/>
            <pc:sldMk cId="3625672624" sldId="265"/>
            <ac:picMk id="1026" creationId="{0226CA22-22A5-E330-21FD-5F7FC9EE8B88}"/>
          </ac:picMkLst>
        </pc:picChg>
        <pc:picChg chg="add mod">
          <ac:chgData name="Huddart, Adam (STFC,RAL,TECH)" userId="eb0f2ffd-b16d-48d7-b8d6-63a288e4ff8d" providerId="ADAL" clId="{B42B15F2-BA5B-4F70-B16B-505BFCCD50C8}" dt="2025-06-25T14:40:14.949" v="974" actId="1076"/>
          <ac:picMkLst>
            <pc:docMk/>
            <pc:sldMk cId="3625672624" sldId="265"/>
            <ac:picMk id="1028" creationId="{5344ADA5-76D4-71AB-CB87-EEF9845E6B99}"/>
          </ac:picMkLst>
        </pc:picChg>
        <pc:cxnChg chg="add mod">
          <ac:chgData name="Huddart, Adam (STFC,RAL,TECH)" userId="eb0f2ffd-b16d-48d7-b8d6-63a288e4ff8d" providerId="ADAL" clId="{B42B15F2-BA5B-4F70-B16B-505BFCCD50C8}" dt="2025-06-25T14:47:33.048" v="1068" actId="208"/>
          <ac:cxnSpMkLst>
            <pc:docMk/>
            <pc:sldMk cId="3625672624" sldId="265"/>
            <ac:cxnSpMk id="8" creationId="{B068A1D6-0E36-0045-27F2-9E58AB6A06FB}"/>
          </ac:cxnSpMkLst>
        </pc:cxnChg>
        <pc:cxnChg chg="add mod">
          <ac:chgData name="Huddart, Adam (STFC,RAL,TECH)" userId="eb0f2ffd-b16d-48d7-b8d6-63a288e4ff8d" providerId="ADAL" clId="{B42B15F2-BA5B-4F70-B16B-505BFCCD50C8}" dt="2025-06-25T14:47:33.048" v="1068" actId="208"/>
          <ac:cxnSpMkLst>
            <pc:docMk/>
            <pc:sldMk cId="3625672624" sldId="265"/>
            <ac:cxnSpMk id="9" creationId="{333207A1-15B5-F22E-81D3-345B557F4745}"/>
          </ac:cxnSpMkLst>
        </pc:cxnChg>
      </pc:sldChg>
      <pc:sldChg chg="addSp delSp modSp new mod">
        <pc:chgData name="Huddart, Adam (STFC,RAL,TECH)" userId="eb0f2ffd-b16d-48d7-b8d6-63a288e4ff8d" providerId="ADAL" clId="{B42B15F2-BA5B-4F70-B16B-505BFCCD50C8}" dt="2025-06-25T14:45:54.792" v="1057" actId="20577"/>
        <pc:sldMkLst>
          <pc:docMk/>
          <pc:sldMk cId="1668120811" sldId="266"/>
        </pc:sldMkLst>
        <pc:spChg chg="mod">
          <ac:chgData name="Huddart, Adam (STFC,RAL,TECH)" userId="eb0f2ffd-b16d-48d7-b8d6-63a288e4ff8d" providerId="ADAL" clId="{B42B15F2-BA5B-4F70-B16B-505BFCCD50C8}" dt="2025-06-25T14:04:21.215" v="24" actId="313"/>
          <ac:spMkLst>
            <pc:docMk/>
            <pc:sldMk cId="1668120811" sldId="266"/>
            <ac:spMk id="2" creationId="{B489F772-01D3-C750-594E-22E90F63E820}"/>
          </ac:spMkLst>
        </pc:spChg>
        <pc:spChg chg="mod">
          <ac:chgData name="Huddart, Adam (STFC,RAL,TECH)" userId="eb0f2ffd-b16d-48d7-b8d6-63a288e4ff8d" providerId="ADAL" clId="{B42B15F2-BA5B-4F70-B16B-505BFCCD50C8}" dt="2025-06-25T14:45:54.792" v="1057" actId="20577"/>
          <ac:spMkLst>
            <pc:docMk/>
            <pc:sldMk cId="1668120811" sldId="266"/>
            <ac:spMk id="3" creationId="{5CAFAE84-B480-8100-891E-2DD2E3CE3968}"/>
          </ac:spMkLst>
        </pc:spChg>
        <pc:spChg chg="add mod">
          <ac:chgData name="Huddart, Adam (STFC,RAL,TECH)" userId="eb0f2ffd-b16d-48d7-b8d6-63a288e4ff8d" providerId="ADAL" clId="{B42B15F2-BA5B-4F70-B16B-505BFCCD50C8}" dt="2025-06-25T14:25:33.703" v="820" actId="164"/>
          <ac:spMkLst>
            <pc:docMk/>
            <pc:sldMk cId="1668120811" sldId="266"/>
            <ac:spMk id="4" creationId="{ED1025CF-368D-B6F5-3DB6-07C431DF7B6A}"/>
          </ac:spMkLst>
        </pc:spChg>
        <pc:spChg chg="add mod">
          <ac:chgData name="Huddart, Adam (STFC,RAL,TECH)" userId="eb0f2ffd-b16d-48d7-b8d6-63a288e4ff8d" providerId="ADAL" clId="{B42B15F2-BA5B-4F70-B16B-505BFCCD50C8}" dt="2025-06-25T14:25:33.703" v="820" actId="164"/>
          <ac:spMkLst>
            <pc:docMk/>
            <pc:sldMk cId="1668120811" sldId="266"/>
            <ac:spMk id="5" creationId="{39D2B837-E8D2-D250-EADD-E0A8CA26A9AE}"/>
          </ac:spMkLst>
        </pc:spChg>
        <pc:spChg chg="add mod">
          <ac:chgData name="Huddart, Adam (STFC,RAL,TECH)" userId="eb0f2ffd-b16d-48d7-b8d6-63a288e4ff8d" providerId="ADAL" clId="{B42B15F2-BA5B-4F70-B16B-505BFCCD50C8}" dt="2025-06-25T14:25:33.703" v="820" actId="164"/>
          <ac:spMkLst>
            <pc:docMk/>
            <pc:sldMk cId="1668120811" sldId="266"/>
            <ac:spMk id="6" creationId="{95B26AC4-660D-388B-02E5-10557164E399}"/>
          </ac:spMkLst>
        </pc:spChg>
        <pc:spChg chg="add del mod">
          <ac:chgData name="Huddart, Adam (STFC,RAL,TECH)" userId="eb0f2ffd-b16d-48d7-b8d6-63a288e4ff8d" providerId="ADAL" clId="{B42B15F2-BA5B-4F70-B16B-505BFCCD50C8}" dt="2025-06-25T14:11:26.425" v="633" actId="478"/>
          <ac:spMkLst>
            <pc:docMk/>
            <pc:sldMk cId="1668120811" sldId="266"/>
            <ac:spMk id="7" creationId="{FB882249-5082-94F6-F265-CD2A069FC85C}"/>
          </ac:spMkLst>
        </pc:spChg>
        <pc:spChg chg="add mod">
          <ac:chgData name="Huddart, Adam (STFC,RAL,TECH)" userId="eb0f2ffd-b16d-48d7-b8d6-63a288e4ff8d" providerId="ADAL" clId="{B42B15F2-BA5B-4F70-B16B-505BFCCD50C8}" dt="2025-06-25T14:25:33.703" v="820" actId="164"/>
          <ac:spMkLst>
            <pc:docMk/>
            <pc:sldMk cId="1668120811" sldId="266"/>
            <ac:spMk id="8" creationId="{49540666-0B79-7C5A-2DBE-7FA62005520F}"/>
          </ac:spMkLst>
        </pc:spChg>
        <pc:spChg chg="add mod">
          <ac:chgData name="Huddart, Adam (STFC,RAL,TECH)" userId="eb0f2ffd-b16d-48d7-b8d6-63a288e4ff8d" providerId="ADAL" clId="{B42B15F2-BA5B-4F70-B16B-505BFCCD50C8}" dt="2025-06-25T14:25:33.703" v="820" actId="164"/>
          <ac:spMkLst>
            <pc:docMk/>
            <pc:sldMk cId="1668120811" sldId="266"/>
            <ac:spMk id="9" creationId="{F16A0F04-056F-85D6-B09E-AEF250510E59}"/>
          </ac:spMkLst>
        </pc:spChg>
        <pc:spChg chg="add mod">
          <ac:chgData name="Huddart, Adam (STFC,RAL,TECH)" userId="eb0f2ffd-b16d-48d7-b8d6-63a288e4ff8d" providerId="ADAL" clId="{B42B15F2-BA5B-4F70-B16B-505BFCCD50C8}" dt="2025-06-25T14:25:33.703" v="820" actId="164"/>
          <ac:spMkLst>
            <pc:docMk/>
            <pc:sldMk cId="1668120811" sldId="266"/>
            <ac:spMk id="10" creationId="{D394E358-FFB1-A372-9E82-756B7E48921C}"/>
          </ac:spMkLst>
        </pc:spChg>
        <pc:spChg chg="add mod">
          <ac:chgData name="Huddart, Adam (STFC,RAL,TECH)" userId="eb0f2ffd-b16d-48d7-b8d6-63a288e4ff8d" providerId="ADAL" clId="{B42B15F2-BA5B-4F70-B16B-505BFCCD50C8}" dt="2025-06-25T14:25:33.703" v="820" actId="164"/>
          <ac:spMkLst>
            <pc:docMk/>
            <pc:sldMk cId="1668120811" sldId="266"/>
            <ac:spMk id="11" creationId="{3D99FEE4-186F-F54C-B7DA-B25F5A94CD5E}"/>
          </ac:spMkLst>
        </pc:spChg>
        <pc:spChg chg="add mod">
          <ac:chgData name="Huddart, Adam (STFC,RAL,TECH)" userId="eb0f2ffd-b16d-48d7-b8d6-63a288e4ff8d" providerId="ADAL" clId="{B42B15F2-BA5B-4F70-B16B-505BFCCD50C8}" dt="2025-06-25T14:25:33.703" v="820" actId="164"/>
          <ac:spMkLst>
            <pc:docMk/>
            <pc:sldMk cId="1668120811" sldId="266"/>
            <ac:spMk id="12" creationId="{2CF502D0-D605-FC46-C884-5049725BCBA2}"/>
          </ac:spMkLst>
        </pc:spChg>
        <pc:spChg chg="add mod">
          <ac:chgData name="Huddart, Adam (STFC,RAL,TECH)" userId="eb0f2ffd-b16d-48d7-b8d6-63a288e4ff8d" providerId="ADAL" clId="{B42B15F2-BA5B-4F70-B16B-505BFCCD50C8}" dt="2025-06-25T14:17:11.087" v="735" actId="164"/>
          <ac:spMkLst>
            <pc:docMk/>
            <pc:sldMk cId="1668120811" sldId="266"/>
            <ac:spMk id="13" creationId="{69A77B45-4FDB-B02D-7AF1-46EA83000D39}"/>
          </ac:spMkLst>
        </pc:spChg>
        <pc:spChg chg="add mod">
          <ac:chgData name="Huddart, Adam (STFC,RAL,TECH)" userId="eb0f2ffd-b16d-48d7-b8d6-63a288e4ff8d" providerId="ADAL" clId="{B42B15F2-BA5B-4F70-B16B-505BFCCD50C8}" dt="2025-06-25T14:17:11.087" v="735" actId="164"/>
          <ac:spMkLst>
            <pc:docMk/>
            <pc:sldMk cId="1668120811" sldId="266"/>
            <ac:spMk id="14" creationId="{04FC1A6A-C88F-FAF6-E169-3A279AC7A1D1}"/>
          </ac:spMkLst>
        </pc:spChg>
        <pc:spChg chg="add mod">
          <ac:chgData name="Huddart, Adam (STFC,RAL,TECH)" userId="eb0f2ffd-b16d-48d7-b8d6-63a288e4ff8d" providerId="ADAL" clId="{B42B15F2-BA5B-4F70-B16B-505BFCCD50C8}" dt="2025-06-25T14:18:11.244" v="754" actId="164"/>
          <ac:spMkLst>
            <pc:docMk/>
            <pc:sldMk cId="1668120811" sldId="266"/>
            <ac:spMk id="16" creationId="{B54CD2BC-445E-75DC-AFE5-7E556A9685E4}"/>
          </ac:spMkLst>
        </pc:spChg>
        <pc:spChg chg="add mod">
          <ac:chgData name="Huddart, Adam (STFC,RAL,TECH)" userId="eb0f2ffd-b16d-48d7-b8d6-63a288e4ff8d" providerId="ADAL" clId="{B42B15F2-BA5B-4F70-B16B-505BFCCD50C8}" dt="2025-06-25T14:18:11.244" v="754" actId="164"/>
          <ac:spMkLst>
            <pc:docMk/>
            <pc:sldMk cId="1668120811" sldId="266"/>
            <ac:spMk id="17" creationId="{1A66BC84-BE8E-0BA3-6C78-C088FF47EA67}"/>
          </ac:spMkLst>
        </pc:spChg>
        <pc:spChg chg="add mod">
          <ac:chgData name="Huddart, Adam (STFC,RAL,TECH)" userId="eb0f2ffd-b16d-48d7-b8d6-63a288e4ff8d" providerId="ADAL" clId="{B42B15F2-BA5B-4F70-B16B-505BFCCD50C8}" dt="2025-06-25T14:18:07.509" v="753" actId="14100"/>
          <ac:spMkLst>
            <pc:docMk/>
            <pc:sldMk cId="1668120811" sldId="266"/>
            <ac:spMk id="18" creationId="{BAE79AA0-BDFB-2E66-5F8B-CE084994C03D}"/>
          </ac:spMkLst>
        </pc:spChg>
        <pc:spChg chg="mod">
          <ac:chgData name="Huddart, Adam (STFC,RAL,TECH)" userId="eb0f2ffd-b16d-48d7-b8d6-63a288e4ff8d" providerId="ADAL" clId="{B42B15F2-BA5B-4F70-B16B-505BFCCD50C8}" dt="2025-06-25T14:18:13.041" v="755"/>
          <ac:spMkLst>
            <pc:docMk/>
            <pc:sldMk cId="1668120811" sldId="266"/>
            <ac:spMk id="21" creationId="{4DE7DBCA-D03C-92A6-FDC9-2B709DF0A4A1}"/>
          </ac:spMkLst>
        </pc:spChg>
        <pc:spChg chg="mod">
          <ac:chgData name="Huddart, Adam (STFC,RAL,TECH)" userId="eb0f2ffd-b16d-48d7-b8d6-63a288e4ff8d" providerId="ADAL" clId="{B42B15F2-BA5B-4F70-B16B-505BFCCD50C8}" dt="2025-06-25T14:18:13.041" v="755"/>
          <ac:spMkLst>
            <pc:docMk/>
            <pc:sldMk cId="1668120811" sldId="266"/>
            <ac:spMk id="22" creationId="{B7CBBE96-7055-8874-0FF1-85D58F029403}"/>
          </ac:spMkLst>
        </pc:spChg>
        <pc:spChg chg="add mod ord">
          <ac:chgData name="Huddart, Adam (STFC,RAL,TECH)" userId="eb0f2ffd-b16d-48d7-b8d6-63a288e4ff8d" providerId="ADAL" clId="{B42B15F2-BA5B-4F70-B16B-505BFCCD50C8}" dt="2025-06-25T14:25:33.703" v="820" actId="164"/>
          <ac:spMkLst>
            <pc:docMk/>
            <pc:sldMk cId="1668120811" sldId="266"/>
            <ac:spMk id="25" creationId="{BB97A3D4-53C6-56AA-9225-7450AFCD793D}"/>
          </ac:spMkLst>
        </pc:spChg>
        <pc:spChg chg="add mod ord">
          <ac:chgData name="Huddart, Adam (STFC,RAL,TECH)" userId="eb0f2ffd-b16d-48d7-b8d6-63a288e4ff8d" providerId="ADAL" clId="{B42B15F2-BA5B-4F70-B16B-505BFCCD50C8}" dt="2025-06-25T14:25:33.703" v="820" actId="164"/>
          <ac:spMkLst>
            <pc:docMk/>
            <pc:sldMk cId="1668120811" sldId="266"/>
            <ac:spMk id="26" creationId="{C57FCA4C-4883-AEA2-21DE-B017D44DAAC8}"/>
          </ac:spMkLst>
        </pc:spChg>
        <pc:spChg chg="add mod">
          <ac:chgData name="Huddart, Adam (STFC,RAL,TECH)" userId="eb0f2ffd-b16d-48d7-b8d6-63a288e4ff8d" providerId="ADAL" clId="{B42B15F2-BA5B-4F70-B16B-505BFCCD50C8}" dt="2025-06-25T14:45:19.359" v="1024" actId="1035"/>
          <ac:spMkLst>
            <pc:docMk/>
            <pc:sldMk cId="1668120811" sldId="266"/>
            <ac:spMk id="28" creationId="{FE26E1F5-CEC1-E695-3DE6-B8E4BABF7C93}"/>
          </ac:spMkLst>
        </pc:spChg>
        <pc:spChg chg="add mod">
          <ac:chgData name="Huddart, Adam (STFC,RAL,TECH)" userId="eb0f2ffd-b16d-48d7-b8d6-63a288e4ff8d" providerId="ADAL" clId="{B42B15F2-BA5B-4F70-B16B-505BFCCD50C8}" dt="2025-06-25T14:45:22.571" v="1029" actId="1035"/>
          <ac:spMkLst>
            <pc:docMk/>
            <pc:sldMk cId="1668120811" sldId="266"/>
            <ac:spMk id="29" creationId="{BA95E6A2-42AD-BCB5-DD62-D29C19651BAA}"/>
          </ac:spMkLst>
        </pc:spChg>
        <pc:grpChg chg="add mod">
          <ac:chgData name="Huddart, Adam (STFC,RAL,TECH)" userId="eb0f2ffd-b16d-48d7-b8d6-63a288e4ff8d" providerId="ADAL" clId="{B42B15F2-BA5B-4F70-B16B-505BFCCD50C8}" dt="2025-06-25T14:17:20.118" v="737" actId="1076"/>
          <ac:grpSpMkLst>
            <pc:docMk/>
            <pc:sldMk cId="1668120811" sldId="266"/>
            <ac:grpSpMk id="15" creationId="{A3E64954-6E1A-C8F3-DF91-7D7CC69DEE75}"/>
          </ac:grpSpMkLst>
        </pc:grpChg>
        <pc:grpChg chg="add mod">
          <ac:chgData name="Huddart, Adam (STFC,RAL,TECH)" userId="eb0f2ffd-b16d-48d7-b8d6-63a288e4ff8d" providerId="ADAL" clId="{B42B15F2-BA5B-4F70-B16B-505BFCCD50C8}" dt="2025-06-25T14:18:11.244" v="754" actId="164"/>
          <ac:grpSpMkLst>
            <pc:docMk/>
            <pc:sldMk cId="1668120811" sldId="266"/>
            <ac:grpSpMk id="19" creationId="{39C29AB8-45A8-C388-5454-ACEA12412160}"/>
          </ac:grpSpMkLst>
        </pc:grpChg>
        <pc:grpChg chg="add mod">
          <ac:chgData name="Huddart, Adam (STFC,RAL,TECH)" userId="eb0f2ffd-b16d-48d7-b8d6-63a288e4ff8d" providerId="ADAL" clId="{B42B15F2-BA5B-4F70-B16B-505BFCCD50C8}" dt="2025-06-25T14:18:20.041" v="757" actId="1076"/>
          <ac:grpSpMkLst>
            <pc:docMk/>
            <pc:sldMk cId="1668120811" sldId="266"/>
            <ac:grpSpMk id="20" creationId="{E4462C39-D516-EA88-31F7-55EF870B3EE3}"/>
          </ac:grpSpMkLst>
        </pc:grpChg>
        <pc:grpChg chg="mod">
          <ac:chgData name="Huddart, Adam (STFC,RAL,TECH)" userId="eb0f2ffd-b16d-48d7-b8d6-63a288e4ff8d" providerId="ADAL" clId="{B42B15F2-BA5B-4F70-B16B-505BFCCD50C8}" dt="2025-06-25T14:25:37.054" v="821" actId="14100"/>
          <ac:grpSpMkLst>
            <pc:docMk/>
            <pc:sldMk cId="1668120811" sldId="266"/>
            <ac:grpSpMk id="27" creationId="{BD2D2E90-E91B-48D8-6195-6F613545F5B0}"/>
          </ac:grpSpMkLst>
        </pc:grpChg>
        <pc:cxnChg chg="add del">
          <ac:chgData name="Huddart, Adam (STFC,RAL,TECH)" userId="eb0f2ffd-b16d-48d7-b8d6-63a288e4ff8d" providerId="ADAL" clId="{B42B15F2-BA5B-4F70-B16B-505BFCCD50C8}" dt="2025-06-25T14:18:44.274" v="759" actId="478"/>
          <ac:cxnSpMkLst>
            <pc:docMk/>
            <pc:sldMk cId="1668120811" sldId="266"/>
            <ac:cxnSpMk id="24" creationId="{EF974F6E-77A3-A0B2-C260-8A80F3B708D9}"/>
          </ac:cxnSpMkLst>
        </pc:cxnChg>
      </pc:sldChg>
      <pc:sldChg chg="new">
        <pc:chgData name="Huddart, Adam (STFC,RAL,TECH)" userId="eb0f2ffd-b16d-48d7-b8d6-63a288e4ff8d" providerId="ADAL" clId="{B42B15F2-BA5B-4F70-B16B-505BFCCD50C8}" dt="2025-06-25T15:12:57.096" v="1072" actId="680"/>
        <pc:sldMkLst>
          <pc:docMk/>
          <pc:sldMk cId="3260492341" sldId="267"/>
        </pc:sldMkLst>
      </pc:sldChg>
      <pc:sldChg chg="new del">
        <pc:chgData name="Huddart, Adam (STFC,RAL,TECH)" userId="eb0f2ffd-b16d-48d7-b8d6-63a288e4ff8d" providerId="ADAL" clId="{B42B15F2-BA5B-4F70-B16B-505BFCCD50C8}" dt="2025-06-25T14:40:20.965" v="975" actId="47"/>
        <pc:sldMkLst>
          <pc:docMk/>
          <pc:sldMk cId="3604698765" sldId="267"/>
        </pc:sldMkLst>
      </pc:sldChg>
      <pc:sldChg chg="add">
        <pc:chgData name="Huddart, Adam (STFC,RAL,TECH)" userId="eb0f2ffd-b16d-48d7-b8d6-63a288e4ff8d" providerId="ADAL" clId="{B42B15F2-BA5B-4F70-B16B-505BFCCD50C8}" dt="2025-06-25T15:13:03.673" v="1073" actId="2890"/>
        <pc:sldMkLst>
          <pc:docMk/>
          <pc:sldMk cId="1065148227" sldId="26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qd33285\Documents\ePIC%20Scoping%20Calculations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72485506645263E-2"/>
          <c:y val="3.6164764284434707E-2"/>
          <c:w val="0.90318960928233927"/>
          <c:h val="0.8875661553723184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'Pressure Drop'!$H$17:$H$24</c:f>
              <c:numCache>
                <c:formatCode>General</c:formatCode>
                <c:ptCount val="8"/>
                <c:pt idx="0">
                  <c:v>0</c:v>
                </c:pt>
                <c:pt idx="1">
                  <c:v>27.5</c:v>
                </c:pt>
                <c:pt idx="2">
                  <c:v>39</c:v>
                </c:pt>
                <c:pt idx="3">
                  <c:v>129.85</c:v>
                </c:pt>
                <c:pt idx="4">
                  <c:v>141.35</c:v>
                </c:pt>
                <c:pt idx="5">
                  <c:v>242.4</c:v>
                </c:pt>
                <c:pt idx="6">
                  <c:v>253.9</c:v>
                </c:pt>
                <c:pt idx="7">
                  <c:v>267.45</c:v>
                </c:pt>
              </c:numCache>
            </c:numRef>
          </c:xVal>
          <c:yVal>
            <c:numRef>
              <c:f>'Pressure Drop'!$G$17:$G$24</c:f>
              <c:numCache>
                <c:formatCode>General</c:formatCode>
                <c:ptCount val="8"/>
                <c:pt idx="0">
                  <c:v>0.14552774799999998</c:v>
                </c:pt>
                <c:pt idx="1">
                  <c:v>2.1639548000000002E-2</c:v>
                </c:pt>
                <c:pt idx="2">
                  <c:v>1.7639547999999994E-2</c:v>
                </c:pt>
                <c:pt idx="3">
                  <c:v>1.4875674000000009E-2</c:v>
                </c:pt>
                <c:pt idx="4">
                  <c:v>1.0875674000000004E-2</c:v>
                </c:pt>
                <c:pt idx="5">
                  <c:v>8.1118000000000162E-3</c:v>
                </c:pt>
                <c:pt idx="6">
                  <c:v>4.1118000000000127E-3</c:v>
                </c:pt>
                <c:pt idx="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BD7-4589-AB5C-E70103D0B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0989232"/>
        <c:axId val="610989712"/>
      </c:scatterChart>
      <c:valAx>
        <c:axId val="610989232"/>
        <c:scaling>
          <c:orientation val="minMax"/>
          <c:max val="267.4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989712"/>
        <c:crosses val="autoZero"/>
        <c:crossBetween val="midCat"/>
      </c:valAx>
      <c:valAx>
        <c:axId val="61098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Pressure (Bar)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989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E498C-86A4-4A47-9A17-B60C14915B82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9F1C-4FF8-4050-B3A6-3636E890E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5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93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F092-9947-5AAB-B0A5-F64A289E9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E46B-FFC4-502E-AB55-080395B9A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3BFC8-0F03-19C4-D420-8C55E8A1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697D3-B7F1-3741-DB07-22858BED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20966-2521-A5F1-D76D-BD88FF67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5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996DD-6639-84A1-2163-EB4562F7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A482B-35F4-583E-E68F-F8EBAB5D4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8658D-2056-604C-AE38-73FE3808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50A45-8F9A-9B2B-B34F-96DCA36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5CFBA-5FAA-1C55-7C03-456C5091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51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443056-F37D-ACF8-0D6A-E47403318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2D64F-490E-5991-0B32-1B71E91CC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9181A-862F-0438-76D1-16461A3C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D72CF-FFBB-69CD-3361-4AADF0A71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827D-AA61-346C-8F6F-9DDCB15D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00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05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67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79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7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91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3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7DBC-54D8-655A-A012-AC8F1BD4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8FBD-724E-FCBF-5C98-B8B3972A2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B900E-F8F0-6083-C02F-CB7BE457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1C76C-3F4E-12D5-C730-8C992130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991D0-1748-9CA5-B3BA-B186F64C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477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0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27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8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45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B801-B12E-E8A9-C3CC-E3965CFA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867A3-3CFD-45F9-1423-625EEF131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89809-1206-1A7B-AA3F-4E43B29B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A9FA5-D7F1-7D7D-D0FA-3C8554D2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8558-9974-F78D-7264-1B4DE4D0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8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DA1F7-2EC4-B342-BFA3-C5D5A101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9A168-FC5C-15D1-E1A5-E31842CFF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43426-D33F-7ED7-AE1F-4A1E0F9C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5FA52-CF33-6A09-DCBA-0E61262F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865E-2DDB-6A0A-D2FD-1C588C16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11786-A918-9F2A-95A1-B6E1BD6E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5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81BA-BE5B-5AB2-7AD2-E18EF861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5FBF-8AB7-2D0C-B21E-FA725732D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0B2D7-EA7C-233D-6301-EA0204EE5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83877-5CFD-B3BD-C98C-58122F41F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2E22A-DD5D-0906-9EE5-842AB8F25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ABB3A-3C3B-ADAF-34F2-BFE5E557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7B924-5248-38B8-8442-407B1701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B8B0F-3F3C-9A82-1343-863645E9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1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A73A-01AC-ED94-7DF6-40E9CD7B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7BC76-7636-0A74-691E-1E73DA31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7DA4D-E2C3-FFD0-78F7-1C6227F0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9760C-172A-8219-DE84-8EA95304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1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BBDD5-1B13-C36B-56B7-4A2B4ED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71769-FFB6-863D-373F-2905C60B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1E51C-8140-2C5F-587E-6534E20B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3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BA48-283A-EFCF-69DC-FDBB642C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92A8B-CEB3-98C5-3B06-70FB3836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62272-18C2-C40C-00E4-7F4380CB2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5BC56-CA10-F620-F930-86F8D4F1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B50D8-DEDD-1BC1-4D1D-B3CC5DB9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D5E03-ABDD-35A1-052A-5DDB5F38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94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37A9-7B87-1305-D7B6-54B67814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20237-5311-ABED-ED32-94CD16C01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078BA-1E14-389A-4CDD-579A10A4C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675AF-675A-459C-3BBE-3DAF7A04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C71A4-3E1D-EBBB-EDC0-CCBF4B14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BE36A-DE38-F9AD-0E32-134084B3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55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72AAD-1F23-6A0E-93CE-31F2C296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F5A0F-EEDA-6E59-FC21-8E782BE8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C27B3-437B-B103-F8ED-041C30BEA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0997C0-DDA2-4551-8DF0-7DFB81B68D28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DABC0-633C-1E83-256D-BFC519732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F4CE-1D03-9817-3C4D-6395B3C66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0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4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417816" y="2720610"/>
            <a:ext cx="647251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GB" sz="3600" dirty="0"/>
              <a:t>Stave Support and First </a:t>
            </a:r>
            <a:r>
              <a:rPr lang="en-GB" sz="3600" dirty="0" smtClean="0"/>
              <a:t>  Thoughts </a:t>
            </a:r>
            <a:r>
              <a:rPr lang="en-GB" sz="3600" dirty="0"/>
              <a:t>on Air Flow Connection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470108" y="4239642"/>
            <a:ext cx="7723633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Adam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Huddart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1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52B4-DFA7-C170-70B0-247679C1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Pressure Supply 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15B8EF4-8093-B106-5181-BF60CC9BAC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75" b="12696"/>
          <a:stretch/>
        </p:blipFill>
        <p:spPr bwMode="auto">
          <a:xfrm>
            <a:off x="113052" y="1607451"/>
            <a:ext cx="12078948" cy="508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 graphic showing the equations which describe the mass flow through a&#10; nozzle including compressibility effect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9" b="70730"/>
          <a:stretch/>
        </p:blipFill>
        <p:spPr bwMode="auto">
          <a:xfrm>
            <a:off x="6096000" y="236344"/>
            <a:ext cx="6013144" cy="6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 graphic showing the equations which describe the mass flow through a&#10; nozzle including compressibility effect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78668" r="27149" b="6357"/>
          <a:stretch/>
        </p:blipFill>
        <p:spPr bwMode="auto">
          <a:xfrm>
            <a:off x="8019471" y="1062087"/>
            <a:ext cx="3334329" cy="75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58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</a:t>
            </a:r>
            <a:r>
              <a:rPr lang="en-GB" dirty="0" smtClean="0"/>
              <a:t>Plans – Work in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495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As part </a:t>
            </a:r>
            <a:r>
              <a:rPr lang="en-GB" dirty="0"/>
              <a:t>of </a:t>
            </a:r>
            <a:r>
              <a:rPr lang="en-GB" dirty="0" smtClean="0"/>
              <a:t>the Oxford </a:t>
            </a:r>
            <a:r>
              <a:rPr lang="en-GB" dirty="0"/>
              <a:t>test setup, </a:t>
            </a:r>
            <a:r>
              <a:rPr lang="en-GB" dirty="0" smtClean="0"/>
              <a:t>we need a method to allow the </a:t>
            </a:r>
            <a:r>
              <a:rPr lang="en-GB" dirty="0"/>
              <a:t>DAQ </a:t>
            </a:r>
            <a:r>
              <a:rPr lang="en-GB" dirty="0" smtClean="0"/>
              <a:t>System to control stave </a:t>
            </a:r>
            <a:r>
              <a:rPr lang="en-GB" dirty="0" smtClean="0"/>
              <a:t>coolant flow rates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achieve this with:</a:t>
            </a:r>
            <a:endParaRPr lang="en-GB" dirty="0"/>
          </a:p>
          <a:p>
            <a:pPr lvl="1"/>
            <a:r>
              <a:rPr lang="en-GB" dirty="0"/>
              <a:t>Using a proportional </a:t>
            </a:r>
            <a:r>
              <a:rPr lang="en-GB" dirty="0" smtClean="0"/>
              <a:t>solenoid control </a:t>
            </a:r>
            <a:r>
              <a:rPr lang="en-GB" dirty="0"/>
              <a:t>valve to manage upstream pressure</a:t>
            </a:r>
          </a:p>
          <a:p>
            <a:pPr lvl="1"/>
            <a:r>
              <a:rPr lang="en-GB" dirty="0"/>
              <a:t>PID controller drives valve position (and outlet pressure) based on </a:t>
            </a:r>
            <a:r>
              <a:rPr lang="en-GB" dirty="0" smtClean="0"/>
              <a:t>measurement from </a:t>
            </a:r>
            <a:r>
              <a:rPr lang="en-GB" dirty="0"/>
              <a:t>flow </a:t>
            </a:r>
            <a:r>
              <a:rPr lang="en-GB" dirty="0" smtClean="0"/>
              <a:t>controller</a:t>
            </a:r>
          </a:p>
          <a:p>
            <a:pPr lvl="1"/>
            <a:r>
              <a:rPr lang="en-GB" dirty="0" smtClean="0"/>
              <a:t>Flow controller measurement could be replaced with a pressure transducer.</a:t>
            </a:r>
          </a:p>
          <a:p>
            <a:endParaRPr lang="en-GB" dirty="0"/>
          </a:p>
          <a:p>
            <a:r>
              <a:rPr lang="en-GB" dirty="0" smtClean="0"/>
              <a:t>Robustness of system will require extensive testing &amp; the intention is there would be backup mechanical pressure relief devices.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29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F772-01D3-C750-594E-22E90F63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Stave Installation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AE84-B480-8100-891E-2DD2E3CE3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98888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Built as half cylinders</a:t>
            </a:r>
          </a:p>
          <a:p>
            <a:r>
              <a:rPr lang="en-GB" dirty="0"/>
              <a:t>Each stave will be mounted from the beampipe side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L4 support cone Installation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solidFill>
                  <a:srgbClr val="FFC000"/>
                </a:solidFill>
              </a:rPr>
              <a:t>L4 Stave </a:t>
            </a:r>
            <a:r>
              <a:rPr lang="en-GB" dirty="0" smtClean="0"/>
              <a:t>population</a:t>
            </a: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L3 Support cone addition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L3 Stave </a:t>
            </a:r>
            <a:r>
              <a:rPr lang="en-GB" dirty="0" smtClean="0"/>
              <a:t>population</a:t>
            </a:r>
          </a:p>
          <a:p>
            <a:r>
              <a:rPr lang="en-GB" dirty="0" smtClean="0"/>
              <a:t>Support cone carries power, 						          data and cooling </a:t>
            </a:r>
            <a:endParaRPr lang="en-GB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57FCA4C-4883-AEA2-21DE-B017D44DAAC8}"/>
              </a:ext>
            </a:extLst>
          </p:cNvPr>
          <p:cNvSpPr/>
          <p:nvPr/>
        </p:nvSpPr>
        <p:spPr>
          <a:xfrm flipH="1">
            <a:off x="10155453" y="2862717"/>
            <a:ext cx="1923030" cy="4022663"/>
          </a:xfrm>
          <a:custGeom>
            <a:avLst/>
            <a:gdLst>
              <a:gd name="connsiteX0" fmla="*/ 0 w 1810328"/>
              <a:gd name="connsiteY0" fmla="*/ 0 h 3786909"/>
              <a:gd name="connsiteX1" fmla="*/ 1043709 w 1810328"/>
              <a:gd name="connsiteY1" fmla="*/ 1219200 h 3786909"/>
              <a:gd name="connsiteX2" fmla="*/ 1246909 w 1810328"/>
              <a:gd name="connsiteY2" fmla="*/ 1209963 h 3786909"/>
              <a:gd name="connsiteX3" fmla="*/ 1274619 w 1810328"/>
              <a:gd name="connsiteY3" fmla="*/ 1366982 h 3786909"/>
              <a:gd name="connsiteX4" fmla="*/ 1274619 w 1810328"/>
              <a:gd name="connsiteY4" fmla="*/ 1717963 h 3786909"/>
              <a:gd name="connsiteX5" fmla="*/ 1653309 w 1810328"/>
              <a:gd name="connsiteY5" fmla="*/ 2096654 h 3786909"/>
              <a:gd name="connsiteX6" fmla="*/ 1662546 w 1810328"/>
              <a:gd name="connsiteY6" fmla="*/ 2272145 h 3786909"/>
              <a:gd name="connsiteX7" fmla="*/ 1801091 w 1810328"/>
              <a:gd name="connsiteY7" fmla="*/ 2272145 h 3786909"/>
              <a:gd name="connsiteX8" fmla="*/ 1810328 w 1810328"/>
              <a:gd name="connsiteY8" fmla="*/ 3777672 h 3786909"/>
              <a:gd name="connsiteX9" fmla="*/ 83128 w 1810328"/>
              <a:gd name="connsiteY9" fmla="*/ 3786909 h 3786909"/>
              <a:gd name="connsiteX10" fmla="*/ 0 w 1810328"/>
              <a:gd name="connsiteY10" fmla="*/ 0 h 37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0328" h="3786909">
                <a:moveTo>
                  <a:pt x="0" y="0"/>
                </a:moveTo>
                <a:lnTo>
                  <a:pt x="1043709" y="1219200"/>
                </a:lnTo>
                <a:lnTo>
                  <a:pt x="1246909" y="1209963"/>
                </a:lnTo>
                <a:lnTo>
                  <a:pt x="1274619" y="1366982"/>
                </a:lnTo>
                <a:lnTo>
                  <a:pt x="1274619" y="1717963"/>
                </a:lnTo>
                <a:lnTo>
                  <a:pt x="1653309" y="2096654"/>
                </a:lnTo>
                <a:lnTo>
                  <a:pt x="1662546" y="2272145"/>
                </a:lnTo>
                <a:lnTo>
                  <a:pt x="1801091" y="2272145"/>
                </a:lnTo>
                <a:lnTo>
                  <a:pt x="1810328" y="3777672"/>
                </a:lnTo>
                <a:lnTo>
                  <a:pt x="83128" y="378690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Cone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B97A3D4-53C6-56AA-9225-7450AFCD793D}"/>
              </a:ext>
            </a:extLst>
          </p:cNvPr>
          <p:cNvSpPr/>
          <p:nvPr/>
        </p:nvSpPr>
        <p:spPr>
          <a:xfrm>
            <a:off x="5495636" y="2828727"/>
            <a:ext cx="1923030" cy="4022663"/>
          </a:xfrm>
          <a:custGeom>
            <a:avLst/>
            <a:gdLst>
              <a:gd name="connsiteX0" fmla="*/ 0 w 1810328"/>
              <a:gd name="connsiteY0" fmla="*/ 0 h 3786909"/>
              <a:gd name="connsiteX1" fmla="*/ 1043709 w 1810328"/>
              <a:gd name="connsiteY1" fmla="*/ 1219200 h 3786909"/>
              <a:gd name="connsiteX2" fmla="*/ 1246909 w 1810328"/>
              <a:gd name="connsiteY2" fmla="*/ 1209963 h 3786909"/>
              <a:gd name="connsiteX3" fmla="*/ 1274619 w 1810328"/>
              <a:gd name="connsiteY3" fmla="*/ 1366982 h 3786909"/>
              <a:gd name="connsiteX4" fmla="*/ 1274619 w 1810328"/>
              <a:gd name="connsiteY4" fmla="*/ 1717963 h 3786909"/>
              <a:gd name="connsiteX5" fmla="*/ 1653309 w 1810328"/>
              <a:gd name="connsiteY5" fmla="*/ 2096654 h 3786909"/>
              <a:gd name="connsiteX6" fmla="*/ 1662546 w 1810328"/>
              <a:gd name="connsiteY6" fmla="*/ 2272145 h 3786909"/>
              <a:gd name="connsiteX7" fmla="*/ 1801091 w 1810328"/>
              <a:gd name="connsiteY7" fmla="*/ 2272145 h 3786909"/>
              <a:gd name="connsiteX8" fmla="*/ 1810328 w 1810328"/>
              <a:gd name="connsiteY8" fmla="*/ 3777672 h 3786909"/>
              <a:gd name="connsiteX9" fmla="*/ 83128 w 1810328"/>
              <a:gd name="connsiteY9" fmla="*/ 3786909 h 3786909"/>
              <a:gd name="connsiteX10" fmla="*/ 0 w 1810328"/>
              <a:gd name="connsiteY10" fmla="*/ 0 h 37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0328" h="3786909">
                <a:moveTo>
                  <a:pt x="0" y="0"/>
                </a:moveTo>
                <a:lnTo>
                  <a:pt x="1043709" y="1219200"/>
                </a:lnTo>
                <a:lnTo>
                  <a:pt x="1246909" y="1209963"/>
                </a:lnTo>
                <a:lnTo>
                  <a:pt x="1274619" y="1366982"/>
                </a:lnTo>
                <a:lnTo>
                  <a:pt x="1274619" y="1717963"/>
                </a:lnTo>
                <a:lnTo>
                  <a:pt x="1653309" y="2096654"/>
                </a:lnTo>
                <a:lnTo>
                  <a:pt x="1662546" y="2272145"/>
                </a:lnTo>
                <a:lnTo>
                  <a:pt x="1801091" y="2272145"/>
                </a:lnTo>
                <a:lnTo>
                  <a:pt x="1810328" y="3777672"/>
                </a:lnTo>
                <a:lnTo>
                  <a:pt x="83128" y="378690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Cone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D1025CF-368D-B6F5-3DB6-07C431DF7B6A}"/>
              </a:ext>
            </a:extLst>
          </p:cNvPr>
          <p:cNvSpPr/>
          <p:nvPr/>
        </p:nvSpPr>
        <p:spPr>
          <a:xfrm>
            <a:off x="5537492" y="2826327"/>
            <a:ext cx="1415656" cy="1446655"/>
          </a:xfrm>
          <a:custGeom>
            <a:avLst/>
            <a:gdLst>
              <a:gd name="connsiteX0" fmla="*/ 0 w 1332689"/>
              <a:gd name="connsiteY0" fmla="*/ 0 h 1361872"/>
              <a:gd name="connsiteX1" fmla="*/ 1001949 w 1332689"/>
              <a:gd name="connsiteY1" fmla="*/ 1215957 h 1361872"/>
              <a:gd name="connsiteX2" fmla="*/ 1196502 w 1332689"/>
              <a:gd name="connsiteY2" fmla="*/ 1215957 h 1361872"/>
              <a:gd name="connsiteX3" fmla="*/ 1206229 w 1332689"/>
              <a:gd name="connsiteY3" fmla="*/ 1361872 h 1361872"/>
              <a:gd name="connsiteX4" fmla="*/ 1332689 w 1332689"/>
              <a:gd name="connsiteY4" fmla="*/ 1361872 h 136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689" h="1361872">
                <a:moveTo>
                  <a:pt x="0" y="0"/>
                </a:moveTo>
                <a:lnTo>
                  <a:pt x="1001949" y="1215957"/>
                </a:lnTo>
                <a:lnTo>
                  <a:pt x="1196502" y="1215957"/>
                </a:lnTo>
                <a:lnTo>
                  <a:pt x="1206229" y="1361872"/>
                </a:lnTo>
                <a:lnTo>
                  <a:pt x="1332689" y="1361872"/>
                </a:lnTo>
              </a:path>
            </a:pathLst>
          </a:custGeom>
          <a:noFill/>
          <a:ln w="6985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9D2B837-E8D2-D250-EADD-E0A8CA26A9AE}"/>
              </a:ext>
            </a:extLst>
          </p:cNvPr>
          <p:cNvSpPr/>
          <p:nvPr/>
        </p:nvSpPr>
        <p:spPr>
          <a:xfrm flipH="1">
            <a:off x="10607681" y="2826327"/>
            <a:ext cx="1415656" cy="1446655"/>
          </a:xfrm>
          <a:custGeom>
            <a:avLst/>
            <a:gdLst>
              <a:gd name="connsiteX0" fmla="*/ 0 w 1332689"/>
              <a:gd name="connsiteY0" fmla="*/ 0 h 1361872"/>
              <a:gd name="connsiteX1" fmla="*/ 1001949 w 1332689"/>
              <a:gd name="connsiteY1" fmla="*/ 1215957 h 1361872"/>
              <a:gd name="connsiteX2" fmla="*/ 1196502 w 1332689"/>
              <a:gd name="connsiteY2" fmla="*/ 1215957 h 1361872"/>
              <a:gd name="connsiteX3" fmla="*/ 1206229 w 1332689"/>
              <a:gd name="connsiteY3" fmla="*/ 1361872 h 1361872"/>
              <a:gd name="connsiteX4" fmla="*/ 1332689 w 1332689"/>
              <a:gd name="connsiteY4" fmla="*/ 1361872 h 136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689" h="1361872">
                <a:moveTo>
                  <a:pt x="0" y="0"/>
                </a:moveTo>
                <a:lnTo>
                  <a:pt x="1001949" y="1215957"/>
                </a:lnTo>
                <a:lnTo>
                  <a:pt x="1196502" y="1215957"/>
                </a:lnTo>
                <a:lnTo>
                  <a:pt x="1206229" y="1361872"/>
                </a:lnTo>
                <a:lnTo>
                  <a:pt x="1332689" y="1361872"/>
                </a:lnTo>
              </a:path>
            </a:pathLst>
          </a:custGeom>
          <a:noFill/>
          <a:ln w="6985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26AC4-660D-388B-02E5-10557164E399}"/>
              </a:ext>
            </a:extLst>
          </p:cNvPr>
          <p:cNvSpPr/>
          <p:nvPr/>
        </p:nvSpPr>
        <p:spPr>
          <a:xfrm>
            <a:off x="6818815" y="4303983"/>
            <a:ext cx="3957638" cy="4856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540666-0B79-7C5A-2DBE-7FA62005520F}"/>
              </a:ext>
            </a:extLst>
          </p:cNvPr>
          <p:cNvSpPr/>
          <p:nvPr/>
        </p:nvSpPr>
        <p:spPr>
          <a:xfrm>
            <a:off x="6331060" y="3892389"/>
            <a:ext cx="1093112" cy="1349850"/>
          </a:xfrm>
          <a:custGeom>
            <a:avLst/>
            <a:gdLst>
              <a:gd name="connsiteX0" fmla="*/ 0 w 1070043"/>
              <a:gd name="connsiteY0" fmla="*/ 0 h 1264596"/>
              <a:gd name="connsiteX1" fmla="*/ 282102 w 1070043"/>
              <a:gd name="connsiteY1" fmla="*/ 350196 h 1264596"/>
              <a:gd name="connsiteX2" fmla="*/ 301558 w 1070043"/>
              <a:gd name="connsiteY2" fmla="*/ 535021 h 1264596"/>
              <a:gd name="connsiteX3" fmla="*/ 865762 w 1070043"/>
              <a:gd name="connsiteY3" fmla="*/ 1138136 h 1264596"/>
              <a:gd name="connsiteX4" fmla="*/ 924128 w 1070043"/>
              <a:gd name="connsiteY4" fmla="*/ 1264596 h 1264596"/>
              <a:gd name="connsiteX5" fmla="*/ 1070043 w 1070043"/>
              <a:gd name="connsiteY5" fmla="*/ 1264596 h 1264596"/>
              <a:gd name="connsiteX0" fmla="*/ 0 w 1070043"/>
              <a:gd name="connsiteY0" fmla="*/ 0 h 1268268"/>
              <a:gd name="connsiteX1" fmla="*/ 282102 w 1070043"/>
              <a:gd name="connsiteY1" fmla="*/ 350196 h 1268268"/>
              <a:gd name="connsiteX2" fmla="*/ 301558 w 1070043"/>
              <a:gd name="connsiteY2" fmla="*/ 535021 h 1268268"/>
              <a:gd name="connsiteX3" fmla="*/ 865762 w 1070043"/>
              <a:gd name="connsiteY3" fmla="*/ 1138136 h 1268268"/>
              <a:gd name="connsiteX4" fmla="*/ 872716 w 1070043"/>
              <a:gd name="connsiteY4" fmla="*/ 1268268 h 1268268"/>
              <a:gd name="connsiteX5" fmla="*/ 1070043 w 1070043"/>
              <a:gd name="connsiteY5" fmla="*/ 1264596 h 1268268"/>
              <a:gd name="connsiteX0" fmla="*/ 0 w 1025976"/>
              <a:gd name="connsiteY0" fmla="*/ 0 h 1275613"/>
              <a:gd name="connsiteX1" fmla="*/ 282102 w 1025976"/>
              <a:gd name="connsiteY1" fmla="*/ 350196 h 1275613"/>
              <a:gd name="connsiteX2" fmla="*/ 301558 w 1025976"/>
              <a:gd name="connsiteY2" fmla="*/ 535021 h 1275613"/>
              <a:gd name="connsiteX3" fmla="*/ 865762 w 1025976"/>
              <a:gd name="connsiteY3" fmla="*/ 1138136 h 1275613"/>
              <a:gd name="connsiteX4" fmla="*/ 872716 w 1025976"/>
              <a:gd name="connsiteY4" fmla="*/ 1268268 h 1275613"/>
              <a:gd name="connsiteX5" fmla="*/ 1025976 w 1025976"/>
              <a:gd name="connsiteY5" fmla="*/ 1275613 h 1275613"/>
              <a:gd name="connsiteX0" fmla="*/ 0 w 1033321"/>
              <a:gd name="connsiteY0" fmla="*/ 0 h 1268268"/>
              <a:gd name="connsiteX1" fmla="*/ 282102 w 1033321"/>
              <a:gd name="connsiteY1" fmla="*/ 350196 h 1268268"/>
              <a:gd name="connsiteX2" fmla="*/ 301558 w 1033321"/>
              <a:gd name="connsiteY2" fmla="*/ 535021 h 1268268"/>
              <a:gd name="connsiteX3" fmla="*/ 865762 w 1033321"/>
              <a:gd name="connsiteY3" fmla="*/ 1138136 h 1268268"/>
              <a:gd name="connsiteX4" fmla="*/ 872716 w 1033321"/>
              <a:gd name="connsiteY4" fmla="*/ 1268268 h 1268268"/>
              <a:gd name="connsiteX5" fmla="*/ 1033321 w 1033321"/>
              <a:gd name="connsiteY5" fmla="*/ 1257252 h 1268268"/>
              <a:gd name="connsiteX0" fmla="*/ 0 w 1033321"/>
              <a:gd name="connsiteY0" fmla="*/ 0 h 1279286"/>
              <a:gd name="connsiteX1" fmla="*/ 282102 w 1033321"/>
              <a:gd name="connsiteY1" fmla="*/ 350196 h 1279286"/>
              <a:gd name="connsiteX2" fmla="*/ 301558 w 1033321"/>
              <a:gd name="connsiteY2" fmla="*/ 535021 h 1279286"/>
              <a:gd name="connsiteX3" fmla="*/ 865762 w 1033321"/>
              <a:gd name="connsiteY3" fmla="*/ 1138136 h 1279286"/>
              <a:gd name="connsiteX4" fmla="*/ 872716 w 1033321"/>
              <a:gd name="connsiteY4" fmla="*/ 1268268 h 1279286"/>
              <a:gd name="connsiteX5" fmla="*/ 1033321 w 1033321"/>
              <a:gd name="connsiteY5" fmla="*/ 1279286 h 1279286"/>
              <a:gd name="connsiteX0" fmla="*/ 0 w 1029048"/>
              <a:gd name="connsiteY0" fmla="*/ 0 h 1270740"/>
              <a:gd name="connsiteX1" fmla="*/ 282102 w 1029048"/>
              <a:gd name="connsiteY1" fmla="*/ 350196 h 1270740"/>
              <a:gd name="connsiteX2" fmla="*/ 301558 w 1029048"/>
              <a:gd name="connsiteY2" fmla="*/ 535021 h 1270740"/>
              <a:gd name="connsiteX3" fmla="*/ 865762 w 1029048"/>
              <a:gd name="connsiteY3" fmla="*/ 1138136 h 1270740"/>
              <a:gd name="connsiteX4" fmla="*/ 872716 w 1029048"/>
              <a:gd name="connsiteY4" fmla="*/ 1268268 h 1270740"/>
              <a:gd name="connsiteX5" fmla="*/ 1029048 w 1029048"/>
              <a:gd name="connsiteY5" fmla="*/ 1270740 h 1270740"/>
              <a:gd name="connsiteX0" fmla="*/ 0 w 1029048"/>
              <a:gd name="connsiteY0" fmla="*/ 0 h 1270740"/>
              <a:gd name="connsiteX1" fmla="*/ 307739 w 1029048"/>
              <a:gd name="connsiteY1" fmla="*/ 380106 h 1270740"/>
              <a:gd name="connsiteX2" fmla="*/ 301558 w 1029048"/>
              <a:gd name="connsiteY2" fmla="*/ 535021 h 1270740"/>
              <a:gd name="connsiteX3" fmla="*/ 865762 w 1029048"/>
              <a:gd name="connsiteY3" fmla="*/ 1138136 h 1270740"/>
              <a:gd name="connsiteX4" fmla="*/ 872716 w 1029048"/>
              <a:gd name="connsiteY4" fmla="*/ 1268268 h 1270740"/>
              <a:gd name="connsiteX5" fmla="*/ 1029048 w 1029048"/>
              <a:gd name="connsiteY5" fmla="*/ 1270740 h 1270740"/>
              <a:gd name="connsiteX0" fmla="*/ 0 w 1029048"/>
              <a:gd name="connsiteY0" fmla="*/ 0 h 1270740"/>
              <a:gd name="connsiteX1" fmla="*/ 303466 w 1029048"/>
              <a:gd name="connsiteY1" fmla="*/ 363014 h 1270740"/>
              <a:gd name="connsiteX2" fmla="*/ 301558 w 1029048"/>
              <a:gd name="connsiteY2" fmla="*/ 535021 h 1270740"/>
              <a:gd name="connsiteX3" fmla="*/ 865762 w 1029048"/>
              <a:gd name="connsiteY3" fmla="*/ 1138136 h 1270740"/>
              <a:gd name="connsiteX4" fmla="*/ 872716 w 1029048"/>
              <a:gd name="connsiteY4" fmla="*/ 1268268 h 1270740"/>
              <a:gd name="connsiteX5" fmla="*/ 1029048 w 1029048"/>
              <a:gd name="connsiteY5" fmla="*/ 1270740 h 12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048" h="1270740">
                <a:moveTo>
                  <a:pt x="0" y="0"/>
                </a:moveTo>
                <a:lnTo>
                  <a:pt x="303466" y="363014"/>
                </a:lnTo>
                <a:lnTo>
                  <a:pt x="301558" y="535021"/>
                </a:lnTo>
                <a:lnTo>
                  <a:pt x="865762" y="1138136"/>
                </a:lnTo>
                <a:lnTo>
                  <a:pt x="872716" y="1268268"/>
                </a:lnTo>
                <a:cubicBezTo>
                  <a:pt x="921354" y="1268268"/>
                  <a:pt x="980410" y="1270740"/>
                  <a:pt x="1029048" y="1270740"/>
                </a:cubicBezTo>
              </a:path>
            </a:pathLst>
          </a:custGeom>
          <a:noFill/>
          <a:ln w="34925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16A0F04-056F-85D6-B09E-AEF250510E59}"/>
              </a:ext>
            </a:extLst>
          </p:cNvPr>
          <p:cNvSpPr/>
          <p:nvPr/>
        </p:nvSpPr>
        <p:spPr>
          <a:xfrm flipH="1">
            <a:off x="10171096" y="3892389"/>
            <a:ext cx="1093112" cy="1349850"/>
          </a:xfrm>
          <a:custGeom>
            <a:avLst/>
            <a:gdLst>
              <a:gd name="connsiteX0" fmla="*/ 0 w 1070043"/>
              <a:gd name="connsiteY0" fmla="*/ 0 h 1264596"/>
              <a:gd name="connsiteX1" fmla="*/ 282102 w 1070043"/>
              <a:gd name="connsiteY1" fmla="*/ 350196 h 1264596"/>
              <a:gd name="connsiteX2" fmla="*/ 301558 w 1070043"/>
              <a:gd name="connsiteY2" fmla="*/ 535021 h 1264596"/>
              <a:gd name="connsiteX3" fmla="*/ 865762 w 1070043"/>
              <a:gd name="connsiteY3" fmla="*/ 1138136 h 1264596"/>
              <a:gd name="connsiteX4" fmla="*/ 924128 w 1070043"/>
              <a:gd name="connsiteY4" fmla="*/ 1264596 h 1264596"/>
              <a:gd name="connsiteX5" fmla="*/ 1070043 w 1070043"/>
              <a:gd name="connsiteY5" fmla="*/ 1264596 h 1264596"/>
              <a:gd name="connsiteX0" fmla="*/ 0 w 1070043"/>
              <a:gd name="connsiteY0" fmla="*/ 0 h 1268268"/>
              <a:gd name="connsiteX1" fmla="*/ 282102 w 1070043"/>
              <a:gd name="connsiteY1" fmla="*/ 350196 h 1268268"/>
              <a:gd name="connsiteX2" fmla="*/ 301558 w 1070043"/>
              <a:gd name="connsiteY2" fmla="*/ 535021 h 1268268"/>
              <a:gd name="connsiteX3" fmla="*/ 865762 w 1070043"/>
              <a:gd name="connsiteY3" fmla="*/ 1138136 h 1268268"/>
              <a:gd name="connsiteX4" fmla="*/ 872716 w 1070043"/>
              <a:gd name="connsiteY4" fmla="*/ 1268268 h 1268268"/>
              <a:gd name="connsiteX5" fmla="*/ 1070043 w 1070043"/>
              <a:gd name="connsiteY5" fmla="*/ 1264596 h 1268268"/>
              <a:gd name="connsiteX0" fmla="*/ 0 w 1025976"/>
              <a:gd name="connsiteY0" fmla="*/ 0 h 1275613"/>
              <a:gd name="connsiteX1" fmla="*/ 282102 w 1025976"/>
              <a:gd name="connsiteY1" fmla="*/ 350196 h 1275613"/>
              <a:gd name="connsiteX2" fmla="*/ 301558 w 1025976"/>
              <a:gd name="connsiteY2" fmla="*/ 535021 h 1275613"/>
              <a:gd name="connsiteX3" fmla="*/ 865762 w 1025976"/>
              <a:gd name="connsiteY3" fmla="*/ 1138136 h 1275613"/>
              <a:gd name="connsiteX4" fmla="*/ 872716 w 1025976"/>
              <a:gd name="connsiteY4" fmla="*/ 1268268 h 1275613"/>
              <a:gd name="connsiteX5" fmla="*/ 1025976 w 1025976"/>
              <a:gd name="connsiteY5" fmla="*/ 1275613 h 1275613"/>
              <a:gd name="connsiteX0" fmla="*/ 0 w 1033321"/>
              <a:gd name="connsiteY0" fmla="*/ 0 h 1268268"/>
              <a:gd name="connsiteX1" fmla="*/ 282102 w 1033321"/>
              <a:gd name="connsiteY1" fmla="*/ 350196 h 1268268"/>
              <a:gd name="connsiteX2" fmla="*/ 301558 w 1033321"/>
              <a:gd name="connsiteY2" fmla="*/ 535021 h 1268268"/>
              <a:gd name="connsiteX3" fmla="*/ 865762 w 1033321"/>
              <a:gd name="connsiteY3" fmla="*/ 1138136 h 1268268"/>
              <a:gd name="connsiteX4" fmla="*/ 872716 w 1033321"/>
              <a:gd name="connsiteY4" fmla="*/ 1268268 h 1268268"/>
              <a:gd name="connsiteX5" fmla="*/ 1033321 w 1033321"/>
              <a:gd name="connsiteY5" fmla="*/ 1257252 h 1268268"/>
              <a:gd name="connsiteX0" fmla="*/ 0 w 1033321"/>
              <a:gd name="connsiteY0" fmla="*/ 0 h 1279286"/>
              <a:gd name="connsiteX1" fmla="*/ 282102 w 1033321"/>
              <a:gd name="connsiteY1" fmla="*/ 350196 h 1279286"/>
              <a:gd name="connsiteX2" fmla="*/ 301558 w 1033321"/>
              <a:gd name="connsiteY2" fmla="*/ 535021 h 1279286"/>
              <a:gd name="connsiteX3" fmla="*/ 865762 w 1033321"/>
              <a:gd name="connsiteY3" fmla="*/ 1138136 h 1279286"/>
              <a:gd name="connsiteX4" fmla="*/ 872716 w 1033321"/>
              <a:gd name="connsiteY4" fmla="*/ 1268268 h 1279286"/>
              <a:gd name="connsiteX5" fmla="*/ 1033321 w 1033321"/>
              <a:gd name="connsiteY5" fmla="*/ 1279286 h 1279286"/>
              <a:gd name="connsiteX0" fmla="*/ 0 w 1029048"/>
              <a:gd name="connsiteY0" fmla="*/ 0 h 1270740"/>
              <a:gd name="connsiteX1" fmla="*/ 282102 w 1029048"/>
              <a:gd name="connsiteY1" fmla="*/ 350196 h 1270740"/>
              <a:gd name="connsiteX2" fmla="*/ 301558 w 1029048"/>
              <a:gd name="connsiteY2" fmla="*/ 535021 h 1270740"/>
              <a:gd name="connsiteX3" fmla="*/ 865762 w 1029048"/>
              <a:gd name="connsiteY3" fmla="*/ 1138136 h 1270740"/>
              <a:gd name="connsiteX4" fmla="*/ 872716 w 1029048"/>
              <a:gd name="connsiteY4" fmla="*/ 1268268 h 1270740"/>
              <a:gd name="connsiteX5" fmla="*/ 1029048 w 1029048"/>
              <a:gd name="connsiteY5" fmla="*/ 1270740 h 1270740"/>
              <a:gd name="connsiteX0" fmla="*/ 0 w 1029048"/>
              <a:gd name="connsiteY0" fmla="*/ 0 h 1270740"/>
              <a:gd name="connsiteX1" fmla="*/ 307739 w 1029048"/>
              <a:gd name="connsiteY1" fmla="*/ 380106 h 1270740"/>
              <a:gd name="connsiteX2" fmla="*/ 301558 w 1029048"/>
              <a:gd name="connsiteY2" fmla="*/ 535021 h 1270740"/>
              <a:gd name="connsiteX3" fmla="*/ 865762 w 1029048"/>
              <a:gd name="connsiteY3" fmla="*/ 1138136 h 1270740"/>
              <a:gd name="connsiteX4" fmla="*/ 872716 w 1029048"/>
              <a:gd name="connsiteY4" fmla="*/ 1268268 h 1270740"/>
              <a:gd name="connsiteX5" fmla="*/ 1029048 w 1029048"/>
              <a:gd name="connsiteY5" fmla="*/ 1270740 h 1270740"/>
              <a:gd name="connsiteX0" fmla="*/ 0 w 1029048"/>
              <a:gd name="connsiteY0" fmla="*/ 0 h 1270740"/>
              <a:gd name="connsiteX1" fmla="*/ 303466 w 1029048"/>
              <a:gd name="connsiteY1" fmla="*/ 363014 h 1270740"/>
              <a:gd name="connsiteX2" fmla="*/ 301558 w 1029048"/>
              <a:gd name="connsiteY2" fmla="*/ 535021 h 1270740"/>
              <a:gd name="connsiteX3" fmla="*/ 865762 w 1029048"/>
              <a:gd name="connsiteY3" fmla="*/ 1138136 h 1270740"/>
              <a:gd name="connsiteX4" fmla="*/ 872716 w 1029048"/>
              <a:gd name="connsiteY4" fmla="*/ 1268268 h 1270740"/>
              <a:gd name="connsiteX5" fmla="*/ 1029048 w 1029048"/>
              <a:gd name="connsiteY5" fmla="*/ 1270740 h 12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048" h="1270740">
                <a:moveTo>
                  <a:pt x="0" y="0"/>
                </a:moveTo>
                <a:lnTo>
                  <a:pt x="303466" y="363014"/>
                </a:lnTo>
                <a:lnTo>
                  <a:pt x="301558" y="535021"/>
                </a:lnTo>
                <a:lnTo>
                  <a:pt x="865762" y="1138136"/>
                </a:lnTo>
                <a:lnTo>
                  <a:pt x="872716" y="1268268"/>
                </a:lnTo>
                <a:cubicBezTo>
                  <a:pt x="921354" y="1268268"/>
                  <a:pt x="980410" y="1270740"/>
                  <a:pt x="1029048" y="1270740"/>
                </a:cubicBezTo>
              </a:path>
            </a:pathLst>
          </a:custGeom>
          <a:noFill/>
          <a:ln w="34925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94E358-FFB1-A372-9E82-756B7E48921C}"/>
              </a:ext>
            </a:extLst>
          </p:cNvPr>
          <p:cNvSpPr/>
          <p:nvPr/>
        </p:nvSpPr>
        <p:spPr>
          <a:xfrm>
            <a:off x="7277137" y="5281483"/>
            <a:ext cx="3059295" cy="485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99FEE4-186F-F54C-B7DA-B25F5A94CD5E}"/>
              </a:ext>
            </a:extLst>
          </p:cNvPr>
          <p:cNvSpPr/>
          <p:nvPr/>
        </p:nvSpPr>
        <p:spPr>
          <a:xfrm>
            <a:off x="6506208" y="4439768"/>
            <a:ext cx="49057" cy="240919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F502D0-D605-FC46-C884-5049725BCBA2}"/>
              </a:ext>
            </a:extLst>
          </p:cNvPr>
          <p:cNvSpPr/>
          <p:nvPr/>
        </p:nvSpPr>
        <p:spPr>
          <a:xfrm>
            <a:off x="7060405" y="5202768"/>
            <a:ext cx="49057" cy="16826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E64954-6E1A-C8F3-DF91-7D7CC69DEE75}"/>
              </a:ext>
            </a:extLst>
          </p:cNvPr>
          <p:cNvGrpSpPr/>
          <p:nvPr/>
        </p:nvGrpSpPr>
        <p:grpSpPr>
          <a:xfrm flipH="1">
            <a:off x="10474825" y="4403351"/>
            <a:ext cx="603254" cy="2445612"/>
            <a:chOff x="6599382" y="4735497"/>
            <a:chExt cx="567899" cy="23022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A77B45-4FDB-B02D-7AF1-46EA83000D39}"/>
                </a:ext>
              </a:extLst>
            </p:cNvPr>
            <p:cNvSpPr/>
            <p:nvPr/>
          </p:nvSpPr>
          <p:spPr>
            <a:xfrm>
              <a:off x="6599382" y="4735497"/>
              <a:ext cx="46182" cy="226800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FC1A6A-C88F-FAF6-E169-3A279AC7A1D1}"/>
                </a:ext>
              </a:extLst>
            </p:cNvPr>
            <p:cNvSpPr/>
            <p:nvPr/>
          </p:nvSpPr>
          <p:spPr>
            <a:xfrm>
              <a:off x="7121099" y="5453780"/>
              <a:ext cx="46182" cy="158400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C29AB8-45A8-C388-5454-ACEA12412160}"/>
              </a:ext>
            </a:extLst>
          </p:cNvPr>
          <p:cNvGrpSpPr/>
          <p:nvPr/>
        </p:nvGrpSpPr>
        <p:grpSpPr>
          <a:xfrm>
            <a:off x="5891722" y="3385884"/>
            <a:ext cx="1061312" cy="1786534"/>
            <a:chOff x="5868509" y="3590977"/>
            <a:chExt cx="999112" cy="16818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4CD2BC-445E-75DC-AFE5-7E556A9685E4}"/>
                </a:ext>
              </a:extLst>
            </p:cNvPr>
            <p:cNvSpPr/>
            <p:nvPr/>
          </p:nvSpPr>
          <p:spPr>
            <a:xfrm rot="2906202">
              <a:off x="6537682" y="4942870"/>
              <a:ext cx="475535" cy="1843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RDO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66BC84-BE8E-0BA3-6C78-C088FF47EA67}"/>
                </a:ext>
              </a:extLst>
            </p:cNvPr>
            <p:cNvSpPr/>
            <p:nvPr/>
          </p:nvSpPr>
          <p:spPr>
            <a:xfrm rot="2906202">
              <a:off x="5722912" y="3736574"/>
              <a:ext cx="475535" cy="1843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RDO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62C39-D516-EA88-31F7-55EF870B3EE3}"/>
              </a:ext>
            </a:extLst>
          </p:cNvPr>
          <p:cNvGrpSpPr/>
          <p:nvPr/>
        </p:nvGrpSpPr>
        <p:grpSpPr>
          <a:xfrm flipH="1">
            <a:off x="10639481" y="3379715"/>
            <a:ext cx="1061312" cy="1786534"/>
            <a:chOff x="5868509" y="3590977"/>
            <a:chExt cx="999112" cy="16818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DE7DBCA-D03C-92A6-FDC9-2B709DF0A4A1}"/>
                </a:ext>
              </a:extLst>
            </p:cNvPr>
            <p:cNvSpPr/>
            <p:nvPr/>
          </p:nvSpPr>
          <p:spPr>
            <a:xfrm rot="2906202">
              <a:off x="6537682" y="4942870"/>
              <a:ext cx="475535" cy="1843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RDO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CBBE96-7055-8874-0FF1-85D58F029403}"/>
                </a:ext>
              </a:extLst>
            </p:cNvPr>
            <p:cNvSpPr/>
            <p:nvPr/>
          </p:nvSpPr>
          <p:spPr>
            <a:xfrm rot="2906202">
              <a:off x="5722912" y="3736574"/>
              <a:ext cx="475535" cy="1843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RDO</a:t>
              </a:r>
            </a:p>
          </p:txBody>
        </p:sp>
      </p:grpSp>
      <p:sp>
        <p:nvSpPr>
          <p:cNvPr id="28" name="Arrow: Up 27">
            <a:extLst>
              <a:ext uri="{FF2B5EF4-FFF2-40B4-BE49-F238E27FC236}">
                <a16:creationId xmlns:a16="http://schemas.microsoft.com/office/drawing/2014/main" id="{FE26E1F5-CEC1-E695-3DE6-B8E4BABF7C93}"/>
              </a:ext>
            </a:extLst>
          </p:cNvPr>
          <p:cNvSpPr/>
          <p:nvPr/>
        </p:nvSpPr>
        <p:spPr>
          <a:xfrm>
            <a:off x="8104740" y="4386512"/>
            <a:ext cx="1157760" cy="392548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BA95E6A2-42AD-BCB5-DD62-D29C19651BAA}"/>
              </a:ext>
            </a:extLst>
          </p:cNvPr>
          <p:cNvSpPr/>
          <p:nvPr/>
        </p:nvSpPr>
        <p:spPr>
          <a:xfrm>
            <a:off x="8104740" y="5365494"/>
            <a:ext cx="1157760" cy="392548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5606473" y="6622473"/>
            <a:ext cx="641686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2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Stave Mounting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465" y="1802697"/>
            <a:ext cx="7539182" cy="4448716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Currently fastener access from outer </a:t>
            </a:r>
            <a:r>
              <a:rPr lang="en-GB" sz="2000" dirty="0" smtClean="0"/>
              <a:t>side, these could only be accessed </a:t>
            </a:r>
            <a:r>
              <a:rPr lang="en-GB" sz="2000" dirty="0"/>
              <a:t>through cutouts in </a:t>
            </a:r>
            <a:r>
              <a:rPr lang="en-GB" sz="2000" dirty="0" smtClean="0"/>
              <a:t>support </a:t>
            </a:r>
            <a:r>
              <a:rPr lang="en-GB" sz="2000" dirty="0"/>
              <a:t>cone</a:t>
            </a:r>
          </a:p>
          <a:p>
            <a:pPr lvl="1"/>
            <a:r>
              <a:rPr lang="en-GB" sz="1800" dirty="0" smtClean="0"/>
              <a:t>No space beyond the end module for screw holes</a:t>
            </a:r>
          </a:p>
          <a:p>
            <a:pPr lvl="1"/>
            <a:r>
              <a:rPr lang="en-GB" sz="1800" dirty="0" smtClean="0"/>
              <a:t>Looking </a:t>
            </a:r>
            <a:r>
              <a:rPr lang="en-GB" sz="1800" dirty="0"/>
              <a:t>at options for underside/cone end mounting</a:t>
            </a:r>
          </a:p>
          <a:p>
            <a:pPr marL="457200" lvl="1" indent="0">
              <a:buNone/>
            </a:pPr>
            <a:endParaRPr lang="en-GB" sz="18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As modelled:</a:t>
            </a:r>
          </a:p>
          <a:p>
            <a:pPr lvl="1"/>
            <a:r>
              <a:rPr lang="en-GB" sz="1800" dirty="0"/>
              <a:t>Coolant flows from one end of the stave (co-current flow),</a:t>
            </a:r>
          </a:p>
          <a:p>
            <a:pPr lvl="2"/>
            <a:r>
              <a:rPr lang="en-GB" sz="1600" dirty="0"/>
              <a:t>Sacrificing floating end could allow for counterflow with an equivalent manifold block on both sides</a:t>
            </a:r>
          </a:p>
          <a:p>
            <a:pPr lvl="1"/>
            <a:r>
              <a:rPr lang="en-GB" sz="1800" dirty="0"/>
              <a:t>Common mounting face for structural connection and coolant inlet</a:t>
            </a:r>
          </a:p>
          <a:p>
            <a:pPr lvl="1"/>
            <a:r>
              <a:rPr lang="en-GB" sz="1800" dirty="0"/>
              <a:t>Coolant channel integrated into mounting manifold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70"/>
          <a:stretch/>
        </p:blipFill>
        <p:spPr>
          <a:xfrm>
            <a:off x="7547431" y="0"/>
            <a:ext cx="4644569" cy="4368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1421"/>
          <a:stretch/>
        </p:blipFill>
        <p:spPr>
          <a:xfrm>
            <a:off x="8667361" y="4580836"/>
            <a:ext cx="3524639" cy="22771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4D413-A220-A1C8-FBDB-89F20A6BA559}"/>
              </a:ext>
            </a:extLst>
          </p:cNvPr>
          <p:cNvSpPr/>
          <p:nvPr/>
        </p:nvSpPr>
        <p:spPr>
          <a:xfrm>
            <a:off x="9864436" y="3519055"/>
            <a:ext cx="2179782" cy="674254"/>
          </a:xfrm>
          <a:prstGeom prst="rect">
            <a:avLst/>
          </a:prstGeom>
          <a:solidFill>
            <a:srgbClr val="FFC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Fixed/Pinned for thermal expansions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68A1D6-0E36-0045-27F2-9E58AB6A06FB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9587345" y="2124364"/>
            <a:ext cx="1366982" cy="1394691"/>
          </a:xfrm>
          <a:prstGeom prst="straightConnector1">
            <a:avLst/>
          </a:prstGeom>
          <a:ln w="38100">
            <a:solidFill>
              <a:schemeClr val="accent5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3207A1-15B5-F22E-81D3-345B557F4745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0954327" y="4193309"/>
            <a:ext cx="152400" cy="1136073"/>
          </a:xfrm>
          <a:prstGeom prst="straightConnector1">
            <a:avLst/>
          </a:prstGeom>
          <a:ln w="38100">
            <a:solidFill>
              <a:schemeClr val="accent5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LAMEX P-14 LAMELLO CLAMEX P-14 (80 Pairs) - Brighton Tools">
            <a:extLst>
              <a:ext uri="{FF2B5EF4-FFF2-40B4-BE49-F238E27FC236}">
                <a16:creationId xmlns:a16="http://schemas.microsoft.com/office/drawing/2014/main" id="{0226CA22-22A5-E330-21FD-5F7FC9EE8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5" b="16720"/>
          <a:stretch/>
        </p:blipFill>
        <p:spPr bwMode="auto">
          <a:xfrm>
            <a:off x="4174464" y="3010685"/>
            <a:ext cx="2028415" cy="130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0pcs Cam Fittings with Dowel and Pre-Inserted Nut - VADANIA Hardware UK">
            <a:extLst>
              <a:ext uri="{FF2B5EF4-FFF2-40B4-BE49-F238E27FC236}">
                <a16:creationId xmlns:a16="http://schemas.microsoft.com/office/drawing/2014/main" id="{5344ADA5-76D4-71AB-CB87-EEF9845E6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b="15435"/>
          <a:stretch/>
        </p:blipFill>
        <p:spPr bwMode="auto">
          <a:xfrm>
            <a:off x="6278563" y="3066103"/>
            <a:ext cx="1710170" cy="11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4">
            <a:extLst>
              <a:ext uri="{FF2B5EF4-FFF2-40B4-BE49-F238E27FC236}">
                <a16:creationId xmlns:a16="http://schemas.microsoft.com/office/drawing/2014/main" id="{39D2B837-E8D2-D250-EADD-E0A8CA26A9AE}"/>
              </a:ext>
            </a:extLst>
          </p:cNvPr>
          <p:cNvSpPr/>
          <p:nvPr/>
        </p:nvSpPr>
        <p:spPr>
          <a:xfrm flipH="1">
            <a:off x="2720018" y="3115494"/>
            <a:ext cx="1115674" cy="944778"/>
          </a:xfrm>
          <a:custGeom>
            <a:avLst/>
            <a:gdLst>
              <a:gd name="connsiteX0" fmla="*/ 0 w 1332689"/>
              <a:gd name="connsiteY0" fmla="*/ 0 h 1361872"/>
              <a:gd name="connsiteX1" fmla="*/ 1001949 w 1332689"/>
              <a:gd name="connsiteY1" fmla="*/ 1215957 h 1361872"/>
              <a:gd name="connsiteX2" fmla="*/ 1196502 w 1332689"/>
              <a:gd name="connsiteY2" fmla="*/ 1215957 h 1361872"/>
              <a:gd name="connsiteX3" fmla="*/ 1206229 w 1332689"/>
              <a:gd name="connsiteY3" fmla="*/ 1361872 h 1361872"/>
              <a:gd name="connsiteX4" fmla="*/ 1332689 w 1332689"/>
              <a:gd name="connsiteY4" fmla="*/ 1361872 h 1361872"/>
              <a:gd name="connsiteX0" fmla="*/ 0 w 557479"/>
              <a:gd name="connsiteY0" fmla="*/ 0 h 396341"/>
              <a:gd name="connsiteX1" fmla="*/ 226739 w 557479"/>
              <a:gd name="connsiteY1" fmla="*/ 250426 h 396341"/>
              <a:gd name="connsiteX2" fmla="*/ 421292 w 557479"/>
              <a:gd name="connsiteY2" fmla="*/ 250426 h 396341"/>
              <a:gd name="connsiteX3" fmla="*/ 431019 w 557479"/>
              <a:gd name="connsiteY3" fmla="*/ 396341 h 396341"/>
              <a:gd name="connsiteX4" fmla="*/ 557479 w 557479"/>
              <a:gd name="connsiteY4" fmla="*/ 396341 h 396341"/>
              <a:gd name="connsiteX0" fmla="*/ 0 w 557479"/>
              <a:gd name="connsiteY0" fmla="*/ 0 h 396341"/>
              <a:gd name="connsiteX1" fmla="*/ 226739 w 557479"/>
              <a:gd name="connsiteY1" fmla="*/ 250426 h 396341"/>
              <a:gd name="connsiteX2" fmla="*/ 421292 w 557479"/>
              <a:gd name="connsiteY2" fmla="*/ 250426 h 396341"/>
              <a:gd name="connsiteX3" fmla="*/ 411441 w 557479"/>
              <a:gd name="connsiteY3" fmla="*/ 396341 h 396341"/>
              <a:gd name="connsiteX4" fmla="*/ 557479 w 557479"/>
              <a:gd name="connsiteY4" fmla="*/ 396341 h 396341"/>
              <a:gd name="connsiteX0" fmla="*/ 0 w 557479"/>
              <a:gd name="connsiteY0" fmla="*/ 0 h 396341"/>
              <a:gd name="connsiteX1" fmla="*/ 226739 w 557479"/>
              <a:gd name="connsiteY1" fmla="*/ 250426 h 396341"/>
              <a:gd name="connsiteX2" fmla="*/ 421292 w 557479"/>
              <a:gd name="connsiteY2" fmla="*/ 250426 h 396341"/>
              <a:gd name="connsiteX3" fmla="*/ 419272 w 557479"/>
              <a:gd name="connsiteY3" fmla="*/ 396341 h 396341"/>
              <a:gd name="connsiteX4" fmla="*/ 557479 w 557479"/>
              <a:gd name="connsiteY4" fmla="*/ 396341 h 396341"/>
              <a:gd name="connsiteX0" fmla="*/ 0 w 438701"/>
              <a:gd name="connsiteY0" fmla="*/ 0 h 258175"/>
              <a:gd name="connsiteX1" fmla="*/ 107961 w 438701"/>
              <a:gd name="connsiteY1" fmla="*/ 112260 h 258175"/>
              <a:gd name="connsiteX2" fmla="*/ 302514 w 438701"/>
              <a:gd name="connsiteY2" fmla="*/ 112260 h 258175"/>
              <a:gd name="connsiteX3" fmla="*/ 300494 w 438701"/>
              <a:gd name="connsiteY3" fmla="*/ 258175 h 258175"/>
              <a:gd name="connsiteX4" fmla="*/ 438701 w 438701"/>
              <a:gd name="connsiteY4" fmla="*/ 258175 h 258175"/>
              <a:gd name="connsiteX0" fmla="*/ 0 w 438701"/>
              <a:gd name="connsiteY0" fmla="*/ 0 h 403075"/>
              <a:gd name="connsiteX1" fmla="*/ 107961 w 438701"/>
              <a:gd name="connsiteY1" fmla="*/ 112260 h 403075"/>
              <a:gd name="connsiteX2" fmla="*/ 302514 w 438701"/>
              <a:gd name="connsiteY2" fmla="*/ 112260 h 403075"/>
              <a:gd name="connsiteX3" fmla="*/ 305149 w 438701"/>
              <a:gd name="connsiteY3" fmla="*/ 403075 h 403075"/>
              <a:gd name="connsiteX4" fmla="*/ 438701 w 438701"/>
              <a:gd name="connsiteY4" fmla="*/ 258175 h 403075"/>
              <a:gd name="connsiteX0" fmla="*/ 0 w 496878"/>
              <a:gd name="connsiteY0" fmla="*/ 0 h 403075"/>
              <a:gd name="connsiteX1" fmla="*/ 107961 w 496878"/>
              <a:gd name="connsiteY1" fmla="*/ 112260 h 403075"/>
              <a:gd name="connsiteX2" fmla="*/ 302514 w 496878"/>
              <a:gd name="connsiteY2" fmla="*/ 112260 h 403075"/>
              <a:gd name="connsiteX3" fmla="*/ 305149 w 496878"/>
              <a:gd name="connsiteY3" fmla="*/ 403075 h 403075"/>
              <a:gd name="connsiteX4" fmla="*/ 496878 w 496878"/>
              <a:gd name="connsiteY4" fmla="*/ 403075 h 40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78" h="403075">
                <a:moveTo>
                  <a:pt x="0" y="0"/>
                </a:moveTo>
                <a:lnTo>
                  <a:pt x="107961" y="112260"/>
                </a:lnTo>
                <a:lnTo>
                  <a:pt x="302514" y="112260"/>
                </a:lnTo>
                <a:cubicBezTo>
                  <a:pt x="301841" y="160898"/>
                  <a:pt x="305822" y="354437"/>
                  <a:pt x="305149" y="403075"/>
                </a:cubicBezTo>
                <a:lnTo>
                  <a:pt x="496878" y="403075"/>
                </a:lnTo>
              </a:path>
            </a:pathLst>
          </a:custGeom>
          <a:noFill/>
          <a:ln w="6985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225420" y="3389016"/>
            <a:ext cx="1838036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856976" y="3336828"/>
            <a:ext cx="1204657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229725" y="3700285"/>
            <a:ext cx="1204657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072911" y="3522943"/>
            <a:ext cx="305017" cy="70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39D2B837-E8D2-D250-EADD-E0A8CA26A9AE}"/>
              </a:ext>
            </a:extLst>
          </p:cNvPr>
          <p:cNvSpPr/>
          <p:nvPr/>
        </p:nvSpPr>
        <p:spPr>
          <a:xfrm>
            <a:off x="476449" y="3064660"/>
            <a:ext cx="688780" cy="681344"/>
          </a:xfrm>
          <a:custGeom>
            <a:avLst/>
            <a:gdLst>
              <a:gd name="connsiteX0" fmla="*/ 0 w 1332689"/>
              <a:gd name="connsiteY0" fmla="*/ 0 h 1361872"/>
              <a:gd name="connsiteX1" fmla="*/ 1001949 w 1332689"/>
              <a:gd name="connsiteY1" fmla="*/ 1215957 h 1361872"/>
              <a:gd name="connsiteX2" fmla="*/ 1196502 w 1332689"/>
              <a:gd name="connsiteY2" fmla="*/ 1215957 h 1361872"/>
              <a:gd name="connsiteX3" fmla="*/ 1206229 w 1332689"/>
              <a:gd name="connsiteY3" fmla="*/ 1361872 h 1361872"/>
              <a:gd name="connsiteX4" fmla="*/ 1332689 w 1332689"/>
              <a:gd name="connsiteY4" fmla="*/ 1361872 h 1361872"/>
              <a:gd name="connsiteX0" fmla="*/ 0 w 557479"/>
              <a:gd name="connsiteY0" fmla="*/ 0 h 396341"/>
              <a:gd name="connsiteX1" fmla="*/ 226739 w 557479"/>
              <a:gd name="connsiteY1" fmla="*/ 250426 h 396341"/>
              <a:gd name="connsiteX2" fmla="*/ 421292 w 557479"/>
              <a:gd name="connsiteY2" fmla="*/ 250426 h 396341"/>
              <a:gd name="connsiteX3" fmla="*/ 431019 w 557479"/>
              <a:gd name="connsiteY3" fmla="*/ 396341 h 396341"/>
              <a:gd name="connsiteX4" fmla="*/ 557479 w 557479"/>
              <a:gd name="connsiteY4" fmla="*/ 396341 h 396341"/>
              <a:gd name="connsiteX0" fmla="*/ 0 w 557479"/>
              <a:gd name="connsiteY0" fmla="*/ 0 h 396341"/>
              <a:gd name="connsiteX1" fmla="*/ 226739 w 557479"/>
              <a:gd name="connsiteY1" fmla="*/ 250426 h 396341"/>
              <a:gd name="connsiteX2" fmla="*/ 421292 w 557479"/>
              <a:gd name="connsiteY2" fmla="*/ 250426 h 396341"/>
              <a:gd name="connsiteX3" fmla="*/ 411441 w 557479"/>
              <a:gd name="connsiteY3" fmla="*/ 396341 h 396341"/>
              <a:gd name="connsiteX4" fmla="*/ 557479 w 557479"/>
              <a:gd name="connsiteY4" fmla="*/ 396341 h 396341"/>
              <a:gd name="connsiteX0" fmla="*/ 0 w 557479"/>
              <a:gd name="connsiteY0" fmla="*/ 0 h 396341"/>
              <a:gd name="connsiteX1" fmla="*/ 226739 w 557479"/>
              <a:gd name="connsiteY1" fmla="*/ 250426 h 396341"/>
              <a:gd name="connsiteX2" fmla="*/ 421292 w 557479"/>
              <a:gd name="connsiteY2" fmla="*/ 250426 h 396341"/>
              <a:gd name="connsiteX3" fmla="*/ 419272 w 557479"/>
              <a:gd name="connsiteY3" fmla="*/ 396341 h 396341"/>
              <a:gd name="connsiteX4" fmla="*/ 557479 w 557479"/>
              <a:gd name="connsiteY4" fmla="*/ 396341 h 396341"/>
              <a:gd name="connsiteX0" fmla="*/ 0 w 421292"/>
              <a:gd name="connsiteY0" fmla="*/ 0 h 396341"/>
              <a:gd name="connsiteX1" fmla="*/ 226739 w 421292"/>
              <a:gd name="connsiteY1" fmla="*/ 250426 h 396341"/>
              <a:gd name="connsiteX2" fmla="*/ 421292 w 421292"/>
              <a:gd name="connsiteY2" fmla="*/ 250426 h 396341"/>
              <a:gd name="connsiteX3" fmla="*/ 419272 w 421292"/>
              <a:gd name="connsiteY3" fmla="*/ 396341 h 396341"/>
              <a:gd name="connsiteX0" fmla="*/ 0 w 306756"/>
              <a:gd name="connsiteY0" fmla="*/ 0 h 290685"/>
              <a:gd name="connsiteX1" fmla="*/ 112203 w 306756"/>
              <a:gd name="connsiteY1" fmla="*/ 144770 h 290685"/>
              <a:gd name="connsiteX2" fmla="*/ 306756 w 306756"/>
              <a:gd name="connsiteY2" fmla="*/ 144770 h 290685"/>
              <a:gd name="connsiteX3" fmla="*/ 304736 w 306756"/>
              <a:gd name="connsiteY3" fmla="*/ 290685 h 29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56" h="290685">
                <a:moveTo>
                  <a:pt x="0" y="0"/>
                </a:moveTo>
                <a:lnTo>
                  <a:pt x="112203" y="144770"/>
                </a:lnTo>
                <a:lnTo>
                  <a:pt x="306756" y="144770"/>
                </a:lnTo>
                <a:cubicBezTo>
                  <a:pt x="306083" y="193408"/>
                  <a:pt x="305409" y="242047"/>
                  <a:pt x="304736" y="290685"/>
                </a:cubicBezTo>
              </a:path>
            </a:pathLst>
          </a:custGeom>
          <a:noFill/>
          <a:ln w="6985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720019" y="3700285"/>
            <a:ext cx="401764" cy="336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4">
            <a:extLst>
              <a:ext uri="{FF2B5EF4-FFF2-40B4-BE49-F238E27FC236}">
                <a16:creationId xmlns:a16="http://schemas.microsoft.com/office/drawing/2014/main" id="{39D2B837-E8D2-D250-EADD-E0A8CA26A9AE}"/>
              </a:ext>
            </a:extLst>
          </p:cNvPr>
          <p:cNvSpPr/>
          <p:nvPr/>
        </p:nvSpPr>
        <p:spPr>
          <a:xfrm flipH="1">
            <a:off x="2967608" y="3176760"/>
            <a:ext cx="929849" cy="704166"/>
          </a:xfrm>
          <a:custGeom>
            <a:avLst/>
            <a:gdLst>
              <a:gd name="connsiteX0" fmla="*/ 0 w 1332689"/>
              <a:gd name="connsiteY0" fmla="*/ 0 h 1361872"/>
              <a:gd name="connsiteX1" fmla="*/ 1001949 w 1332689"/>
              <a:gd name="connsiteY1" fmla="*/ 1215957 h 1361872"/>
              <a:gd name="connsiteX2" fmla="*/ 1196502 w 1332689"/>
              <a:gd name="connsiteY2" fmla="*/ 1215957 h 1361872"/>
              <a:gd name="connsiteX3" fmla="*/ 1206229 w 1332689"/>
              <a:gd name="connsiteY3" fmla="*/ 1361872 h 1361872"/>
              <a:gd name="connsiteX4" fmla="*/ 1332689 w 1332689"/>
              <a:gd name="connsiteY4" fmla="*/ 1361872 h 1361872"/>
              <a:gd name="connsiteX0" fmla="*/ 0 w 557479"/>
              <a:gd name="connsiteY0" fmla="*/ 0 h 396341"/>
              <a:gd name="connsiteX1" fmla="*/ 226739 w 557479"/>
              <a:gd name="connsiteY1" fmla="*/ 250426 h 396341"/>
              <a:gd name="connsiteX2" fmla="*/ 421292 w 557479"/>
              <a:gd name="connsiteY2" fmla="*/ 250426 h 396341"/>
              <a:gd name="connsiteX3" fmla="*/ 431019 w 557479"/>
              <a:gd name="connsiteY3" fmla="*/ 396341 h 396341"/>
              <a:gd name="connsiteX4" fmla="*/ 557479 w 557479"/>
              <a:gd name="connsiteY4" fmla="*/ 396341 h 396341"/>
              <a:gd name="connsiteX0" fmla="*/ 0 w 557479"/>
              <a:gd name="connsiteY0" fmla="*/ 0 h 396341"/>
              <a:gd name="connsiteX1" fmla="*/ 226739 w 557479"/>
              <a:gd name="connsiteY1" fmla="*/ 250426 h 396341"/>
              <a:gd name="connsiteX2" fmla="*/ 421292 w 557479"/>
              <a:gd name="connsiteY2" fmla="*/ 250426 h 396341"/>
              <a:gd name="connsiteX3" fmla="*/ 411441 w 557479"/>
              <a:gd name="connsiteY3" fmla="*/ 396341 h 396341"/>
              <a:gd name="connsiteX4" fmla="*/ 557479 w 557479"/>
              <a:gd name="connsiteY4" fmla="*/ 396341 h 396341"/>
              <a:gd name="connsiteX0" fmla="*/ 0 w 557479"/>
              <a:gd name="connsiteY0" fmla="*/ 0 h 396341"/>
              <a:gd name="connsiteX1" fmla="*/ 226739 w 557479"/>
              <a:gd name="connsiteY1" fmla="*/ 250426 h 396341"/>
              <a:gd name="connsiteX2" fmla="*/ 421292 w 557479"/>
              <a:gd name="connsiteY2" fmla="*/ 250426 h 396341"/>
              <a:gd name="connsiteX3" fmla="*/ 419272 w 557479"/>
              <a:gd name="connsiteY3" fmla="*/ 396341 h 396341"/>
              <a:gd name="connsiteX4" fmla="*/ 557479 w 557479"/>
              <a:gd name="connsiteY4" fmla="*/ 396341 h 396341"/>
              <a:gd name="connsiteX0" fmla="*/ 0 w 438701"/>
              <a:gd name="connsiteY0" fmla="*/ 0 h 258175"/>
              <a:gd name="connsiteX1" fmla="*/ 107961 w 438701"/>
              <a:gd name="connsiteY1" fmla="*/ 112260 h 258175"/>
              <a:gd name="connsiteX2" fmla="*/ 302514 w 438701"/>
              <a:gd name="connsiteY2" fmla="*/ 112260 h 258175"/>
              <a:gd name="connsiteX3" fmla="*/ 300494 w 438701"/>
              <a:gd name="connsiteY3" fmla="*/ 258175 h 258175"/>
              <a:gd name="connsiteX4" fmla="*/ 438701 w 438701"/>
              <a:gd name="connsiteY4" fmla="*/ 258175 h 258175"/>
              <a:gd name="connsiteX0" fmla="*/ 0 w 438701"/>
              <a:gd name="connsiteY0" fmla="*/ 0 h 403075"/>
              <a:gd name="connsiteX1" fmla="*/ 107961 w 438701"/>
              <a:gd name="connsiteY1" fmla="*/ 112260 h 403075"/>
              <a:gd name="connsiteX2" fmla="*/ 302514 w 438701"/>
              <a:gd name="connsiteY2" fmla="*/ 112260 h 403075"/>
              <a:gd name="connsiteX3" fmla="*/ 305149 w 438701"/>
              <a:gd name="connsiteY3" fmla="*/ 403075 h 403075"/>
              <a:gd name="connsiteX4" fmla="*/ 438701 w 438701"/>
              <a:gd name="connsiteY4" fmla="*/ 258175 h 403075"/>
              <a:gd name="connsiteX0" fmla="*/ 0 w 496878"/>
              <a:gd name="connsiteY0" fmla="*/ 0 h 403075"/>
              <a:gd name="connsiteX1" fmla="*/ 107961 w 496878"/>
              <a:gd name="connsiteY1" fmla="*/ 112260 h 403075"/>
              <a:gd name="connsiteX2" fmla="*/ 302514 w 496878"/>
              <a:gd name="connsiteY2" fmla="*/ 112260 h 403075"/>
              <a:gd name="connsiteX3" fmla="*/ 305149 w 496878"/>
              <a:gd name="connsiteY3" fmla="*/ 403075 h 403075"/>
              <a:gd name="connsiteX4" fmla="*/ 496878 w 496878"/>
              <a:gd name="connsiteY4" fmla="*/ 403075 h 403075"/>
              <a:gd name="connsiteX0" fmla="*/ 0 w 305225"/>
              <a:gd name="connsiteY0" fmla="*/ 0 h 403075"/>
              <a:gd name="connsiteX1" fmla="*/ 107961 w 305225"/>
              <a:gd name="connsiteY1" fmla="*/ 112260 h 403075"/>
              <a:gd name="connsiteX2" fmla="*/ 302514 w 305225"/>
              <a:gd name="connsiteY2" fmla="*/ 112260 h 403075"/>
              <a:gd name="connsiteX3" fmla="*/ 305149 w 305225"/>
              <a:gd name="connsiteY3" fmla="*/ 403075 h 403075"/>
              <a:gd name="connsiteX0" fmla="*/ 0 w 309430"/>
              <a:gd name="connsiteY0" fmla="*/ 0 h 338056"/>
              <a:gd name="connsiteX1" fmla="*/ 107961 w 309430"/>
              <a:gd name="connsiteY1" fmla="*/ 112260 h 338056"/>
              <a:gd name="connsiteX2" fmla="*/ 302514 w 309430"/>
              <a:gd name="connsiteY2" fmla="*/ 112260 h 338056"/>
              <a:gd name="connsiteX3" fmla="*/ 309391 w 309430"/>
              <a:gd name="connsiteY3" fmla="*/ 338056 h 338056"/>
              <a:gd name="connsiteX0" fmla="*/ 0 w 309430"/>
              <a:gd name="connsiteY0" fmla="*/ 0 h 338056"/>
              <a:gd name="connsiteX1" fmla="*/ 107961 w 309430"/>
              <a:gd name="connsiteY1" fmla="*/ 112260 h 338056"/>
              <a:gd name="connsiteX2" fmla="*/ 302514 w 309430"/>
              <a:gd name="connsiteY2" fmla="*/ 112260 h 338056"/>
              <a:gd name="connsiteX3" fmla="*/ 309391 w 309430"/>
              <a:gd name="connsiteY3" fmla="*/ 338056 h 338056"/>
              <a:gd name="connsiteX0" fmla="*/ 0 w 302514"/>
              <a:gd name="connsiteY0" fmla="*/ 0 h 333992"/>
              <a:gd name="connsiteX1" fmla="*/ 107961 w 302514"/>
              <a:gd name="connsiteY1" fmla="*/ 112260 h 333992"/>
              <a:gd name="connsiteX2" fmla="*/ 302514 w 302514"/>
              <a:gd name="connsiteY2" fmla="*/ 112260 h 333992"/>
              <a:gd name="connsiteX3" fmla="*/ 300907 w 302514"/>
              <a:gd name="connsiteY3" fmla="*/ 333992 h 333992"/>
              <a:gd name="connsiteX0" fmla="*/ 0 w 302514"/>
              <a:gd name="connsiteY0" fmla="*/ 0 h 333992"/>
              <a:gd name="connsiteX1" fmla="*/ 127948 w 302514"/>
              <a:gd name="connsiteY1" fmla="*/ 112260 h 333992"/>
              <a:gd name="connsiteX2" fmla="*/ 302514 w 302514"/>
              <a:gd name="connsiteY2" fmla="*/ 112260 h 333992"/>
              <a:gd name="connsiteX3" fmla="*/ 300907 w 302514"/>
              <a:gd name="connsiteY3" fmla="*/ 333992 h 333992"/>
              <a:gd name="connsiteX0" fmla="*/ 0 w 292520"/>
              <a:gd name="connsiteY0" fmla="*/ 0 h 350746"/>
              <a:gd name="connsiteX1" fmla="*/ 117954 w 292520"/>
              <a:gd name="connsiteY1" fmla="*/ 129014 h 350746"/>
              <a:gd name="connsiteX2" fmla="*/ 292520 w 292520"/>
              <a:gd name="connsiteY2" fmla="*/ 129014 h 350746"/>
              <a:gd name="connsiteX3" fmla="*/ 290913 w 292520"/>
              <a:gd name="connsiteY3" fmla="*/ 350746 h 350746"/>
              <a:gd name="connsiteX0" fmla="*/ 0 w 292699"/>
              <a:gd name="connsiteY0" fmla="*/ 0 h 366273"/>
              <a:gd name="connsiteX1" fmla="*/ 117954 w 292699"/>
              <a:gd name="connsiteY1" fmla="*/ 129014 h 366273"/>
              <a:gd name="connsiteX2" fmla="*/ 292520 w 292699"/>
              <a:gd name="connsiteY2" fmla="*/ 129014 h 366273"/>
              <a:gd name="connsiteX3" fmla="*/ 290913 w 292699"/>
              <a:gd name="connsiteY3" fmla="*/ 350746 h 366273"/>
              <a:gd name="connsiteX4" fmla="*/ 292699 w 292699"/>
              <a:gd name="connsiteY4" fmla="*/ 347521 h 366273"/>
              <a:gd name="connsiteX0" fmla="*/ 0 w 292520"/>
              <a:gd name="connsiteY0" fmla="*/ 0 h 361860"/>
              <a:gd name="connsiteX1" fmla="*/ 117954 w 292520"/>
              <a:gd name="connsiteY1" fmla="*/ 129014 h 361860"/>
              <a:gd name="connsiteX2" fmla="*/ 292520 w 292520"/>
              <a:gd name="connsiteY2" fmla="*/ 129014 h 361860"/>
              <a:gd name="connsiteX3" fmla="*/ 290913 w 292520"/>
              <a:gd name="connsiteY3" fmla="*/ 350746 h 361860"/>
              <a:gd name="connsiteX4" fmla="*/ 231692 w 292520"/>
              <a:gd name="connsiteY4" fmla="*/ 321812 h 361860"/>
              <a:gd name="connsiteX0" fmla="*/ 0 w 435049"/>
              <a:gd name="connsiteY0" fmla="*/ 0 h 359218"/>
              <a:gd name="connsiteX1" fmla="*/ 117954 w 435049"/>
              <a:gd name="connsiteY1" fmla="*/ 129014 h 359218"/>
              <a:gd name="connsiteX2" fmla="*/ 292520 w 435049"/>
              <a:gd name="connsiteY2" fmla="*/ 129014 h 359218"/>
              <a:gd name="connsiteX3" fmla="*/ 290913 w 435049"/>
              <a:gd name="connsiteY3" fmla="*/ 350746 h 359218"/>
              <a:gd name="connsiteX4" fmla="*/ 435049 w 435049"/>
              <a:gd name="connsiteY4" fmla="*/ 293766 h 359218"/>
              <a:gd name="connsiteX0" fmla="*/ 0 w 435049"/>
              <a:gd name="connsiteY0" fmla="*/ 0 h 321835"/>
              <a:gd name="connsiteX1" fmla="*/ 117954 w 435049"/>
              <a:gd name="connsiteY1" fmla="*/ 129014 h 321835"/>
              <a:gd name="connsiteX2" fmla="*/ 292520 w 435049"/>
              <a:gd name="connsiteY2" fmla="*/ 129014 h 321835"/>
              <a:gd name="connsiteX3" fmla="*/ 290913 w 435049"/>
              <a:gd name="connsiteY3" fmla="*/ 308677 h 321835"/>
              <a:gd name="connsiteX4" fmla="*/ 435049 w 435049"/>
              <a:gd name="connsiteY4" fmla="*/ 293766 h 321835"/>
              <a:gd name="connsiteX0" fmla="*/ 0 w 435049"/>
              <a:gd name="connsiteY0" fmla="*/ 0 h 302724"/>
              <a:gd name="connsiteX1" fmla="*/ 117954 w 435049"/>
              <a:gd name="connsiteY1" fmla="*/ 129014 h 302724"/>
              <a:gd name="connsiteX2" fmla="*/ 292520 w 435049"/>
              <a:gd name="connsiteY2" fmla="*/ 129014 h 302724"/>
              <a:gd name="connsiteX3" fmla="*/ 293818 w 435049"/>
              <a:gd name="connsiteY3" fmla="*/ 282968 h 302724"/>
              <a:gd name="connsiteX4" fmla="*/ 435049 w 435049"/>
              <a:gd name="connsiteY4" fmla="*/ 293766 h 302724"/>
              <a:gd name="connsiteX0" fmla="*/ 0 w 481531"/>
              <a:gd name="connsiteY0" fmla="*/ 0 h 293375"/>
              <a:gd name="connsiteX1" fmla="*/ 164436 w 481531"/>
              <a:gd name="connsiteY1" fmla="*/ 119665 h 293375"/>
              <a:gd name="connsiteX2" fmla="*/ 339002 w 481531"/>
              <a:gd name="connsiteY2" fmla="*/ 119665 h 293375"/>
              <a:gd name="connsiteX3" fmla="*/ 340300 w 481531"/>
              <a:gd name="connsiteY3" fmla="*/ 273619 h 293375"/>
              <a:gd name="connsiteX4" fmla="*/ 481531 w 481531"/>
              <a:gd name="connsiteY4" fmla="*/ 284417 h 293375"/>
              <a:gd name="connsiteX0" fmla="*/ 0 w 481531"/>
              <a:gd name="connsiteY0" fmla="*/ 0 h 293375"/>
              <a:gd name="connsiteX1" fmla="*/ 141195 w 481531"/>
              <a:gd name="connsiteY1" fmla="*/ 122002 h 293375"/>
              <a:gd name="connsiteX2" fmla="*/ 339002 w 481531"/>
              <a:gd name="connsiteY2" fmla="*/ 119665 h 293375"/>
              <a:gd name="connsiteX3" fmla="*/ 340300 w 481531"/>
              <a:gd name="connsiteY3" fmla="*/ 273619 h 293375"/>
              <a:gd name="connsiteX4" fmla="*/ 481531 w 481531"/>
              <a:gd name="connsiteY4" fmla="*/ 284417 h 29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531" h="293375">
                <a:moveTo>
                  <a:pt x="0" y="0"/>
                </a:moveTo>
                <a:lnTo>
                  <a:pt x="141195" y="122002"/>
                </a:lnTo>
                <a:lnTo>
                  <a:pt x="339002" y="119665"/>
                </a:lnTo>
                <a:cubicBezTo>
                  <a:pt x="338329" y="168303"/>
                  <a:pt x="340973" y="224981"/>
                  <a:pt x="340300" y="273619"/>
                </a:cubicBezTo>
                <a:cubicBezTo>
                  <a:pt x="340330" y="310037"/>
                  <a:pt x="481159" y="285089"/>
                  <a:pt x="481531" y="284417"/>
                </a:cubicBezTo>
              </a:path>
            </a:pathLst>
          </a:cu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2829912" y="3447531"/>
            <a:ext cx="212809" cy="781291"/>
            <a:chOff x="2850647" y="3106119"/>
            <a:chExt cx="212809" cy="781291"/>
          </a:xfrm>
        </p:grpSpPr>
        <p:sp>
          <p:nvSpPr>
            <p:cNvPr id="10" name="Rectangle 9"/>
            <p:cNvSpPr/>
            <p:nvPr/>
          </p:nvSpPr>
          <p:spPr>
            <a:xfrm>
              <a:off x="2850647" y="3763976"/>
              <a:ext cx="212809" cy="12343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10838" y="3106119"/>
              <a:ext cx="93453" cy="65785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2567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C307-1F4F-CB5A-EBEA-37570DB0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 Flow Connection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42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6864A-270B-BD97-B4FC-14B5E03A4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1949335-2F47-8913-E4FC-7CDF4197154A}"/>
              </a:ext>
            </a:extLst>
          </p:cNvPr>
          <p:cNvSpPr/>
          <p:nvPr/>
        </p:nvSpPr>
        <p:spPr>
          <a:xfrm>
            <a:off x="9836630" y="914400"/>
            <a:ext cx="2355370" cy="59436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16EC50C2-0EDE-1C0B-D45D-717CA887273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6209" y="1538465"/>
          <a:ext cx="9101585" cy="386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3209E6-934B-D5EB-185B-F91DDDD6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Pressure Loss Contributions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53A15-BDDD-A174-E293-2B88923BD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485" y="1648047"/>
            <a:ext cx="5238304" cy="27680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GB" sz="2400" dirty="0"/>
              <a:t>Subassemblies used to isolate contribution</a:t>
            </a:r>
          </a:p>
          <a:p>
            <a:r>
              <a:rPr lang="en-GB" sz="2400" dirty="0"/>
              <a:t>59 </a:t>
            </a:r>
            <a:r>
              <a:rPr lang="en-GB" sz="2400" dirty="0" err="1"/>
              <a:t>ltr</a:t>
            </a:r>
            <a:r>
              <a:rPr lang="en-GB" sz="2400" dirty="0"/>
              <a:t>/minute pressure drop contributions</a:t>
            </a:r>
          </a:p>
          <a:p>
            <a:pPr lvl="1"/>
            <a:r>
              <a:rPr lang="en-GB" sz="2000" dirty="0"/>
              <a:t>Inlet - 0.124 bar</a:t>
            </a:r>
          </a:p>
          <a:p>
            <a:pPr lvl="1"/>
            <a:r>
              <a:rPr lang="en-GB" sz="2000" dirty="0"/>
              <a:t>K9 Foam – 400 Pa</a:t>
            </a:r>
          </a:p>
          <a:p>
            <a:pPr lvl="1"/>
            <a:r>
              <a:rPr lang="en-GB" sz="2000" dirty="0"/>
              <a:t>Outlet – 400 Pa</a:t>
            </a:r>
          </a:p>
          <a:p>
            <a:r>
              <a:rPr lang="en-GB" sz="2400" dirty="0"/>
              <a:t>Scaled for full L4 stave</a:t>
            </a:r>
          </a:p>
          <a:p>
            <a:pPr lvl="1"/>
            <a:r>
              <a:rPr lang="en-GB" sz="2000" dirty="0"/>
              <a:t>Pressure at first K9 foam block</a:t>
            </a:r>
          </a:p>
          <a:p>
            <a:pPr lvl="2"/>
            <a:r>
              <a:rPr lang="en-GB" sz="1600" dirty="0"/>
              <a:t>59 lpm </a:t>
            </a:r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en-GB" sz="1600" b="1" dirty="0">
                <a:sym typeface="Wingdings" panose="05000000000000000000" pitchFamily="2" charset="2"/>
              </a:rPr>
              <a:t>0.062 Bar</a:t>
            </a:r>
          </a:p>
          <a:p>
            <a:pPr lvl="2"/>
            <a:r>
              <a:rPr lang="en-GB" sz="1600" dirty="0">
                <a:sym typeface="Wingdings" panose="05000000000000000000" pitchFamily="2" charset="2"/>
              </a:rPr>
              <a:t>Scaled to 110 lpm  </a:t>
            </a:r>
            <a:r>
              <a:rPr lang="en-GB" sz="1600" b="1" dirty="0">
                <a:sym typeface="Wingdings" panose="05000000000000000000" pitchFamily="2" charset="2"/>
              </a:rPr>
              <a:t>0.207 bar</a:t>
            </a:r>
            <a:endParaRPr lang="en-GB" sz="1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C6371-4333-DFBD-EF9C-FEA579B40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327" y="1109399"/>
            <a:ext cx="1799845" cy="162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AE27B0-2919-FDA4-2119-ACC038D09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327" y="3158725"/>
            <a:ext cx="1790229" cy="13503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95ED86-5C8A-30DB-EE5C-1DA91AE91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4060" y="5076396"/>
            <a:ext cx="1799845" cy="13870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8E156C-34CD-10D0-ECE2-F71701C5852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753"/>
          <a:stretch/>
        </p:blipFill>
        <p:spPr>
          <a:xfrm>
            <a:off x="208095" y="5159333"/>
            <a:ext cx="8870081" cy="157369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6C68AB-D68F-4139-E410-8677112FBE85}"/>
              </a:ext>
            </a:extLst>
          </p:cNvPr>
          <p:cNvCxnSpPr>
            <a:cxnSpLocks/>
          </p:cNvCxnSpPr>
          <p:nvPr/>
        </p:nvCxnSpPr>
        <p:spPr>
          <a:xfrm flipV="1">
            <a:off x="1594883" y="4649972"/>
            <a:ext cx="0" cy="181349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E43FB4-0A76-C89B-05FE-FE8FA768CE95}"/>
              </a:ext>
            </a:extLst>
          </p:cNvPr>
          <p:cNvCxnSpPr>
            <a:cxnSpLocks/>
          </p:cNvCxnSpPr>
          <p:nvPr/>
        </p:nvCxnSpPr>
        <p:spPr>
          <a:xfrm flipV="1">
            <a:off x="1952845" y="4738579"/>
            <a:ext cx="0" cy="1724884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9AA7D8-F94C-78E2-81C5-0A78C1AFD542}"/>
              </a:ext>
            </a:extLst>
          </p:cNvPr>
          <p:cNvCxnSpPr>
            <a:cxnSpLocks/>
          </p:cNvCxnSpPr>
          <p:nvPr/>
        </p:nvCxnSpPr>
        <p:spPr>
          <a:xfrm flipV="1">
            <a:off x="4738576" y="4802372"/>
            <a:ext cx="0" cy="166109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DC0C27-342A-4A17-6AE5-ACD1D101F7C0}"/>
              </a:ext>
            </a:extLst>
          </p:cNvPr>
          <p:cNvCxnSpPr>
            <a:cxnSpLocks/>
          </p:cNvCxnSpPr>
          <p:nvPr/>
        </p:nvCxnSpPr>
        <p:spPr>
          <a:xfrm flipV="1">
            <a:off x="5096538" y="4890979"/>
            <a:ext cx="0" cy="1572484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3674155-9637-E7E7-298E-E142998FEC60}"/>
              </a:ext>
            </a:extLst>
          </p:cNvPr>
          <p:cNvCxnSpPr>
            <a:cxnSpLocks/>
          </p:cNvCxnSpPr>
          <p:nvPr/>
        </p:nvCxnSpPr>
        <p:spPr>
          <a:xfrm flipV="1">
            <a:off x="8208334" y="4953767"/>
            <a:ext cx="0" cy="1554943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761A0DA-99A9-3C05-2F7A-238D91172022}"/>
              </a:ext>
            </a:extLst>
          </p:cNvPr>
          <p:cNvCxnSpPr>
            <a:cxnSpLocks/>
          </p:cNvCxnSpPr>
          <p:nvPr/>
        </p:nvCxnSpPr>
        <p:spPr>
          <a:xfrm flipV="1">
            <a:off x="8566296" y="5042374"/>
            <a:ext cx="0" cy="146633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F96505E-49A1-5498-4C8B-8A1CFF3D4F49}"/>
              </a:ext>
            </a:extLst>
          </p:cNvPr>
          <p:cNvCxnSpPr>
            <a:cxnSpLocks/>
          </p:cNvCxnSpPr>
          <p:nvPr/>
        </p:nvCxnSpPr>
        <p:spPr>
          <a:xfrm flipV="1">
            <a:off x="8966789" y="5110984"/>
            <a:ext cx="0" cy="16757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llout: Line 35">
            <a:extLst>
              <a:ext uri="{FF2B5EF4-FFF2-40B4-BE49-F238E27FC236}">
                <a16:creationId xmlns:a16="http://schemas.microsoft.com/office/drawing/2014/main" id="{681C417E-063F-4B65-5B52-A49EA48C5F75}"/>
              </a:ext>
            </a:extLst>
          </p:cNvPr>
          <p:cNvSpPr/>
          <p:nvPr/>
        </p:nvSpPr>
        <p:spPr>
          <a:xfrm>
            <a:off x="2036136" y="3898671"/>
            <a:ext cx="1233376" cy="361584"/>
          </a:xfrm>
          <a:prstGeom prst="borderCallout1">
            <a:avLst>
              <a:gd name="adj1" fmla="val 48811"/>
              <a:gd name="adj2" fmla="val 938"/>
              <a:gd name="adj3" fmla="val 204353"/>
              <a:gd name="adj4" fmla="val -34028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0.0216 Bar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7DF677-B8A3-C2E8-FEB4-4F06A2CCBDE8}"/>
              </a:ext>
            </a:extLst>
          </p:cNvPr>
          <p:cNvSpPr txBox="1"/>
          <p:nvPr/>
        </p:nvSpPr>
        <p:spPr>
          <a:xfrm>
            <a:off x="10608761" y="2705780"/>
            <a:ext cx="137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Inlet Block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7FD799-EB8C-B04A-013C-31256B1413E5}"/>
              </a:ext>
            </a:extLst>
          </p:cNvPr>
          <p:cNvSpPr txBox="1"/>
          <p:nvPr/>
        </p:nvSpPr>
        <p:spPr>
          <a:xfrm>
            <a:off x="10110646" y="4509060"/>
            <a:ext cx="194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Inlet &amp; Outlet Blocks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EEF863-F988-A263-2C00-694C8769FA1B}"/>
              </a:ext>
            </a:extLst>
          </p:cNvPr>
          <p:cNvSpPr txBox="1"/>
          <p:nvPr/>
        </p:nvSpPr>
        <p:spPr>
          <a:xfrm>
            <a:off x="10195704" y="6508710"/>
            <a:ext cx="179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Inlet, Outlet &amp; K9</a:t>
            </a:r>
          </a:p>
        </p:txBody>
      </p:sp>
    </p:spTree>
    <p:extLst>
      <p:ext uri="{BB962C8B-B14F-4D97-AF65-F5344CB8AC3E}">
        <p14:creationId xmlns:p14="http://schemas.microsoft.com/office/powerpoint/2010/main" val="33333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2529-FAB1-9423-351E-612AC4DA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Air Supply </a:t>
            </a:r>
            <a:r>
              <a:rPr lang="en-GB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06220-2B59-975F-409A-303595158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L4</a:t>
            </a:r>
          </a:p>
          <a:p>
            <a:pPr lvl="1"/>
            <a:r>
              <a:rPr lang="en-GB" sz="2000" dirty="0"/>
              <a:t>72 (assumed 70 elsewhere) Staves </a:t>
            </a:r>
          </a:p>
          <a:p>
            <a:pPr marL="914400" lvl="2" indent="0">
              <a:buNone/>
            </a:pPr>
            <a:r>
              <a:rPr lang="en-GB" sz="1800" dirty="0"/>
              <a:t>@48 W = 3.45 kW</a:t>
            </a:r>
          </a:p>
          <a:p>
            <a:pPr lvl="1"/>
            <a:r>
              <a:rPr lang="en-GB" sz="2000" dirty="0"/>
              <a:t>Total mass flow rate for </a:t>
            </a:r>
            <a:r>
              <a:rPr lang="el-GR" sz="2000" b="0" i="0" dirty="0">
                <a:solidFill>
                  <a:srgbClr val="1F1F1F"/>
                </a:solidFill>
                <a:effectLst/>
                <a:latin typeface="Google Sans"/>
              </a:rPr>
              <a:t>Δ</a:t>
            </a:r>
            <a:r>
              <a:rPr lang="en-GB" sz="2000" b="0" i="0" dirty="0">
                <a:solidFill>
                  <a:srgbClr val="1F1F1F"/>
                </a:solidFill>
                <a:effectLst/>
                <a:latin typeface="Google Sans"/>
              </a:rPr>
              <a:t>T of 10</a:t>
            </a:r>
            <a:r>
              <a:rPr lang="en-GB" sz="2000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°</a:t>
            </a:r>
            <a:r>
              <a:rPr lang="en-GB" sz="2000" b="0" i="0" dirty="0">
                <a:solidFill>
                  <a:srgbClr val="1F1F1F"/>
                </a:solidFill>
                <a:effectLst/>
                <a:latin typeface="Google Sans"/>
              </a:rPr>
              <a:t>C</a:t>
            </a:r>
            <a:r>
              <a:rPr lang="el-GR" sz="2000" b="0" i="0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en-GB" sz="2000" b="0" i="0" dirty="0">
                <a:solidFill>
                  <a:srgbClr val="1F1F1F"/>
                </a:solidFill>
                <a:effectLst/>
                <a:latin typeface="Google Sans"/>
              </a:rPr>
              <a:t>= 0.34 kg/s</a:t>
            </a:r>
          </a:p>
          <a:p>
            <a:pPr lvl="2"/>
            <a:r>
              <a:rPr lang="en-GB" sz="1600" dirty="0" smtClean="0">
                <a:solidFill>
                  <a:srgbClr val="1F1F1F"/>
                </a:solidFill>
                <a:latin typeface="Google Sans"/>
              </a:rPr>
              <a:t>200 litre/minute (normalised) per stave</a:t>
            </a:r>
          </a:p>
          <a:p>
            <a:endParaRPr lang="en-GB" sz="2400" dirty="0" smtClean="0">
              <a:solidFill>
                <a:srgbClr val="1F1F1F"/>
              </a:solidFill>
              <a:latin typeface="Google Sans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1F1F1F"/>
                </a:solidFill>
                <a:latin typeface="Google Sans"/>
              </a:rPr>
              <a:t>Air </a:t>
            </a:r>
            <a:r>
              <a:rPr lang="en-GB" sz="2400" dirty="0">
                <a:solidFill>
                  <a:srgbClr val="1F1F1F"/>
                </a:solidFill>
                <a:latin typeface="Google Sans"/>
              </a:rPr>
              <a:t>Supply</a:t>
            </a:r>
          </a:p>
          <a:p>
            <a:r>
              <a:rPr lang="en-GB" sz="2400" dirty="0">
                <a:solidFill>
                  <a:srgbClr val="1F1F1F"/>
                </a:solidFill>
                <a:latin typeface="Google Sans"/>
              </a:rPr>
              <a:t>Ambient or Pressurised</a:t>
            </a:r>
            <a:endParaRPr lang="en-GB" sz="1600" dirty="0">
              <a:solidFill>
                <a:srgbClr val="1F1F1F"/>
              </a:solidFill>
              <a:latin typeface="Google Sans"/>
            </a:endParaRPr>
          </a:p>
          <a:p>
            <a:pPr lvl="1"/>
            <a:r>
              <a:rPr lang="en-GB" sz="2000" dirty="0" smtClean="0">
                <a:solidFill>
                  <a:srgbClr val="1F1F1F"/>
                </a:solidFill>
                <a:latin typeface="Google Sans"/>
              </a:rPr>
              <a:t>Ambient (no intentional pressure drop)</a:t>
            </a:r>
            <a:endParaRPr lang="en-GB" sz="2000" dirty="0">
              <a:solidFill>
                <a:srgbClr val="1F1F1F"/>
              </a:solidFill>
              <a:latin typeface="Google Sans"/>
            </a:endParaRPr>
          </a:p>
          <a:p>
            <a:pPr lvl="1"/>
            <a:r>
              <a:rPr lang="en-GB" sz="2000" dirty="0" smtClean="0">
                <a:solidFill>
                  <a:srgbClr val="1F1F1F"/>
                </a:solidFill>
                <a:latin typeface="Google Sans"/>
              </a:rPr>
              <a:t>Pressurised</a:t>
            </a:r>
            <a:endParaRPr lang="en-GB" sz="2000" dirty="0">
              <a:solidFill>
                <a:srgbClr val="1F1F1F"/>
              </a:solidFill>
              <a:latin typeface="Google Sans"/>
            </a:endParaRPr>
          </a:p>
          <a:p>
            <a:pPr lvl="2"/>
            <a:endParaRPr lang="en-GB" sz="1600" dirty="0">
              <a:solidFill>
                <a:srgbClr val="1F1F1F"/>
              </a:solidFill>
              <a:latin typeface="Google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DF6AA-5FD3-4CF3-0CE4-0D48D1630C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48"/>
          <a:stretch/>
        </p:blipFill>
        <p:spPr>
          <a:xfrm>
            <a:off x="6199240" y="1168401"/>
            <a:ext cx="599276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7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945C9-302F-7B93-6C2A-7AAED2FC3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4F765-08D8-BA82-0CB4-9BFD65BA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F1F1F"/>
                </a:solidFill>
              </a:rPr>
              <a:t>Air Supply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2DAD5-5BD6-C236-0932-1A2345E01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1F1F1F"/>
                </a:solidFill>
                <a:latin typeface="Google Sans"/>
              </a:rPr>
              <a:t>Staves manifold with a grouping of 6 staves</a:t>
            </a:r>
            <a:endParaRPr lang="en-GB" sz="2000" dirty="0">
              <a:solidFill>
                <a:srgbClr val="1F1F1F"/>
              </a:solidFill>
              <a:latin typeface="Google Sans"/>
            </a:endParaRPr>
          </a:p>
          <a:p>
            <a:r>
              <a:rPr lang="en-GB" sz="2000" dirty="0">
                <a:solidFill>
                  <a:srgbClr val="1F1F1F"/>
                </a:solidFill>
                <a:latin typeface="Google Sans"/>
              </a:rPr>
              <a:t>6 manifolds per half</a:t>
            </a:r>
          </a:p>
          <a:p>
            <a:r>
              <a:rPr lang="en-GB" sz="2000" dirty="0">
                <a:solidFill>
                  <a:srgbClr val="1F1F1F"/>
                </a:solidFill>
                <a:latin typeface="Google Sans"/>
              </a:rPr>
              <a:t>QTY 12 - 10 mm ID </a:t>
            </a:r>
            <a:endParaRPr lang="en-GB" sz="2200" dirty="0" smtClean="0">
              <a:solidFill>
                <a:srgbClr val="1F1F1F"/>
              </a:solidFill>
              <a:latin typeface="Google Sans"/>
            </a:endParaRPr>
          </a:p>
          <a:p>
            <a:endParaRPr lang="en-GB" sz="1800" dirty="0" smtClean="0">
              <a:solidFill>
                <a:srgbClr val="1F1F1F"/>
              </a:solidFill>
              <a:latin typeface="Google Sans"/>
            </a:endParaRPr>
          </a:p>
          <a:p>
            <a:r>
              <a:rPr lang="en-GB" sz="1800" dirty="0" smtClean="0">
                <a:solidFill>
                  <a:srgbClr val="1F1F1F"/>
                </a:solidFill>
                <a:latin typeface="Google Sans"/>
              </a:rPr>
              <a:t>Ambient</a:t>
            </a:r>
          </a:p>
          <a:p>
            <a:pPr lvl="1"/>
            <a:r>
              <a:rPr lang="en-GB" sz="1600" dirty="0" smtClean="0">
                <a:solidFill>
                  <a:srgbClr val="1F1F1F"/>
                </a:solidFill>
                <a:latin typeface="Google Sans"/>
              </a:rPr>
              <a:t>Pressure </a:t>
            </a:r>
            <a:r>
              <a:rPr lang="en-GB" sz="1600" dirty="0">
                <a:solidFill>
                  <a:srgbClr val="1F1F1F"/>
                </a:solidFill>
                <a:latin typeface="Google Sans"/>
              </a:rPr>
              <a:t>drop – </a:t>
            </a:r>
            <a:r>
              <a:rPr lang="en-GB" sz="1600" dirty="0" smtClean="0">
                <a:solidFill>
                  <a:srgbClr val="1F1F1F"/>
                </a:solidFill>
                <a:latin typeface="Google Sans"/>
              </a:rPr>
              <a:t>0.7 Bar/m</a:t>
            </a:r>
          </a:p>
          <a:p>
            <a:pPr lvl="2"/>
            <a:r>
              <a:rPr lang="en-GB" sz="1200" dirty="0" smtClean="0">
                <a:solidFill>
                  <a:srgbClr val="1F1F1F"/>
                </a:solidFill>
                <a:latin typeface="Google Sans"/>
              </a:rPr>
              <a:t>Supply may be 2-3 bar</a:t>
            </a:r>
          </a:p>
          <a:p>
            <a:pPr lvl="1"/>
            <a:r>
              <a:rPr lang="en-GB" sz="1600" dirty="0" smtClean="0">
                <a:solidFill>
                  <a:srgbClr val="1F1F1F"/>
                </a:solidFill>
                <a:latin typeface="Google Sans"/>
              </a:rPr>
              <a:t>Flow velocity 300 m/s </a:t>
            </a:r>
          </a:p>
          <a:p>
            <a:pPr lvl="2"/>
            <a:r>
              <a:rPr lang="en-GB" sz="1200" dirty="0" smtClean="0">
                <a:solidFill>
                  <a:srgbClr val="1F1F1F"/>
                </a:solidFill>
                <a:latin typeface="Google Sans"/>
              </a:rPr>
              <a:t>Near sonic </a:t>
            </a:r>
            <a:r>
              <a:rPr lang="en-GB" sz="1200" dirty="0" smtClean="0">
                <a:solidFill>
                  <a:srgbClr val="1F1F1F"/>
                </a:solidFill>
                <a:latin typeface="Google Sans"/>
                <a:sym typeface="Wingdings" panose="05000000000000000000" pitchFamily="2" charset="2"/>
              </a:rPr>
              <a:t> much larger feed pipes required</a:t>
            </a:r>
            <a:endParaRPr lang="en-GB" sz="1800" dirty="0" smtClean="0">
              <a:solidFill>
                <a:srgbClr val="1F1F1F"/>
              </a:solidFill>
              <a:latin typeface="Google Sans"/>
            </a:endParaRPr>
          </a:p>
          <a:p>
            <a:r>
              <a:rPr lang="en-GB" sz="1800" dirty="0" smtClean="0">
                <a:solidFill>
                  <a:srgbClr val="1F1F1F"/>
                </a:solidFill>
                <a:latin typeface="Google Sans"/>
              </a:rPr>
              <a:t>Pressurised</a:t>
            </a:r>
            <a:endParaRPr lang="en-GB" sz="1800" dirty="0" smtClean="0">
              <a:solidFill>
                <a:srgbClr val="1F1F1F"/>
              </a:solidFill>
              <a:latin typeface="Google Sans"/>
            </a:endParaRPr>
          </a:p>
          <a:p>
            <a:pPr lvl="1"/>
            <a:r>
              <a:rPr lang="en-GB" sz="1600" dirty="0" smtClean="0">
                <a:solidFill>
                  <a:srgbClr val="1F1F1F"/>
                </a:solidFill>
                <a:latin typeface="Google Sans"/>
              </a:rPr>
              <a:t>Supply </a:t>
            </a:r>
            <a:r>
              <a:rPr lang="en-GB" sz="1600" dirty="0">
                <a:solidFill>
                  <a:srgbClr val="1F1F1F"/>
                </a:solidFill>
                <a:latin typeface="Google Sans"/>
              </a:rPr>
              <a:t>Pressure - 8 Bar</a:t>
            </a:r>
          </a:p>
          <a:p>
            <a:pPr lvl="1"/>
            <a:r>
              <a:rPr lang="en-GB" sz="1600" dirty="0">
                <a:solidFill>
                  <a:srgbClr val="1F1F1F"/>
                </a:solidFill>
                <a:latin typeface="Google Sans"/>
              </a:rPr>
              <a:t>Velocity 38 m/s </a:t>
            </a:r>
          </a:p>
          <a:p>
            <a:pPr lvl="1"/>
            <a:r>
              <a:rPr lang="en-GB" sz="1600" dirty="0">
                <a:solidFill>
                  <a:srgbClr val="1F1F1F"/>
                </a:solidFill>
                <a:latin typeface="Google Sans"/>
              </a:rPr>
              <a:t>Pressure drop – 0.08 Bar/m</a:t>
            </a:r>
          </a:p>
          <a:p>
            <a:pPr lvl="1"/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D82A3-2A8E-86B4-A032-010E2E4175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48"/>
          <a:stretch/>
        </p:blipFill>
        <p:spPr>
          <a:xfrm>
            <a:off x="6199240" y="1168401"/>
            <a:ext cx="599276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4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Half a Half Barrel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2891" y="0"/>
            <a:ext cx="9938640" cy="6906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5" y="2170119"/>
            <a:ext cx="5322098" cy="4293513"/>
          </a:xfrm>
          <a:prstGeom prst="ellipse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2238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52B4-DFA7-C170-70B0-247679C1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Achieve High </a:t>
            </a:r>
            <a:r>
              <a:rPr lang="en-GB" dirty="0"/>
              <a:t>Pressure Supply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6BC03-F718-1AE7-4A32-164602CBC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Local pressure regulator looks to be impractical</a:t>
            </a:r>
          </a:p>
          <a:p>
            <a:pPr lvl="1"/>
            <a:r>
              <a:rPr lang="en-GB" sz="2000" dirty="0" smtClean="0"/>
              <a:t>Too large/material heavy</a:t>
            </a:r>
          </a:p>
          <a:p>
            <a:r>
              <a:rPr lang="en-GB" sz="2400" dirty="0" smtClean="0"/>
              <a:t>Without pressure regulation there is a risk of over pressuring staves</a:t>
            </a:r>
          </a:p>
          <a:p>
            <a:pPr lvl="1"/>
            <a:r>
              <a:rPr lang="en-GB" sz="2000" dirty="0" smtClean="0"/>
              <a:t>Stave flow resistance may increase over lifetime, without active flow monitoring/control flow rate will drop </a:t>
            </a:r>
          </a:p>
          <a:p>
            <a:endParaRPr lang="en-GB" sz="2400" dirty="0" smtClean="0"/>
          </a:p>
          <a:p>
            <a:r>
              <a:rPr lang="en-GB" sz="2400" dirty="0" smtClean="0"/>
              <a:t>Proposal</a:t>
            </a:r>
          </a:p>
          <a:p>
            <a:pPr lvl="1"/>
            <a:r>
              <a:rPr lang="en-GB" sz="2000" dirty="0" smtClean="0"/>
              <a:t>Digital </a:t>
            </a:r>
            <a:r>
              <a:rPr lang="en-GB" sz="2000" dirty="0"/>
              <a:t>regulator using stave inlet pressure as control variable, adjusting proportional flow valve</a:t>
            </a:r>
          </a:p>
          <a:p>
            <a:pPr lvl="1"/>
            <a:r>
              <a:rPr lang="en-GB" sz="2000" dirty="0"/>
              <a:t>Inlet pressure set point based on known stave flow vs. pressure curve</a:t>
            </a:r>
          </a:p>
          <a:p>
            <a:pPr lvl="1"/>
            <a:r>
              <a:rPr lang="en-GB" sz="2000" dirty="0"/>
              <a:t>Upstream flow meter for global flow measurement (per 6 staves)</a:t>
            </a:r>
          </a:p>
          <a:p>
            <a:pPr lvl="1"/>
            <a:r>
              <a:rPr lang="en-GB" sz="2000" dirty="0"/>
              <a:t>Comparison between flow meter reading and inlet pressure can be used to monitor stave health.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2463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522</Words>
  <Application>Microsoft Office PowerPoint</Application>
  <PresentationFormat>Widescreen</PresentationFormat>
  <Paragraphs>103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Arial Regular</vt:lpstr>
      <vt:lpstr>Calibri</vt:lpstr>
      <vt:lpstr>Calibri Light</vt:lpstr>
      <vt:lpstr>Google Sans</vt:lpstr>
      <vt:lpstr>Wingdings</vt:lpstr>
      <vt:lpstr>Office Theme</vt:lpstr>
      <vt:lpstr>Font and logo master</vt:lpstr>
      <vt:lpstr>PowerPoint Presentation</vt:lpstr>
      <vt:lpstr>Stave Installation </vt:lpstr>
      <vt:lpstr>Stave Mounting</vt:lpstr>
      <vt:lpstr>Air Flow Connection</vt:lpstr>
      <vt:lpstr>Pressure Loss Contributions</vt:lpstr>
      <vt:lpstr>Air Supply Requirements</vt:lpstr>
      <vt:lpstr>Air Supply Example</vt:lpstr>
      <vt:lpstr>Half a Half Barrel</vt:lpstr>
      <vt:lpstr>How to Achieve High Pressure Supply </vt:lpstr>
      <vt:lpstr>High Pressure Supply </vt:lpstr>
      <vt:lpstr>Testing Plans – Work in Progress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L4 &amp; L3 Services</dc:title>
  <dc:creator>Huddart, Adam (STFC,RAL,TECH)</dc:creator>
  <cp:lastModifiedBy>Huddart, Adam (STFC,RAL,TECH)</cp:lastModifiedBy>
  <cp:revision>24</cp:revision>
  <dcterms:created xsi:type="dcterms:W3CDTF">2025-06-19T15:40:45Z</dcterms:created>
  <dcterms:modified xsi:type="dcterms:W3CDTF">2025-06-26T13:04:12Z</dcterms:modified>
</cp:coreProperties>
</file>