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1129" r:id="rId3"/>
    <p:sldId id="1126" r:id="rId4"/>
    <p:sldId id="1127" r:id="rId5"/>
    <p:sldId id="1128" r:id="rId6"/>
    <p:sldId id="1130" r:id="rId7"/>
    <p:sldId id="113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CA36-6127-167E-1C05-38A6469A3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B491C-E501-B8A7-0A7C-91808DA9C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398F8-FBB8-2EF8-75AC-D0400CE09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214D2-F3CF-F521-D42F-A2F76252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D244B-CBAC-18DE-6B97-D3A8742D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8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76F0-DFD0-49CE-7187-C7D3B46A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A4BEA-BD90-18A1-A143-2E2B81767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C999-E44A-AC07-5CAB-B78A34DC0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CE5B-28C4-0EE4-295A-19609A3C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82848-7501-B2C9-DC18-88B00CB8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5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96E75-894A-CCC4-70DB-7DCAE759C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439FA-C58E-44B5-E04B-CC925780A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A0E9F-7705-7505-4DCC-89DE7C4F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A7803-A6A1-3EB2-462A-16A6A6FA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0EB7-8316-3E87-B6E8-B7178E30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4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395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1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690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297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71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290877"/>
            <a:ext cx="9042400" cy="570805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dirty="0"/>
            </a:lvl1pPr>
          </a:lstStyle>
          <a:p>
            <a:pPr lvl="0" algn="ctr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90601"/>
            <a:ext cx="11607799" cy="528341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SzPct val="80000"/>
              <a:buFontTx/>
              <a:buBlip>
                <a:blip r:embed="rId2"/>
              </a:buBlip>
            </a:pPr>
            <a:r>
              <a:rPr lang="en-US"/>
              <a:t>Edit Master text styles</a:t>
            </a:r>
          </a:p>
          <a:p>
            <a:pPr lvl="1">
              <a:buSzPct val="80000"/>
              <a:buFontTx/>
              <a:buBlip>
                <a:blip r:embed="rId2"/>
              </a:buBlip>
            </a:pPr>
            <a:r>
              <a:rPr lang="en-US"/>
              <a:t>Second level</a:t>
            </a:r>
          </a:p>
          <a:p>
            <a:pPr lvl="2">
              <a:buSzPct val="80000"/>
              <a:buFontTx/>
              <a:buBlip>
                <a:blip r:embed="rId2"/>
              </a:buBlip>
            </a:pPr>
            <a:r>
              <a:rPr lang="en-US"/>
              <a:t>Third level</a:t>
            </a:r>
          </a:p>
          <a:p>
            <a:pPr lvl="3">
              <a:buSzPct val="80000"/>
              <a:buFontTx/>
              <a:buBlip>
                <a:blip r:embed="rId2"/>
              </a:buBlip>
            </a:pPr>
            <a:r>
              <a:rPr lang="en-US"/>
              <a:t>Fourth level</a:t>
            </a:r>
          </a:p>
          <a:p>
            <a:pPr lvl="4">
              <a:buSzPct val="80000"/>
              <a:buFontTx/>
              <a:buBlip>
                <a:blip r:embed="rId2"/>
              </a:buBlip>
            </a:pPr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7DD637-4BC1-470E-A7A2-9676AA13D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A52E-EA79-4210-A3A3-F4041F2A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2093" y="4926385"/>
            <a:ext cx="1991170" cy="365125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8C335E-8F1B-4F12-8676-8D4F930D190E}"/>
              </a:ext>
            </a:extLst>
          </p:cNvPr>
          <p:cNvSpPr txBox="1">
            <a:spLocks/>
          </p:cNvSpPr>
          <p:nvPr/>
        </p:nvSpPr>
        <p:spPr>
          <a:xfrm>
            <a:off x="1673792" y="3356339"/>
            <a:ext cx="8447773" cy="1686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24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20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8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6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400" b="0" i="0" kern="120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Purdue University – Composites Manufacturing &amp; Simulation Center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Sushrut Karmarkar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, Andreas Jung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B979CF5-B54F-4F53-AE03-F9CCDE1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60"/>
            <a:ext cx="10515600" cy="233353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24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8E01-D5B3-6A58-FCFA-49FF76DD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031D-88D8-3253-2C5E-9B635705C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5ADCA-E27C-97E6-8FE0-9075BBA3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DB763-8DCE-A272-46C1-68C32526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A353F-6300-8ED7-8520-E066404E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t-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EF282473-35FD-4E46-BE93-B8780F3A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86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49E6D63A-F06D-FB49-A403-19EB0243F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745"/>
            <a:ext cx="1051560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4FABE9D-C380-9143-ACAD-A7C18B37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60"/>
            <a:ext cx="10515600" cy="57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7983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2EE8-FB33-0BE6-9A46-E75F89DD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B34B7-9370-5156-2C4D-A06F3D2FE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C41EB-979F-2D7B-6A21-93E27B79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DB0E7-3EF7-2190-852A-DC21AEA6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0CB2D-2C80-47C9-D61D-9B2CCFA7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E4D4-28E0-58C3-1376-14B5D782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D30E-71DB-BB3B-AB16-36BC0C964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38B6B-7890-04B8-C11E-6F91F6234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B8C01-F0A6-C5A9-C6F5-11F729E2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8278-A8A0-DFD9-4DD9-1E29A366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1844B-76DE-62CD-2AB3-AD393432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0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320E8-0606-659F-2D51-9BFE99E2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AC76-ED9D-C5FF-D50D-BD540C2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E1092-2784-8A8E-6667-3A9194B03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D7A8F-0694-393F-7DA6-74A6BF6E1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2F5F4-7F21-CC06-B7BA-1A97F3E8F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2C292-7F99-0356-E094-6D9E6BF8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52AA1F-9AFF-BC47-F886-D8415248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732F9-B4A0-0E04-FC14-05F464D1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3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326D-E071-0B16-B0F4-52ADD1D8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907A4-AAAD-CDB8-04B0-4C66426A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FD715-7841-ECC5-48BA-9C984EAB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44DE2-3B65-D9B7-4A4E-073FA2EF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48243-7E06-7DA1-1009-F9A34326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E3841-F347-69F2-E837-C608C747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CE68F-7D40-3863-C347-88FD823E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CD48-DAAE-3A6B-285A-FC041859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23E4-D8AD-E333-2026-245B314C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E702E-ED23-5150-F7E2-91390F978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24749-0542-EEFE-51A8-29F5824C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B12CA-8CCF-4AE5-B519-B476C860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3A4FC-4FBD-BFBA-C622-4B38184E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0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B267-A218-697F-3126-406F1FA4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91EDDD-26EC-42AC-3146-37AE5845C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2BE2D-76BB-5F45-30E7-52BE45CA5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3EFDC-D1C3-E64E-A776-45BADB19B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386EE-8B50-4968-39A4-5673B215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3406E-AB3F-EF5E-E394-3144A056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4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A2E832-CF21-724C-665A-CE71B4A2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80C20-EC95-FF71-B7A3-7D77581D9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5E157-C536-1C9C-178F-4DCF7AB7C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548C4E-775A-4DED-8994-7F8DCD4B67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9FEB6-1E32-624F-2CDD-02BE53718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E4321-B516-A538-8F3E-7C9868B5D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00268D-7900-4296-B304-07ECFA2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6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 userDrawn="1"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A28EB-EDD6-488A-A0BA-0414772257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6" b="25079"/>
          <a:stretch/>
        </p:blipFill>
        <p:spPr bwMode="auto">
          <a:xfrm>
            <a:off x="95250" y="118833"/>
            <a:ext cx="1749270" cy="4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 userDrawn="1"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C52E-AE7D-49A7-BFEA-A2B957F44B6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968BF3-8C15-88A5-F149-AC6883E0C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10851253" y="77556"/>
            <a:ext cx="1196068" cy="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3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17372D-ED30-75FB-8CB3-21EA615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pfRICH mirror and sensor plane update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93B6929-E020-20AC-22ED-C193F7D0DB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02 June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B3184-B8E2-B437-7623-797EFD2E1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7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185C79-70E5-C5DF-671B-54B958115B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inner surface was co-bonded. This made us learn new lessons </a:t>
            </a:r>
          </a:p>
          <a:p>
            <a:endParaRPr lang="en-GB" dirty="0"/>
          </a:p>
          <a:p>
            <a:r>
              <a:rPr lang="en-GB" dirty="0"/>
              <a:t>Next co-bond in progress this week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3344C3-5936-DF91-16B1-877192D19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156167"/>
            <a:ext cx="5181600" cy="47663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BCBF-14AF-3DF9-A868-031F32B6C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ED098A-6C8F-E257-0635-584300AB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Curved Mirror full scale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5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lastic wrap around a door&#10;&#10;AI-generated content may be incorrect.">
            <a:extLst>
              <a:ext uri="{FF2B5EF4-FFF2-40B4-BE49-F238E27FC236}">
                <a16:creationId xmlns:a16="http://schemas.microsoft.com/office/drawing/2014/main" id="{A69D65C7-548B-DBD0-C493-A2ADC89B72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830263"/>
            <a:ext cx="4063602" cy="541813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C5E64-357C-2F20-0474-E8D1C9F9F9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Flat sample looks great </a:t>
            </a:r>
          </a:p>
          <a:p>
            <a:r>
              <a:rPr lang="en-GB" strike="sngStrike" dirty="0"/>
              <a:t>Will ship to SBU upon trimming into 7cm x 7cm</a:t>
            </a:r>
            <a:endParaRPr lang="en-US" strike="sngStrike" dirty="0"/>
          </a:p>
          <a:p>
            <a:r>
              <a:rPr lang="en-US" dirty="0"/>
              <a:t>I have 4 samples in the size 30 cm x 30 cm ready to ship to SBU –Kong told us to hold on the shipment and ship with the curved samples in a single shipment.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405ED-3EAF-9F2D-347C-0AE2B4D48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11A8D3-A927-1021-93AE-52FB7971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lack rectangular object on a shelf&#10;&#10;AI-generated content may be incorrect.">
            <a:extLst>
              <a:ext uri="{FF2B5EF4-FFF2-40B4-BE49-F238E27FC236}">
                <a16:creationId xmlns:a16="http://schemas.microsoft.com/office/drawing/2014/main" id="{CCF00D2F-51ED-1A91-E0B2-2703AA2C0A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" y="1005765"/>
            <a:ext cx="5181600" cy="29146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24600-9CE1-C1AA-25C1-A01D09CA4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10B634-7E13-4AA7-2174-36F34005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 plane plate cured and flatness looks good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EE8A07-9CA4-0068-280A-E2B01FE4BE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52016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105642-745A-9F0E-15D5-DB8F3847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95" y="3614610"/>
            <a:ext cx="4917260" cy="27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D5DA6-AC9A-D651-6BF1-0ACB9DE57D1C}"/>
              </a:ext>
            </a:extLst>
          </p:cNvPr>
          <p:cNvSpPr txBox="1"/>
          <p:nvPr/>
        </p:nvSpPr>
        <p:spPr>
          <a:xfrm>
            <a:off x="6198499" y="4126938"/>
            <a:ext cx="534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Really happy with the consolidation and flatness of the plate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05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8C6CD8-BD7C-9A39-3996-9F5F42BD8C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3423" b="37657"/>
          <a:stretch/>
        </p:blipFill>
        <p:spPr>
          <a:xfrm>
            <a:off x="4527158" y="950969"/>
            <a:ext cx="4329905" cy="29958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FB0F28-E47F-A952-5715-F596ADCDC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0152" b="29907"/>
          <a:stretch/>
        </p:blipFill>
        <p:spPr>
          <a:xfrm>
            <a:off x="8620080" y="743045"/>
            <a:ext cx="3047702" cy="27058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0B908-A17F-F116-A95E-D3C4A5DBC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D12267-B234-5048-A5B6-35B4A765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Co-bonding Updates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090CFB-8C81-ED9B-6F44-3A82CE76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979" b="35918"/>
          <a:stretch/>
        </p:blipFill>
        <p:spPr>
          <a:xfrm>
            <a:off x="7375308" y="3798313"/>
            <a:ext cx="3857625" cy="2407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14A14-85C1-33DE-FDBD-A5FFB80EE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415" y="829671"/>
            <a:ext cx="1543148" cy="2743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B0AF6C-D7EA-8A62-93D7-4954F2ABB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835" b="19047"/>
          <a:stretch/>
        </p:blipFill>
        <p:spPr>
          <a:xfrm>
            <a:off x="1591939" y="3481299"/>
            <a:ext cx="2612346" cy="3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8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5-06-05 at 11.06.56 AM">
            <a:hlinkClick r:id="" action="ppaction://media"/>
            <a:extLst>
              <a:ext uri="{FF2B5EF4-FFF2-40B4-BE49-F238E27FC236}">
                <a16:creationId xmlns:a16="http://schemas.microsoft.com/office/drawing/2014/main" id="{959C3E16-5795-9300-8A09-4FED85664EC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1700" y="830263"/>
            <a:ext cx="3021013" cy="5418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5B3A5-C44C-0320-4A12-D5206CC27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9278CB-4723-708C-1297-35507486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are videos</a:t>
            </a:r>
          </a:p>
        </p:txBody>
      </p:sp>
      <p:pic>
        <p:nvPicPr>
          <p:cNvPr id="10" name="WhatsApp Video 2025-06-05 at 10.58.02 AM">
            <a:hlinkClick r:id="" action="ppaction://media"/>
            <a:extLst>
              <a:ext uri="{FF2B5EF4-FFF2-40B4-BE49-F238E27FC236}">
                <a16:creationId xmlns:a16="http://schemas.microsoft.com/office/drawing/2014/main" id="{51F22184-EA6A-ECB2-0ED2-8EB15B9E1B01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9288" y="830263"/>
            <a:ext cx="3021012" cy="541813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8667DF-9478-E3E7-1FB7-6D808388B44D}"/>
              </a:ext>
            </a:extLst>
          </p:cNvPr>
          <p:cNvSpPr txBox="1"/>
          <p:nvPr/>
        </p:nvSpPr>
        <p:spPr>
          <a:xfrm>
            <a:off x="1080655" y="1172095"/>
            <a:ext cx="55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Substrate 1 before bonding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lexan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0D4F2-A4D2-7933-146E-19856B118D97}"/>
              </a:ext>
            </a:extLst>
          </p:cNvPr>
          <p:cNvSpPr txBox="1"/>
          <p:nvPr/>
        </p:nvSpPr>
        <p:spPr>
          <a:xfrm>
            <a:off x="6799811" y="989215"/>
            <a:ext cx="4463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Substrate 2 post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lexan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bonding</a:t>
            </a:r>
          </a:p>
        </p:txBody>
      </p:sp>
    </p:spTree>
    <p:extLst>
      <p:ext uri="{BB962C8B-B14F-4D97-AF65-F5344CB8AC3E}">
        <p14:creationId xmlns:p14="http://schemas.microsoft.com/office/powerpoint/2010/main" val="6360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019-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B0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due Slide Template - CMSC" id="{DB3E5DED-9015-4D95-9F16-EB5F9FA5EC8F}" vid="{B8E3BA45-8B1A-444C-B079-1806B94991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21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Corbel</vt:lpstr>
      <vt:lpstr>Franklin Gothic Book</vt:lpstr>
      <vt:lpstr>Franklin Gothic Medium</vt:lpstr>
      <vt:lpstr>Verdana</vt:lpstr>
      <vt:lpstr>Office Theme</vt:lpstr>
      <vt:lpstr>2019-1</vt:lpstr>
      <vt:lpstr>pfRICH mirror and sensor plane update</vt:lpstr>
      <vt:lpstr>Curved Mirror full scale #2</vt:lpstr>
      <vt:lpstr>PowerPoint Presentation</vt:lpstr>
      <vt:lpstr>Sensor plane plate cured and flatness looks good</vt:lpstr>
      <vt:lpstr>Mirror Co-bonding Updates</vt:lpstr>
      <vt:lpstr>These are videos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Sushrut Karmarkar</dc:creator>
  <cp:lastModifiedBy>Sushrut Karmarkar</cp:lastModifiedBy>
  <cp:revision>1</cp:revision>
  <dcterms:created xsi:type="dcterms:W3CDTF">2025-08-07T13:23:56Z</dcterms:created>
  <dcterms:modified xsi:type="dcterms:W3CDTF">2025-08-07T13:24:26Z</dcterms:modified>
</cp:coreProperties>
</file>