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1"/>
  </p:notesMasterIdLst>
  <p:sldIdLst>
    <p:sldId id="256" r:id="rId2"/>
    <p:sldId id="291" r:id="rId3"/>
    <p:sldId id="299" r:id="rId4"/>
    <p:sldId id="310" r:id="rId5"/>
    <p:sldId id="320" r:id="rId6"/>
    <p:sldId id="311" r:id="rId7"/>
    <p:sldId id="322" r:id="rId8"/>
    <p:sldId id="319" r:id="rId9"/>
    <p:sldId id="321" r:id="rId10"/>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63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4EFCD"/>
          </a:solidFill>
        </a:fill>
      </a:tcStyle>
    </a:wholeTbl>
    <a:band2H>
      <a:tcTxStyle/>
      <a:tcStyle>
        <a:tcBdr/>
        <a:fill>
          <a:solidFill>
            <a:srgbClr val="F2F7E7"/>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5CBD2"/>
          </a:solidFill>
        </a:fill>
      </a:tcStyle>
    </a:wholeTbl>
    <a:band2H>
      <a:tcTxStyle/>
      <a:tcStyle>
        <a:tcBdr/>
        <a:fill>
          <a:solidFill>
            <a:srgbClr val="F2E7EA"/>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CEDE"/>
          </a:solidFill>
        </a:fill>
      </a:tcStyle>
    </a:wholeTbl>
    <a:band2H>
      <a:tcTxStyle/>
      <a:tcStyle>
        <a:tcBdr/>
        <a:fill>
          <a:solidFill>
            <a:srgbClr val="E8E8EF"/>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a:ea typeface="Arial"/>
          <a:cs typeface="Arial"/>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4" autoAdjust="0"/>
    <p:restoredTop sz="94660"/>
  </p:normalViewPr>
  <p:slideViewPr>
    <p:cSldViewPr snapToGrid="0">
      <p:cViewPr varScale="1">
        <p:scale>
          <a:sx n="122" d="100"/>
          <a:sy n="122" d="100"/>
        </p:scale>
        <p:origin x="350" y="91"/>
      </p:cViewPr>
      <p:guideLst/>
    </p:cSldViewPr>
  </p:slideViewPr>
  <p:notesTextViewPr>
    <p:cViewPr>
      <p:scale>
        <a:sx n="1" d="1"/>
        <a:sy n="1" d="1"/>
      </p:scale>
      <p:origin x="0" y="0"/>
    </p:cViewPr>
  </p:notesTextViewPr>
  <p:notesViewPr>
    <p:cSldViewPr snapToGrid="0">
      <p:cViewPr varScale="1">
        <p:scale>
          <a:sx n="96" d="100"/>
          <a:sy n="96" d="100"/>
        </p:scale>
        <p:origin x="3558"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6" name="Shape 186"/>
          <p:cNvSpPr>
            <a:spLocks noGrp="1" noRot="1" noChangeAspect="1"/>
          </p:cNvSpPr>
          <p:nvPr>
            <p:ph type="sldImg"/>
          </p:nvPr>
        </p:nvSpPr>
        <p:spPr>
          <a:xfrm>
            <a:off x="1143000" y="685800"/>
            <a:ext cx="4572000" cy="3429000"/>
          </a:xfrm>
          <a:prstGeom prst="rect">
            <a:avLst/>
          </a:prstGeom>
        </p:spPr>
        <p:txBody>
          <a:bodyPr/>
          <a:lstStyle/>
          <a:p>
            <a:endParaRPr/>
          </a:p>
        </p:txBody>
      </p:sp>
      <p:sp>
        <p:nvSpPr>
          <p:cNvPr id="187" name="Shape 18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 name="Title from AgendaContinuation of Title"/>
          <p:cNvSpPr txBox="1">
            <a:spLocks noGrp="1"/>
          </p:cNvSpPr>
          <p:nvPr>
            <p:ph type="title" hasCustomPrompt="1"/>
          </p:nvPr>
        </p:nvSpPr>
        <p:spPr>
          <a:xfrm>
            <a:off x="502919" y="1174478"/>
            <a:ext cx="10962107" cy="1240413"/>
          </a:xfrm>
          <a:prstGeom prst="rect">
            <a:avLst/>
          </a:prstGeom>
        </p:spPr>
        <p:txBody>
          <a:bodyPr anchor="b"/>
          <a:lstStyle>
            <a:lvl1pPr>
              <a:lnSpc>
                <a:spcPct val="100000"/>
              </a:lnSpc>
              <a:defRPr sz="4000">
                <a:solidFill>
                  <a:srgbClr val="FFFFFF"/>
                </a:solidFill>
              </a:defRPr>
            </a:lvl1pPr>
          </a:lstStyle>
          <a:p>
            <a:r>
              <a:t>Title from AgendaContinuation of Title</a:t>
            </a:r>
          </a:p>
        </p:txBody>
      </p:sp>
      <p:sp>
        <p:nvSpPr>
          <p:cNvPr id="16" name="Body Level One…"/>
          <p:cNvSpPr txBox="1">
            <a:spLocks noGrp="1"/>
          </p:cNvSpPr>
          <p:nvPr>
            <p:ph type="body" sz="quarter" idx="1" hasCustomPrompt="1"/>
          </p:nvPr>
        </p:nvSpPr>
        <p:spPr>
          <a:xfrm>
            <a:off x="502919" y="5074920"/>
            <a:ext cx="4363737" cy="1019621"/>
          </a:xfrm>
          <a:prstGeom prst="rect">
            <a:avLst/>
          </a:prstGeom>
        </p:spPr>
        <p:txBody>
          <a:bodyPr/>
          <a:lstStyle>
            <a:lvl1pPr marL="0" indent="0">
              <a:spcBef>
                <a:spcPts val="200"/>
              </a:spcBef>
              <a:buSzTx/>
              <a:buFontTx/>
              <a:buNone/>
              <a:defRPr>
                <a:solidFill>
                  <a:srgbClr val="FFFFFF"/>
                </a:solidFill>
              </a:defRPr>
            </a:lvl1pPr>
            <a:lvl2pPr marL="0" indent="457200">
              <a:spcBef>
                <a:spcPts val="200"/>
              </a:spcBef>
              <a:buSzTx/>
              <a:buFontTx/>
              <a:buNone/>
              <a:defRPr>
                <a:solidFill>
                  <a:srgbClr val="FFFFFF"/>
                </a:solidFill>
              </a:defRPr>
            </a:lvl2pPr>
            <a:lvl3pPr marL="0" indent="914400">
              <a:spcBef>
                <a:spcPts val="200"/>
              </a:spcBef>
              <a:buSzTx/>
              <a:buFontTx/>
              <a:buNone/>
              <a:defRPr>
                <a:solidFill>
                  <a:srgbClr val="FFFFFF"/>
                </a:solidFill>
              </a:defRPr>
            </a:lvl3pPr>
            <a:lvl4pPr marL="0" indent="1371600">
              <a:spcBef>
                <a:spcPts val="200"/>
              </a:spcBef>
              <a:buSzTx/>
              <a:buFontTx/>
              <a:buNone/>
              <a:defRPr>
                <a:solidFill>
                  <a:srgbClr val="FFFFFF"/>
                </a:solidFill>
              </a:defRPr>
            </a:lvl4pPr>
            <a:lvl5pPr marL="0" indent="1828800">
              <a:spcBef>
                <a:spcPts val="200"/>
              </a:spcBef>
              <a:buSzTx/>
              <a:buFontTx/>
              <a:buNone/>
              <a:defRPr>
                <a:solidFill>
                  <a:srgbClr val="FFFFFF"/>
                </a:solidFill>
              </a:defRPr>
            </a:lvl5pPr>
          </a:lstStyle>
          <a:p>
            <a:r>
              <a:t>SC-x Identifier</a:t>
            </a:r>
          </a:p>
          <a:p>
            <a:pPr lvl="1"/>
            <a:endParaRPr/>
          </a:p>
          <a:p>
            <a:pPr lvl="2"/>
            <a:endParaRPr/>
          </a:p>
          <a:p>
            <a:pPr lvl="3"/>
            <a:endParaRPr/>
          </a:p>
          <a:p>
            <a:pPr lvl="4"/>
            <a:endParaRPr/>
          </a:p>
        </p:txBody>
      </p:sp>
      <p:sp>
        <p:nvSpPr>
          <p:cNvPr id="17" name="Text Placeholder 4"/>
          <p:cNvSpPr>
            <a:spLocks noGrp="1"/>
          </p:cNvSpPr>
          <p:nvPr>
            <p:ph type="body" sz="quarter" idx="21" hasCustomPrompt="1"/>
          </p:nvPr>
        </p:nvSpPr>
        <p:spPr>
          <a:xfrm>
            <a:off x="502919" y="3288713"/>
            <a:ext cx="10962107" cy="448980"/>
          </a:xfrm>
          <a:prstGeom prst="rect">
            <a:avLst/>
          </a:prstGeom>
        </p:spPr>
        <p:txBody>
          <a:bodyPr/>
          <a:lstStyle>
            <a:lvl1pPr marL="0" indent="0" defTabSz="841247">
              <a:spcBef>
                <a:spcPts val="300"/>
              </a:spcBef>
              <a:buSzTx/>
              <a:buFontTx/>
              <a:buNone/>
              <a:defRPr sz="2576" b="1">
                <a:solidFill>
                  <a:srgbClr val="FFFFFF"/>
                </a:solidFill>
              </a:defRPr>
            </a:lvl1pPr>
          </a:lstStyle>
          <a:p>
            <a:r>
              <a:t>Presenter Name</a:t>
            </a:r>
          </a:p>
        </p:txBody>
      </p:sp>
      <p:pic>
        <p:nvPicPr>
          <p:cNvPr id="18" name="Picture 5" descr="Picture 5"/>
          <p:cNvPicPr>
            <a:picLocks noChangeAspect="1"/>
          </p:cNvPicPr>
          <p:nvPr/>
        </p:nvPicPr>
        <p:blipFill>
          <a:blip r:embed="rId3">
            <a:extLst/>
          </a:blip>
          <a:stretch>
            <a:fillRect/>
          </a:stretch>
        </p:blipFill>
        <p:spPr>
          <a:xfrm>
            <a:off x="10026314" y="472833"/>
            <a:ext cx="1632204" cy="457201"/>
          </a:xfrm>
          <a:prstGeom prst="rect">
            <a:avLst/>
          </a:prstGeom>
          <a:ln w="12700">
            <a:miter lim="400000"/>
          </a:ln>
        </p:spPr>
      </p:pic>
      <p:pic>
        <p:nvPicPr>
          <p:cNvPr id="19" name="Picture 7" descr="Picture 7"/>
          <p:cNvPicPr>
            <a:picLocks noChangeAspect="1"/>
          </p:cNvPicPr>
          <p:nvPr/>
        </p:nvPicPr>
        <p:blipFill>
          <a:blip r:embed="rId4">
            <a:extLst/>
          </a:blip>
          <a:stretch>
            <a:fillRect/>
          </a:stretch>
        </p:blipFill>
        <p:spPr>
          <a:xfrm>
            <a:off x="7566183" y="472833"/>
            <a:ext cx="1787237" cy="457201"/>
          </a:xfrm>
          <a:prstGeom prst="rect">
            <a:avLst/>
          </a:prstGeom>
          <a:ln w="12700">
            <a:miter lim="400000"/>
          </a:ln>
        </p:spPr>
      </p:pic>
      <p:pic>
        <p:nvPicPr>
          <p:cNvPr id="20" name="Picture 9" descr="Picture 9"/>
          <p:cNvPicPr>
            <a:picLocks noChangeAspect="1"/>
          </p:cNvPicPr>
          <p:nvPr/>
        </p:nvPicPr>
        <p:blipFill>
          <a:blip r:embed="rId5">
            <a:extLst/>
          </a:blip>
          <a:stretch>
            <a:fillRect/>
          </a:stretch>
        </p:blipFill>
        <p:spPr>
          <a:xfrm>
            <a:off x="5067684" y="472833"/>
            <a:ext cx="1825605" cy="457201"/>
          </a:xfrm>
          <a:prstGeom prst="rect">
            <a:avLst/>
          </a:prstGeom>
          <a:ln w="12700">
            <a:miter lim="400000"/>
          </a:ln>
        </p:spPr>
      </p:pic>
      <p:sp>
        <p:nvSpPr>
          <p:cNvPr id="21" name="Text Placeholder 6"/>
          <p:cNvSpPr>
            <a:spLocks noGrp="1"/>
          </p:cNvSpPr>
          <p:nvPr>
            <p:ph type="body" sz="quarter" idx="22" hasCustomPrompt="1"/>
          </p:nvPr>
        </p:nvSpPr>
        <p:spPr>
          <a:xfrm>
            <a:off x="502919" y="2423581"/>
            <a:ext cx="10962107" cy="501651"/>
          </a:xfrm>
          <a:prstGeom prst="rect">
            <a:avLst/>
          </a:prstGeom>
        </p:spPr>
        <p:txBody>
          <a:bodyPr anchor="ctr"/>
          <a:lstStyle>
            <a:lvl1pPr marL="0" indent="0">
              <a:buSzTx/>
              <a:buFontTx/>
              <a:buNone/>
              <a:defRPr sz="2800">
                <a:solidFill>
                  <a:srgbClr val="FFFFFF"/>
                </a:solidFill>
              </a:defRPr>
            </a:lvl1pPr>
          </a:lstStyle>
          <a:p>
            <a:r>
              <a:t>Secondary title if needed</a:t>
            </a:r>
          </a:p>
        </p:txBody>
      </p:sp>
      <p:sp>
        <p:nvSpPr>
          <p:cNvPr id="22" name="Text Placeholder 11"/>
          <p:cNvSpPr>
            <a:spLocks noGrp="1"/>
          </p:cNvSpPr>
          <p:nvPr>
            <p:ph type="body" sz="quarter" idx="23" hasCustomPrompt="1"/>
          </p:nvPr>
        </p:nvSpPr>
        <p:spPr>
          <a:xfrm>
            <a:off x="502919" y="4233686"/>
            <a:ext cx="10962107" cy="379543"/>
          </a:xfrm>
          <a:prstGeom prst="rect">
            <a:avLst/>
          </a:prstGeom>
        </p:spPr>
        <p:txBody>
          <a:bodyPr/>
          <a:lstStyle>
            <a:lvl1pPr marL="0" indent="0">
              <a:buSzTx/>
              <a:buFontTx/>
              <a:buNone/>
              <a:defRPr>
                <a:solidFill>
                  <a:srgbClr val="FFFFFF"/>
                </a:solidFill>
              </a:defRPr>
            </a:lvl1pPr>
          </a:lstStyle>
          <a:p>
            <a:r>
              <a:t>WBS 6.0x.xxx WBS Name (Exact from WBS)</a:t>
            </a:r>
          </a:p>
        </p:txBody>
      </p:sp>
      <p:sp>
        <p:nvSpPr>
          <p:cNvPr id="23" name="Text Placeholder 13"/>
          <p:cNvSpPr>
            <a:spLocks noGrp="1"/>
          </p:cNvSpPr>
          <p:nvPr>
            <p:ph type="body" sz="quarter" idx="24" hasCustomPrompt="1"/>
          </p:nvPr>
        </p:nvSpPr>
        <p:spPr>
          <a:xfrm>
            <a:off x="502919" y="3738424"/>
            <a:ext cx="10962107" cy="477839"/>
          </a:xfrm>
          <a:prstGeom prst="rect">
            <a:avLst/>
          </a:prstGeom>
        </p:spPr>
        <p:txBody>
          <a:bodyPr/>
          <a:lstStyle>
            <a:lvl1pPr marL="0" indent="0">
              <a:buSzTx/>
              <a:buFontTx/>
              <a:buNone/>
              <a:defRPr sz="2800">
                <a:solidFill>
                  <a:srgbClr val="FFFFFF"/>
                </a:solidFill>
              </a:defRPr>
            </a:lvl1pPr>
          </a:lstStyle>
          <a:p>
            <a:r>
              <a:t>Project Role or Organizational Role if not Project</a:t>
            </a:r>
          </a:p>
        </p:txBody>
      </p:sp>
      <p:sp>
        <p:nvSpPr>
          <p:cNvPr id="24" name="Slide Number"/>
          <p:cNvSpPr txBox="1">
            <a:spLocks noGrp="1"/>
          </p:cNvSpPr>
          <p:nvPr>
            <p:ph type="sldNum" sz="quarter" idx="2"/>
          </p:nvPr>
        </p:nvSpPr>
        <p:spPr>
          <a:xfrm>
            <a:off x="5892800" y="6172200"/>
            <a:ext cx="2844800" cy="368301"/>
          </a:xfrm>
          <a:prstGeom prst="rect">
            <a:avLst/>
          </a:prstGeom>
        </p:spPr>
        <p:txBody>
          <a:bodyPr/>
          <a:lstStyle>
            <a:lvl1pPr>
              <a:defRPr sz="1200"/>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L2 Scope WBS">
    <p:spTree>
      <p:nvGrpSpPr>
        <p:cNvPr id="1" name=""/>
        <p:cNvGrpSpPr/>
        <p:nvPr/>
      </p:nvGrpSpPr>
      <p:grpSpPr>
        <a:xfrm>
          <a:off x="0" y="0"/>
          <a:ext cx="0" cy="0"/>
          <a:chOff x="0" y="0"/>
          <a:chExt cx="0" cy="0"/>
        </a:xfrm>
      </p:grpSpPr>
      <p:sp>
        <p:nvSpPr>
          <p:cNvPr id="10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08" name="L2 Scope"/>
          <p:cNvSpPr txBox="1">
            <a:spLocks noGrp="1"/>
          </p:cNvSpPr>
          <p:nvPr>
            <p:ph type="title" hasCustomPrompt="1"/>
          </p:nvPr>
        </p:nvSpPr>
        <p:spPr>
          <a:xfrm>
            <a:off x="461960" y="0"/>
            <a:ext cx="8229601" cy="814866"/>
          </a:xfrm>
          <a:prstGeom prst="rect">
            <a:avLst/>
          </a:prstGeom>
        </p:spPr>
        <p:txBody>
          <a:bodyPr/>
          <a:lstStyle/>
          <a:p>
            <a:r>
              <a:t>L2 Scope</a:t>
            </a:r>
          </a:p>
        </p:txBody>
      </p:sp>
      <p:sp>
        <p:nvSpPr>
          <p:cNvPr id="109" name="Body Level One…"/>
          <p:cNvSpPr txBox="1">
            <a:spLocks noGrp="1"/>
          </p:cNvSpPr>
          <p:nvPr>
            <p:ph type="body" sz="quarter" idx="1" hasCustomPrompt="1"/>
          </p:nvPr>
        </p:nvSpPr>
        <p:spPr>
          <a:xfrm>
            <a:off x="4663035" y="5576839"/>
            <a:ext cx="7315201" cy="685801"/>
          </a:xfrm>
          <a:prstGeom prst="rect">
            <a:avLst/>
          </a:prstGeom>
        </p:spPr>
        <p:txBody>
          <a:bodyPr anchor="b"/>
          <a:lstStyle>
            <a:lvl2pPr marL="460375" indent="-233363"/>
            <a:lvl3pPr marL="712611" indent="-252236"/>
          </a:lstStyle>
          <a:p>
            <a:r>
              <a:t>Breakout Session Reference</a:t>
            </a:r>
          </a:p>
          <a:p>
            <a:pPr lvl="1"/>
            <a:endParaRPr/>
          </a:p>
          <a:p>
            <a:pPr lvl="2"/>
            <a:endParaRPr/>
          </a:p>
          <a:p>
            <a:pPr lvl="3"/>
            <a:endParaRPr/>
          </a:p>
          <a:p>
            <a:pPr lvl="4"/>
            <a:endParaRPr/>
          </a:p>
        </p:txBody>
      </p:sp>
      <p:sp>
        <p:nvSpPr>
          <p:cNvPr id="110" name="Text Placeholder 6"/>
          <p:cNvSpPr>
            <a:spLocks noGrp="1"/>
          </p:cNvSpPr>
          <p:nvPr>
            <p:ph type="body" sz="quarter" idx="21" hasCustomPrompt="1"/>
          </p:nvPr>
        </p:nvSpPr>
        <p:spPr>
          <a:xfrm>
            <a:off x="3535383" y="0"/>
            <a:ext cx="8412481" cy="814388"/>
          </a:xfrm>
          <a:prstGeom prst="rect">
            <a:avLst/>
          </a:prstGeom>
        </p:spPr>
        <p:txBody>
          <a:bodyPr anchor="ctr"/>
          <a:lstStyle>
            <a:lvl1pPr marL="0" indent="0" algn="r">
              <a:buSzTx/>
              <a:buFontTx/>
              <a:buNone/>
              <a:defRPr sz="1800" b="1"/>
            </a:lvl1pPr>
          </a:lstStyle>
          <a:p>
            <a:r>
              <a:t>CD-3A WBS
CD-3A Scope Name</a:t>
            </a: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CD-3A Risk">
    <p:spTree>
      <p:nvGrpSpPr>
        <p:cNvPr id="1" name=""/>
        <p:cNvGrpSpPr/>
        <p:nvPr/>
      </p:nvGrpSpPr>
      <p:grpSpPr>
        <a:xfrm>
          <a:off x="0" y="0"/>
          <a:ext cx="0" cy="0"/>
          <a:chOff x="0" y="0"/>
          <a:chExt cx="0" cy="0"/>
        </a:xfrm>
      </p:grpSpPr>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8" name="CD-3A Scope"/>
          <p:cNvSpPr txBox="1">
            <a:spLocks noGrp="1"/>
          </p:cNvSpPr>
          <p:nvPr>
            <p:ph type="title" hasCustomPrompt="1"/>
          </p:nvPr>
        </p:nvSpPr>
        <p:spPr>
          <a:xfrm>
            <a:off x="461962" y="0"/>
            <a:ext cx="8229601" cy="814866"/>
          </a:xfrm>
          <a:prstGeom prst="rect">
            <a:avLst/>
          </a:prstGeom>
        </p:spPr>
        <p:txBody>
          <a:bodyPr/>
          <a:lstStyle/>
          <a:p>
            <a:r>
              <a:t>CD-3A Scope</a:t>
            </a:r>
          </a:p>
        </p:txBody>
      </p:sp>
      <p:sp>
        <p:nvSpPr>
          <p:cNvPr id="119" name="Body Level One…"/>
          <p:cNvSpPr txBox="1">
            <a:spLocks noGrp="1"/>
          </p:cNvSpPr>
          <p:nvPr>
            <p:ph type="body" sz="quarter" idx="1" hasCustomPrompt="1"/>
          </p:nvPr>
        </p:nvSpPr>
        <p:spPr>
          <a:xfrm>
            <a:off x="3535383" y="0"/>
            <a:ext cx="8412481" cy="814388"/>
          </a:xfrm>
          <a:prstGeom prst="rect">
            <a:avLst/>
          </a:prstGeom>
        </p:spPr>
        <p:txBody>
          <a:bodyPr anchor="ctr"/>
          <a:lstStyle>
            <a:lvl1pPr marL="0" indent="0" algn="r">
              <a:buSzTx/>
              <a:buFontTx/>
              <a:buNone/>
              <a:defRPr sz="1800" b="1"/>
            </a:lvl1pPr>
            <a:lvl2pPr marL="437038" indent="-210026" algn="r">
              <a:buFontTx/>
              <a:defRPr sz="1800" b="1"/>
            </a:lvl2pPr>
            <a:lvl3pPr marL="687387" indent="-227012" algn="r">
              <a:buFontTx/>
              <a:defRPr sz="1800" b="1"/>
            </a:lvl3pPr>
            <a:lvl4pPr marL="942776" indent="-255389" algn="r">
              <a:buFontTx/>
              <a:defRPr sz="1800" b="1"/>
            </a:lvl4pPr>
            <a:lvl5pPr marL="1169789" indent="-255389" algn="r">
              <a:buFontTx/>
              <a:defRPr sz="1800" b="1"/>
            </a:lvl5pPr>
          </a:lstStyle>
          <a:p>
            <a:r>
              <a:t>CD-3A WBS</a:t>
            </a:r>
          </a:p>
          <a:p>
            <a:pPr lvl="1"/>
            <a:endParaRPr/>
          </a:p>
          <a:p>
            <a:pPr lvl="2"/>
            <a:endParaRPr/>
          </a:p>
          <a:p>
            <a:pPr lvl="3"/>
            <a:endParaRPr/>
          </a:p>
          <a:p>
            <a:pPr lvl="4"/>
            <a:endParaRPr/>
          </a:p>
        </p:txBody>
      </p:sp>
      <p:sp>
        <p:nvSpPr>
          <p:cNvPr id="120" name="Text Placeholder 4"/>
          <p:cNvSpPr>
            <a:spLocks noGrp="1"/>
          </p:cNvSpPr>
          <p:nvPr>
            <p:ph type="body" sz="half" idx="21" hasCustomPrompt="1"/>
          </p:nvPr>
        </p:nvSpPr>
        <p:spPr>
          <a:xfrm>
            <a:off x="461962" y="3606001"/>
            <a:ext cx="11521442" cy="2560322"/>
          </a:xfrm>
          <a:prstGeom prst="rect">
            <a:avLst/>
          </a:prstGeom>
        </p:spPr>
        <p:txBody>
          <a:bodyPr/>
          <a:lstStyle/>
          <a:p>
            <a:r>
              <a:t>Level 1 – Arial 20
Level 2 – Arial 18
Level 3 – Arial 16
Level 4 – Arial 16
Level 5 – Arial 16</a:t>
            </a: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28" name="Title Only"/>
          <p:cNvSpPr txBox="1">
            <a:spLocks noGrp="1"/>
          </p:cNvSpPr>
          <p:nvPr>
            <p:ph type="title" hasCustomPrompt="1"/>
          </p:nvPr>
        </p:nvSpPr>
        <p:spPr>
          <a:xfrm>
            <a:off x="461962" y="0"/>
            <a:ext cx="11499235" cy="788565"/>
          </a:xfrm>
          <a:prstGeom prst="rect">
            <a:avLst/>
          </a:prstGeom>
        </p:spPr>
        <p:txBody>
          <a:bodyPr/>
          <a:lstStyle/>
          <a:p>
            <a:r>
              <a:t>Title Only</a:t>
            </a: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Section Separator">
    <p:spTree>
      <p:nvGrpSpPr>
        <p:cNvPr id="1" name=""/>
        <p:cNvGrpSpPr/>
        <p:nvPr/>
      </p:nvGrpSpPr>
      <p:grpSpPr>
        <a:xfrm>
          <a:off x="0" y="0"/>
          <a:ext cx="0" cy="0"/>
          <a:chOff x="0" y="0"/>
          <a:chExt cx="0" cy="0"/>
        </a:xfrm>
      </p:grpSpPr>
      <p:sp>
        <p:nvSpPr>
          <p:cNvPr id="1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36" name="Body Level One…"/>
          <p:cNvSpPr txBox="1">
            <a:spLocks noGrp="1"/>
          </p:cNvSpPr>
          <p:nvPr>
            <p:ph type="body" idx="1" hasCustomPrompt="1"/>
          </p:nvPr>
        </p:nvSpPr>
        <p:spPr>
          <a:prstGeom prst="rect">
            <a:avLst/>
          </a:prstGeom>
        </p:spPr>
        <p:txBody>
          <a:bodyPr anchor="ctr"/>
          <a:lstStyle>
            <a:lvl1pPr marL="0" indent="0" algn="ctr">
              <a:buSzTx/>
              <a:buFontTx/>
              <a:buNone/>
              <a:defRPr sz="3600"/>
            </a:lvl1pPr>
            <a:lvl2pPr marL="647065" indent="-420053" algn="ctr">
              <a:buFontTx/>
              <a:defRPr sz="3600"/>
            </a:lvl2pPr>
            <a:lvl3pPr marL="914400" indent="-454025" algn="ctr">
              <a:buFontTx/>
              <a:defRPr sz="3600"/>
            </a:lvl3pPr>
            <a:lvl4pPr marL="1198166" indent="-510779" algn="ctr">
              <a:buFontTx/>
              <a:defRPr sz="3600"/>
            </a:lvl4pPr>
            <a:lvl5pPr marL="1425179" indent="-510779" algn="ctr">
              <a:buFontTx/>
              <a:defRPr sz="3600"/>
            </a:lvl5pPr>
          </a:lstStyle>
          <a:p>
            <a:r>
              <a:t>Section Separator – Title Line 1</a:t>
            </a:r>
          </a:p>
          <a:p>
            <a:pPr lvl="1"/>
            <a:endParaRPr/>
          </a:p>
          <a:p>
            <a:pPr lvl="2"/>
            <a:endParaRPr/>
          </a:p>
          <a:p>
            <a:pPr lvl="3"/>
            <a:endParaRPr/>
          </a:p>
          <a:p>
            <a:pPr lvl="4"/>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43" name="Straight Connector 1"/>
          <p:cNvSpPr/>
          <p:nvPr/>
        </p:nvSpPr>
        <p:spPr>
          <a:xfrm>
            <a:off x="462578" y="825178"/>
            <a:ext cx="11499927" cy="1"/>
          </a:xfrm>
          <a:prstGeom prst="line">
            <a:avLst/>
          </a:prstGeom>
          <a:ln w="25400">
            <a:solidFill>
              <a:srgbClr val="6D7180"/>
            </a:solidFill>
            <a:miter/>
          </a:ln>
        </p:spPr>
        <p:txBody>
          <a:bodyPr lIns="45719" rIns="45719"/>
          <a:lstStyle/>
          <a:p>
            <a:endParaRPr/>
          </a:p>
        </p:txBody>
      </p:sp>
      <p:sp>
        <p:nvSpPr>
          <p:cNvPr id="144" name="Title Text"/>
          <p:cNvSpPr txBox="1">
            <a:spLocks noGrp="1"/>
          </p:cNvSpPr>
          <p:nvPr>
            <p:ph type="title"/>
          </p:nvPr>
        </p:nvSpPr>
        <p:spPr>
          <a:prstGeom prst="rect">
            <a:avLst/>
          </a:prstGeom>
        </p:spPr>
        <p:txBody>
          <a:bodyPr/>
          <a:lstStyle/>
          <a:p>
            <a:r>
              <a:t>Title Text</a:t>
            </a:r>
          </a:p>
        </p:txBody>
      </p:sp>
      <p:sp>
        <p:nvSpPr>
          <p:cNvPr id="145" name="Body Level One…"/>
          <p:cNvSpPr txBox="1">
            <a:spLocks noGrp="1"/>
          </p:cNvSpPr>
          <p:nvPr>
            <p:ph type="body" idx="1"/>
          </p:nvPr>
        </p:nvSpPr>
        <p:spPr>
          <a:xfrm>
            <a:off x="408832" y="1600200"/>
            <a:ext cx="11498621" cy="5257800"/>
          </a:xfrm>
          <a:prstGeom prst="rect">
            <a:avLst/>
          </a:prstGeom>
        </p:spPr>
        <p:txBody>
          <a:bodyPr/>
          <a:lstStyle>
            <a:lvl1pPr>
              <a:defRPr sz="2400"/>
            </a:lvl1pPr>
            <a:lvl2pPr marL="507047" indent="-280035">
              <a:defRPr sz="2400"/>
            </a:lvl2pPr>
            <a:lvl3pPr marL="763058" indent="-302683">
              <a:defRPr sz="2400"/>
            </a:lvl3pPr>
            <a:lvl4pPr marL="1027906" indent="-340519">
              <a:defRPr sz="2400"/>
            </a:lvl4pPr>
            <a:lvl5pPr marL="1254919" indent="-340519">
              <a:defRPr sz="2400"/>
            </a:lvl5pPr>
          </a:lstStyle>
          <a:p>
            <a:r>
              <a:t>Body Level One</a:t>
            </a:r>
          </a:p>
          <a:p>
            <a:pPr lvl="1"/>
            <a:r>
              <a:t>Body Level Two</a:t>
            </a:r>
          </a:p>
          <a:p>
            <a:pPr lvl="2"/>
            <a:r>
              <a:t>Body Level Three</a:t>
            </a:r>
          </a:p>
          <a:p>
            <a:pPr lvl="3"/>
            <a:r>
              <a:t>Body Level Four</a:t>
            </a:r>
          </a:p>
          <a:p>
            <a:pPr lvl="4"/>
            <a:r>
              <a:t>Body Level Five</a:t>
            </a:r>
          </a:p>
        </p:txBody>
      </p:sp>
      <p:sp>
        <p:nvSpPr>
          <p:cNvPr id="146" name="TextBox 4"/>
          <p:cNvSpPr txBox="1"/>
          <p:nvPr/>
        </p:nvSpPr>
        <p:spPr>
          <a:xfrm>
            <a:off x="411479" y="6490194"/>
            <a:ext cx="10951700" cy="2888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400"/>
            </a:lvl1pPr>
          </a:lstStyle>
          <a:p>
            <a:r>
              <a:t>EIC CD-3A Review, November 14-16, 2023</a:t>
            </a:r>
          </a:p>
        </p:txBody>
      </p:sp>
      <p:sp>
        <p:nvSpPr>
          <p:cNvPr id="1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48" name="Straight Connector 6"/>
          <p:cNvSpPr/>
          <p:nvPr/>
        </p:nvSpPr>
        <p:spPr>
          <a:xfrm>
            <a:off x="461962" y="6260638"/>
            <a:ext cx="11499236" cy="1"/>
          </a:xfrm>
          <a:prstGeom prst="line">
            <a:avLst/>
          </a:prstGeom>
          <a:ln w="12700">
            <a:solidFill>
              <a:srgbClr val="000000"/>
            </a:solidFill>
            <a:miter/>
          </a:ln>
        </p:spPr>
        <p:txBody>
          <a:bodyPr lIns="45719" rIns="45719"/>
          <a:lstStyle/>
          <a:p>
            <a:endParaRPr/>
          </a:p>
        </p:txBody>
      </p:sp>
      <p:sp>
        <p:nvSpPr>
          <p:cNvPr id="149" name="TextBox 8"/>
          <p:cNvSpPr txBox="1"/>
          <p:nvPr/>
        </p:nvSpPr>
        <p:spPr>
          <a:xfrm>
            <a:off x="4594947" y="6492644"/>
            <a:ext cx="3664707" cy="2888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1400" spc="-1"/>
            </a:lvl1pPr>
          </a:lstStyle>
          <a:p>
            <a:r>
              <a:t>B. Zihlmann</a:t>
            </a: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1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6" name="Click To Edit Master Title Style"/>
          <p:cNvSpPr txBox="1">
            <a:spLocks noGrp="1"/>
          </p:cNvSpPr>
          <p:nvPr>
            <p:ph type="title" hasCustomPrompt="1"/>
          </p:nvPr>
        </p:nvSpPr>
        <p:spPr>
          <a:xfrm>
            <a:off x="813174" y="1481539"/>
            <a:ext cx="10334626" cy="1947461"/>
          </a:xfrm>
          <a:prstGeom prst="rect">
            <a:avLst/>
          </a:prstGeom>
        </p:spPr>
        <p:txBody>
          <a:bodyPr anchor="t"/>
          <a:lstStyle>
            <a:lvl1pPr>
              <a:defRPr sz="6000">
                <a:solidFill>
                  <a:srgbClr val="FFFFFF"/>
                </a:solidFill>
              </a:defRPr>
            </a:lvl1pPr>
          </a:lstStyle>
          <a:p>
            <a:r>
              <a:t>Click To Edit Master Title Style</a:t>
            </a:r>
          </a:p>
        </p:txBody>
      </p:sp>
      <p:sp>
        <p:nvSpPr>
          <p:cNvPr id="157" name="Body Level One…"/>
          <p:cNvSpPr txBox="1">
            <a:spLocks noGrp="1"/>
          </p:cNvSpPr>
          <p:nvPr>
            <p:ph type="body" sz="quarter" idx="1"/>
          </p:nvPr>
        </p:nvSpPr>
        <p:spPr>
          <a:xfrm>
            <a:off x="813174" y="4712963"/>
            <a:ext cx="10334626" cy="746187"/>
          </a:xfrm>
          <a:prstGeom prst="rect">
            <a:avLst/>
          </a:prstGeom>
        </p:spPr>
        <p:txBody>
          <a:bodyPr/>
          <a:lstStyle>
            <a:lvl1pPr marL="0" indent="0">
              <a:buSzTx/>
              <a:buFontTx/>
              <a:buNone/>
              <a:defRPr sz="1800">
                <a:solidFill>
                  <a:srgbClr val="FFFFFF"/>
                </a:solidFill>
              </a:defRPr>
            </a:lvl1pPr>
            <a:lvl2pPr marL="0" indent="0">
              <a:buSzTx/>
              <a:buFontTx/>
              <a:buNone/>
              <a:defRPr sz="1800">
                <a:solidFill>
                  <a:srgbClr val="FFFFFF"/>
                </a:solidFill>
              </a:defRPr>
            </a:lvl2pPr>
            <a:lvl3pPr marL="0" indent="0">
              <a:buSzTx/>
              <a:buFontTx/>
              <a:buNone/>
              <a:defRPr sz="1800">
                <a:solidFill>
                  <a:srgbClr val="FFFFFF"/>
                </a:solidFill>
              </a:defRPr>
            </a:lvl3pPr>
            <a:lvl4pPr marL="0" indent="0">
              <a:buSzTx/>
              <a:buFontTx/>
              <a:buNone/>
              <a:defRPr sz="1800">
                <a:solidFill>
                  <a:srgbClr val="FFFFFF"/>
                </a:solidFill>
              </a:defRPr>
            </a:lvl4pPr>
            <a:lvl5pPr marL="0" indent="0">
              <a:buSzTx/>
              <a:buFontTx/>
              <a:buNone/>
              <a:defRPr sz="1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58" name="Text Placeholder 4"/>
          <p:cNvSpPr>
            <a:spLocks noGrp="1"/>
          </p:cNvSpPr>
          <p:nvPr>
            <p:ph type="body" sz="quarter" idx="21"/>
          </p:nvPr>
        </p:nvSpPr>
        <p:spPr>
          <a:xfrm>
            <a:off x="813174" y="3441177"/>
            <a:ext cx="10334626" cy="1259609"/>
          </a:xfrm>
          <a:prstGeom prst="rect">
            <a:avLst/>
          </a:prstGeom>
        </p:spPr>
        <p:txBody>
          <a:bodyPr/>
          <a:lstStyle/>
          <a:p>
            <a:pPr>
              <a:defRPr sz="2400"/>
            </a:pPr>
            <a:endParaRPr/>
          </a:p>
        </p:txBody>
      </p:sp>
      <p:pic>
        <p:nvPicPr>
          <p:cNvPr id="159" name="Picture 5" descr="Picture 5"/>
          <p:cNvPicPr>
            <a:picLocks noChangeAspect="1"/>
          </p:cNvPicPr>
          <p:nvPr/>
        </p:nvPicPr>
        <p:blipFill>
          <a:blip r:embed="rId3">
            <a:extLst/>
          </a:blip>
          <a:stretch>
            <a:fillRect/>
          </a:stretch>
        </p:blipFill>
        <p:spPr>
          <a:xfrm>
            <a:off x="10026314" y="472833"/>
            <a:ext cx="1632205" cy="457202"/>
          </a:xfrm>
          <a:prstGeom prst="rect">
            <a:avLst/>
          </a:prstGeom>
          <a:ln w="12700">
            <a:miter lim="400000"/>
          </a:ln>
        </p:spPr>
      </p:pic>
      <p:pic>
        <p:nvPicPr>
          <p:cNvPr id="160" name="Picture 7" descr="Picture 7"/>
          <p:cNvPicPr>
            <a:picLocks noChangeAspect="1"/>
          </p:cNvPicPr>
          <p:nvPr/>
        </p:nvPicPr>
        <p:blipFill>
          <a:blip r:embed="rId4">
            <a:extLst/>
          </a:blip>
          <a:stretch>
            <a:fillRect/>
          </a:stretch>
        </p:blipFill>
        <p:spPr>
          <a:xfrm>
            <a:off x="7566183" y="472833"/>
            <a:ext cx="1787238" cy="457202"/>
          </a:xfrm>
          <a:prstGeom prst="rect">
            <a:avLst/>
          </a:prstGeom>
          <a:ln w="12700">
            <a:miter lim="400000"/>
          </a:ln>
        </p:spPr>
      </p:pic>
      <p:pic>
        <p:nvPicPr>
          <p:cNvPr id="161" name="Picture 9" descr="Picture 9"/>
          <p:cNvPicPr>
            <a:picLocks noChangeAspect="1"/>
          </p:cNvPicPr>
          <p:nvPr/>
        </p:nvPicPr>
        <p:blipFill>
          <a:blip r:embed="rId5">
            <a:extLst/>
          </a:blip>
          <a:stretch>
            <a:fillRect/>
          </a:stretch>
        </p:blipFill>
        <p:spPr>
          <a:xfrm>
            <a:off x="5067684" y="472833"/>
            <a:ext cx="1825606" cy="457202"/>
          </a:xfrm>
          <a:prstGeom prst="rect">
            <a:avLst/>
          </a:prstGeom>
          <a:ln w="12700">
            <a:miter lim="400000"/>
          </a:ln>
        </p:spPr>
      </p:pic>
      <p:sp>
        <p:nvSpPr>
          <p:cNvPr id="162" name="Slide Number"/>
          <p:cNvSpPr txBox="1">
            <a:spLocks noGrp="1"/>
          </p:cNvSpPr>
          <p:nvPr>
            <p:ph type="sldNum" sz="quarter" idx="2"/>
          </p:nvPr>
        </p:nvSpPr>
        <p:spPr>
          <a:xfrm>
            <a:off x="7315200" y="6172200"/>
            <a:ext cx="259529" cy="239270"/>
          </a:xfrm>
          <a:prstGeom prst="rect">
            <a:avLst/>
          </a:prstGeom>
        </p:spPr>
        <p:txBody>
          <a:bodyPr anchor="t"/>
          <a:lstStyle>
            <a:lvl1pPr algn="l">
              <a:defRPr sz="1100">
                <a:solidFill>
                  <a:srgbClr val="00ACDB"/>
                </a:solidFill>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70" name="Title Text"/>
          <p:cNvSpPr txBox="1">
            <a:spLocks noGrp="1"/>
          </p:cNvSpPr>
          <p:nvPr>
            <p:ph type="title"/>
          </p:nvPr>
        </p:nvSpPr>
        <p:spPr>
          <a:prstGeom prst="rect">
            <a:avLst/>
          </a:prstGeom>
        </p:spPr>
        <p:txBody>
          <a:bodyPr/>
          <a:lstStyle/>
          <a:p>
            <a:r>
              <a:t>Title Text</a:t>
            </a:r>
          </a:p>
        </p:txBody>
      </p:sp>
      <p:sp>
        <p:nvSpPr>
          <p:cNvPr id="171" name="Body Level One…"/>
          <p:cNvSpPr txBox="1">
            <a:spLocks noGrp="1"/>
          </p:cNvSpPr>
          <p:nvPr>
            <p:ph type="body" idx="1"/>
          </p:nvPr>
        </p:nvSpPr>
        <p:spPr>
          <a:xfrm>
            <a:off x="463231" y="917183"/>
            <a:ext cx="11498621" cy="5257801"/>
          </a:xfrm>
          <a:prstGeom prst="rect">
            <a:avLst/>
          </a:prstGeom>
        </p:spPr>
        <p:txBody>
          <a:bodyPr/>
          <a:lstStyle>
            <a:lvl1pPr>
              <a:defRPr sz="2400"/>
            </a:lvl1pPr>
            <a:lvl2pPr marL="507047" indent="-280035">
              <a:defRPr sz="2400"/>
            </a:lvl2pPr>
            <a:lvl3pPr marL="763058" indent="-302683">
              <a:defRPr sz="2400"/>
            </a:lvl3pPr>
            <a:lvl4pPr marL="1027906" indent="-340519">
              <a:defRPr sz="2400"/>
            </a:lvl4pPr>
            <a:lvl5pPr marL="1254919" indent="-340519">
              <a:defRPr sz="2400"/>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1_Blank">
    <p:spTree>
      <p:nvGrpSpPr>
        <p:cNvPr id="1" name=""/>
        <p:cNvGrpSpPr/>
        <p:nvPr/>
      </p:nvGrpSpPr>
      <p:grpSpPr>
        <a:xfrm>
          <a:off x="0" y="0"/>
          <a:ext cx="0" cy="0"/>
          <a:chOff x="0" y="0"/>
          <a:chExt cx="0" cy="0"/>
        </a:xfrm>
      </p:grpSpPr>
      <p:sp>
        <p:nvSpPr>
          <p:cNvPr id="178" name="Title Only"/>
          <p:cNvSpPr txBox="1">
            <a:spLocks noGrp="1"/>
          </p:cNvSpPr>
          <p:nvPr>
            <p:ph type="title" hasCustomPrompt="1"/>
          </p:nvPr>
        </p:nvSpPr>
        <p:spPr>
          <a:xfrm>
            <a:off x="461962" y="0"/>
            <a:ext cx="11499235" cy="788565"/>
          </a:xfrm>
          <a:prstGeom prst="rect">
            <a:avLst/>
          </a:prstGeom>
        </p:spPr>
        <p:txBody>
          <a:bodyPr/>
          <a:lstStyle/>
          <a:p>
            <a:r>
              <a:t>Title Only</a:t>
            </a:r>
          </a:p>
        </p:txBody>
      </p:sp>
      <p:sp>
        <p:nvSpPr>
          <p:cNvPr id="179" name="Straight Connector 3"/>
          <p:cNvSpPr/>
          <p:nvPr/>
        </p:nvSpPr>
        <p:spPr>
          <a:xfrm>
            <a:off x="462578" y="825178"/>
            <a:ext cx="11499927" cy="1"/>
          </a:xfrm>
          <a:prstGeom prst="line">
            <a:avLst/>
          </a:prstGeom>
          <a:ln w="25400">
            <a:solidFill>
              <a:srgbClr val="6D7180"/>
            </a:solidFill>
            <a:miter/>
          </a:ln>
        </p:spPr>
        <p:txBody>
          <a:bodyPr lIns="45719" rIns="45719"/>
          <a:lstStyle/>
          <a:p>
            <a:endParaRPr/>
          </a:p>
        </p:txBody>
      </p:sp>
      <p:sp>
        <p:nvSpPr>
          <p:cNvPr id="1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About Me">
    <p:spTree>
      <p:nvGrpSpPr>
        <p:cNvPr id="1" name=""/>
        <p:cNvGrpSpPr/>
        <p:nvPr/>
      </p:nvGrpSpPr>
      <p:grpSpPr>
        <a:xfrm>
          <a:off x="0" y="0"/>
          <a:ext cx="0" cy="0"/>
          <a:chOff x="0" y="0"/>
          <a:chExt cx="0" cy="0"/>
        </a:xfrm>
      </p:grpSpPr>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2" name="About Me – Presenter Name"/>
          <p:cNvSpPr txBox="1">
            <a:spLocks noGrp="1"/>
          </p:cNvSpPr>
          <p:nvPr>
            <p:ph type="title" hasCustomPrompt="1"/>
          </p:nvPr>
        </p:nvSpPr>
        <p:spPr>
          <a:prstGeom prst="rect">
            <a:avLst/>
          </a:prstGeom>
        </p:spPr>
        <p:txBody>
          <a:bodyPr/>
          <a:lstStyle/>
          <a:p>
            <a:r>
              <a:t>About Me – Presenter Name</a:t>
            </a:r>
          </a:p>
        </p:txBody>
      </p:sp>
      <p:sp>
        <p:nvSpPr>
          <p:cNvPr id="33" name="Body Level One…"/>
          <p:cNvSpPr txBox="1">
            <a:spLocks noGrp="1"/>
          </p:cNvSpPr>
          <p:nvPr>
            <p:ph type="body" idx="1" hasCustomPrompt="1"/>
          </p:nvPr>
        </p:nvSpPr>
        <p:spPr>
          <a:prstGeom prst="rect">
            <a:avLst/>
          </a:prstGeom>
        </p:spPr>
        <p:txBody>
          <a:bodyPr/>
          <a:lstStyle/>
          <a:p>
            <a:r>
              <a:t>Level 1 – Arial 20</a:t>
            </a:r>
          </a:p>
          <a:p>
            <a:pPr lvl="1"/>
            <a:endParaRPr/>
          </a:p>
          <a:p>
            <a:pPr lvl="2"/>
            <a:endParaRPr/>
          </a:p>
          <a:p>
            <a:pPr lvl="3"/>
            <a:endParaRPr/>
          </a:p>
          <a:p>
            <a:pPr lvl="4"/>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Charge">
    <p:spTree>
      <p:nvGrpSpPr>
        <p:cNvPr id="1" name=""/>
        <p:cNvGrpSpPr/>
        <p:nvPr/>
      </p:nvGrpSpPr>
      <p:grpSpPr>
        <a:xfrm>
          <a:off x="0" y="0"/>
          <a:ext cx="0" cy="0"/>
          <a:chOff x="0" y="0"/>
          <a:chExt cx="0" cy="0"/>
        </a:xfrm>
      </p:grpSpPr>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1" name="Body Level One…"/>
          <p:cNvSpPr txBox="1">
            <a:spLocks noGrp="1"/>
          </p:cNvSpPr>
          <p:nvPr>
            <p:ph type="body" idx="1" hasCustomPrompt="1"/>
          </p:nvPr>
        </p:nvSpPr>
        <p:spPr>
          <a:prstGeom prst="rect">
            <a:avLst/>
          </a:prstGeom>
        </p:spPr>
        <p:txBody>
          <a:bodyPr/>
          <a:lstStyle>
            <a:lvl1pPr marL="346075" indent="-346075">
              <a:buFontTx/>
              <a:buAutoNum type="arabicPeriod"/>
            </a:lvl1pPr>
            <a:lvl2pPr marL="684212" indent="-457200">
              <a:buFontTx/>
              <a:buAutoNum type="alphaUcPeriod"/>
            </a:lvl2pPr>
            <a:lvl3pPr marL="841375" indent="-381000">
              <a:buFontTx/>
              <a:buAutoNum type="romanLcPeriod"/>
            </a:lvl3pPr>
            <a:lvl4pPr marL="1116012" indent="-428625">
              <a:buFontTx/>
              <a:buAutoNum type="alphaLcPeriod"/>
            </a:lvl4pPr>
            <a:lvl5pPr marL="1343025" indent="-428625">
              <a:buFontTx/>
              <a:buAutoNum type="arabicPeriod"/>
            </a:lvl5pPr>
          </a:lstStyle>
          <a:p>
            <a:r>
              <a:t>Charges – Arial 20</a:t>
            </a:r>
          </a:p>
          <a:p>
            <a:pPr lvl="1"/>
            <a:endParaRPr/>
          </a:p>
          <a:p>
            <a:pPr lvl="2"/>
            <a:endParaRPr/>
          </a:p>
          <a:p>
            <a:pPr lvl="3"/>
            <a:endParaRPr/>
          </a:p>
          <a:p>
            <a:pPr lvl="4"/>
            <a:endParaRPr/>
          </a:p>
        </p:txBody>
      </p:sp>
      <p:sp>
        <p:nvSpPr>
          <p:cNvPr id="42" name="Charge Questions Addressed"/>
          <p:cNvSpPr txBox="1">
            <a:spLocks noGrp="1"/>
          </p:cNvSpPr>
          <p:nvPr>
            <p:ph type="title" hasCustomPrompt="1"/>
          </p:nvPr>
        </p:nvSpPr>
        <p:spPr>
          <a:xfrm>
            <a:off x="461962" y="0"/>
            <a:ext cx="11499235" cy="814866"/>
          </a:xfrm>
          <a:prstGeom prst="rect">
            <a:avLst/>
          </a:prstGeom>
        </p:spPr>
        <p:txBody>
          <a:bodyPr/>
          <a:lstStyle/>
          <a:p>
            <a:r>
              <a:t>Charge Questions Addressed</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ontent 1 - Bulleted">
    <p:spTree>
      <p:nvGrpSpPr>
        <p:cNvPr id="1" name=""/>
        <p:cNvGrpSpPr/>
        <p:nvPr/>
      </p:nvGrpSpPr>
      <p:grpSpPr>
        <a:xfrm>
          <a:off x="0" y="0"/>
          <a:ext cx="0" cy="0"/>
          <a:chOff x="0" y="0"/>
          <a:chExt cx="0" cy="0"/>
        </a:xfrm>
      </p:grpSpPr>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0" name="Slide Title [Layout: Content 1 – Bulleted]"/>
          <p:cNvSpPr txBox="1">
            <a:spLocks noGrp="1"/>
          </p:cNvSpPr>
          <p:nvPr>
            <p:ph type="title" hasCustomPrompt="1"/>
          </p:nvPr>
        </p:nvSpPr>
        <p:spPr>
          <a:prstGeom prst="rect">
            <a:avLst/>
          </a:prstGeom>
        </p:spPr>
        <p:txBody>
          <a:bodyPr/>
          <a:lstStyle/>
          <a:p>
            <a:r>
              <a:t>Slide Title [Layout: Content 1 – Bulleted]</a:t>
            </a:r>
          </a:p>
        </p:txBody>
      </p:sp>
      <p:sp>
        <p:nvSpPr>
          <p:cNvPr id="51" name="Body Level One…"/>
          <p:cNvSpPr txBox="1">
            <a:spLocks noGrp="1"/>
          </p:cNvSpPr>
          <p:nvPr>
            <p:ph type="body" idx="1" hasCustomPrompt="1"/>
          </p:nvPr>
        </p:nvSpPr>
        <p:spPr>
          <a:prstGeom prst="rect">
            <a:avLst/>
          </a:prstGeom>
        </p:spPr>
        <p:txBody>
          <a:bodyPr/>
          <a:lstStyle>
            <a:lvl1pPr>
              <a:defRPr sz="2400"/>
            </a:lvl1pPr>
            <a:lvl2pPr marL="561657" indent="-274319">
              <a:defRPr sz="2400"/>
            </a:lvl2pPr>
            <a:lvl3pPr marL="801158" indent="-226483">
              <a:defRPr sz="2400"/>
            </a:lvl3pPr>
            <a:lvl4pPr marL="1058069" indent="-254794">
              <a:defRPr sz="2400"/>
            </a:lvl4pPr>
            <a:lvl5pPr marL="1286669" indent="-254794">
              <a:defRPr sz="2400"/>
            </a:lvl5pPr>
          </a:lstStyle>
          <a:p>
            <a:r>
              <a:t>Level 1 – Arial 24</a:t>
            </a:r>
          </a:p>
          <a:p>
            <a:pPr lvl="1"/>
            <a:endParaRPr/>
          </a:p>
          <a:p>
            <a:pPr lvl="2"/>
            <a:endParaRPr/>
          </a:p>
          <a:p>
            <a:pPr lvl="3"/>
            <a:endParaRPr/>
          </a:p>
          <a:p>
            <a:pPr lvl="4"/>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ntent 2 - Bulleted">
    <p:spTree>
      <p:nvGrpSpPr>
        <p:cNvPr id="1" name=""/>
        <p:cNvGrpSpPr/>
        <p:nvPr/>
      </p:nvGrpSpPr>
      <p:grpSpPr>
        <a:xfrm>
          <a:off x="0" y="0"/>
          <a:ext cx="0" cy="0"/>
          <a:chOff x="0" y="0"/>
          <a:chExt cx="0" cy="0"/>
        </a:xfrm>
      </p:grpSpPr>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9" name="Slide Title [Layout: Content 2 – Bulleted]"/>
          <p:cNvSpPr txBox="1">
            <a:spLocks noGrp="1"/>
          </p:cNvSpPr>
          <p:nvPr>
            <p:ph type="title" hasCustomPrompt="1"/>
          </p:nvPr>
        </p:nvSpPr>
        <p:spPr>
          <a:prstGeom prst="rect">
            <a:avLst/>
          </a:prstGeom>
        </p:spPr>
        <p:txBody>
          <a:bodyPr/>
          <a:lstStyle/>
          <a:p>
            <a:r>
              <a:t>Slide Title [Layout: Content 2 – Bulleted]</a:t>
            </a:r>
          </a:p>
        </p:txBody>
      </p:sp>
      <p:sp>
        <p:nvSpPr>
          <p:cNvPr id="60" name="Body Level One…"/>
          <p:cNvSpPr txBox="1">
            <a:spLocks noGrp="1"/>
          </p:cNvSpPr>
          <p:nvPr>
            <p:ph type="body" sz="half" idx="1" hasCustomPrompt="1"/>
          </p:nvPr>
        </p:nvSpPr>
        <p:spPr>
          <a:xfrm>
            <a:off x="461962" y="930274"/>
            <a:ext cx="11521442" cy="2560321"/>
          </a:xfrm>
          <a:prstGeom prst="rect">
            <a:avLst/>
          </a:prstGeom>
        </p:spPr>
        <p:txBody>
          <a:bodyPr/>
          <a:lstStyle>
            <a:lvl1pPr>
              <a:defRPr sz="2400"/>
            </a:lvl1pPr>
            <a:lvl2pPr marL="561657" indent="-274319">
              <a:defRPr sz="2400"/>
            </a:lvl2pPr>
            <a:lvl3pPr marL="801158" indent="-226483">
              <a:defRPr sz="2400"/>
            </a:lvl3pPr>
            <a:lvl4pPr marL="1058069" indent="-254794">
              <a:defRPr sz="2400"/>
            </a:lvl4pPr>
            <a:lvl5pPr marL="1286669" indent="-254794">
              <a:defRPr sz="2400"/>
            </a:lvl5pPr>
          </a:lstStyle>
          <a:p>
            <a:r>
              <a:t>Level 1 – Arial 24</a:t>
            </a:r>
          </a:p>
          <a:p>
            <a:pPr lvl="1"/>
            <a:endParaRPr/>
          </a:p>
          <a:p>
            <a:pPr lvl="2"/>
            <a:endParaRPr/>
          </a:p>
          <a:p>
            <a:pPr lvl="3"/>
            <a:endParaRPr/>
          </a:p>
          <a:p>
            <a:pPr lvl="4"/>
            <a:endParaRPr/>
          </a:p>
        </p:txBody>
      </p:sp>
      <p:sp>
        <p:nvSpPr>
          <p:cNvPr id="61" name="Text Placeholder 4"/>
          <p:cNvSpPr>
            <a:spLocks noGrp="1"/>
          </p:cNvSpPr>
          <p:nvPr>
            <p:ph type="body" sz="half" idx="21" hasCustomPrompt="1"/>
          </p:nvPr>
        </p:nvSpPr>
        <p:spPr>
          <a:xfrm>
            <a:off x="461962" y="3606001"/>
            <a:ext cx="11521442" cy="2560322"/>
          </a:xfrm>
          <a:prstGeom prst="rect">
            <a:avLst/>
          </a:prstGeom>
        </p:spPr>
        <p:txBody>
          <a:bodyPr/>
          <a:lstStyle>
            <a:lvl1pPr>
              <a:defRPr sz="2400"/>
            </a:lvl1pPr>
          </a:lstStyle>
          <a:p>
            <a:r>
              <a:t>Level 1 – Arial 24
Level 2 – Arial 20
Level 3 – Arial 18
Level 4 – Arial 16
Level 5 – Arial 16</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Content 3 - Bulleted">
    <p:spTree>
      <p:nvGrpSpPr>
        <p:cNvPr id="1" name=""/>
        <p:cNvGrpSpPr/>
        <p:nvPr/>
      </p:nvGrpSpPr>
      <p:grpSpPr>
        <a:xfrm>
          <a:off x="0" y="0"/>
          <a:ext cx="0" cy="0"/>
          <a:chOff x="0" y="0"/>
          <a:chExt cx="0" cy="0"/>
        </a:xfrm>
      </p:grpSpPr>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9" name="Slide Title [Layout: Content 3 – Bulleted]"/>
          <p:cNvSpPr txBox="1">
            <a:spLocks noGrp="1"/>
          </p:cNvSpPr>
          <p:nvPr>
            <p:ph type="title" hasCustomPrompt="1"/>
          </p:nvPr>
        </p:nvSpPr>
        <p:spPr>
          <a:prstGeom prst="rect">
            <a:avLst/>
          </a:prstGeom>
        </p:spPr>
        <p:txBody>
          <a:bodyPr/>
          <a:lstStyle/>
          <a:p>
            <a:r>
              <a:t>Slide Title [Layout: Content 3 – Bulleted] </a:t>
            </a:r>
          </a:p>
        </p:txBody>
      </p:sp>
      <p:sp>
        <p:nvSpPr>
          <p:cNvPr id="70" name="Body Level One…"/>
          <p:cNvSpPr txBox="1">
            <a:spLocks noGrp="1"/>
          </p:cNvSpPr>
          <p:nvPr>
            <p:ph type="body" sz="half" idx="1" hasCustomPrompt="1"/>
          </p:nvPr>
        </p:nvSpPr>
        <p:spPr>
          <a:xfrm>
            <a:off x="461962" y="930274"/>
            <a:ext cx="5669281" cy="5212080"/>
          </a:xfrm>
          <a:prstGeom prst="rect">
            <a:avLst/>
          </a:prstGeom>
        </p:spPr>
        <p:txBody>
          <a:bodyPr/>
          <a:lstStyle>
            <a:lvl1pPr>
              <a:defRPr sz="2400"/>
            </a:lvl1pPr>
            <a:lvl2pPr marL="561657" indent="-274319">
              <a:defRPr sz="2400"/>
            </a:lvl2pPr>
            <a:lvl3pPr marL="801158" indent="-226483">
              <a:defRPr sz="2400"/>
            </a:lvl3pPr>
            <a:lvl4pPr marL="1058069" indent="-254794">
              <a:defRPr sz="2400"/>
            </a:lvl4pPr>
            <a:lvl5pPr marL="1286669" indent="-254794">
              <a:defRPr sz="2400"/>
            </a:lvl5pPr>
          </a:lstStyle>
          <a:p>
            <a:r>
              <a:t>Level 1 – Arial 24</a:t>
            </a:r>
          </a:p>
          <a:p>
            <a:pPr lvl="1"/>
            <a:endParaRPr/>
          </a:p>
          <a:p>
            <a:pPr lvl="2"/>
            <a:endParaRPr/>
          </a:p>
          <a:p>
            <a:pPr lvl="3"/>
            <a:endParaRPr/>
          </a:p>
          <a:p>
            <a:pPr lvl="4"/>
            <a:endParaRPr/>
          </a:p>
        </p:txBody>
      </p:sp>
      <p:sp>
        <p:nvSpPr>
          <p:cNvPr id="71" name="Text Placeholder 4"/>
          <p:cNvSpPr>
            <a:spLocks noGrp="1"/>
          </p:cNvSpPr>
          <p:nvPr>
            <p:ph type="body" sz="half" idx="21" hasCustomPrompt="1"/>
          </p:nvPr>
        </p:nvSpPr>
        <p:spPr>
          <a:xfrm>
            <a:off x="6291917" y="930199"/>
            <a:ext cx="5669281" cy="5212080"/>
          </a:xfrm>
          <a:prstGeom prst="rect">
            <a:avLst/>
          </a:prstGeom>
        </p:spPr>
        <p:txBody>
          <a:bodyPr/>
          <a:lstStyle>
            <a:lvl1pPr>
              <a:defRPr sz="2400"/>
            </a:lvl1pPr>
          </a:lstStyle>
          <a:p>
            <a:r>
              <a:t>Level 1 – Arial 24
Level 2 – Arial 20
Level 3 – Arial 18
Level 4 – Arial 16
Level 5 – Arial 16</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ontent 1 - Numbered">
    <p:spTree>
      <p:nvGrpSpPr>
        <p:cNvPr id="1" name=""/>
        <p:cNvGrpSpPr/>
        <p:nvPr/>
      </p:nvGrpSpPr>
      <p:grpSpPr>
        <a:xfrm>
          <a:off x="0" y="0"/>
          <a:ext cx="0" cy="0"/>
          <a:chOff x="0" y="0"/>
          <a:chExt cx="0" cy="0"/>
        </a:xfrm>
      </p:grpSpPr>
      <p:sp>
        <p:nvSpPr>
          <p:cNvPr id="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9" name="Slide Title [Layout: Content 1 – Numbered]"/>
          <p:cNvSpPr txBox="1">
            <a:spLocks noGrp="1"/>
          </p:cNvSpPr>
          <p:nvPr>
            <p:ph type="title" hasCustomPrompt="1"/>
          </p:nvPr>
        </p:nvSpPr>
        <p:spPr>
          <a:prstGeom prst="rect">
            <a:avLst/>
          </a:prstGeom>
        </p:spPr>
        <p:txBody>
          <a:bodyPr/>
          <a:lstStyle/>
          <a:p>
            <a:r>
              <a:t>Slide Title [Layout: Content 1 – Numbered]</a:t>
            </a:r>
          </a:p>
        </p:txBody>
      </p:sp>
      <p:sp>
        <p:nvSpPr>
          <p:cNvPr id="80" name="Body Level One…"/>
          <p:cNvSpPr txBox="1">
            <a:spLocks noGrp="1"/>
          </p:cNvSpPr>
          <p:nvPr>
            <p:ph type="body" idx="1" hasCustomPrompt="1"/>
          </p:nvPr>
        </p:nvSpPr>
        <p:spPr>
          <a:prstGeom prst="rect">
            <a:avLst/>
          </a:prstGeom>
        </p:spPr>
        <p:txBody>
          <a:bodyPr/>
          <a:lstStyle>
            <a:lvl1pPr marL="346075" indent="-346075">
              <a:buFontTx/>
              <a:buAutoNum type="arabicPeriod"/>
              <a:defRPr sz="2400"/>
            </a:lvl1pPr>
            <a:lvl2pPr marL="644525" indent="-419100">
              <a:buFontTx/>
              <a:buAutoNum type="alphaLcPeriod"/>
              <a:defRPr sz="2400"/>
            </a:lvl2pPr>
            <a:lvl3pPr marL="760941" indent="-300566">
              <a:buFontTx/>
              <a:buAutoNum type="romanLcPeriod"/>
              <a:defRPr sz="2400"/>
            </a:lvl3pPr>
            <a:lvl4pPr marL="996157" indent="-421482">
              <a:buFontTx/>
              <a:buAutoNum type="alphaLcPeriod"/>
              <a:defRPr sz="2400"/>
            </a:lvl4pPr>
            <a:lvl5pPr marL="1428750" indent="-514350">
              <a:buFontTx/>
              <a:buAutoNum type="arabicPeriod"/>
              <a:defRPr sz="2400"/>
            </a:lvl5pPr>
          </a:lstStyle>
          <a:p>
            <a:r>
              <a:t>Level 1 – Arial 24</a:t>
            </a:r>
          </a:p>
          <a:p>
            <a:pPr lvl="1"/>
            <a:endParaRPr/>
          </a:p>
          <a:p>
            <a:pPr lvl="2"/>
            <a:endParaRPr/>
          </a:p>
          <a:p>
            <a:pPr lvl="3"/>
            <a:endParaRPr/>
          </a:p>
          <a:p>
            <a:pPr lvl="4"/>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2 - Numbered">
    <p:spTree>
      <p:nvGrpSpPr>
        <p:cNvPr id="1" name=""/>
        <p:cNvGrpSpPr/>
        <p:nvPr/>
      </p:nvGrpSpPr>
      <p:grpSpPr>
        <a:xfrm>
          <a:off x="0" y="0"/>
          <a:ext cx="0" cy="0"/>
          <a:chOff x="0" y="0"/>
          <a:chExt cx="0" cy="0"/>
        </a:xfrm>
      </p:grpSpPr>
      <p:sp>
        <p:nvSpPr>
          <p:cNvPr id="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88" name="Slide Title [Layout: Content 2 – Numbered]"/>
          <p:cNvSpPr txBox="1">
            <a:spLocks noGrp="1"/>
          </p:cNvSpPr>
          <p:nvPr>
            <p:ph type="title" hasCustomPrompt="1"/>
          </p:nvPr>
        </p:nvSpPr>
        <p:spPr>
          <a:prstGeom prst="rect">
            <a:avLst/>
          </a:prstGeom>
        </p:spPr>
        <p:txBody>
          <a:bodyPr/>
          <a:lstStyle/>
          <a:p>
            <a:r>
              <a:t>Slide Title [Layout: Content 2 – Numbered]</a:t>
            </a:r>
          </a:p>
        </p:txBody>
      </p:sp>
      <p:sp>
        <p:nvSpPr>
          <p:cNvPr id="89" name="Body Level One…"/>
          <p:cNvSpPr txBox="1">
            <a:spLocks noGrp="1"/>
          </p:cNvSpPr>
          <p:nvPr>
            <p:ph type="body" sz="half" idx="1" hasCustomPrompt="1"/>
          </p:nvPr>
        </p:nvSpPr>
        <p:spPr>
          <a:xfrm>
            <a:off x="461962" y="930274"/>
            <a:ext cx="11521442" cy="2560321"/>
          </a:xfrm>
          <a:prstGeom prst="rect">
            <a:avLst/>
          </a:prstGeom>
        </p:spPr>
        <p:txBody>
          <a:bodyPr/>
          <a:lstStyle>
            <a:lvl1pPr marL="346075" indent="-346075">
              <a:buFontTx/>
              <a:buAutoNum type="arabicPeriod"/>
              <a:defRPr sz="2400"/>
            </a:lvl1pPr>
            <a:lvl2pPr marL="644525" indent="-419100">
              <a:buFontTx/>
              <a:buAutoNum type="alphaLcPeriod"/>
              <a:defRPr sz="2400"/>
            </a:lvl2pPr>
            <a:lvl3pPr marL="760941" indent="-300566">
              <a:buFontTx/>
              <a:buAutoNum type="romanLcPeriod"/>
              <a:defRPr sz="2400"/>
            </a:lvl3pPr>
            <a:lvl4pPr marL="996157" indent="-421482">
              <a:buFontTx/>
              <a:buAutoNum type="alphaLcPeriod"/>
              <a:defRPr sz="2400"/>
            </a:lvl4pPr>
            <a:lvl5pPr marL="1428750" indent="-514350">
              <a:buFontTx/>
              <a:buAutoNum type="arabicPeriod"/>
              <a:defRPr sz="2400"/>
            </a:lvl5pPr>
          </a:lstStyle>
          <a:p>
            <a:r>
              <a:t>Level 1 – Arial 24</a:t>
            </a:r>
          </a:p>
          <a:p>
            <a:pPr lvl="1"/>
            <a:endParaRPr/>
          </a:p>
          <a:p>
            <a:pPr lvl="2"/>
            <a:endParaRPr/>
          </a:p>
          <a:p>
            <a:pPr lvl="3"/>
            <a:endParaRPr/>
          </a:p>
          <a:p>
            <a:pPr lvl="4"/>
            <a:endParaRPr/>
          </a:p>
        </p:txBody>
      </p:sp>
      <p:sp>
        <p:nvSpPr>
          <p:cNvPr id="90" name="Text Placeholder 4"/>
          <p:cNvSpPr>
            <a:spLocks noGrp="1"/>
          </p:cNvSpPr>
          <p:nvPr>
            <p:ph type="body" sz="half" idx="21" hasCustomPrompt="1"/>
          </p:nvPr>
        </p:nvSpPr>
        <p:spPr>
          <a:xfrm>
            <a:off x="461962" y="3600610"/>
            <a:ext cx="11521442" cy="2560321"/>
          </a:xfrm>
          <a:prstGeom prst="rect">
            <a:avLst/>
          </a:prstGeom>
        </p:spPr>
        <p:txBody>
          <a:bodyPr/>
          <a:lstStyle>
            <a:lvl1pPr marL="346075" indent="-346075">
              <a:buFontTx/>
              <a:buAutoNum type="arabicPeriod"/>
              <a:defRPr sz="2400"/>
            </a:lvl1pPr>
          </a:lstStyle>
          <a:p>
            <a:r>
              <a:t>Level 1 – Arial 24
Level 2 – Arial 20
Level 3 – Arial 18
Level 4 – Arial 16</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Content 3 - Numbered">
    <p:spTree>
      <p:nvGrpSpPr>
        <p:cNvPr id="1" name=""/>
        <p:cNvGrpSpPr/>
        <p:nvPr/>
      </p:nvGrpSpPr>
      <p:grpSpPr>
        <a:xfrm>
          <a:off x="0" y="0"/>
          <a:ext cx="0" cy="0"/>
          <a:chOff x="0" y="0"/>
          <a:chExt cx="0" cy="0"/>
        </a:xfrm>
      </p:grpSpPr>
      <p:sp>
        <p:nvSpPr>
          <p:cNvPr id="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98" name="Slide Title [Layout: Content 3 – Numbered]"/>
          <p:cNvSpPr txBox="1">
            <a:spLocks noGrp="1"/>
          </p:cNvSpPr>
          <p:nvPr>
            <p:ph type="title" hasCustomPrompt="1"/>
          </p:nvPr>
        </p:nvSpPr>
        <p:spPr>
          <a:prstGeom prst="rect">
            <a:avLst/>
          </a:prstGeom>
        </p:spPr>
        <p:txBody>
          <a:bodyPr/>
          <a:lstStyle/>
          <a:p>
            <a:r>
              <a:t>Slide Title [Layout: Content 3 – Numbered]</a:t>
            </a:r>
          </a:p>
        </p:txBody>
      </p:sp>
      <p:sp>
        <p:nvSpPr>
          <p:cNvPr id="99" name="Body Level One…"/>
          <p:cNvSpPr txBox="1">
            <a:spLocks noGrp="1"/>
          </p:cNvSpPr>
          <p:nvPr>
            <p:ph type="body" sz="half" idx="1" hasCustomPrompt="1"/>
          </p:nvPr>
        </p:nvSpPr>
        <p:spPr>
          <a:xfrm>
            <a:off x="461962" y="930274"/>
            <a:ext cx="5669281" cy="5212080"/>
          </a:xfrm>
          <a:prstGeom prst="rect">
            <a:avLst/>
          </a:prstGeom>
        </p:spPr>
        <p:txBody>
          <a:bodyPr/>
          <a:lstStyle>
            <a:lvl1pPr marL="346075" indent="-346075">
              <a:buFontTx/>
              <a:buAutoNum type="arabicPeriod"/>
              <a:defRPr sz="2400"/>
            </a:lvl1pPr>
            <a:lvl2pPr marL="644525" indent="-419100">
              <a:buFontTx/>
              <a:buAutoNum type="alphaLcPeriod"/>
              <a:defRPr sz="2400"/>
            </a:lvl2pPr>
            <a:lvl3pPr marL="760941" indent="-300566">
              <a:buFontTx/>
              <a:buAutoNum type="romanLcPeriod"/>
              <a:defRPr sz="2400"/>
            </a:lvl3pPr>
            <a:lvl4pPr marL="996157" indent="-421482">
              <a:buFontTx/>
              <a:buAutoNum type="alphaLcPeriod"/>
              <a:defRPr sz="2400"/>
            </a:lvl4pPr>
            <a:lvl5pPr marL="1428750" indent="-514350">
              <a:buFontTx/>
              <a:buAutoNum type="arabicPeriod"/>
              <a:defRPr sz="2400"/>
            </a:lvl5pPr>
          </a:lstStyle>
          <a:p>
            <a:r>
              <a:t>Level 1 – Arial 24</a:t>
            </a:r>
          </a:p>
          <a:p>
            <a:pPr lvl="1"/>
            <a:endParaRPr/>
          </a:p>
          <a:p>
            <a:pPr lvl="2"/>
            <a:endParaRPr/>
          </a:p>
          <a:p>
            <a:pPr lvl="3"/>
            <a:endParaRPr/>
          </a:p>
          <a:p>
            <a:pPr lvl="4"/>
            <a:endParaRPr/>
          </a:p>
        </p:txBody>
      </p:sp>
      <p:sp>
        <p:nvSpPr>
          <p:cNvPr id="100" name="Text Placeholder 4"/>
          <p:cNvSpPr>
            <a:spLocks noGrp="1"/>
          </p:cNvSpPr>
          <p:nvPr>
            <p:ph type="body" sz="half" idx="21" hasCustomPrompt="1"/>
          </p:nvPr>
        </p:nvSpPr>
        <p:spPr>
          <a:xfrm>
            <a:off x="6291917" y="930274"/>
            <a:ext cx="5669281" cy="5212080"/>
          </a:xfrm>
          <a:prstGeom prst="rect">
            <a:avLst/>
          </a:prstGeom>
        </p:spPr>
        <p:txBody>
          <a:bodyPr/>
          <a:lstStyle>
            <a:lvl1pPr marL="346075" indent="-346075">
              <a:buFontTx/>
              <a:buAutoNum type="arabicPeriod"/>
              <a:defRPr sz="2400"/>
            </a:lvl1pPr>
          </a:lstStyle>
          <a:p>
            <a:r>
              <a:t>Level 1 – Arial 24
Level 2 – Arial 20
Level 3 – Arial 18
Level 4 – Arial 16</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9"/>
          <a:srcRect/>
          <a:stretch>
            <a:fillRect/>
          </a:stretch>
        </a:blipFill>
        <a:effectLst/>
      </p:bgPr>
    </p:bg>
    <p:spTree>
      <p:nvGrpSpPr>
        <p:cNvPr id="1" name=""/>
        <p:cNvGrpSpPr/>
        <p:nvPr/>
      </p:nvGrpSpPr>
      <p:grpSpPr>
        <a:xfrm>
          <a:off x="0" y="0"/>
          <a:ext cx="0" cy="0"/>
          <a:chOff x="0" y="0"/>
          <a:chExt cx="0" cy="0"/>
        </a:xfrm>
      </p:grpSpPr>
      <p:sp>
        <p:nvSpPr>
          <p:cNvPr id="2" name="Straight Connector 4"/>
          <p:cNvSpPr/>
          <p:nvPr/>
        </p:nvSpPr>
        <p:spPr>
          <a:xfrm>
            <a:off x="462578" y="825178"/>
            <a:ext cx="11499927" cy="1"/>
          </a:xfrm>
          <a:prstGeom prst="line">
            <a:avLst/>
          </a:prstGeom>
          <a:ln w="25400">
            <a:solidFill>
              <a:srgbClr val="6D7180"/>
            </a:solidFill>
            <a:miter/>
          </a:ln>
        </p:spPr>
        <p:txBody>
          <a:bodyPr lIns="45719" rIns="45719"/>
          <a:lstStyle/>
          <a:p>
            <a:endParaRPr/>
          </a:p>
        </p:txBody>
      </p:sp>
      <p:sp>
        <p:nvSpPr>
          <p:cNvPr id="3" name="TextBox 3"/>
          <p:cNvSpPr txBox="1"/>
          <p:nvPr/>
        </p:nvSpPr>
        <p:spPr>
          <a:xfrm>
            <a:off x="411479" y="6490194"/>
            <a:ext cx="10951700" cy="307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400"/>
            </a:lvl1pPr>
          </a:lstStyle>
          <a:p>
            <a:r>
              <a:rPr lang="en-US" dirty="0"/>
              <a:t>Far-Forward/Far-Backward </a:t>
            </a:r>
            <a:r>
              <a:rPr dirty="0"/>
              <a:t>Review, </a:t>
            </a:r>
            <a:r>
              <a:rPr lang="en-US" b="1" u="sng" dirty="0">
                <a:solidFill>
                  <a:srgbClr val="C00000"/>
                </a:solidFill>
              </a:rPr>
              <a:t>June 16</a:t>
            </a:r>
            <a:r>
              <a:rPr lang="en-US" b="1" u="sng" baseline="30000" dirty="0">
                <a:solidFill>
                  <a:srgbClr val="C00000"/>
                </a:solidFill>
              </a:rPr>
              <a:t>th</a:t>
            </a:r>
            <a:r>
              <a:rPr lang="en-US" b="1" u="sng" dirty="0">
                <a:solidFill>
                  <a:srgbClr val="C00000"/>
                </a:solidFill>
              </a:rPr>
              <a:t>, 2025</a:t>
            </a:r>
            <a:r>
              <a:rPr lang="en-US" dirty="0"/>
              <a:t>		</a:t>
            </a:r>
            <a:endParaRPr dirty="0"/>
          </a:p>
        </p:txBody>
      </p:sp>
      <p:sp>
        <p:nvSpPr>
          <p:cNvPr id="4" name="Slide Number"/>
          <p:cNvSpPr txBox="1">
            <a:spLocks noGrp="1"/>
          </p:cNvSpPr>
          <p:nvPr>
            <p:ph type="sldNum" sz="quarter" idx="2"/>
          </p:nvPr>
        </p:nvSpPr>
        <p:spPr>
          <a:xfrm>
            <a:off x="11752799" y="6499669"/>
            <a:ext cx="301909" cy="288824"/>
          </a:xfrm>
          <a:prstGeom prst="rect">
            <a:avLst/>
          </a:prstGeom>
          <a:ln w="12700">
            <a:miter lim="400000"/>
          </a:ln>
        </p:spPr>
        <p:txBody>
          <a:bodyPr wrap="none" lIns="45719" rIns="45719" anchor="ctr">
            <a:spAutoFit/>
          </a:bodyPr>
          <a:lstStyle>
            <a:lvl1pPr algn="r">
              <a:defRPr sz="1400"/>
            </a:lvl1pPr>
          </a:lstStyle>
          <a:p>
            <a:fld id="{86CB4B4D-7CA3-9044-876B-883B54F8677D}" type="slidenum">
              <a:t>‹#›</a:t>
            </a:fld>
            <a:endParaRPr/>
          </a:p>
        </p:txBody>
      </p:sp>
      <p:sp>
        <p:nvSpPr>
          <p:cNvPr id="5" name="Straight Connector 6"/>
          <p:cNvSpPr/>
          <p:nvPr/>
        </p:nvSpPr>
        <p:spPr>
          <a:xfrm>
            <a:off x="461962" y="6260638"/>
            <a:ext cx="11499236" cy="1"/>
          </a:xfrm>
          <a:prstGeom prst="line">
            <a:avLst/>
          </a:prstGeom>
          <a:ln w="12700">
            <a:solidFill>
              <a:srgbClr val="000000"/>
            </a:solidFill>
            <a:miter/>
          </a:ln>
        </p:spPr>
        <p:txBody>
          <a:bodyPr lIns="45719" rIns="45719"/>
          <a:lstStyle/>
          <a:p>
            <a:endParaRPr/>
          </a:p>
        </p:txBody>
      </p:sp>
      <p:sp>
        <p:nvSpPr>
          <p:cNvPr id="7" name="About Me – Presenter Name"/>
          <p:cNvSpPr txBox="1">
            <a:spLocks noGrp="1"/>
          </p:cNvSpPr>
          <p:nvPr>
            <p:ph type="title" hasCustomPrompt="1"/>
          </p:nvPr>
        </p:nvSpPr>
        <p:spPr>
          <a:xfrm>
            <a:off x="461962" y="-16779"/>
            <a:ext cx="11499235" cy="4026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About Me – Presenter Name</a:t>
            </a:r>
          </a:p>
        </p:txBody>
      </p:sp>
      <p:sp>
        <p:nvSpPr>
          <p:cNvPr id="8" name="Body Level One…"/>
          <p:cNvSpPr txBox="1">
            <a:spLocks noGrp="1"/>
          </p:cNvSpPr>
          <p:nvPr>
            <p:ph type="body" idx="1" hasCustomPrompt="1"/>
          </p:nvPr>
        </p:nvSpPr>
        <p:spPr>
          <a:xfrm>
            <a:off x="461962" y="930274"/>
            <a:ext cx="11521442" cy="52120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rPr dirty="0"/>
              <a:t>Level 1 – Arial 20</a:t>
            </a:r>
          </a:p>
          <a:p>
            <a:pPr lvl="1"/>
            <a:endParaRPr dirty="0"/>
          </a:p>
          <a:p>
            <a:pPr lvl="2"/>
            <a:endParaRPr dirty="0"/>
          </a:p>
          <a:p>
            <a:pPr lvl="3"/>
            <a:endParaRPr dirty="0"/>
          </a:p>
          <a:p>
            <a:pPr lvl="4"/>
            <a:endParaRP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spd="med"/>
  <p:txStyles>
    <p:titleStyle>
      <a:lvl1pPr marL="0" marR="0" indent="0" algn="l" defTabSz="914400" rtl="0" latinLnBrk="0">
        <a:lnSpc>
          <a:spcPct val="9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1pPr>
      <a:lvl2pPr marL="0" marR="0" indent="0" algn="l" defTabSz="914400" rtl="0" latinLnBrk="0">
        <a:lnSpc>
          <a:spcPct val="9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2pPr>
      <a:lvl3pPr marL="0" marR="0" indent="0" algn="l" defTabSz="914400" rtl="0" latinLnBrk="0">
        <a:lnSpc>
          <a:spcPct val="9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3pPr>
      <a:lvl4pPr marL="0" marR="0" indent="0" algn="l" defTabSz="914400" rtl="0" latinLnBrk="0">
        <a:lnSpc>
          <a:spcPct val="9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4pPr>
      <a:lvl5pPr marL="0" marR="0" indent="0" algn="l" defTabSz="914400" rtl="0" latinLnBrk="0">
        <a:lnSpc>
          <a:spcPct val="9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5pPr>
      <a:lvl6pPr marL="0" marR="0" indent="0" algn="l" defTabSz="914400" rtl="0" latinLnBrk="0">
        <a:lnSpc>
          <a:spcPct val="9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6pPr>
      <a:lvl7pPr marL="0" marR="0" indent="0" algn="l" defTabSz="914400" rtl="0" latinLnBrk="0">
        <a:lnSpc>
          <a:spcPct val="9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7pPr>
      <a:lvl8pPr marL="0" marR="0" indent="0" algn="l" defTabSz="914400" rtl="0" latinLnBrk="0">
        <a:lnSpc>
          <a:spcPct val="9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8pPr>
      <a:lvl9pPr marL="0" marR="0" indent="0" algn="l" defTabSz="914400" rtl="0" latinLnBrk="0">
        <a:lnSpc>
          <a:spcPct val="9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9pPr>
    </p:titleStyle>
    <p:bodyStyle>
      <a:lvl1pPr marL="228600" marR="0" indent="-228600" algn="l" defTabSz="914400" rtl="0" latinLnBrk="0">
        <a:lnSpc>
          <a:spcPct val="100000"/>
        </a:lnSpc>
        <a:spcBef>
          <a:spcPts val="4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1pPr>
      <a:lvl2pPr marL="518715" marR="0" indent="-291703" algn="l" defTabSz="914400" rtl="0" latinLnBrk="0">
        <a:lnSpc>
          <a:spcPct val="100000"/>
        </a:lnSpc>
        <a:spcBef>
          <a:spcPts val="4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2pPr>
      <a:lvl3pPr marL="744141" marR="0" indent="-283766" algn="l" defTabSz="914400" rtl="0" latinLnBrk="0">
        <a:lnSpc>
          <a:spcPct val="100000"/>
        </a:lnSpc>
        <a:spcBef>
          <a:spcPts val="4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3pPr>
      <a:lvl4pPr marL="971153" marR="0" indent="-283766" algn="l" defTabSz="914400" rtl="0" latinLnBrk="0">
        <a:lnSpc>
          <a:spcPct val="100000"/>
        </a:lnSpc>
        <a:spcBef>
          <a:spcPts val="4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4pPr>
      <a:lvl5pPr marL="1198166" marR="0" indent="-283766" algn="l" defTabSz="914400" rtl="0" latinLnBrk="0">
        <a:lnSpc>
          <a:spcPct val="100000"/>
        </a:lnSpc>
        <a:spcBef>
          <a:spcPts val="4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5pPr>
      <a:lvl6pPr marL="2540000" marR="0" indent="-254000" algn="l" defTabSz="914400" rtl="0" latinLnBrk="0">
        <a:lnSpc>
          <a:spcPct val="100000"/>
        </a:lnSpc>
        <a:spcBef>
          <a:spcPts val="4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6pPr>
      <a:lvl7pPr marL="2997200" marR="0" indent="-254000" algn="l" defTabSz="914400" rtl="0" latinLnBrk="0">
        <a:lnSpc>
          <a:spcPct val="100000"/>
        </a:lnSpc>
        <a:spcBef>
          <a:spcPts val="4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7pPr>
      <a:lvl8pPr marL="3454400" marR="0" indent="-254000" algn="l" defTabSz="914400" rtl="0" latinLnBrk="0">
        <a:lnSpc>
          <a:spcPct val="100000"/>
        </a:lnSpc>
        <a:spcBef>
          <a:spcPts val="4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8pPr>
      <a:lvl9pPr marL="3911600" marR="0" indent="-254000" algn="l" defTabSz="914400" rtl="0" latinLnBrk="0">
        <a:lnSpc>
          <a:spcPct val="100000"/>
        </a:lnSpc>
        <a:spcBef>
          <a:spcPts val="4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6.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6.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Title 1"/>
          <p:cNvSpPr txBox="1"/>
          <p:nvPr/>
        </p:nvSpPr>
        <p:spPr>
          <a:xfrm>
            <a:off x="539429" y="2339817"/>
            <a:ext cx="10828952" cy="13180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normAutofit/>
          </a:bodyPr>
          <a:lstStyle>
            <a:lvl1pPr>
              <a:lnSpc>
                <a:spcPct val="90000"/>
              </a:lnSpc>
              <a:defRPr sz="4400">
                <a:solidFill>
                  <a:srgbClr val="FFFFFF"/>
                </a:solidFill>
              </a:defRPr>
            </a:lvl1pPr>
          </a:lstStyle>
          <a:p>
            <a:r>
              <a:rPr lang="en-US" dirty="0"/>
              <a:t>Far-Forward / Far-Backward </a:t>
            </a:r>
          </a:p>
          <a:p>
            <a:r>
              <a:rPr lang="en-US" dirty="0"/>
              <a:t>Detector Integration</a:t>
            </a:r>
            <a:endParaRPr dirty="0"/>
          </a:p>
        </p:txBody>
      </p:sp>
      <p:sp>
        <p:nvSpPr>
          <p:cNvPr id="190" name="Subtitle 2"/>
          <p:cNvSpPr txBox="1"/>
          <p:nvPr/>
        </p:nvSpPr>
        <p:spPr>
          <a:xfrm>
            <a:off x="539428" y="4458064"/>
            <a:ext cx="8363271" cy="16023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fontScale="92500" lnSpcReduction="10000"/>
          </a:bodyPr>
          <a:lstStyle/>
          <a:p>
            <a:pPr defTabSz="475487">
              <a:lnSpc>
                <a:spcPct val="90000"/>
              </a:lnSpc>
              <a:spcBef>
                <a:spcPts val="500"/>
              </a:spcBef>
              <a:defRPr sz="2200">
                <a:solidFill>
                  <a:srgbClr val="FFFFFF"/>
                </a:solidFill>
              </a:defRPr>
            </a:pPr>
            <a:r>
              <a:rPr lang="en-US" dirty="0"/>
              <a:t>Jonathan Smith (JLAB), Ron Lassiter (JLAB), </a:t>
            </a:r>
          </a:p>
          <a:p>
            <a:pPr defTabSz="475487">
              <a:lnSpc>
                <a:spcPct val="90000"/>
              </a:lnSpc>
              <a:spcBef>
                <a:spcPts val="500"/>
              </a:spcBef>
              <a:defRPr sz="2200">
                <a:solidFill>
                  <a:srgbClr val="FFFFFF"/>
                </a:solidFill>
              </a:defRPr>
            </a:pPr>
            <a:r>
              <a:rPr lang="en-US" dirty="0"/>
              <a:t>India Krehbiel (</a:t>
            </a:r>
            <a:r>
              <a:rPr lang="en-US" dirty="0" err="1"/>
              <a:t>JLab</a:t>
            </a:r>
            <a:r>
              <a:rPr lang="en-US" dirty="0"/>
              <a:t>), David Powell (JLAB)</a:t>
            </a:r>
            <a:endParaRPr dirty="0"/>
          </a:p>
          <a:p>
            <a:pPr defTabSz="475487">
              <a:lnSpc>
                <a:spcPct val="90000"/>
              </a:lnSpc>
              <a:spcBef>
                <a:spcPts val="500"/>
              </a:spcBef>
              <a:defRPr sz="1300">
                <a:solidFill>
                  <a:srgbClr val="FFFFFF"/>
                </a:solidFill>
              </a:defRPr>
            </a:pPr>
            <a:endParaRPr dirty="0"/>
          </a:p>
          <a:p>
            <a:pPr defTabSz="237742">
              <a:defRPr sz="1900">
                <a:solidFill>
                  <a:srgbClr val="FFFFFF"/>
                </a:solidFill>
              </a:defRPr>
            </a:pPr>
            <a:endParaRPr dirty="0"/>
          </a:p>
          <a:p>
            <a:pPr defTabSz="237742">
              <a:defRPr sz="1900">
                <a:solidFill>
                  <a:srgbClr val="FFFFFF"/>
                </a:solidFill>
              </a:defRPr>
            </a:pPr>
            <a:endParaRPr lang="en-US" dirty="0"/>
          </a:p>
          <a:p>
            <a:pPr defTabSz="237742">
              <a:defRPr sz="1900">
                <a:solidFill>
                  <a:srgbClr val="FFFFFF"/>
                </a:solidFill>
              </a:defRPr>
            </a:pPr>
            <a:r>
              <a:rPr lang="en-US" dirty="0">
                <a:solidFill>
                  <a:srgbClr val="FFFF00"/>
                </a:solidFill>
              </a:rPr>
              <a:t>June 16</a:t>
            </a:r>
            <a:r>
              <a:rPr lang="en-US" baseline="30000" dirty="0">
                <a:solidFill>
                  <a:srgbClr val="FFFF00"/>
                </a:solidFill>
              </a:rPr>
              <a:t>th</a:t>
            </a:r>
            <a:r>
              <a:rPr lang="en-US" dirty="0">
                <a:solidFill>
                  <a:srgbClr val="FFFF00"/>
                </a:solidFill>
              </a:rPr>
              <a:t>, 2025</a:t>
            </a:r>
            <a:endParaRPr dirty="0">
              <a:solidFill>
                <a:srgbClr val="FFFF00"/>
              </a:solidFill>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TextBox 5"/>
          <p:cNvSpPr txBox="1">
            <a:spLocks noGrp="1"/>
          </p:cNvSpPr>
          <p:nvPr>
            <p:ph type="sldNum" sz="quarter" idx="2"/>
          </p:nvPr>
        </p:nvSpPr>
        <p:spPr>
          <a:xfrm>
            <a:off x="11851683" y="6499669"/>
            <a:ext cx="203025" cy="28882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a:t>
            </a:fld>
            <a:endParaRPr/>
          </a:p>
        </p:txBody>
      </p:sp>
      <p:sp>
        <p:nvSpPr>
          <p:cNvPr id="198" name="Title 4"/>
          <p:cNvSpPr txBox="1">
            <a:spLocks noGrp="1"/>
          </p:cNvSpPr>
          <p:nvPr>
            <p:ph type="title"/>
          </p:nvPr>
        </p:nvSpPr>
        <p:spPr>
          <a:xfrm>
            <a:off x="462577" y="-1"/>
            <a:ext cx="11499929" cy="825179"/>
          </a:xfrm>
          <a:prstGeom prst="rect">
            <a:avLst/>
          </a:prstGeom>
        </p:spPr>
        <p:txBody>
          <a:bodyPr lIns="45718" tIns="45718" rIns="45718" bIns="45718"/>
          <a:lstStyle/>
          <a:p>
            <a:r>
              <a:rPr lang="en-US" dirty="0"/>
              <a:t>Primary Updates Outline</a:t>
            </a:r>
            <a:endParaRPr dirty="0"/>
          </a:p>
        </p:txBody>
      </p:sp>
      <p:sp>
        <p:nvSpPr>
          <p:cNvPr id="199" name="IR layout…"/>
          <p:cNvSpPr txBox="1">
            <a:spLocks noGrp="1"/>
          </p:cNvSpPr>
          <p:nvPr>
            <p:ph type="body" sz="half" idx="1"/>
          </p:nvPr>
        </p:nvSpPr>
        <p:spPr>
          <a:xfrm>
            <a:off x="533705" y="886367"/>
            <a:ext cx="10978358" cy="4732008"/>
          </a:xfrm>
          <a:prstGeom prst="rect">
            <a:avLst/>
          </a:prstGeom>
        </p:spPr>
        <p:txBody>
          <a:bodyPr lIns="45718" tIns="45718" rIns="45718" bIns="45718">
            <a:normAutofit/>
          </a:bodyPr>
          <a:lstStyle/>
          <a:p>
            <a:pPr>
              <a:defRPr sz="2800"/>
            </a:pPr>
            <a:r>
              <a:rPr lang="en-US" dirty="0"/>
              <a:t>Far-Forward Region</a:t>
            </a:r>
          </a:p>
          <a:p>
            <a:pPr lvl="1">
              <a:defRPr sz="2800"/>
            </a:pPr>
            <a:r>
              <a:rPr lang="en-US" dirty="0"/>
              <a:t>B0 Detector Layer Resize</a:t>
            </a:r>
          </a:p>
          <a:p>
            <a:pPr lvl="1">
              <a:defRPr sz="2800"/>
            </a:pPr>
            <a:r>
              <a:rPr lang="en-US" dirty="0"/>
              <a:t>B0 Outside Tooling</a:t>
            </a:r>
          </a:p>
          <a:p>
            <a:pPr lvl="1">
              <a:defRPr sz="2800"/>
            </a:pPr>
            <a:r>
              <a:rPr lang="en-US" dirty="0"/>
              <a:t>ZDC Updates</a:t>
            </a:r>
          </a:p>
          <a:p>
            <a:pPr>
              <a:defRPr sz="2800"/>
            </a:pPr>
            <a:r>
              <a:rPr lang="en-US" dirty="0"/>
              <a:t>Far-Backward Region</a:t>
            </a:r>
          </a:p>
          <a:p>
            <a:pPr lvl="1">
              <a:defRPr sz="2800"/>
            </a:pPr>
            <a:r>
              <a:rPr lang="en-US" dirty="0"/>
              <a:t>Low Q2 Tagger Calorimeter Updates</a:t>
            </a:r>
          </a:p>
          <a:p>
            <a:pPr>
              <a:defRPr sz="2800"/>
            </a:pPr>
            <a:r>
              <a:rPr lang="en-US" dirty="0"/>
              <a:t>B0 3D Model</a:t>
            </a:r>
          </a:p>
          <a:p>
            <a:pPr>
              <a:defRPr sz="2800"/>
            </a:pPr>
            <a:r>
              <a:rPr lang="en-US" dirty="0"/>
              <a:t>Upcoming Updates</a:t>
            </a:r>
          </a:p>
          <a:p>
            <a:pPr marL="0" indent="0">
              <a:buNone/>
              <a:defRPr sz="2800"/>
            </a:pPr>
            <a:endParaRPr lang="en-US" dirty="0"/>
          </a:p>
          <a:p>
            <a:pPr marL="227012" lvl="1" indent="0">
              <a:buNone/>
              <a:defRPr sz="2800"/>
            </a:pPr>
            <a:endParaRPr lang="en-US" dirty="0"/>
          </a:p>
        </p:txBody>
      </p:sp>
    </p:spTree>
    <p:extLst>
      <p:ext uri="{BB962C8B-B14F-4D97-AF65-F5344CB8AC3E}">
        <p14:creationId xmlns:p14="http://schemas.microsoft.com/office/powerpoint/2010/main" val="37357868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54FD95EA-0F02-4F5D-AFA6-21E294C7E9C1}"/>
              </a:ext>
            </a:extLst>
          </p:cNvPr>
          <p:cNvSpPr txBox="1">
            <a:spLocks noGrp="1"/>
          </p:cNvSpPr>
          <p:nvPr>
            <p:ph type="title"/>
          </p:nvPr>
        </p:nvSpPr>
        <p:spPr>
          <a:xfrm>
            <a:off x="462577" y="0"/>
            <a:ext cx="11499929" cy="825179"/>
          </a:xfrm>
          <a:prstGeom prst="rect">
            <a:avLst/>
          </a:prstGeom>
        </p:spPr>
        <p:txBody>
          <a:bodyPr lIns="45718" tIns="45718" rIns="45718" bIns="45718"/>
          <a:lstStyle/>
          <a:p>
            <a:r>
              <a:rPr lang="en-US" dirty="0"/>
              <a:t>B0 Detector Layer Resize</a:t>
            </a:r>
            <a:endParaRPr dirty="0"/>
          </a:p>
        </p:txBody>
      </p:sp>
      <p:pic>
        <p:nvPicPr>
          <p:cNvPr id="1026" name="Picture 2" descr="image002">
            <a:extLst>
              <a:ext uri="{FF2B5EF4-FFF2-40B4-BE49-F238E27FC236}">
                <a16:creationId xmlns:a16="http://schemas.microsoft.com/office/drawing/2014/main" id="{DDFE8C3A-945A-4FA1-9A07-746B75287E1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457" y="889501"/>
            <a:ext cx="2944831" cy="2197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a:extLst>
              <a:ext uri="{FF2B5EF4-FFF2-40B4-BE49-F238E27FC236}">
                <a16:creationId xmlns:a16="http://schemas.microsoft.com/office/drawing/2014/main" id="{52BA3E38-2E5B-48B1-B20E-822C29BC3A4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2457" y="3197116"/>
            <a:ext cx="3393020" cy="277138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7DA1B8FD-062C-4116-86CE-E8A8CB094B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2317" y="959101"/>
            <a:ext cx="7137226" cy="295273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23E5B2B-EDC7-4BA9-AF30-0EDC04C7CBC8}"/>
              </a:ext>
            </a:extLst>
          </p:cNvPr>
          <p:cNvSpPr txBox="1"/>
          <p:nvPr/>
        </p:nvSpPr>
        <p:spPr>
          <a:xfrm>
            <a:off x="4634630" y="4189956"/>
            <a:ext cx="6732740" cy="1477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Arial"/>
                <a:ea typeface="Arial"/>
                <a:cs typeface="Arial"/>
                <a:sym typeface="Arial"/>
              </a:rPr>
              <a:t>Karim identified an interference between the detector layers and the latest valve in front of the B0 Magnet.</a:t>
            </a:r>
          </a:p>
          <a:p>
            <a:pPr marL="0" marR="0" indent="0" algn="l" defTabSz="914400" rtl="0" fontAlgn="auto" latinLnBrk="0" hangingPunct="0">
              <a:lnSpc>
                <a:spcPct val="100000"/>
              </a:lnSpc>
              <a:spcBef>
                <a:spcPts val="0"/>
              </a:spcBef>
              <a:spcAft>
                <a:spcPts val="0"/>
              </a:spcAft>
              <a:buClrTx/>
              <a:buSzTx/>
              <a:buFontTx/>
              <a:buNone/>
              <a:tabLst/>
            </a:pPr>
            <a:endParaRPr lang="en-US" dirty="0"/>
          </a:p>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Arial"/>
                <a:ea typeface="Arial"/>
                <a:cs typeface="Arial"/>
                <a:sym typeface="Arial"/>
              </a:rPr>
              <a:t>Updated the detector layer to remove the ‘wing’ portion to clear the foul.</a:t>
            </a:r>
          </a:p>
        </p:txBody>
      </p:sp>
    </p:spTree>
    <p:extLst>
      <p:ext uri="{BB962C8B-B14F-4D97-AF65-F5344CB8AC3E}">
        <p14:creationId xmlns:p14="http://schemas.microsoft.com/office/powerpoint/2010/main" val="255532632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7A13AD62-18E5-4217-8260-1737853C90C6}"/>
              </a:ext>
            </a:extLst>
          </p:cNvPr>
          <p:cNvSpPr txBox="1">
            <a:spLocks/>
          </p:cNvSpPr>
          <p:nvPr/>
        </p:nvSpPr>
        <p:spPr>
          <a:xfrm>
            <a:off x="462577" y="0"/>
            <a:ext cx="11499929" cy="825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marL="0" marR="0" indent="0" algn="l" defTabSz="914400" rtl="0" latinLnBrk="0">
              <a:lnSpc>
                <a:spcPct val="9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1pPr>
            <a:lvl2pPr marL="0" marR="0" indent="0" algn="l" defTabSz="914400" rtl="0" latinLnBrk="0">
              <a:lnSpc>
                <a:spcPct val="9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2pPr>
            <a:lvl3pPr marL="0" marR="0" indent="0" algn="l" defTabSz="914400" rtl="0" latinLnBrk="0">
              <a:lnSpc>
                <a:spcPct val="9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3pPr>
            <a:lvl4pPr marL="0" marR="0" indent="0" algn="l" defTabSz="914400" rtl="0" latinLnBrk="0">
              <a:lnSpc>
                <a:spcPct val="9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4pPr>
            <a:lvl5pPr marL="0" marR="0" indent="0" algn="l" defTabSz="914400" rtl="0" latinLnBrk="0">
              <a:lnSpc>
                <a:spcPct val="9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5pPr>
            <a:lvl6pPr marL="0" marR="0" indent="0" algn="l" defTabSz="914400" rtl="0" latinLnBrk="0">
              <a:lnSpc>
                <a:spcPct val="9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6pPr>
            <a:lvl7pPr marL="0" marR="0" indent="0" algn="l" defTabSz="914400" rtl="0" latinLnBrk="0">
              <a:lnSpc>
                <a:spcPct val="9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7pPr>
            <a:lvl8pPr marL="0" marR="0" indent="0" algn="l" defTabSz="914400" rtl="0" latinLnBrk="0">
              <a:lnSpc>
                <a:spcPct val="9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8pPr>
            <a:lvl9pPr marL="0" marR="0" indent="0" algn="l" defTabSz="914400" rtl="0" latinLnBrk="0">
              <a:lnSpc>
                <a:spcPct val="9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9pPr>
          </a:lstStyle>
          <a:p>
            <a:pPr hangingPunct="1"/>
            <a:r>
              <a:rPr lang="en-US" dirty="0"/>
              <a:t>B0 Outside Tooling</a:t>
            </a:r>
          </a:p>
        </p:txBody>
      </p:sp>
      <p:sp>
        <p:nvSpPr>
          <p:cNvPr id="10" name="Text Placeholder 2">
            <a:extLst>
              <a:ext uri="{FF2B5EF4-FFF2-40B4-BE49-F238E27FC236}">
                <a16:creationId xmlns:a16="http://schemas.microsoft.com/office/drawing/2014/main" id="{4E75D114-4487-4C81-BDE5-585F150DE8BB}"/>
              </a:ext>
            </a:extLst>
          </p:cNvPr>
          <p:cNvSpPr>
            <a:spLocks noGrp="1"/>
          </p:cNvSpPr>
          <p:nvPr>
            <p:ph type="body" idx="1"/>
          </p:nvPr>
        </p:nvSpPr>
        <p:spPr>
          <a:xfrm>
            <a:off x="463232" y="941982"/>
            <a:ext cx="3564497" cy="5233002"/>
          </a:xfrm>
        </p:spPr>
        <p:txBody>
          <a:bodyPr>
            <a:normAutofit/>
          </a:bodyPr>
          <a:lstStyle/>
          <a:p>
            <a:r>
              <a:rPr lang="en-US" sz="1600" dirty="0"/>
              <a:t>Investigating hardware for the B0 tooling assembly.</a:t>
            </a:r>
          </a:p>
          <a:p>
            <a:r>
              <a:rPr lang="en-US" sz="1600" dirty="0"/>
              <a:t>Estimated cost ~$5,500 per rail, (2) needed for outside tooling totaling $11,000 </a:t>
            </a:r>
          </a:p>
        </p:txBody>
      </p:sp>
      <p:sp>
        <p:nvSpPr>
          <p:cNvPr id="2" name="Rectangle 1">
            <a:extLst>
              <a:ext uri="{FF2B5EF4-FFF2-40B4-BE49-F238E27FC236}">
                <a16:creationId xmlns:a16="http://schemas.microsoft.com/office/drawing/2014/main" id="{BC073FFC-7BDA-400A-83AD-AE2AF3280B86}"/>
              </a:ext>
            </a:extLst>
          </p:cNvPr>
          <p:cNvSpPr/>
          <p:nvPr/>
        </p:nvSpPr>
        <p:spPr>
          <a:xfrm>
            <a:off x="5974813" y="3244334"/>
            <a:ext cx="242374" cy="369332"/>
          </a:xfrm>
          <a:prstGeom prst="rect">
            <a:avLst/>
          </a:prstGeom>
        </p:spPr>
        <p:txBody>
          <a:bodyPr wrap="none">
            <a:spAutoFit/>
          </a:bodyPr>
          <a:lstStyle/>
          <a:p>
            <a:r>
              <a:rPr lang="en-US" dirty="0">
                <a:latin typeface="Times New Roman" panose="02020603050405020304" pitchFamily="18" charset="0"/>
              </a:rPr>
              <a:t> </a:t>
            </a:r>
            <a:endParaRPr lang="en-US" dirty="0"/>
          </a:p>
        </p:txBody>
      </p:sp>
      <p:pic>
        <p:nvPicPr>
          <p:cNvPr id="13" name="20250613-1437-58.9286716">
            <a:hlinkClick r:id="" action="ppaction://media"/>
            <a:extLst>
              <a:ext uri="{FF2B5EF4-FFF2-40B4-BE49-F238E27FC236}">
                <a16:creationId xmlns:a16="http://schemas.microsoft.com/office/drawing/2014/main" id="{1F66628D-C6D8-4B68-81ED-17F10F2A56C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03510" y="941982"/>
            <a:ext cx="6818486" cy="3520801"/>
          </a:xfrm>
          <a:prstGeom prst="rect">
            <a:avLst/>
          </a:prstGeom>
        </p:spPr>
      </p:pic>
      <p:sp>
        <p:nvSpPr>
          <p:cNvPr id="14" name="Text Placeholder 2">
            <a:extLst>
              <a:ext uri="{FF2B5EF4-FFF2-40B4-BE49-F238E27FC236}">
                <a16:creationId xmlns:a16="http://schemas.microsoft.com/office/drawing/2014/main" id="{D03017A7-6B3F-40AD-896E-6AF538E63DAD}"/>
              </a:ext>
            </a:extLst>
          </p:cNvPr>
          <p:cNvSpPr txBox="1">
            <a:spLocks/>
          </p:cNvSpPr>
          <p:nvPr/>
        </p:nvSpPr>
        <p:spPr>
          <a:xfrm>
            <a:off x="8682394" y="4700993"/>
            <a:ext cx="3564497" cy="4113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marL="228600" marR="0" indent="-228600" algn="l" defTabSz="914400" rtl="0" latinLnBrk="0">
              <a:lnSpc>
                <a:spcPct val="100000"/>
              </a:lnSpc>
              <a:spcBef>
                <a:spcPts val="4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1pPr>
            <a:lvl2pPr marL="507047" marR="0" indent="-280035" algn="l" defTabSz="914400" rtl="0" latinLnBrk="0">
              <a:lnSpc>
                <a:spcPct val="100000"/>
              </a:lnSpc>
              <a:spcBef>
                <a:spcPts val="4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2pPr>
            <a:lvl3pPr marL="763058" marR="0" indent="-302683" algn="l" defTabSz="914400" rtl="0" latinLnBrk="0">
              <a:lnSpc>
                <a:spcPct val="100000"/>
              </a:lnSpc>
              <a:spcBef>
                <a:spcPts val="4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3pPr>
            <a:lvl4pPr marL="1027906" marR="0" indent="-340519" algn="l" defTabSz="914400" rtl="0" latinLnBrk="0">
              <a:lnSpc>
                <a:spcPct val="100000"/>
              </a:lnSpc>
              <a:spcBef>
                <a:spcPts val="4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4pPr>
            <a:lvl5pPr marL="1254919" marR="0" indent="-340519" algn="l" defTabSz="914400" rtl="0" latinLnBrk="0">
              <a:lnSpc>
                <a:spcPct val="100000"/>
              </a:lnSpc>
              <a:spcBef>
                <a:spcPts val="4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5pPr>
            <a:lvl6pPr marL="2540000" marR="0" indent="-254000" algn="l" defTabSz="914400" rtl="0" latinLnBrk="0">
              <a:lnSpc>
                <a:spcPct val="100000"/>
              </a:lnSpc>
              <a:spcBef>
                <a:spcPts val="4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6pPr>
            <a:lvl7pPr marL="2997200" marR="0" indent="-254000" algn="l" defTabSz="914400" rtl="0" latinLnBrk="0">
              <a:lnSpc>
                <a:spcPct val="100000"/>
              </a:lnSpc>
              <a:spcBef>
                <a:spcPts val="4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7pPr>
            <a:lvl8pPr marL="3454400" marR="0" indent="-254000" algn="l" defTabSz="914400" rtl="0" latinLnBrk="0">
              <a:lnSpc>
                <a:spcPct val="100000"/>
              </a:lnSpc>
              <a:spcBef>
                <a:spcPts val="4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8pPr>
            <a:lvl9pPr marL="3911600" marR="0" indent="-254000" algn="l" defTabSz="914400" rtl="0" latinLnBrk="0">
              <a:lnSpc>
                <a:spcPct val="100000"/>
              </a:lnSpc>
              <a:spcBef>
                <a:spcPts val="4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9pPr>
          </a:lstStyle>
          <a:p>
            <a:pPr hangingPunct="1"/>
            <a:r>
              <a:rPr lang="en-US" sz="1600" dirty="0"/>
              <a:t>Demo courtesy of IGUS</a:t>
            </a:r>
          </a:p>
        </p:txBody>
      </p:sp>
    </p:spTree>
    <p:extLst>
      <p:ext uri="{BB962C8B-B14F-4D97-AF65-F5344CB8AC3E}">
        <p14:creationId xmlns:p14="http://schemas.microsoft.com/office/powerpoint/2010/main" val="7195325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79"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vol="80000">
                <p:cTn id="12" fill="hold" display="0">
                  <p:stCondLst>
                    <p:cond delay="indefinite"/>
                  </p:stCondLst>
                </p:cTn>
                <p:tgtEl>
                  <p:spTgt spid="1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E050248-985B-4DF9-B537-DAE6C68B10ED}"/>
              </a:ext>
            </a:extLst>
          </p:cNvPr>
          <p:cNvSpPr txBox="1">
            <a:spLocks/>
          </p:cNvSpPr>
          <p:nvPr/>
        </p:nvSpPr>
        <p:spPr>
          <a:xfrm>
            <a:off x="462577" y="0"/>
            <a:ext cx="11499929" cy="825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marL="0" marR="0" indent="0" algn="l" defTabSz="914400" rtl="0" latinLnBrk="0">
              <a:lnSpc>
                <a:spcPct val="9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1pPr>
            <a:lvl2pPr marL="0" marR="0" indent="0" algn="l" defTabSz="914400" rtl="0" latinLnBrk="0">
              <a:lnSpc>
                <a:spcPct val="9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2pPr>
            <a:lvl3pPr marL="0" marR="0" indent="0" algn="l" defTabSz="914400" rtl="0" latinLnBrk="0">
              <a:lnSpc>
                <a:spcPct val="9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3pPr>
            <a:lvl4pPr marL="0" marR="0" indent="0" algn="l" defTabSz="914400" rtl="0" latinLnBrk="0">
              <a:lnSpc>
                <a:spcPct val="9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4pPr>
            <a:lvl5pPr marL="0" marR="0" indent="0" algn="l" defTabSz="914400" rtl="0" latinLnBrk="0">
              <a:lnSpc>
                <a:spcPct val="9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5pPr>
            <a:lvl6pPr marL="0" marR="0" indent="0" algn="l" defTabSz="914400" rtl="0" latinLnBrk="0">
              <a:lnSpc>
                <a:spcPct val="9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6pPr>
            <a:lvl7pPr marL="0" marR="0" indent="0" algn="l" defTabSz="914400" rtl="0" latinLnBrk="0">
              <a:lnSpc>
                <a:spcPct val="9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7pPr>
            <a:lvl8pPr marL="0" marR="0" indent="0" algn="l" defTabSz="914400" rtl="0" latinLnBrk="0">
              <a:lnSpc>
                <a:spcPct val="9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8pPr>
            <a:lvl9pPr marL="0" marR="0" indent="0" algn="l" defTabSz="914400" rtl="0" latinLnBrk="0">
              <a:lnSpc>
                <a:spcPct val="9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9pPr>
          </a:lstStyle>
          <a:p>
            <a:pPr hangingPunct="1"/>
            <a:r>
              <a:rPr lang="en-US" dirty="0"/>
              <a:t>B0 Outside Tooling</a:t>
            </a:r>
          </a:p>
        </p:txBody>
      </p:sp>
      <p:pic>
        <p:nvPicPr>
          <p:cNvPr id="6" name="Picture 5">
            <a:extLst>
              <a:ext uri="{FF2B5EF4-FFF2-40B4-BE49-F238E27FC236}">
                <a16:creationId xmlns:a16="http://schemas.microsoft.com/office/drawing/2014/main" id="{9CDBD3D7-CEE0-447D-9540-4A51BF105973}"/>
              </a:ext>
            </a:extLst>
          </p:cNvPr>
          <p:cNvPicPr>
            <a:picLocks noChangeAspect="1"/>
          </p:cNvPicPr>
          <p:nvPr/>
        </p:nvPicPr>
        <p:blipFill>
          <a:blip r:embed="rId2"/>
          <a:stretch>
            <a:fillRect/>
          </a:stretch>
        </p:blipFill>
        <p:spPr>
          <a:xfrm>
            <a:off x="8293144" y="879219"/>
            <a:ext cx="3093016" cy="5099561"/>
          </a:xfrm>
          <a:prstGeom prst="rect">
            <a:avLst/>
          </a:prstGeom>
        </p:spPr>
      </p:pic>
      <p:pic>
        <p:nvPicPr>
          <p:cNvPr id="7" name="Picture 6">
            <a:extLst>
              <a:ext uri="{FF2B5EF4-FFF2-40B4-BE49-F238E27FC236}">
                <a16:creationId xmlns:a16="http://schemas.microsoft.com/office/drawing/2014/main" id="{25E8AFE3-D8E9-4EF8-A515-DECE848F7676}"/>
              </a:ext>
            </a:extLst>
          </p:cNvPr>
          <p:cNvPicPr>
            <a:picLocks noChangeAspect="1"/>
          </p:cNvPicPr>
          <p:nvPr/>
        </p:nvPicPr>
        <p:blipFill>
          <a:blip r:embed="rId3"/>
          <a:stretch>
            <a:fillRect/>
          </a:stretch>
        </p:blipFill>
        <p:spPr>
          <a:xfrm>
            <a:off x="530050" y="879219"/>
            <a:ext cx="7148406" cy="2847246"/>
          </a:xfrm>
          <a:prstGeom prst="rect">
            <a:avLst/>
          </a:prstGeom>
        </p:spPr>
      </p:pic>
      <p:sp>
        <p:nvSpPr>
          <p:cNvPr id="8" name="Text Placeholder 2">
            <a:extLst>
              <a:ext uri="{FF2B5EF4-FFF2-40B4-BE49-F238E27FC236}">
                <a16:creationId xmlns:a16="http://schemas.microsoft.com/office/drawing/2014/main" id="{2D66CBE2-C242-4F45-9445-1AB3EAAE6F43}"/>
              </a:ext>
            </a:extLst>
          </p:cNvPr>
          <p:cNvSpPr>
            <a:spLocks noGrp="1"/>
          </p:cNvSpPr>
          <p:nvPr>
            <p:ph type="body" idx="1"/>
          </p:nvPr>
        </p:nvSpPr>
        <p:spPr>
          <a:xfrm>
            <a:off x="463232" y="3870542"/>
            <a:ext cx="4772647" cy="2304442"/>
          </a:xfrm>
        </p:spPr>
        <p:txBody>
          <a:bodyPr>
            <a:normAutofit/>
          </a:bodyPr>
          <a:lstStyle/>
          <a:p>
            <a:r>
              <a:rPr lang="en-US" sz="1600" dirty="0"/>
              <a:t>Final assembly will consist of a top and bottom rail working independently, transferring the individual detector layers to the inside tooling</a:t>
            </a:r>
          </a:p>
          <a:p>
            <a:endParaRPr lang="en-US" sz="1600" dirty="0"/>
          </a:p>
          <a:p>
            <a:r>
              <a:rPr lang="en-US" sz="1600" dirty="0"/>
              <a:t>NOTE – Images are for demonstration purposes only at this time</a:t>
            </a:r>
          </a:p>
        </p:txBody>
      </p:sp>
    </p:spTree>
    <p:extLst>
      <p:ext uri="{BB962C8B-B14F-4D97-AF65-F5344CB8AC3E}">
        <p14:creationId xmlns:p14="http://schemas.microsoft.com/office/powerpoint/2010/main" val="255622519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A44122-9377-49C7-8F54-5F11A4501CA5}"/>
              </a:ext>
            </a:extLst>
          </p:cNvPr>
          <p:cNvSpPr txBox="1">
            <a:spLocks noGrp="1"/>
          </p:cNvSpPr>
          <p:nvPr>
            <p:ph type="title"/>
          </p:nvPr>
        </p:nvSpPr>
        <p:spPr>
          <a:xfrm>
            <a:off x="462577" y="0"/>
            <a:ext cx="11499929" cy="825179"/>
          </a:xfrm>
          <a:prstGeom prst="rect">
            <a:avLst/>
          </a:prstGeom>
        </p:spPr>
        <p:txBody>
          <a:bodyPr lIns="45718" tIns="45718" rIns="45718" bIns="45718"/>
          <a:lstStyle/>
          <a:p>
            <a:r>
              <a:rPr lang="en-US" dirty="0"/>
              <a:t>ZDC Updates</a:t>
            </a:r>
            <a:endParaRPr dirty="0"/>
          </a:p>
        </p:txBody>
      </p:sp>
      <p:sp>
        <p:nvSpPr>
          <p:cNvPr id="7" name="Text Placeholder 2">
            <a:extLst>
              <a:ext uri="{FF2B5EF4-FFF2-40B4-BE49-F238E27FC236}">
                <a16:creationId xmlns:a16="http://schemas.microsoft.com/office/drawing/2014/main" id="{26FFA5AC-823C-450B-8D69-FBDC06D49473}"/>
              </a:ext>
            </a:extLst>
          </p:cNvPr>
          <p:cNvSpPr>
            <a:spLocks noGrp="1"/>
          </p:cNvSpPr>
          <p:nvPr>
            <p:ph type="body" idx="1"/>
          </p:nvPr>
        </p:nvSpPr>
        <p:spPr>
          <a:xfrm>
            <a:off x="463232" y="941982"/>
            <a:ext cx="5705836" cy="5233002"/>
          </a:xfrm>
        </p:spPr>
        <p:txBody>
          <a:bodyPr>
            <a:normAutofit/>
          </a:bodyPr>
          <a:lstStyle/>
          <a:p>
            <a:pPr marL="0" indent="0">
              <a:buNone/>
            </a:pPr>
            <a:r>
              <a:rPr lang="en-US" sz="1600" dirty="0"/>
              <a:t>Updates on ZDC</a:t>
            </a:r>
          </a:p>
          <a:p>
            <a:r>
              <a:rPr lang="en-US" sz="1600" dirty="0"/>
              <a:t>Received a quote from a local Southworth supplier</a:t>
            </a:r>
          </a:p>
          <a:p>
            <a:r>
              <a:rPr lang="en-US" sz="1600" dirty="0"/>
              <a:t>Replied to vendor with the following questions, currently unanswered:</a:t>
            </a:r>
          </a:p>
          <a:p>
            <a:pPr lvl="1"/>
            <a:r>
              <a:rPr lang="en-US" sz="1200" dirty="0">
                <a:solidFill>
                  <a:srgbClr val="FF0000"/>
                </a:solidFill>
              </a:rPr>
              <a:t>The intention of this table is to hold 2.5 tons of weight in the maximum lifted position for the lift table’s lifetime. The only time it will be lowered and rolled out of position is for maintenance. Will this table designed to withstand this kind of application?</a:t>
            </a:r>
          </a:p>
          <a:p>
            <a:pPr lvl="1"/>
            <a:r>
              <a:rPr lang="en-US" sz="1200" dirty="0">
                <a:solidFill>
                  <a:srgbClr val="FF0000"/>
                </a:solidFill>
              </a:rPr>
              <a:t>We’re estimating the lifecycle for this equipment to last 30 years. Will the table be able to withstand this longevity with the necessary maintenance where required?</a:t>
            </a:r>
          </a:p>
        </p:txBody>
      </p:sp>
      <p:pic>
        <p:nvPicPr>
          <p:cNvPr id="2" name="Picture 1">
            <a:extLst>
              <a:ext uri="{FF2B5EF4-FFF2-40B4-BE49-F238E27FC236}">
                <a16:creationId xmlns:a16="http://schemas.microsoft.com/office/drawing/2014/main" id="{4A2178CF-BF18-4A7E-A924-C097568C4235}"/>
              </a:ext>
            </a:extLst>
          </p:cNvPr>
          <p:cNvPicPr>
            <a:picLocks noChangeAspect="1"/>
          </p:cNvPicPr>
          <p:nvPr/>
        </p:nvPicPr>
        <p:blipFill>
          <a:blip r:embed="rId2"/>
          <a:stretch>
            <a:fillRect/>
          </a:stretch>
        </p:blipFill>
        <p:spPr>
          <a:xfrm>
            <a:off x="6270911" y="941982"/>
            <a:ext cx="5018639" cy="5233003"/>
          </a:xfrm>
          <a:prstGeom prst="rect">
            <a:avLst/>
          </a:prstGeom>
        </p:spPr>
      </p:pic>
      <p:sp>
        <p:nvSpPr>
          <p:cNvPr id="3" name="Rectangle 2">
            <a:extLst>
              <a:ext uri="{FF2B5EF4-FFF2-40B4-BE49-F238E27FC236}">
                <a16:creationId xmlns:a16="http://schemas.microsoft.com/office/drawing/2014/main" id="{08633935-0C16-4A74-A713-58B4730DBA16}"/>
              </a:ext>
            </a:extLst>
          </p:cNvPr>
          <p:cNvSpPr/>
          <p:nvPr/>
        </p:nvSpPr>
        <p:spPr>
          <a:xfrm>
            <a:off x="9469677" y="4315216"/>
            <a:ext cx="1453019" cy="425885"/>
          </a:xfrm>
          <a:prstGeom prst="rect">
            <a:avLst/>
          </a:prstGeom>
          <a:noFill/>
          <a:ln w="127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8172176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A2EDE4-929C-4E65-8B24-41CE7B83529C}"/>
              </a:ext>
            </a:extLst>
          </p:cNvPr>
          <p:cNvSpPr>
            <a:spLocks noGrp="1"/>
          </p:cNvSpPr>
          <p:nvPr>
            <p:ph type="body" idx="1"/>
          </p:nvPr>
        </p:nvSpPr>
        <p:spPr>
          <a:xfrm>
            <a:off x="463232" y="917184"/>
            <a:ext cx="4039876" cy="942932"/>
          </a:xfrm>
        </p:spPr>
        <p:txBody>
          <a:bodyPr>
            <a:normAutofit/>
          </a:bodyPr>
          <a:lstStyle/>
          <a:p>
            <a:r>
              <a:rPr lang="en-US" sz="1800" dirty="0"/>
              <a:t>Latest direction is to update the Low Q2 Tagger Calorimeter to match the </a:t>
            </a:r>
            <a:r>
              <a:rPr lang="en-US" sz="1800" dirty="0" err="1"/>
              <a:t>Lumi</a:t>
            </a:r>
            <a:r>
              <a:rPr lang="en-US" sz="1800" dirty="0"/>
              <a:t> Spectrometer Calorimeter</a:t>
            </a:r>
          </a:p>
        </p:txBody>
      </p:sp>
      <p:sp>
        <p:nvSpPr>
          <p:cNvPr id="5" name="Title 4">
            <a:extLst>
              <a:ext uri="{FF2B5EF4-FFF2-40B4-BE49-F238E27FC236}">
                <a16:creationId xmlns:a16="http://schemas.microsoft.com/office/drawing/2014/main" id="{63891DEB-F55C-4DC4-8E51-72D4F6181F35}"/>
              </a:ext>
            </a:extLst>
          </p:cNvPr>
          <p:cNvSpPr txBox="1">
            <a:spLocks noGrp="1"/>
          </p:cNvSpPr>
          <p:nvPr>
            <p:ph type="title"/>
          </p:nvPr>
        </p:nvSpPr>
        <p:spPr>
          <a:xfrm>
            <a:off x="462577" y="0"/>
            <a:ext cx="11499929" cy="825179"/>
          </a:xfrm>
          <a:prstGeom prst="rect">
            <a:avLst/>
          </a:prstGeom>
        </p:spPr>
        <p:txBody>
          <a:bodyPr lIns="45718" tIns="45718" rIns="45718" bIns="45718"/>
          <a:lstStyle/>
          <a:p>
            <a:r>
              <a:rPr lang="en-US" dirty="0"/>
              <a:t>Low Q2 Tagger Calorimeter Update</a:t>
            </a:r>
            <a:endParaRPr dirty="0"/>
          </a:p>
        </p:txBody>
      </p:sp>
      <p:pic>
        <p:nvPicPr>
          <p:cNvPr id="6" name="Picture 5">
            <a:extLst>
              <a:ext uri="{FF2B5EF4-FFF2-40B4-BE49-F238E27FC236}">
                <a16:creationId xmlns:a16="http://schemas.microsoft.com/office/drawing/2014/main" id="{D98D3019-C280-4D09-B164-C9DDF1C4D72C}"/>
              </a:ext>
            </a:extLst>
          </p:cNvPr>
          <p:cNvPicPr>
            <a:picLocks noChangeAspect="1"/>
          </p:cNvPicPr>
          <p:nvPr/>
        </p:nvPicPr>
        <p:blipFill>
          <a:blip r:embed="rId2"/>
          <a:stretch>
            <a:fillRect/>
          </a:stretch>
        </p:blipFill>
        <p:spPr>
          <a:xfrm>
            <a:off x="409822" y="2023107"/>
            <a:ext cx="5064052" cy="2900486"/>
          </a:xfrm>
          <a:prstGeom prst="rect">
            <a:avLst/>
          </a:prstGeom>
        </p:spPr>
      </p:pic>
      <p:pic>
        <p:nvPicPr>
          <p:cNvPr id="7" name="Picture 6">
            <a:extLst>
              <a:ext uri="{FF2B5EF4-FFF2-40B4-BE49-F238E27FC236}">
                <a16:creationId xmlns:a16="http://schemas.microsoft.com/office/drawing/2014/main" id="{EC10EB7A-39E8-4871-B119-F1D19F67E0AD}"/>
              </a:ext>
            </a:extLst>
          </p:cNvPr>
          <p:cNvPicPr>
            <a:picLocks noChangeAspect="1"/>
          </p:cNvPicPr>
          <p:nvPr/>
        </p:nvPicPr>
        <p:blipFill>
          <a:blip r:embed="rId3"/>
          <a:stretch>
            <a:fillRect/>
          </a:stretch>
        </p:blipFill>
        <p:spPr>
          <a:xfrm>
            <a:off x="6929760" y="2023107"/>
            <a:ext cx="4333151" cy="2900486"/>
          </a:xfrm>
          <a:prstGeom prst="rect">
            <a:avLst/>
          </a:prstGeom>
        </p:spPr>
      </p:pic>
      <p:sp>
        <p:nvSpPr>
          <p:cNvPr id="8" name="Text Placeholder 2">
            <a:extLst>
              <a:ext uri="{FF2B5EF4-FFF2-40B4-BE49-F238E27FC236}">
                <a16:creationId xmlns:a16="http://schemas.microsoft.com/office/drawing/2014/main" id="{B935D98E-79DC-419E-BD46-D13B5C21B41B}"/>
              </a:ext>
            </a:extLst>
          </p:cNvPr>
          <p:cNvSpPr txBox="1">
            <a:spLocks/>
          </p:cNvSpPr>
          <p:nvPr/>
        </p:nvSpPr>
        <p:spPr>
          <a:xfrm>
            <a:off x="409822" y="5029350"/>
            <a:ext cx="5064052" cy="4006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marL="228600" marR="0" indent="-228600" algn="l" defTabSz="914400" rtl="0" latinLnBrk="0">
              <a:lnSpc>
                <a:spcPct val="100000"/>
              </a:lnSpc>
              <a:spcBef>
                <a:spcPts val="4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1pPr>
            <a:lvl2pPr marL="507047" marR="0" indent="-280035" algn="l" defTabSz="914400" rtl="0" latinLnBrk="0">
              <a:lnSpc>
                <a:spcPct val="100000"/>
              </a:lnSpc>
              <a:spcBef>
                <a:spcPts val="4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2pPr>
            <a:lvl3pPr marL="763058" marR="0" indent="-302683" algn="l" defTabSz="914400" rtl="0" latinLnBrk="0">
              <a:lnSpc>
                <a:spcPct val="100000"/>
              </a:lnSpc>
              <a:spcBef>
                <a:spcPts val="4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3pPr>
            <a:lvl4pPr marL="1027906" marR="0" indent="-340519" algn="l" defTabSz="914400" rtl="0" latinLnBrk="0">
              <a:lnSpc>
                <a:spcPct val="100000"/>
              </a:lnSpc>
              <a:spcBef>
                <a:spcPts val="4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4pPr>
            <a:lvl5pPr marL="1254919" marR="0" indent="-340519" algn="l" defTabSz="914400" rtl="0" latinLnBrk="0">
              <a:lnSpc>
                <a:spcPct val="100000"/>
              </a:lnSpc>
              <a:spcBef>
                <a:spcPts val="4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5pPr>
            <a:lvl6pPr marL="2540000" marR="0" indent="-254000" algn="l" defTabSz="914400" rtl="0" latinLnBrk="0">
              <a:lnSpc>
                <a:spcPct val="100000"/>
              </a:lnSpc>
              <a:spcBef>
                <a:spcPts val="4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6pPr>
            <a:lvl7pPr marL="2997200" marR="0" indent="-254000" algn="l" defTabSz="914400" rtl="0" latinLnBrk="0">
              <a:lnSpc>
                <a:spcPct val="100000"/>
              </a:lnSpc>
              <a:spcBef>
                <a:spcPts val="4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7pPr>
            <a:lvl8pPr marL="3454400" marR="0" indent="-254000" algn="l" defTabSz="914400" rtl="0" latinLnBrk="0">
              <a:lnSpc>
                <a:spcPct val="100000"/>
              </a:lnSpc>
              <a:spcBef>
                <a:spcPts val="4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8pPr>
            <a:lvl9pPr marL="3911600" marR="0" indent="-254000" algn="l" defTabSz="914400" rtl="0" latinLnBrk="0">
              <a:lnSpc>
                <a:spcPct val="100000"/>
              </a:lnSpc>
              <a:spcBef>
                <a:spcPts val="4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9pPr>
          </a:lstStyle>
          <a:p>
            <a:pPr marL="0" indent="0" algn="ctr" hangingPunct="1">
              <a:buNone/>
            </a:pPr>
            <a:r>
              <a:rPr lang="en-US" sz="1800" u="sng" dirty="0">
                <a:solidFill>
                  <a:srgbClr val="FF0000"/>
                </a:solidFill>
              </a:rPr>
              <a:t>Existing</a:t>
            </a:r>
          </a:p>
        </p:txBody>
      </p:sp>
      <p:sp>
        <p:nvSpPr>
          <p:cNvPr id="9" name="Text Placeholder 2">
            <a:extLst>
              <a:ext uri="{FF2B5EF4-FFF2-40B4-BE49-F238E27FC236}">
                <a16:creationId xmlns:a16="http://schemas.microsoft.com/office/drawing/2014/main" id="{8EE4AB0D-B860-4FBA-B539-43AC2D83EBE9}"/>
              </a:ext>
            </a:extLst>
          </p:cNvPr>
          <p:cNvSpPr txBox="1">
            <a:spLocks/>
          </p:cNvSpPr>
          <p:nvPr/>
        </p:nvSpPr>
        <p:spPr>
          <a:xfrm>
            <a:off x="6929760" y="5029350"/>
            <a:ext cx="4333152" cy="7764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marL="228600" marR="0" indent="-228600" algn="l" defTabSz="914400" rtl="0" latinLnBrk="0">
              <a:lnSpc>
                <a:spcPct val="100000"/>
              </a:lnSpc>
              <a:spcBef>
                <a:spcPts val="4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1pPr>
            <a:lvl2pPr marL="507047" marR="0" indent="-280035" algn="l" defTabSz="914400" rtl="0" latinLnBrk="0">
              <a:lnSpc>
                <a:spcPct val="100000"/>
              </a:lnSpc>
              <a:spcBef>
                <a:spcPts val="4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2pPr>
            <a:lvl3pPr marL="763058" marR="0" indent="-302683" algn="l" defTabSz="914400" rtl="0" latinLnBrk="0">
              <a:lnSpc>
                <a:spcPct val="100000"/>
              </a:lnSpc>
              <a:spcBef>
                <a:spcPts val="4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3pPr>
            <a:lvl4pPr marL="1027906" marR="0" indent="-340519" algn="l" defTabSz="914400" rtl="0" latinLnBrk="0">
              <a:lnSpc>
                <a:spcPct val="100000"/>
              </a:lnSpc>
              <a:spcBef>
                <a:spcPts val="4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4pPr>
            <a:lvl5pPr marL="1254919" marR="0" indent="-340519" algn="l" defTabSz="914400" rtl="0" latinLnBrk="0">
              <a:lnSpc>
                <a:spcPct val="100000"/>
              </a:lnSpc>
              <a:spcBef>
                <a:spcPts val="4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5pPr>
            <a:lvl6pPr marL="2540000" marR="0" indent="-254000" algn="l" defTabSz="914400" rtl="0" latinLnBrk="0">
              <a:lnSpc>
                <a:spcPct val="100000"/>
              </a:lnSpc>
              <a:spcBef>
                <a:spcPts val="4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6pPr>
            <a:lvl7pPr marL="2997200" marR="0" indent="-254000" algn="l" defTabSz="914400" rtl="0" latinLnBrk="0">
              <a:lnSpc>
                <a:spcPct val="100000"/>
              </a:lnSpc>
              <a:spcBef>
                <a:spcPts val="4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7pPr>
            <a:lvl8pPr marL="3454400" marR="0" indent="-254000" algn="l" defTabSz="914400" rtl="0" latinLnBrk="0">
              <a:lnSpc>
                <a:spcPct val="100000"/>
              </a:lnSpc>
              <a:spcBef>
                <a:spcPts val="4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8pPr>
            <a:lvl9pPr marL="3911600" marR="0" indent="-254000" algn="l" defTabSz="914400" rtl="0" latinLnBrk="0">
              <a:lnSpc>
                <a:spcPct val="100000"/>
              </a:lnSpc>
              <a:spcBef>
                <a:spcPts val="4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9pPr>
          </a:lstStyle>
          <a:p>
            <a:pPr marL="0" indent="0" algn="ctr" hangingPunct="1">
              <a:buNone/>
            </a:pPr>
            <a:r>
              <a:rPr lang="en-US" sz="1800" u="sng" dirty="0">
                <a:solidFill>
                  <a:srgbClr val="FF0000"/>
                </a:solidFill>
              </a:rPr>
              <a:t>Update</a:t>
            </a:r>
          </a:p>
          <a:p>
            <a:pPr marL="0" indent="0" hangingPunct="1">
              <a:buNone/>
            </a:pPr>
            <a:r>
              <a:rPr lang="en-US" sz="1100" dirty="0">
                <a:solidFill>
                  <a:schemeClr val="tx1"/>
                </a:solidFill>
              </a:rPr>
              <a:t>Note: Additional information required prior to final model created</a:t>
            </a:r>
          </a:p>
        </p:txBody>
      </p:sp>
    </p:spTree>
    <p:extLst>
      <p:ext uri="{BB962C8B-B14F-4D97-AF65-F5344CB8AC3E}">
        <p14:creationId xmlns:p14="http://schemas.microsoft.com/office/powerpoint/2010/main" val="355420795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019647-38E4-418C-B025-C05DB3632D50}"/>
              </a:ext>
            </a:extLst>
          </p:cNvPr>
          <p:cNvSpPr txBox="1">
            <a:spLocks/>
          </p:cNvSpPr>
          <p:nvPr/>
        </p:nvSpPr>
        <p:spPr>
          <a:xfrm>
            <a:off x="462577" y="0"/>
            <a:ext cx="11499929" cy="825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marL="0" marR="0" indent="0" algn="l" defTabSz="914400" rtl="0" latinLnBrk="0">
              <a:lnSpc>
                <a:spcPct val="9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1pPr>
            <a:lvl2pPr marL="0" marR="0" indent="0" algn="l" defTabSz="914400" rtl="0" latinLnBrk="0">
              <a:lnSpc>
                <a:spcPct val="9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2pPr>
            <a:lvl3pPr marL="0" marR="0" indent="0" algn="l" defTabSz="914400" rtl="0" latinLnBrk="0">
              <a:lnSpc>
                <a:spcPct val="9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3pPr>
            <a:lvl4pPr marL="0" marR="0" indent="0" algn="l" defTabSz="914400" rtl="0" latinLnBrk="0">
              <a:lnSpc>
                <a:spcPct val="9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4pPr>
            <a:lvl5pPr marL="0" marR="0" indent="0" algn="l" defTabSz="914400" rtl="0" latinLnBrk="0">
              <a:lnSpc>
                <a:spcPct val="9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5pPr>
            <a:lvl6pPr marL="0" marR="0" indent="0" algn="l" defTabSz="914400" rtl="0" latinLnBrk="0">
              <a:lnSpc>
                <a:spcPct val="9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6pPr>
            <a:lvl7pPr marL="0" marR="0" indent="0" algn="l" defTabSz="914400" rtl="0" latinLnBrk="0">
              <a:lnSpc>
                <a:spcPct val="9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7pPr>
            <a:lvl8pPr marL="0" marR="0" indent="0" algn="l" defTabSz="914400" rtl="0" latinLnBrk="0">
              <a:lnSpc>
                <a:spcPct val="9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8pPr>
            <a:lvl9pPr marL="0" marR="0" indent="0" algn="l" defTabSz="914400" rtl="0" latinLnBrk="0">
              <a:lnSpc>
                <a:spcPct val="9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9pPr>
          </a:lstStyle>
          <a:p>
            <a:pPr hangingPunct="1"/>
            <a:r>
              <a:rPr lang="en-US" dirty="0"/>
              <a:t>B0 3D Print Model Updating</a:t>
            </a:r>
          </a:p>
        </p:txBody>
      </p:sp>
      <p:pic>
        <p:nvPicPr>
          <p:cNvPr id="6" name="Picture 5">
            <a:extLst>
              <a:ext uri="{FF2B5EF4-FFF2-40B4-BE49-F238E27FC236}">
                <a16:creationId xmlns:a16="http://schemas.microsoft.com/office/drawing/2014/main" id="{E864E786-918A-4F89-973B-D3774DEEF778}"/>
              </a:ext>
            </a:extLst>
          </p:cNvPr>
          <p:cNvPicPr>
            <a:picLocks noChangeAspect="1"/>
          </p:cNvPicPr>
          <p:nvPr/>
        </p:nvPicPr>
        <p:blipFill>
          <a:blip r:embed="rId2"/>
          <a:stretch>
            <a:fillRect/>
          </a:stretch>
        </p:blipFill>
        <p:spPr>
          <a:xfrm>
            <a:off x="8615542" y="962415"/>
            <a:ext cx="3413060" cy="2556551"/>
          </a:xfrm>
          <a:prstGeom prst="rect">
            <a:avLst/>
          </a:prstGeom>
        </p:spPr>
      </p:pic>
      <p:pic>
        <p:nvPicPr>
          <p:cNvPr id="7" name="Picture 6">
            <a:extLst>
              <a:ext uri="{FF2B5EF4-FFF2-40B4-BE49-F238E27FC236}">
                <a16:creationId xmlns:a16="http://schemas.microsoft.com/office/drawing/2014/main" id="{25D79FD4-C614-4BB4-9727-670953E765D6}"/>
              </a:ext>
            </a:extLst>
          </p:cNvPr>
          <p:cNvPicPr>
            <a:picLocks noChangeAspect="1"/>
          </p:cNvPicPr>
          <p:nvPr/>
        </p:nvPicPr>
        <p:blipFill rotWithShape="1">
          <a:blip r:embed="rId3"/>
          <a:srcRect l="6923"/>
          <a:stretch/>
        </p:blipFill>
        <p:spPr>
          <a:xfrm>
            <a:off x="6872140" y="3584954"/>
            <a:ext cx="5156462" cy="2558353"/>
          </a:xfrm>
          <a:prstGeom prst="rect">
            <a:avLst/>
          </a:prstGeom>
        </p:spPr>
      </p:pic>
      <p:sp>
        <p:nvSpPr>
          <p:cNvPr id="8" name="Text Placeholder 2">
            <a:extLst>
              <a:ext uri="{FF2B5EF4-FFF2-40B4-BE49-F238E27FC236}">
                <a16:creationId xmlns:a16="http://schemas.microsoft.com/office/drawing/2014/main" id="{F3F3CDD6-D06A-4106-A658-92C063FB3AC0}"/>
              </a:ext>
            </a:extLst>
          </p:cNvPr>
          <p:cNvSpPr txBox="1">
            <a:spLocks/>
          </p:cNvSpPr>
          <p:nvPr/>
        </p:nvSpPr>
        <p:spPr>
          <a:xfrm>
            <a:off x="463232" y="914370"/>
            <a:ext cx="6493749" cy="52606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marL="228600" marR="0" indent="-228600" algn="l" defTabSz="914400" rtl="0" latinLnBrk="0">
              <a:lnSpc>
                <a:spcPct val="100000"/>
              </a:lnSpc>
              <a:spcBef>
                <a:spcPts val="4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1pPr>
            <a:lvl2pPr marL="507047" marR="0" indent="-280035" algn="l" defTabSz="914400" rtl="0" latinLnBrk="0">
              <a:lnSpc>
                <a:spcPct val="100000"/>
              </a:lnSpc>
              <a:spcBef>
                <a:spcPts val="4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2pPr>
            <a:lvl3pPr marL="763058" marR="0" indent="-302683" algn="l" defTabSz="914400" rtl="0" latinLnBrk="0">
              <a:lnSpc>
                <a:spcPct val="100000"/>
              </a:lnSpc>
              <a:spcBef>
                <a:spcPts val="4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3pPr>
            <a:lvl4pPr marL="1027906" marR="0" indent="-340519" algn="l" defTabSz="914400" rtl="0" latinLnBrk="0">
              <a:lnSpc>
                <a:spcPct val="100000"/>
              </a:lnSpc>
              <a:spcBef>
                <a:spcPts val="4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4pPr>
            <a:lvl5pPr marL="1254919" marR="0" indent="-340519" algn="l" defTabSz="914400" rtl="0" latinLnBrk="0">
              <a:lnSpc>
                <a:spcPct val="100000"/>
              </a:lnSpc>
              <a:spcBef>
                <a:spcPts val="4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5pPr>
            <a:lvl6pPr marL="2540000" marR="0" indent="-254000" algn="l" defTabSz="914400" rtl="0" latinLnBrk="0">
              <a:lnSpc>
                <a:spcPct val="100000"/>
              </a:lnSpc>
              <a:spcBef>
                <a:spcPts val="4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6pPr>
            <a:lvl7pPr marL="2997200" marR="0" indent="-254000" algn="l" defTabSz="914400" rtl="0" latinLnBrk="0">
              <a:lnSpc>
                <a:spcPct val="100000"/>
              </a:lnSpc>
              <a:spcBef>
                <a:spcPts val="4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7pPr>
            <a:lvl8pPr marL="3454400" marR="0" indent="-254000" algn="l" defTabSz="914400" rtl="0" latinLnBrk="0">
              <a:lnSpc>
                <a:spcPct val="100000"/>
              </a:lnSpc>
              <a:spcBef>
                <a:spcPts val="4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8pPr>
            <a:lvl9pPr marL="3911600" marR="0" indent="-254000" algn="l" defTabSz="914400" rtl="0" latinLnBrk="0">
              <a:lnSpc>
                <a:spcPct val="100000"/>
              </a:lnSpc>
              <a:spcBef>
                <a:spcPts val="4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9pPr>
          </a:lstStyle>
          <a:p>
            <a:pPr marL="0" indent="0" hangingPunct="1">
              <a:buFont typeface="Arial"/>
              <a:buNone/>
            </a:pPr>
            <a:r>
              <a:rPr lang="en-US" sz="1600" dirty="0"/>
              <a:t>With the latest updates to the beampipe, calorimeter, valve, and detector layer locations we are updating our onsite 3D Printed model to reflect the changes</a:t>
            </a:r>
          </a:p>
          <a:p>
            <a:pPr marL="0" indent="0" hangingPunct="1">
              <a:buFont typeface="Arial"/>
              <a:buNone/>
            </a:pPr>
            <a:endParaRPr lang="en-US" sz="1600" dirty="0"/>
          </a:p>
          <a:p>
            <a:pPr marL="0" indent="0" hangingPunct="1">
              <a:buFont typeface="Arial"/>
              <a:buNone/>
            </a:pPr>
            <a:r>
              <a:rPr lang="en-US" sz="1600" dirty="0"/>
              <a:t>Update 6/10/25 – Additional Filament ordered </a:t>
            </a:r>
          </a:p>
          <a:p>
            <a:pPr marL="0" indent="0" hangingPunct="1">
              <a:buFont typeface="Arial"/>
              <a:buNone/>
            </a:pPr>
            <a:r>
              <a:rPr lang="en-US" sz="1600" dirty="0">
                <a:solidFill>
                  <a:srgbClr val="FF0000"/>
                </a:solidFill>
              </a:rPr>
              <a:t>(Estimated completion date: Mid August)</a:t>
            </a:r>
          </a:p>
        </p:txBody>
      </p:sp>
      <p:pic>
        <p:nvPicPr>
          <p:cNvPr id="1026" name="Picture 2">
            <a:extLst>
              <a:ext uri="{FF2B5EF4-FFF2-40B4-BE49-F238E27FC236}">
                <a16:creationId xmlns:a16="http://schemas.microsoft.com/office/drawing/2014/main" id="{F46DA765-D9C7-42F2-8A9F-F2D30BEBEA4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9381" b="14034"/>
          <a:stretch/>
        </p:blipFill>
        <p:spPr bwMode="auto">
          <a:xfrm>
            <a:off x="462577" y="3050436"/>
            <a:ext cx="6169663" cy="3092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524971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60A70A7-1161-44BA-A7F7-8C735BC57BEA}"/>
              </a:ext>
            </a:extLst>
          </p:cNvPr>
          <p:cNvSpPr>
            <a:spLocks noGrp="1"/>
          </p:cNvSpPr>
          <p:nvPr>
            <p:ph type="body" idx="1"/>
          </p:nvPr>
        </p:nvSpPr>
        <p:spPr>
          <a:xfrm>
            <a:off x="462577" y="898394"/>
            <a:ext cx="11498621" cy="5257801"/>
          </a:xfrm>
        </p:spPr>
        <p:txBody>
          <a:bodyPr>
            <a:normAutofit lnSpcReduction="10000"/>
          </a:bodyPr>
          <a:lstStyle/>
          <a:p>
            <a:pPr marL="0" indent="0">
              <a:buNone/>
            </a:pPr>
            <a:r>
              <a:rPr lang="en-US" dirty="0"/>
              <a:t>B0 Tooling</a:t>
            </a:r>
          </a:p>
          <a:p>
            <a:r>
              <a:rPr lang="en-US" dirty="0"/>
              <a:t>Sourcing a Carriage ‘Gripper’ for holding detector layers </a:t>
            </a:r>
          </a:p>
          <a:p>
            <a:r>
              <a:rPr lang="en-US" dirty="0"/>
              <a:t>Method for transferring detector carriages from external tooling to the inner rail system</a:t>
            </a:r>
          </a:p>
          <a:p>
            <a:r>
              <a:rPr lang="en-US" dirty="0"/>
              <a:t>Cable management</a:t>
            </a:r>
          </a:p>
          <a:p>
            <a:pPr marL="0" indent="0">
              <a:buNone/>
            </a:pPr>
            <a:r>
              <a:rPr lang="en-US" dirty="0">
                <a:solidFill>
                  <a:srgbClr val="FF0000"/>
                </a:solidFill>
              </a:rPr>
              <a:t>(Estimated Completion Date: </a:t>
            </a:r>
            <a:r>
              <a:rPr lang="en-US" dirty="0" err="1">
                <a:solidFill>
                  <a:srgbClr val="FF0000"/>
                </a:solidFill>
              </a:rPr>
              <a:t>Tenatively</a:t>
            </a:r>
            <a:r>
              <a:rPr lang="en-US" dirty="0">
                <a:solidFill>
                  <a:srgbClr val="FF0000"/>
                </a:solidFill>
              </a:rPr>
              <a:t> Mid-July, ongoing as design matures)</a:t>
            </a:r>
          </a:p>
          <a:p>
            <a:pPr marL="0" indent="0">
              <a:buNone/>
            </a:pPr>
            <a:endParaRPr lang="en-US" dirty="0"/>
          </a:p>
          <a:p>
            <a:pPr marL="0" indent="0">
              <a:buNone/>
            </a:pPr>
            <a:r>
              <a:rPr lang="en-US" dirty="0"/>
              <a:t>Low Q2 Tagger Calorimeter</a:t>
            </a:r>
          </a:p>
          <a:p>
            <a:r>
              <a:rPr lang="en-US" dirty="0"/>
              <a:t>Additional information required:</a:t>
            </a:r>
          </a:p>
          <a:p>
            <a:pPr lvl="1"/>
            <a:r>
              <a:rPr lang="en-US" dirty="0"/>
              <a:t>Size requirements</a:t>
            </a:r>
          </a:p>
          <a:p>
            <a:pPr lvl="1"/>
            <a:r>
              <a:rPr lang="en-US" dirty="0"/>
              <a:t>Electronic readout(s)</a:t>
            </a:r>
          </a:p>
          <a:p>
            <a:pPr lvl="1"/>
            <a:r>
              <a:rPr lang="en-US" dirty="0"/>
              <a:t>Cabling</a:t>
            </a:r>
          </a:p>
          <a:p>
            <a:pPr marL="227012" lvl="1" indent="0">
              <a:buNone/>
            </a:pPr>
            <a:r>
              <a:rPr lang="en-US" dirty="0">
                <a:solidFill>
                  <a:srgbClr val="FF0000"/>
                </a:solidFill>
              </a:rPr>
              <a:t>(Estimated Completion Date 6/18/2025)</a:t>
            </a:r>
          </a:p>
        </p:txBody>
      </p:sp>
      <p:sp>
        <p:nvSpPr>
          <p:cNvPr id="4" name="Title 4">
            <a:extLst>
              <a:ext uri="{FF2B5EF4-FFF2-40B4-BE49-F238E27FC236}">
                <a16:creationId xmlns:a16="http://schemas.microsoft.com/office/drawing/2014/main" id="{0F0A1D0E-635F-43DA-9B87-50E57E4D44AC}"/>
              </a:ext>
            </a:extLst>
          </p:cNvPr>
          <p:cNvSpPr txBox="1">
            <a:spLocks/>
          </p:cNvSpPr>
          <p:nvPr/>
        </p:nvSpPr>
        <p:spPr>
          <a:xfrm>
            <a:off x="462577" y="0"/>
            <a:ext cx="11499929" cy="825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marL="0" marR="0" indent="0" algn="l" defTabSz="914400" rtl="0" latinLnBrk="0">
              <a:lnSpc>
                <a:spcPct val="9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1pPr>
            <a:lvl2pPr marL="0" marR="0" indent="0" algn="l" defTabSz="914400" rtl="0" latinLnBrk="0">
              <a:lnSpc>
                <a:spcPct val="9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2pPr>
            <a:lvl3pPr marL="0" marR="0" indent="0" algn="l" defTabSz="914400" rtl="0" latinLnBrk="0">
              <a:lnSpc>
                <a:spcPct val="9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3pPr>
            <a:lvl4pPr marL="0" marR="0" indent="0" algn="l" defTabSz="914400" rtl="0" latinLnBrk="0">
              <a:lnSpc>
                <a:spcPct val="9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4pPr>
            <a:lvl5pPr marL="0" marR="0" indent="0" algn="l" defTabSz="914400" rtl="0" latinLnBrk="0">
              <a:lnSpc>
                <a:spcPct val="9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5pPr>
            <a:lvl6pPr marL="0" marR="0" indent="0" algn="l" defTabSz="914400" rtl="0" latinLnBrk="0">
              <a:lnSpc>
                <a:spcPct val="9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6pPr>
            <a:lvl7pPr marL="0" marR="0" indent="0" algn="l" defTabSz="914400" rtl="0" latinLnBrk="0">
              <a:lnSpc>
                <a:spcPct val="9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7pPr>
            <a:lvl8pPr marL="0" marR="0" indent="0" algn="l" defTabSz="914400" rtl="0" latinLnBrk="0">
              <a:lnSpc>
                <a:spcPct val="9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8pPr>
            <a:lvl9pPr marL="0" marR="0" indent="0" algn="l" defTabSz="914400" rtl="0" latinLnBrk="0">
              <a:lnSpc>
                <a:spcPct val="9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9pPr>
          </a:lstStyle>
          <a:p>
            <a:pPr hangingPunct="1"/>
            <a:r>
              <a:rPr lang="en-US" dirty="0"/>
              <a:t>Current Work</a:t>
            </a:r>
          </a:p>
        </p:txBody>
      </p:sp>
    </p:spTree>
    <p:extLst>
      <p:ext uri="{BB962C8B-B14F-4D97-AF65-F5344CB8AC3E}">
        <p14:creationId xmlns:p14="http://schemas.microsoft.com/office/powerpoint/2010/main" val="1469329005"/>
      </p:ext>
    </p:extLst>
  </p:cSld>
  <p:clrMapOvr>
    <a:masterClrMapping/>
  </p:clrMapOvr>
  <p:transition spd="med"/>
</p:sld>
</file>

<file path=ppt/theme/theme1.xml><?xml version="1.0" encoding="utf-8"?>
<a:theme xmlns:a="http://schemas.openxmlformats.org/drawingml/2006/main" name="BNL">
  <a:themeElements>
    <a:clrScheme name="BNL">
      <a:dk1>
        <a:srgbClr val="000000"/>
      </a:dk1>
      <a:lt1>
        <a:srgbClr val="FFFFFF"/>
      </a:lt1>
      <a:dk2>
        <a:srgbClr val="A7A7A7"/>
      </a:dk2>
      <a:lt2>
        <a:srgbClr val="535353"/>
      </a:lt2>
      <a:accent1>
        <a:srgbClr val="B2D33A"/>
      </a:accent1>
      <a:accent2>
        <a:srgbClr val="F68A1F"/>
      </a:accent2>
      <a:accent3>
        <a:srgbClr val="B62466"/>
      </a:accent3>
      <a:accent4>
        <a:srgbClr val="FFCC33"/>
      </a:accent4>
      <a:accent5>
        <a:srgbClr val="DA3525"/>
      </a:accent5>
      <a:accent6>
        <a:srgbClr val="50489D"/>
      </a:accent6>
      <a:hlink>
        <a:srgbClr val="0000FF"/>
      </a:hlink>
      <a:folHlink>
        <a:srgbClr val="FF00FF"/>
      </a:folHlink>
    </a:clrScheme>
    <a:fontScheme name="BNL">
      <a:majorFont>
        <a:latin typeface="Calibri"/>
        <a:ea typeface="Calibri"/>
        <a:cs typeface="Calibri"/>
      </a:majorFont>
      <a:minorFont>
        <a:latin typeface="Helvetica"/>
        <a:ea typeface="Helvetica"/>
        <a:cs typeface="Helvetica"/>
      </a:minorFont>
    </a:fontScheme>
    <a:fmtScheme name="BN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NL">
  <a:themeElements>
    <a:clrScheme name="BNL">
      <a:dk1>
        <a:srgbClr val="000000"/>
      </a:dk1>
      <a:lt1>
        <a:srgbClr val="FFFFFF"/>
      </a:lt1>
      <a:dk2>
        <a:srgbClr val="A7A7A7"/>
      </a:dk2>
      <a:lt2>
        <a:srgbClr val="535353"/>
      </a:lt2>
      <a:accent1>
        <a:srgbClr val="B2D33A"/>
      </a:accent1>
      <a:accent2>
        <a:srgbClr val="F68A1F"/>
      </a:accent2>
      <a:accent3>
        <a:srgbClr val="B62466"/>
      </a:accent3>
      <a:accent4>
        <a:srgbClr val="FFCC33"/>
      </a:accent4>
      <a:accent5>
        <a:srgbClr val="DA3525"/>
      </a:accent5>
      <a:accent6>
        <a:srgbClr val="50489D"/>
      </a:accent6>
      <a:hlink>
        <a:srgbClr val="0000FF"/>
      </a:hlink>
      <a:folHlink>
        <a:srgbClr val="FF00FF"/>
      </a:folHlink>
    </a:clrScheme>
    <a:fontScheme name="BNL">
      <a:majorFont>
        <a:latin typeface="Calibri"/>
        <a:ea typeface="Calibri"/>
        <a:cs typeface="Calibri"/>
      </a:majorFont>
      <a:minorFont>
        <a:latin typeface="Helvetica"/>
        <a:ea typeface="Helvetica"/>
        <a:cs typeface="Helvetica"/>
      </a:minorFont>
    </a:fontScheme>
    <a:fmtScheme name="BN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18706</TotalTime>
  <Words>410</Words>
  <Application>Microsoft Office PowerPoint</Application>
  <PresentationFormat>Widescreen</PresentationFormat>
  <Paragraphs>60</Paragraphs>
  <Slides>9</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Times New Roman</vt:lpstr>
      <vt:lpstr>BNL</vt:lpstr>
      <vt:lpstr>PowerPoint Presentation</vt:lpstr>
      <vt:lpstr>Primary Updates Outline</vt:lpstr>
      <vt:lpstr>B0 Detector Layer Resize</vt:lpstr>
      <vt:lpstr>PowerPoint Presentation</vt:lpstr>
      <vt:lpstr>PowerPoint Presentation</vt:lpstr>
      <vt:lpstr>ZDC Updates</vt:lpstr>
      <vt:lpstr>Low Q2 Tagger Calorimeter Update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Jonathan Smith</dc:creator>
  <cp:lastModifiedBy>Jonathan Smith</cp:lastModifiedBy>
  <cp:revision>154</cp:revision>
  <dcterms:modified xsi:type="dcterms:W3CDTF">2025-06-16T13:34:12Z</dcterms:modified>
</cp:coreProperties>
</file>