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9"/>
  </p:notesMasterIdLst>
  <p:sldIdLst>
    <p:sldId id="4758" r:id="rId5"/>
    <p:sldId id="4779" r:id="rId6"/>
    <p:sldId id="4787" r:id="rId7"/>
    <p:sldId id="478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161" d="100"/>
          <a:sy n="161" d="100"/>
        </p:scale>
        <p:origin x="268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BIC Update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Kevin Bailey &amp; Tom  O’Connor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 dirty="0"/>
              <a:t>Triple I Engineering Meeting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F0D07-ABCF-2318-CEFA-9F9FC4E3A6D8}"/>
              </a:ext>
            </a:extLst>
          </p:cNvPr>
          <p:cNvSpPr txBox="1"/>
          <p:nvPr/>
        </p:nvSpPr>
        <p:spPr>
          <a:xfrm>
            <a:off x="906449" y="3536497"/>
            <a:ext cx="1963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June 23, 2025</a:t>
            </a:r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070CC-DAF2-CDA7-5D5B-34A66E0E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Test Article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511F7-B1D0-5480-7E6C-3B0420AFC0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Using </a:t>
            </a:r>
            <a:r>
              <a:rPr lang="en-US" sz="2000" dirty="0" err="1"/>
              <a:t>GlueX</a:t>
            </a:r>
            <a:r>
              <a:rPr lang="en-US" sz="2000" dirty="0"/>
              <a:t> lead 11cm wide</a:t>
            </a:r>
          </a:p>
          <a:p>
            <a:r>
              <a:rPr lang="en-US" sz="2000" dirty="0"/>
              <a:t>Using dummy fiber</a:t>
            </a:r>
          </a:p>
          <a:p>
            <a:pPr lvl="1"/>
            <a:r>
              <a:rPr lang="en-US" dirty="0"/>
              <a:t>Non scintillating fiber </a:t>
            </a:r>
          </a:p>
          <a:p>
            <a:pPr lvl="1"/>
            <a:r>
              <a:rPr lang="en-US" dirty="0"/>
              <a:t>Relaxation problem solved</a:t>
            </a:r>
          </a:p>
          <a:p>
            <a:r>
              <a:rPr lang="en-US" sz="2000" dirty="0"/>
              <a:t> Assembly techniques evolving</a:t>
            </a:r>
          </a:p>
          <a:p>
            <a:r>
              <a:rPr lang="en-US" sz="2000" dirty="0"/>
              <a:t>Waiting on machining and evaluation</a:t>
            </a:r>
          </a:p>
        </p:txBody>
      </p:sp>
      <p:pic>
        <p:nvPicPr>
          <p:cNvPr id="5" name="Picture 4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3896A785-E9F1-5C2C-3544-3CC66A843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688" y="2352551"/>
            <a:ext cx="6630389" cy="372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2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BAF3-4129-C5F4-7A34-EDA7F48C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Aluminum Extrusions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FC5D5-3C1A-5D4A-E99C-28A9D3E548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Pieces fit together</a:t>
            </a:r>
          </a:p>
          <a:p>
            <a:r>
              <a:rPr lang="en-US" sz="2000" dirty="0"/>
              <a:t>Slide smoothly @ 2.8m long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dddddd</a:t>
            </a:r>
            <a:endParaRPr lang="en-US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D94DA6BA-64B3-E967-1C16-894105F0D8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481" b="23481"/>
          <a:stretch/>
        </p:blipFill>
        <p:spPr>
          <a:xfrm>
            <a:off x="6921528" y="1228947"/>
            <a:ext cx="4808509" cy="2794853"/>
          </a:xfrm>
        </p:spPr>
      </p:pic>
      <p:pic>
        <p:nvPicPr>
          <p:cNvPr id="7" name="Picture 6" descr="Diagram, schematic&#10;&#10;AI-generated content may be incorrect.">
            <a:extLst>
              <a:ext uri="{FF2B5EF4-FFF2-40B4-BE49-F238E27FC236}">
                <a16:creationId xmlns:a16="http://schemas.microsoft.com/office/drawing/2014/main" id="{037F8D96-298F-D73C-93E8-6A07899C4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95" y="2444028"/>
            <a:ext cx="5696381" cy="3554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6161E7-18C0-0FE9-BB39-FABF378534E5}"/>
              </a:ext>
            </a:extLst>
          </p:cNvPr>
          <p:cNvSpPr txBox="1"/>
          <p:nvPr/>
        </p:nvSpPr>
        <p:spPr>
          <a:xfrm>
            <a:off x="6778208" y="4221523"/>
            <a:ext cx="5082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Will use to test </a:t>
            </a:r>
            <a:r>
              <a:rPr lang="en-US" sz="2000" dirty="0" err="1"/>
              <a:t>Astropix</a:t>
            </a:r>
            <a:r>
              <a:rPr lang="en-US" sz="2000" dirty="0"/>
              <a:t> assembly tooling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Will iterate design </a:t>
            </a:r>
          </a:p>
        </p:txBody>
      </p:sp>
    </p:spTree>
    <p:extLst>
      <p:ext uri="{BB962C8B-B14F-4D97-AF65-F5344CB8AC3E}">
        <p14:creationId xmlns:p14="http://schemas.microsoft.com/office/powerpoint/2010/main" val="80844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CCE9-912F-C1FA-7D23-8D0754BBC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B2C72-EB3C-3A5D-A77D-28952FE9AB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5033"/>
            <a:ext cx="11499850" cy="5065713"/>
          </a:xfrm>
        </p:spPr>
        <p:txBody>
          <a:bodyPr/>
          <a:lstStyle/>
          <a:p>
            <a:r>
              <a:rPr lang="en-US" sz="2000" dirty="0"/>
              <a:t>Fresh lead arrived</a:t>
            </a:r>
          </a:p>
          <a:p>
            <a:r>
              <a:rPr lang="en-US" sz="2000" dirty="0"/>
              <a:t>Not in the best of shape</a:t>
            </a:r>
          </a:p>
          <a:p>
            <a:r>
              <a:rPr lang="en-US" sz="2000" dirty="0"/>
              <a:t>Not in tolerance </a:t>
            </a:r>
          </a:p>
          <a:p>
            <a:pPr lvl="1"/>
            <a:r>
              <a:rPr lang="en-US" dirty="0"/>
              <a:t>Ordered   0.5mm</a:t>
            </a:r>
          </a:p>
          <a:p>
            <a:pPr lvl="1"/>
            <a:r>
              <a:rPr lang="en-US" dirty="0"/>
              <a:t>Received 0.6mm</a:t>
            </a:r>
          </a:p>
          <a:p>
            <a:r>
              <a:rPr lang="en-US" sz="2000" dirty="0"/>
              <a:t>RMA in progress</a:t>
            </a:r>
          </a:p>
          <a:p>
            <a:endParaRPr lang="en-US" sz="20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2C4DF-4FB2-E507-3BEE-02F21DFDA3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9736" r="10096" b="27164"/>
          <a:stretch/>
        </p:blipFill>
        <p:spPr bwMode="auto">
          <a:xfrm>
            <a:off x="6707085" y="1248533"/>
            <a:ext cx="3572965" cy="4530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822072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8218269-e991-4030-892d-215e257cd3e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A0E0805F859F48BA0F1EC75333757D" ma:contentTypeVersion="13" ma:contentTypeDescription="Create a new document." ma:contentTypeScope="" ma:versionID="3873f22fe7b4d460bbf98b931e3dfdb1">
  <xsd:schema xmlns:xsd="http://www.w3.org/2001/XMLSchema" xmlns:xs="http://www.w3.org/2001/XMLSchema" xmlns:p="http://schemas.microsoft.com/office/2006/metadata/properties" xmlns:ns3="6bac033f-ae38-42fd-843e-68364f05b558" xmlns:ns4="28218269-e991-4030-892d-215e257cd3ee" targetNamespace="http://schemas.microsoft.com/office/2006/metadata/properties" ma:root="true" ma:fieldsID="ed968fab41ec68143684146fbbf748ca" ns3:_="" ns4:_="">
    <xsd:import namespace="6bac033f-ae38-42fd-843e-68364f05b558"/>
    <xsd:import namespace="28218269-e991-4030-892d-215e257cd3e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DateTaken" minOccurs="0"/>
                <xsd:element ref="ns4:MediaServiceObjectDetectorVersion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c033f-ae38-42fd-843e-68364f05b5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218269-e991-4030-892d-215e257cd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28218269-e991-4030-892d-215e257cd3ee"/>
    <ds:schemaRef ds:uri="6bac033f-ae38-42fd-843e-68364f05b55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4681464-94A7-40B9-A56E-B7B3337D68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ac033f-ae38-42fd-843e-68364f05b558"/>
    <ds:schemaRef ds:uri="28218269-e991-4030-892d-215e257cd3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13065</TotalTime>
  <Words>88</Words>
  <Application>Microsoft Office PowerPoint</Application>
  <PresentationFormat>Widescreen</PresentationFormat>
  <Paragraphs>30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BNL</vt:lpstr>
      <vt:lpstr>BIC Update </vt:lpstr>
      <vt:lpstr>First Test Article</vt:lpstr>
      <vt:lpstr>First Aluminum Extrusions </vt:lpstr>
      <vt:lpstr>New Lead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Bailey, Kevin G.</cp:lastModifiedBy>
  <cp:revision>141</cp:revision>
  <dcterms:created xsi:type="dcterms:W3CDTF">2023-09-12T20:43:32Z</dcterms:created>
  <dcterms:modified xsi:type="dcterms:W3CDTF">2025-06-23T14:19:47Z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0x0101001DA0E0805F859F48BA0F1EC75333757D</vt:lpwstr>
  </property>
  <property fmtid="{D5CDD505-2E9C-101B-9397-08002B2CF9AE}" pid="3" name="MediaServiceImageTags">
    <vt:lpwstr/>
  </property>
</Properties>
</file>