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>
        <p:scale>
          <a:sx n="73" d="100"/>
          <a:sy n="73" d="100"/>
        </p:scale>
        <p:origin x="2314" y="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554E-113E-C615-73FD-F8DB8A40A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89143-5FAF-116C-BB66-96CBEDA71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DD8B2-D127-14D5-43C6-6A5F4B3F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CD5-D156-47BE-8CE9-70D90BE5FC5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3A6F8-CBF9-7788-31BF-8B433DDB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12283-2CB7-535C-58E2-8F212CAA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B46B-57B6-4BA5-861B-0BF14D78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0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DC63-2041-17AA-475F-298F202F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7A640-5578-ABFB-846D-9A6F33BE2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ADEBC-7196-C8B1-9B74-F886EE12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CD5-D156-47BE-8CE9-70D90BE5FC5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E7559-74AB-2129-F56D-0E19E60E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B3E3C-A673-10C6-0178-FA64E736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B46B-57B6-4BA5-861B-0BF14D78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5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C166A-DB08-151A-F59E-92AF36164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B5D24-4EF6-471D-0CA0-2C99A0FE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83B56-D636-801E-2845-68810E13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CD5-D156-47BE-8CE9-70D90BE5FC5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214DB-9BB8-695C-5BA3-9DC5F981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2F882-9052-532B-CBBF-0949CB00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B46B-57B6-4BA5-861B-0BF14D78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2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7A18-7869-1321-3C98-D1FDDE04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B362-893C-9696-3FAB-B7314F553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C6C8E-78DF-5CA7-1177-FC3B69884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CD5-D156-47BE-8CE9-70D90BE5FC5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7B08-46C5-5625-7838-61517EF5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7C5C4-C8E8-E3D8-E346-69D8D390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B46B-57B6-4BA5-861B-0BF14D78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45BE-4A73-08BC-1FDF-D5AE4A7F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39DD2-40DB-2B28-6C4E-5C6924AD0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2CAF3-DE16-A26A-8E17-D8387397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CD5-D156-47BE-8CE9-70D90BE5FC5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49BD1-E2DB-A2F4-E799-F06688E5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9C49A-15B3-0ED5-5353-C6F56348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B46B-57B6-4BA5-861B-0BF14D78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6A41-D755-930A-37AF-1A71EAE0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875CC-984C-BC3D-6FF0-B4F53C188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4A6D5-2578-9090-D0F2-8BCFE0BB7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6D134-9B80-23C2-1E10-ACE96FAE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CD5-D156-47BE-8CE9-70D90BE5FC5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A87FD-49ED-7077-7F17-631172A9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0DD1F-C2C0-62CE-EA78-8321880E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B46B-57B6-4BA5-861B-0BF14D78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CFDC-3E3A-770E-6EAC-B1F2B6C9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BF19C-9E03-12FD-292A-C27EA8B1B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6727B-6E6C-6913-A486-F2E709832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E03BE-1B70-BAD1-C45F-E24FB17CB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B47BC-E2E4-B34C-4E48-9C517C95E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64C59-D2AD-639B-500F-6EE16BA6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CD5-D156-47BE-8CE9-70D90BE5FC5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BA0594-8D46-6B6F-3406-2A41DB97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E0B63-EF98-D40E-3646-A6117442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B46B-57B6-4BA5-861B-0BF14D78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8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1086-28A6-70C9-CD30-77CC404B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1A18DE-6A24-9C60-DB72-388C642A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CD5-D156-47BE-8CE9-70D90BE5FC5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A8442-5D88-F5CF-C24F-3D4C7EF5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62BE0-CE73-0A8D-4D9C-55D2AF72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B46B-57B6-4BA5-861B-0BF14D78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1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B872F8-4E1C-342A-BCDF-FF68291B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CD5-D156-47BE-8CE9-70D90BE5FC5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F5C70-2295-A24B-F643-7E782564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56749-AC3A-F3EA-6B05-5814A908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B46B-57B6-4BA5-861B-0BF14D78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9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BF4B-2AA2-F4AA-1823-929B1DC7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D66BD-182C-4F54-EDD3-B8626D0E4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1776E-071D-FEE8-A5AC-7DA41569E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489BE-D4FA-2EAD-154B-B011F365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CD5-D156-47BE-8CE9-70D90BE5FC5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08188-41B2-D414-F686-7E4AD8FD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3EAD-46FB-133B-AE14-6EC90F2B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B46B-57B6-4BA5-861B-0BF14D78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7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4E4B-855C-2378-1C6E-5A3EFA52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45B165-2A9D-9AAD-2DCF-CADB0087D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1085C-DCA8-0EB7-CE69-A0E88CBB0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841AA-DA77-DF3B-A82A-30EF35F8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CD5-D156-47BE-8CE9-70D90BE5FC5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A1CC2-5C43-6893-67FA-497E55DE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0F8B1-4B07-2D9F-55E0-6638B165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B46B-57B6-4BA5-861B-0BF14D78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9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47C31-EA64-13E5-7588-FC243F00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61083-19DD-1EE9-1BBF-44781D9CC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57EEC-023E-19EB-F4B0-1678D3140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5ECD5-D156-47BE-8CE9-70D90BE5FC51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FFFDC-C62E-FA00-C1A9-906E54CF2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BCDC5-267F-6B3E-C893-F1A412963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FB46B-57B6-4BA5-861B-0BF14D78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0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AI-generated content may be incorrect.">
            <a:extLst>
              <a:ext uri="{FF2B5EF4-FFF2-40B4-BE49-F238E27FC236}">
                <a16:creationId xmlns:a16="http://schemas.microsoft.com/office/drawing/2014/main" id="{68096148-C13A-C152-55B5-2E6B10279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743"/>
            <a:ext cx="12192000" cy="406251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A413B0-0677-2758-5ACD-8257DE73FF93}"/>
              </a:ext>
            </a:extLst>
          </p:cNvPr>
          <p:cNvCxnSpPr>
            <a:cxnSpLocks/>
          </p:cNvCxnSpPr>
          <p:nvPr/>
        </p:nvCxnSpPr>
        <p:spPr>
          <a:xfrm flipV="1">
            <a:off x="1082040" y="4518660"/>
            <a:ext cx="624840" cy="14809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5B8C80-A6F5-9424-28FB-29A9B3C79D68}"/>
              </a:ext>
            </a:extLst>
          </p:cNvPr>
          <p:cNvSpPr txBox="1"/>
          <p:nvPr/>
        </p:nvSpPr>
        <p:spPr>
          <a:xfrm>
            <a:off x="419100" y="5999581"/>
            <a:ext cx="241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Concrete stand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8C543F-3F85-20FA-B3D9-0F29C007E25A}"/>
              </a:ext>
            </a:extLst>
          </p:cNvPr>
          <p:cNvSpPr txBox="1"/>
          <p:nvPr/>
        </p:nvSpPr>
        <p:spPr>
          <a:xfrm>
            <a:off x="9888415" y="956794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Steel platform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8F0092-DC04-ABE3-6065-F5D9EC63CBC8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10059352" y="4631591"/>
            <a:ext cx="861060" cy="1044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1C9E7ED-6DDC-09D0-05AD-E18C8F57B4B8}"/>
              </a:ext>
            </a:extLst>
          </p:cNvPr>
          <p:cNvSpPr txBox="1"/>
          <p:nvPr/>
        </p:nvSpPr>
        <p:spPr>
          <a:xfrm>
            <a:off x="10920412" y="535325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Concrete stand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33C1B9-C80C-914F-6583-7650D14C37D4}"/>
              </a:ext>
            </a:extLst>
          </p:cNvPr>
          <p:cNvCxnSpPr>
            <a:cxnSpLocks/>
          </p:cNvCxnSpPr>
          <p:nvPr/>
        </p:nvCxnSpPr>
        <p:spPr>
          <a:xfrm flipH="1">
            <a:off x="10106025" y="1590808"/>
            <a:ext cx="449140" cy="1152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FDA3247-C59D-FD7F-7CA9-483BFCC25EDC}"/>
              </a:ext>
            </a:extLst>
          </p:cNvPr>
          <p:cNvSpPr txBox="1"/>
          <p:nvPr/>
        </p:nvSpPr>
        <p:spPr>
          <a:xfrm>
            <a:off x="4866290" y="578069"/>
            <a:ext cx="258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Platform Concept</a:t>
            </a:r>
          </a:p>
        </p:txBody>
      </p:sp>
    </p:spTree>
    <p:extLst>
      <p:ext uri="{BB962C8B-B14F-4D97-AF65-F5344CB8AC3E}">
        <p14:creationId xmlns:p14="http://schemas.microsoft.com/office/powerpoint/2010/main" val="392486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19107-E432-78E9-6699-8AF828C45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D3983F-9D3B-6B6A-6570-0CF9CDA01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8419"/>
            <a:ext cx="12192000" cy="524112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4EA0297-E9DD-2304-1CF0-781E47B4070D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10059352" y="4643908"/>
            <a:ext cx="861060" cy="1044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CAC0E1-9600-F10B-3C20-D47E33BF63BF}"/>
              </a:ext>
            </a:extLst>
          </p:cNvPr>
          <p:cNvSpPr txBox="1"/>
          <p:nvPr/>
        </p:nvSpPr>
        <p:spPr>
          <a:xfrm>
            <a:off x="10920412" y="5365567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Concrete stand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ED4FE7-0286-DBF5-A830-79B5C86BE0DF}"/>
              </a:ext>
            </a:extLst>
          </p:cNvPr>
          <p:cNvCxnSpPr>
            <a:cxnSpLocks/>
          </p:cNvCxnSpPr>
          <p:nvPr/>
        </p:nvCxnSpPr>
        <p:spPr>
          <a:xfrm flipV="1">
            <a:off x="1082040" y="4518660"/>
            <a:ext cx="624840" cy="14809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681C44-9D2D-1F5E-B477-163C90B8BCC8}"/>
              </a:ext>
            </a:extLst>
          </p:cNvPr>
          <p:cNvSpPr txBox="1"/>
          <p:nvPr/>
        </p:nvSpPr>
        <p:spPr>
          <a:xfrm>
            <a:off x="419100" y="5999581"/>
            <a:ext cx="241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Concrete stand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E42522-C472-02BC-DAB2-C0D664397654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9739313" y="1603125"/>
            <a:ext cx="815852" cy="17115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80802E1-C745-49D2-6EC6-6E53383FAD06}"/>
              </a:ext>
            </a:extLst>
          </p:cNvPr>
          <p:cNvSpPr txBox="1"/>
          <p:nvPr/>
        </p:nvSpPr>
        <p:spPr>
          <a:xfrm>
            <a:off x="9888415" y="956794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Steel platform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275BD9-3A2F-56B6-D35E-6143E01570FC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9705975" y="4729163"/>
            <a:ext cx="977265" cy="1628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204D0D-3072-25E3-7F8D-18FC43993742}"/>
              </a:ext>
            </a:extLst>
          </p:cNvPr>
          <p:cNvSpPr txBox="1"/>
          <p:nvPr/>
        </p:nvSpPr>
        <p:spPr>
          <a:xfrm>
            <a:off x="10683240" y="603476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Electronics cabinet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4E487D-58D2-29D5-72B9-D96CA4AA4B2A}"/>
              </a:ext>
            </a:extLst>
          </p:cNvPr>
          <p:cNvSpPr/>
          <p:nvPr/>
        </p:nvSpPr>
        <p:spPr>
          <a:xfrm>
            <a:off x="8519453" y="3635815"/>
            <a:ext cx="300697" cy="12656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CF9005-2FEA-7667-8A79-BC1FEEB20E6F}"/>
              </a:ext>
            </a:extLst>
          </p:cNvPr>
          <p:cNvCxnSpPr>
            <a:cxnSpLocks/>
            <a:stCxn id="32" idx="2"/>
            <a:endCxn id="30" idx="0"/>
          </p:cNvCxnSpPr>
          <p:nvPr/>
        </p:nvCxnSpPr>
        <p:spPr>
          <a:xfrm flipH="1">
            <a:off x="8669802" y="965850"/>
            <a:ext cx="551863" cy="26699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590E8B2-F35F-470D-0BAF-E7D84612226D}"/>
              </a:ext>
            </a:extLst>
          </p:cNvPr>
          <p:cNvSpPr txBox="1"/>
          <p:nvPr/>
        </p:nvSpPr>
        <p:spPr>
          <a:xfrm>
            <a:off x="8554915" y="319519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Seismic restraints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1D4ED7-1E9B-7BBC-CB90-1CE2E5E14975}"/>
              </a:ext>
            </a:extLst>
          </p:cNvPr>
          <p:cNvSpPr/>
          <p:nvPr/>
        </p:nvSpPr>
        <p:spPr>
          <a:xfrm>
            <a:off x="2871788" y="3352800"/>
            <a:ext cx="165220" cy="11189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BEB79-C785-1686-13FD-6E39536A147B}"/>
              </a:ext>
            </a:extLst>
          </p:cNvPr>
          <p:cNvSpPr txBox="1"/>
          <p:nvPr/>
        </p:nvSpPr>
        <p:spPr>
          <a:xfrm>
            <a:off x="3118557" y="5953414"/>
            <a:ext cx="148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Egress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1DF6A0-0C46-236A-84CE-E240F0E451EA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10059352" y="4631591"/>
            <a:ext cx="861060" cy="1044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D85AB9B-D974-555B-7800-765D851CDBC4}"/>
              </a:ext>
            </a:extLst>
          </p:cNvPr>
          <p:cNvSpPr txBox="1"/>
          <p:nvPr/>
        </p:nvSpPr>
        <p:spPr>
          <a:xfrm>
            <a:off x="10920412" y="535325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Concrete stand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C679BB-EBDC-195F-B473-F46915E537E4}"/>
              </a:ext>
            </a:extLst>
          </p:cNvPr>
          <p:cNvCxnSpPr>
            <a:cxnSpLocks/>
          </p:cNvCxnSpPr>
          <p:nvPr/>
        </p:nvCxnSpPr>
        <p:spPr>
          <a:xfrm flipH="1">
            <a:off x="9739313" y="1590808"/>
            <a:ext cx="815852" cy="17115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7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E56811-C7FF-230B-34CC-F9CC82452DCF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7665720" y="3916680"/>
            <a:ext cx="502920" cy="20911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77400C-1279-25FC-9ED5-8D02677CE9DB}"/>
              </a:ext>
            </a:extLst>
          </p:cNvPr>
          <p:cNvSpPr txBox="1"/>
          <p:nvPr/>
        </p:nvSpPr>
        <p:spPr>
          <a:xfrm>
            <a:off x="6998970" y="600787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Extension</a:t>
            </a:r>
          </a:p>
          <a:p>
            <a:pPr algn="ctr"/>
            <a:r>
              <a:rPr lang="en-US" dirty="0"/>
              <a:t>platform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3EF71-646B-CF1F-E4B3-763727A1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793"/>
            <a:ext cx="12192000" cy="462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9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25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Hamdi, Karim</dc:creator>
  <cp:lastModifiedBy>Hamdi, Karim</cp:lastModifiedBy>
  <cp:revision>13</cp:revision>
  <dcterms:created xsi:type="dcterms:W3CDTF">2025-06-17T19:21:52Z</dcterms:created>
  <dcterms:modified xsi:type="dcterms:W3CDTF">2025-06-23T15:32:29Z</dcterms:modified>
</cp:coreProperties>
</file>