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4"/>
  </p:notesMasterIdLst>
  <p:handoutMasterIdLst>
    <p:handoutMasterId r:id="rId15"/>
  </p:handoutMasterIdLst>
  <p:sldIdLst>
    <p:sldId id="309" r:id="rId6"/>
    <p:sldId id="410" r:id="rId7"/>
    <p:sldId id="424" r:id="rId8"/>
    <p:sldId id="429" r:id="rId9"/>
    <p:sldId id="430" r:id="rId10"/>
    <p:sldId id="431" r:id="rId11"/>
    <p:sldId id="432" r:id="rId12"/>
    <p:sldId id="425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561"/>
    <a:srgbClr val="000000"/>
    <a:srgbClr val="993D3F"/>
    <a:srgbClr val="4758A5"/>
    <a:srgbClr val="A558A0"/>
    <a:srgbClr val="FFF45B"/>
    <a:srgbClr val="6B1349"/>
    <a:srgbClr val="3E4A83"/>
    <a:srgbClr val="E60019"/>
    <a:srgbClr val="BD98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47" autoAdjust="0"/>
    <p:restoredTop sz="93979" autoAdjust="0"/>
  </p:normalViewPr>
  <p:slideViewPr>
    <p:cSldViewPr snapToGrid="0">
      <p:cViewPr varScale="1">
        <p:scale>
          <a:sx n="207" d="100"/>
          <a:sy n="207" d="100"/>
        </p:scale>
        <p:origin x="280" y="4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9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332"/>
    </p:cViewPr>
  </p:sorterViewPr>
  <p:notesViewPr>
    <p:cSldViewPr snapToGrid="0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1230463-975F-1FC5-F130-344B42C6A7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9A2308-FA37-6278-0449-3B38B9528E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98CF4-0D8F-4DD3-B28A-923FF3FEE419}" type="datetimeFigureOut">
              <a:rPr lang="fr-FR" smtClean="0"/>
              <a:t>30/06/2025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7B76CB-13A6-4357-471D-C13C8A6F57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15A29A-0630-2B6D-5C6E-AD2B8E0564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57BD6-0A34-47E4-9D7D-D4D6BB654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67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2B5AC-F81D-469C-ADE7-402A20B32007}" type="datetimeFigureOut">
              <a:rPr lang="fr-FR" smtClean="0"/>
              <a:t>30/06/2025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C14E6-2559-451E-807A-4A34163A34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14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26982-0BD3-80B2-D0C1-E141B8AD1D26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828EFF-0769-991A-745D-86154BF58E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43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3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03/03/2025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fabien.jeanneau@cea.fr, EPIC/EIC 3I meeting, 30th june 2025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Bleu</a:t>
            </a:r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4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EE20C3D-7EDC-C467-57AB-6011AB94E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F06A08C-C6D3-6EB1-26CF-BBE33E5D7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FC69820-7AD8-8DE6-6DD2-0BCC3DF92B8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3531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03/03/2025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fabien.jeanneau@cea.fr, EPIC/EIC 3I meeting, 30th june 2025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303A6F-3D61-F6AC-9302-9FE476FE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98390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03/03/2025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fabien.jeanneau@cea.fr, EPIC/EIC 3I meeting, 30th june 2025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 2 colonnes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0406E3-1995-7E53-4201-E3BFE87A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6934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03/03/2025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fabien.jeanneau@cea.fr, EPIC/EIC 3I meeting, 30th june 2025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3B771A-F9FE-5447-E51C-40360A18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20753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271B01-F4E4-B2FD-ADE2-0F5A74232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D7597D-BC71-3CA1-38C9-B6FBD6A7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2298700"/>
            <a:ext cx="5220000" cy="3890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B97958-7FD8-2766-D566-D383863BB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163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42EBB1-652D-E679-13E7-0B6ECA901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298700"/>
            <a:ext cx="5220000" cy="3890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ADA965-F8EA-5D12-7ED9-A3674AF6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03/03/2025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16C217-F7F2-6EE2-D15A-89EA21D2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fabien.jeanneau@cea.fr, EPIC/EIC 3I meeting, 30th june 2025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7D0E24-8938-8209-D803-6F81B0B4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3701A9-B73D-CA83-ABED-FAE572A2B991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Comparaison</a:t>
            </a:r>
          </a:p>
        </p:txBody>
      </p:sp>
      <p:pic>
        <p:nvPicPr>
          <p:cNvPr id="12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48A9086-96BC-9730-CABD-6DAB6AC2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97373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gris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03/03/2025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fabien.jeanneau@cea.fr, EPIC/EIC 3I meeting, 30th june 2025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6F77F40-08E8-9301-36C7-9AA7D4B9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6667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rouge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03/03/2025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fabien.jeanneau@cea.fr, EPIC/EIC 3I meeting, 30th june 2025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D5ECB44-F5B7-CEEC-4B2D-A554A8F1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4B43398-30BC-703C-A14C-DC9A429930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4B12903-F071-BF45-FDEC-76B53C49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6731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03/03/2025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fabien.jeanneau@cea.fr, EPIC/EIC 3I meeting, 30th june 2025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Contenu + visuel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5483" y="0"/>
            <a:ext cx="5957423" cy="6858000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957423" h="6858000">
                <a:moveTo>
                  <a:pt x="738225" y="6793932"/>
                </a:moveTo>
                <a:cubicBezTo>
                  <a:pt x="771350" y="6819166"/>
                  <a:pt x="796195" y="6838092"/>
                  <a:pt x="814828" y="6852286"/>
                </a:cubicBezTo>
                <a:lnTo>
                  <a:pt x="822329" y="6858000"/>
                </a:lnTo>
                <a:lnTo>
                  <a:pt x="655724" y="6858000"/>
                </a:lnTo>
                <a:lnTo>
                  <a:pt x="656989" y="6857017"/>
                </a:lnTo>
                <a:cubicBezTo>
                  <a:pt x="738225" y="6793932"/>
                  <a:pt x="738225" y="6793932"/>
                  <a:pt x="738225" y="6793932"/>
                </a:cubicBezTo>
                <a:close/>
                <a:moveTo>
                  <a:pt x="733493" y="6434348"/>
                </a:moveTo>
                <a:cubicBezTo>
                  <a:pt x="733493" y="6780527"/>
                  <a:pt x="733493" y="6780527"/>
                  <a:pt x="733493" y="6780527"/>
                </a:cubicBezTo>
                <a:cubicBezTo>
                  <a:pt x="639637" y="6853075"/>
                  <a:pt x="639637" y="6853075"/>
                  <a:pt x="639637" y="6853075"/>
                </a:cubicBezTo>
                <a:cubicBezTo>
                  <a:pt x="645158" y="6854652"/>
                  <a:pt x="650679" y="6855440"/>
                  <a:pt x="656989" y="6857017"/>
                </a:cubicBezTo>
                <a:cubicBezTo>
                  <a:pt x="650679" y="6856229"/>
                  <a:pt x="644369" y="6854652"/>
                  <a:pt x="638848" y="6853863"/>
                </a:cubicBezTo>
                <a:lnTo>
                  <a:pt x="633515" y="6858000"/>
                </a:lnTo>
                <a:lnTo>
                  <a:pt x="371479" y="6858000"/>
                </a:lnTo>
                <a:lnTo>
                  <a:pt x="371479" y="6799592"/>
                </a:lnTo>
                <a:cubicBezTo>
                  <a:pt x="371479" y="6715076"/>
                  <a:pt x="371479" y="6715076"/>
                  <a:pt x="371479" y="6715076"/>
                </a:cubicBezTo>
                <a:cubicBezTo>
                  <a:pt x="733493" y="6434348"/>
                  <a:pt x="733493" y="6434348"/>
                  <a:pt x="733493" y="6434348"/>
                </a:cubicBezTo>
                <a:close/>
                <a:moveTo>
                  <a:pt x="1106548" y="5786939"/>
                </a:moveTo>
                <a:cubicBezTo>
                  <a:pt x="1106548" y="6133906"/>
                  <a:pt x="1106548" y="6133906"/>
                  <a:pt x="1106548" y="6133906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744534" y="6413845"/>
                  <a:pt x="744534" y="6413845"/>
                  <a:pt x="744534" y="6413845"/>
                </a:cubicBezTo>
                <a:cubicBezTo>
                  <a:pt x="744534" y="6067667"/>
                  <a:pt x="744534" y="6067667"/>
                  <a:pt x="744534" y="6067667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1106548" y="5786939"/>
                  <a:pt x="1106548" y="5786939"/>
                  <a:pt x="1106548" y="5786939"/>
                </a:cubicBezTo>
                <a:close/>
                <a:moveTo>
                  <a:pt x="1739875" y="5671020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739875" y="5671020"/>
                  <a:pt x="1739875" y="5671020"/>
                  <a:pt x="1739875" y="5671020"/>
                </a:cubicBezTo>
                <a:close/>
                <a:moveTo>
                  <a:pt x="1488280" y="5495959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853448" y="5773533"/>
                  <a:pt x="1853448" y="5773533"/>
                  <a:pt x="1853448" y="5773533"/>
                </a:cubicBezTo>
                <a:cubicBezTo>
                  <a:pt x="1489068" y="6056627"/>
                  <a:pt x="1489068" y="6056627"/>
                  <a:pt x="1489068" y="6056627"/>
                </a:cubicBezTo>
                <a:cubicBezTo>
                  <a:pt x="1123900" y="5779053"/>
                  <a:pt x="1123900" y="5779053"/>
                  <a:pt x="1123900" y="5779053"/>
                </a:cubicBezTo>
                <a:cubicBezTo>
                  <a:pt x="1488280" y="5495959"/>
                  <a:pt x="1488280" y="5495959"/>
                  <a:pt x="1488280" y="5495959"/>
                </a:cubicBezTo>
                <a:close/>
                <a:moveTo>
                  <a:pt x="359648" y="4847761"/>
                </a:moveTo>
                <a:cubicBezTo>
                  <a:pt x="724817" y="5125335"/>
                  <a:pt x="724817" y="5125335"/>
                  <a:pt x="724817" y="5125335"/>
                </a:cubicBezTo>
                <a:cubicBezTo>
                  <a:pt x="487418" y="5309070"/>
                  <a:pt x="487418" y="5309070"/>
                  <a:pt x="487418" y="5309070"/>
                </a:cubicBezTo>
                <a:cubicBezTo>
                  <a:pt x="493727" y="5320110"/>
                  <a:pt x="493727" y="5320110"/>
                  <a:pt x="493727" y="5320110"/>
                </a:cubicBezTo>
                <a:cubicBezTo>
                  <a:pt x="733493" y="5134798"/>
                  <a:pt x="733493" y="5134798"/>
                  <a:pt x="733493" y="5134798"/>
                </a:cubicBezTo>
                <a:cubicBezTo>
                  <a:pt x="733493" y="5480976"/>
                  <a:pt x="733493" y="5480976"/>
                  <a:pt x="733493" y="5480976"/>
                </a:cubicBezTo>
                <a:cubicBezTo>
                  <a:pt x="633328" y="5558256"/>
                  <a:pt x="633328" y="5558256"/>
                  <a:pt x="633328" y="5558256"/>
                </a:cubicBezTo>
                <a:cubicBezTo>
                  <a:pt x="641215" y="5570873"/>
                  <a:pt x="641215" y="5570873"/>
                  <a:pt x="641215" y="5570873"/>
                </a:cubicBezTo>
                <a:cubicBezTo>
                  <a:pt x="737436" y="5495959"/>
                  <a:pt x="737436" y="5495959"/>
                  <a:pt x="737436" y="5495959"/>
                </a:cubicBezTo>
                <a:cubicBezTo>
                  <a:pt x="1102605" y="5773533"/>
                  <a:pt x="1102605" y="5773533"/>
                  <a:pt x="1102605" y="5773533"/>
                </a:cubicBezTo>
                <a:cubicBezTo>
                  <a:pt x="866783" y="5956479"/>
                  <a:pt x="866783" y="5956479"/>
                  <a:pt x="866783" y="5956479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865994" y="5957268"/>
                  <a:pt x="865994" y="5957268"/>
                  <a:pt x="865994" y="5957268"/>
                </a:cubicBezTo>
                <a:cubicBezTo>
                  <a:pt x="738225" y="6056627"/>
                  <a:pt x="738225" y="6056627"/>
                  <a:pt x="738225" y="6056627"/>
                </a:cubicBezTo>
                <a:cubicBezTo>
                  <a:pt x="373056" y="5779053"/>
                  <a:pt x="373056" y="5779053"/>
                  <a:pt x="373056" y="5779053"/>
                </a:cubicBezTo>
                <a:cubicBezTo>
                  <a:pt x="640426" y="5571661"/>
                  <a:pt x="640426" y="5571661"/>
                  <a:pt x="640426" y="5571661"/>
                </a:cubicBezTo>
                <a:cubicBezTo>
                  <a:pt x="633328" y="5559044"/>
                  <a:pt x="633328" y="5559044"/>
                  <a:pt x="633328" y="5559044"/>
                </a:cubicBezTo>
                <a:cubicBezTo>
                  <a:pt x="371479" y="5761705"/>
                  <a:pt x="371479" y="5761705"/>
                  <a:pt x="371479" y="5761705"/>
                </a:cubicBezTo>
                <a:cubicBezTo>
                  <a:pt x="371479" y="5415526"/>
                  <a:pt x="371479" y="5415526"/>
                  <a:pt x="371479" y="5415526"/>
                </a:cubicBezTo>
                <a:cubicBezTo>
                  <a:pt x="493727" y="5320898"/>
                  <a:pt x="493727" y="5320898"/>
                  <a:pt x="493727" y="5320898"/>
                </a:cubicBezTo>
                <a:cubicBezTo>
                  <a:pt x="486629" y="5309070"/>
                  <a:pt x="486629" y="5309070"/>
                  <a:pt x="486629" y="5309070"/>
                </a:cubicBezTo>
                <a:cubicBezTo>
                  <a:pt x="365169" y="5403697"/>
                  <a:pt x="365169" y="5403697"/>
                  <a:pt x="365169" y="5403697"/>
                </a:cubicBezTo>
                <a:cubicBezTo>
                  <a:pt x="0" y="5126124"/>
                  <a:pt x="0" y="5126124"/>
                  <a:pt x="0" y="5126124"/>
                </a:cubicBezTo>
                <a:cubicBezTo>
                  <a:pt x="359648" y="4847761"/>
                  <a:pt x="359648" y="4847761"/>
                  <a:pt x="359648" y="4847761"/>
                </a:cubicBezTo>
                <a:close/>
                <a:moveTo>
                  <a:pt x="1106548" y="4487388"/>
                </a:moveTo>
                <a:cubicBezTo>
                  <a:pt x="1106548" y="4833567"/>
                  <a:pt x="1106548" y="4833567"/>
                  <a:pt x="1106548" y="4833567"/>
                </a:cubicBezTo>
                <a:cubicBezTo>
                  <a:pt x="1018214" y="4902172"/>
                  <a:pt x="1018214" y="4902172"/>
                  <a:pt x="1018214" y="4902172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017425" y="4902960"/>
                  <a:pt x="1017425" y="4902960"/>
                  <a:pt x="1017425" y="4902960"/>
                </a:cubicBezTo>
                <a:cubicBezTo>
                  <a:pt x="744534" y="5114295"/>
                  <a:pt x="744534" y="5114295"/>
                  <a:pt x="744534" y="5114295"/>
                </a:cubicBezTo>
                <a:cubicBezTo>
                  <a:pt x="744534" y="4768116"/>
                  <a:pt x="744534" y="4768116"/>
                  <a:pt x="744534" y="4768116"/>
                </a:cubicBezTo>
                <a:cubicBezTo>
                  <a:pt x="856530" y="4680586"/>
                  <a:pt x="856530" y="4680586"/>
                  <a:pt x="856530" y="4680586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857319" y="4680586"/>
                  <a:pt x="857319" y="4680586"/>
                  <a:pt x="857319" y="4680586"/>
                </a:cubicBezTo>
                <a:cubicBezTo>
                  <a:pt x="1106548" y="4487388"/>
                  <a:pt x="1106548" y="4487388"/>
                  <a:pt x="1106548" y="4487388"/>
                </a:cubicBezTo>
                <a:close/>
                <a:moveTo>
                  <a:pt x="737436" y="4196409"/>
                </a:moveTo>
                <a:cubicBezTo>
                  <a:pt x="1102605" y="4473983"/>
                  <a:pt x="1102605" y="4473983"/>
                  <a:pt x="1102605" y="4473983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738225" y="4756288"/>
                  <a:pt x="738225" y="4756288"/>
                  <a:pt x="738225" y="4756288"/>
                </a:cubicBezTo>
                <a:cubicBezTo>
                  <a:pt x="373056" y="4478714"/>
                  <a:pt x="373056" y="4478714"/>
                  <a:pt x="373056" y="4478714"/>
                </a:cubicBezTo>
                <a:cubicBezTo>
                  <a:pt x="737436" y="4196409"/>
                  <a:pt x="737436" y="4196409"/>
                  <a:pt x="737436" y="4196409"/>
                </a:cubicBezTo>
                <a:close/>
                <a:moveTo>
                  <a:pt x="1115224" y="3544268"/>
                </a:moveTo>
                <a:cubicBezTo>
                  <a:pt x="1125477" y="3552154"/>
                  <a:pt x="1125477" y="3552154"/>
                  <a:pt x="1125477" y="3552154"/>
                </a:cubicBezTo>
                <a:cubicBezTo>
                  <a:pt x="1480393" y="3821842"/>
                  <a:pt x="1480393" y="3821842"/>
                  <a:pt x="1480393" y="3821842"/>
                </a:cubicBezTo>
                <a:cubicBezTo>
                  <a:pt x="1116013" y="4104935"/>
                  <a:pt x="1116013" y="4104935"/>
                  <a:pt x="1116013" y="4104935"/>
                </a:cubicBezTo>
                <a:cubicBezTo>
                  <a:pt x="750844" y="3826573"/>
                  <a:pt x="750844" y="3826573"/>
                  <a:pt x="750844" y="3826573"/>
                </a:cubicBezTo>
                <a:cubicBezTo>
                  <a:pt x="1115224" y="3544268"/>
                  <a:pt x="1115224" y="3544268"/>
                  <a:pt x="1115224" y="3544268"/>
                </a:cubicBezTo>
                <a:close/>
                <a:moveTo>
                  <a:pt x="1480393" y="2538851"/>
                </a:moveTo>
                <a:cubicBezTo>
                  <a:pt x="1480393" y="2885030"/>
                  <a:pt x="1480393" y="2885030"/>
                  <a:pt x="1480393" y="2885030"/>
                </a:cubicBezTo>
                <a:cubicBezTo>
                  <a:pt x="1386537" y="2957578"/>
                  <a:pt x="1386537" y="2957578"/>
                  <a:pt x="1386537" y="2957578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385748" y="2958366"/>
                  <a:pt x="1385748" y="2958366"/>
                  <a:pt x="1385748" y="2958366"/>
                </a:cubicBezTo>
                <a:cubicBezTo>
                  <a:pt x="1118379" y="3165758"/>
                  <a:pt x="1118379" y="3165758"/>
                  <a:pt x="1118379" y="3165758"/>
                </a:cubicBezTo>
                <a:cubicBezTo>
                  <a:pt x="1118379" y="2819579"/>
                  <a:pt x="1118379" y="2819579"/>
                  <a:pt x="1118379" y="2819579"/>
                </a:cubicBezTo>
                <a:cubicBezTo>
                  <a:pt x="1246148" y="2720221"/>
                  <a:pt x="1246148" y="2720221"/>
                  <a:pt x="1246148" y="2720221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246937" y="2719432"/>
                  <a:pt x="1246937" y="2719432"/>
                  <a:pt x="1246937" y="2719432"/>
                </a:cubicBezTo>
                <a:cubicBezTo>
                  <a:pt x="1480393" y="2538851"/>
                  <a:pt x="1480393" y="2538851"/>
                  <a:pt x="1480393" y="2538851"/>
                </a:cubicBezTo>
                <a:close/>
                <a:moveTo>
                  <a:pt x="732704" y="1598885"/>
                </a:moveTo>
                <a:cubicBezTo>
                  <a:pt x="1097873" y="1876459"/>
                  <a:pt x="1097873" y="1876459"/>
                  <a:pt x="1097873" y="1876459"/>
                </a:cubicBezTo>
                <a:cubicBezTo>
                  <a:pt x="860473" y="2060194"/>
                  <a:pt x="860473" y="2060194"/>
                  <a:pt x="860473" y="2060194"/>
                </a:cubicBezTo>
                <a:cubicBezTo>
                  <a:pt x="867572" y="2072022"/>
                  <a:pt x="867572" y="2072022"/>
                  <a:pt x="867572" y="2072022"/>
                </a:cubicBezTo>
                <a:cubicBezTo>
                  <a:pt x="1106548" y="1885922"/>
                  <a:pt x="1106548" y="1885922"/>
                  <a:pt x="1106548" y="1885922"/>
                </a:cubicBezTo>
                <a:cubicBezTo>
                  <a:pt x="1106548" y="2232889"/>
                  <a:pt x="1106548" y="2232889"/>
                  <a:pt x="1106548" y="2232889"/>
                </a:cubicBezTo>
                <a:cubicBezTo>
                  <a:pt x="1007172" y="2310168"/>
                  <a:pt x="1007172" y="2310168"/>
                  <a:pt x="1007172" y="2310168"/>
                </a:cubicBezTo>
                <a:cubicBezTo>
                  <a:pt x="1014270" y="2322785"/>
                  <a:pt x="1014270" y="2322785"/>
                  <a:pt x="1014270" y="2322785"/>
                </a:cubicBezTo>
                <a:cubicBezTo>
                  <a:pt x="1110492" y="2247872"/>
                  <a:pt x="1110492" y="2247872"/>
                  <a:pt x="1110492" y="2247872"/>
                </a:cubicBezTo>
                <a:cubicBezTo>
                  <a:pt x="1475660" y="2525446"/>
                  <a:pt x="1475660" y="2525446"/>
                  <a:pt x="1475660" y="2525446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112069" y="2807751"/>
                  <a:pt x="1112069" y="2807751"/>
                  <a:pt x="1112069" y="2807751"/>
                </a:cubicBezTo>
                <a:cubicBezTo>
                  <a:pt x="746900" y="2530177"/>
                  <a:pt x="746900" y="2530177"/>
                  <a:pt x="746900" y="2530177"/>
                </a:cubicBezTo>
                <a:cubicBezTo>
                  <a:pt x="1013481" y="2322785"/>
                  <a:pt x="1013481" y="2322785"/>
                  <a:pt x="1013481" y="2322785"/>
                </a:cubicBezTo>
                <a:cubicBezTo>
                  <a:pt x="1006383" y="2310168"/>
                  <a:pt x="1006383" y="2310168"/>
                  <a:pt x="1006383" y="2310168"/>
                </a:cubicBezTo>
                <a:cubicBezTo>
                  <a:pt x="744534" y="2513617"/>
                  <a:pt x="744534" y="2513617"/>
                  <a:pt x="744534" y="2513617"/>
                </a:cubicBezTo>
                <a:cubicBezTo>
                  <a:pt x="744534" y="2166650"/>
                  <a:pt x="744534" y="2166650"/>
                  <a:pt x="744534" y="2166650"/>
                </a:cubicBezTo>
                <a:cubicBezTo>
                  <a:pt x="866783" y="2072022"/>
                  <a:pt x="866783" y="2072022"/>
                  <a:pt x="866783" y="2072022"/>
                </a:cubicBezTo>
                <a:cubicBezTo>
                  <a:pt x="860473" y="2060983"/>
                  <a:pt x="860473" y="2060983"/>
                  <a:pt x="860473" y="2060983"/>
                </a:cubicBezTo>
                <a:cubicBezTo>
                  <a:pt x="738225" y="2155610"/>
                  <a:pt x="738225" y="2155610"/>
                  <a:pt x="738225" y="2155610"/>
                </a:cubicBezTo>
                <a:cubicBezTo>
                  <a:pt x="373056" y="1878036"/>
                  <a:pt x="373056" y="1878036"/>
                  <a:pt x="373056" y="1878036"/>
                </a:cubicBezTo>
                <a:cubicBezTo>
                  <a:pt x="732704" y="1598885"/>
                  <a:pt x="732704" y="1598885"/>
                  <a:pt x="732704" y="1598885"/>
                </a:cubicBezTo>
                <a:close/>
                <a:moveTo>
                  <a:pt x="1480393" y="1238512"/>
                </a:moveTo>
                <a:cubicBezTo>
                  <a:pt x="1480393" y="1585480"/>
                  <a:pt x="1480393" y="1585480"/>
                  <a:pt x="1480393" y="1585480"/>
                </a:cubicBezTo>
                <a:cubicBezTo>
                  <a:pt x="1391269" y="1654085"/>
                  <a:pt x="1391269" y="1654085"/>
                  <a:pt x="1391269" y="1654085"/>
                </a:cubicBezTo>
                <a:cubicBezTo>
                  <a:pt x="1399156" y="1664336"/>
                  <a:pt x="1399156" y="1664336"/>
                  <a:pt x="1399156" y="1664336"/>
                </a:cubicBezTo>
                <a:cubicBezTo>
                  <a:pt x="1483547" y="1598885"/>
                  <a:pt x="1483547" y="1598885"/>
                  <a:pt x="1483547" y="1598885"/>
                </a:cubicBezTo>
                <a:cubicBezTo>
                  <a:pt x="1848716" y="1876459"/>
                  <a:pt x="1848716" y="1876459"/>
                  <a:pt x="1848716" y="1876459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489068" y="2155610"/>
                  <a:pt x="1489068" y="2155610"/>
                  <a:pt x="1489068" y="2155610"/>
                </a:cubicBezTo>
                <a:cubicBezTo>
                  <a:pt x="1123900" y="1878036"/>
                  <a:pt x="1123900" y="1878036"/>
                  <a:pt x="1123900" y="1878036"/>
                </a:cubicBezTo>
                <a:cubicBezTo>
                  <a:pt x="1398368" y="1665124"/>
                  <a:pt x="1398368" y="1665124"/>
                  <a:pt x="1398368" y="1665124"/>
                </a:cubicBezTo>
                <a:cubicBezTo>
                  <a:pt x="1390481" y="1654085"/>
                  <a:pt x="1390481" y="1654085"/>
                  <a:pt x="1390481" y="1654085"/>
                </a:cubicBezTo>
                <a:cubicBezTo>
                  <a:pt x="1118379" y="1865419"/>
                  <a:pt x="1118379" y="1865419"/>
                  <a:pt x="1118379" y="1865419"/>
                </a:cubicBezTo>
                <a:cubicBezTo>
                  <a:pt x="1118379" y="1519240"/>
                  <a:pt x="1118379" y="1519240"/>
                  <a:pt x="1118379" y="1519240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480393" y="1238512"/>
                  <a:pt x="1480393" y="1238512"/>
                  <a:pt x="1480393" y="1238512"/>
                </a:cubicBezTo>
                <a:close/>
                <a:moveTo>
                  <a:pt x="1110492" y="947533"/>
                </a:moveTo>
                <a:cubicBezTo>
                  <a:pt x="1475660" y="1225107"/>
                  <a:pt x="1475660" y="1225107"/>
                  <a:pt x="1475660" y="1225107"/>
                </a:cubicBezTo>
                <a:cubicBezTo>
                  <a:pt x="1223276" y="1421459"/>
                  <a:pt x="1223276" y="1421459"/>
                  <a:pt x="1223276" y="1421459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222487" y="1422247"/>
                  <a:pt x="1222487" y="1422247"/>
                  <a:pt x="1222487" y="1422247"/>
                </a:cubicBezTo>
                <a:cubicBezTo>
                  <a:pt x="1112069" y="1508201"/>
                  <a:pt x="1112069" y="1508201"/>
                  <a:pt x="1112069" y="1508201"/>
                </a:cubicBezTo>
                <a:cubicBezTo>
                  <a:pt x="746900" y="1230627"/>
                  <a:pt x="746900" y="1230627"/>
                  <a:pt x="746900" y="1230627"/>
                </a:cubicBezTo>
                <a:cubicBezTo>
                  <a:pt x="1110492" y="947533"/>
                  <a:pt x="1110492" y="947533"/>
                  <a:pt x="1110492" y="947533"/>
                </a:cubicBezTo>
                <a:close/>
                <a:moveTo>
                  <a:pt x="1488280" y="296181"/>
                </a:moveTo>
                <a:cubicBezTo>
                  <a:pt x="1498533" y="304066"/>
                  <a:pt x="1498533" y="304066"/>
                  <a:pt x="1498533" y="304066"/>
                </a:cubicBezTo>
                <a:cubicBezTo>
                  <a:pt x="1853448" y="573754"/>
                  <a:pt x="1853448" y="573754"/>
                  <a:pt x="1853448" y="573754"/>
                </a:cubicBezTo>
                <a:cubicBezTo>
                  <a:pt x="1489068" y="856060"/>
                  <a:pt x="1489068" y="856060"/>
                  <a:pt x="1489068" y="856060"/>
                </a:cubicBezTo>
                <a:cubicBezTo>
                  <a:pt x="1123900" y="578486"/>
                  <a:pt x="1123900" y="578486"/>
                  <a:pt x="1123900" y="578486"/>
                </a:cubicBezTo>
                <a:cubicBezTo>
                  <a:pt x="1488280" y="296181"/>
                  <a:pt x="1488280" y="296181"/>
                  <a:pt x="1488280" y="296181"/>
                </a:cubicBezTo>
                <a:close/>
                <a:moveTo>
                  <a:pt x="1493012" y="0"/>
                </a:moveTo>
                <a:lnTo>
                  <a:pt x="5957423" y="0"/>
                </a:lnTo>
                <a:lnTo>
                  <a:pt x="5957423" y="6858000"/>
                </a:lnTo>
                <a:lnTo>
                  <a:pt x="843615" y="6858000"/>
                </a:lnTo>
                <a:lnTo>
                  <a:pt x="810785" y="6833040"/>
                </a:lnTo>
                <a:cubicBezTo>
                  <a:pt x="746900" y="6784470"/>
                  <a:pt x="746900" y="6784470"/>
                  <a:pt x="746900" y="6784470"/>
                </a:cubicBezTo>
                <a:cubicBezTo>
                  <a:pt x="746900" y="6429617"/>
                  <a:pt x="746900" y="6429617"/>
                  <a:pt x="746900" y="6429617"/>
                </a:cubicBezTo>
                <a:cubicBezTo>
                  <a:pt x="1019002" y="6218282"/>
                  <a:pt x="1019002" y="6218282"/>
                  <a:pt x="1019002" y="6218282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1019791" y="6217493"/>
                  <a:pt x="1019791" y="6217493"/>
                  <a:pt x="1019791" y="6217493"/>
                </a:cubicBezTo>
                <a:cubicBezTo>
                  <a:pt x="1110492" y="6147311"/>
                  <a:pt x="1110492" y="6147311"/>
                  <a:pt x="1110492" y="6147311"/>
                </a:cubicBezTo>
                <a:cubicBezTo>
                  <a:pt x="1489068" y="6435925"/>
                  <a:pt x="1489068" y="6435925"/>
                  <a:pt x="1489068" y="6435925"/>
                </a:cubicBezTo>
                <a:cubicBezTo>
                  <a:pt x="1870800" y="6140214"/>
                  <a:pt x="1870800" y="6140214"/>
                  <a:pt x="1870800" y="6140214"/>
                </a:cubicBezTo>
                <a:cubicBezTo>
                  <a:pt x="1870800" y="6021930"/>
                  <a:pt x="1870800" y="6021930"/>
                  <a:pt x="1870800" y="6021930"/>
                </a:cubicBezTo>
                <a:cubicBezTo>
                  <a:pt x="1857392" y="6027450"/>
                  <a:pt x="1857392" y="6027450"/>
                  <a:pt x="1857392" y="6027450"/>
                </a:cubicBezTo>
                <a:cubicBezTo>
                  <a:pt x="1857392" y="6133906"/>
                  <a:pt x="1857392" y="6133906"/>
                  <a:pt x="1857392" y="6133906"/>
                </a:cubicBezTo>
                <a:cubicBezTo>
                  <a:pt x="1495378" y="6413845"/>
                  <a:pt x="1495378" y="6413845"/>
                  <a:pt x="1495378" y="6413845"/>
                </a:cubicBezTo>
                <a:cubicBezTo>
                  <a:pt x="1495378" y="6067667"/>
                  <a:pt x="1495378" y="6067667"/>
                  <a:pt x="1495378" y="6067667"/>
                </a:cubicBezTo>
                <a:cubicBezTo>
                  <a:pt x="1857392" y="5786939"/>
                  <a:pt x="1857392" y="5786939"/>
                  <a:pt x="1857392" y="5786939"/>
                </a:cubicBezTo>
                <a:cubicBezTo>
                  <a:pt x="1857392" y="6026661"/>
                  <a:pt x="1857392" y="6026661"/>
                  <a:pt x="1857392" y="6026661"/>
                </a:cubicBezTo>
                <a:cubicBezTo>
                  <a:pt x="1870800" y="6021141"/>
                  <a:pt x="1870800" y="6021141"/>
                  <a:pt x="1870800" y="6021141"/>
                </a:cubicBezTo>
                <a:cubicBezTo>
                  <a:pt x="1870800" y="5770379"/>
                  <a:pt x="1870800" y="5770379"/>
                  <a:pt x="1870800" y="5770379"/>
                </a:cubicBezTo>
                <a:cubicBezTo>
                  <a:pt x="1739875" y="5671020"/>
                  <a:pt x="1739875" y="5671020"/>
                  <a:pt x="1739875" y="5671020"/>
                </a:cubicBezTo>
                <a:cubicBezTo>
                  <a:pt x="1497744" y="5487285"/>
                  <a:pt x="1497744" y="5487285"/>
                  <a:pt x="1497744" y="5487285"/>
                </a:cubicBezTo>
                <a:cubicBezTo>
                  <a:pt x="1497744" y="5307493"/>
                  <a:pt x="1497744" y="5307493"/>
                  <a:pt x="1497744" y="5307493"/>
                </a:cubicBezTo>
                <a:cubicBezTo>
                  <a:pt x="1484336" y="5309858"/>
                  <a:pt x="1484336" y="5309858"/>
                  <a:pt x="1484336" y="5309858"/>
                </a:cubicBezTo>
                <a:cubicBezTo>
                  <a:pt x="1484336" y="5480976"/>
                  <a:pt x="1484336" y="5480976"/>
                  <a:pt x="1484336" y="5480976"/>
                </a:cubicBezTo>
                <a:cubicBezTo>
                  <a:pt x="1122322" y="5761705"/>
                  <a:pt x="1122322" y="5761705"/>
                  <a:pt x="1122322" y="5761705"/>
                </a:cubicBezTo>
                <a:cubicBezTo>
                  <a:pt x="1122322" y="5415526"/>
                  <a:pt x="1122322" y="5415526"/>
                  <a:pt x="1122322" y="5415526"/>
                </a:cubicBezTo>
                <a:cubicBezTo>
                  <a:pt x="1292682" y="5283047"/>
                  <a:pt x="1292682" y="5283047"/>
                  <a:pt x="1292682" y="5283047"/>
                </a:cubicBezTo>
                <a:cubicBezTo>
                  <a:pt x="1285583" y="5272796"/>
                  <a:pt x="1285583" y="5272796"/>
                  <a:pt x="1285583" y="5272796"/>
                </a:cubicBezTo>
                <a:cubicBezTo>
                  <a:pt x="1116013" y="5403697"/>
                  <a:pt x="1116013" y="5403697"/>
                  <a:pt x="1116013" y="5403697"/>
                </a:cubicBezTo>
                <a:cubicBezTo>
                  <a:pt x="750844" y="5126124"/>
                  <a:pt x="750844" y="5126124"/>
                  <a:pt x="750844" y="5126124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110492" y="4847761"/>
                  <a:pt x="1110492" y="4847761"/>
                  <a:pt x="1110492" y="4847761"/>
                </a:cubicBezTo>
                <a:cubicBezTo>
                  <a:pt x="1475660" y="5125335"/>
                  <a:pt x="1475660" y="5125335"/>
                  <a:pt x="1475660" y="5125335"/>
                </a:cubicBezTo>
                <a:cubicBezTo>
                  <a:pt x="1285583" y="5272008"/>
                  <a:pt x="1285583" y="5272008"/>
                  <a:pt x="1285583" y="5272008"/>
                </a:cubicBezTo>
                <a:cubicBezTo>
                  <a:pt x="1293470" y="5283047"/>
                  <a:pt x="1293470" y="5283047"/>
                  <a:pt x="1293470" y="5283047"/>
                </a:cubicBezTo>
                <a:cubicBezTo>
                  <a:pt x="1484336" y="5134798"/>
                  <a:pt x="1484336" y="5134798"/>
                  <a:pt x="1484336" y="5134798"/>
                </a:cubicBezTo>
                <a:cubicBezTo>
                  <a:pt x="1484336" y="5309070"/>
                  <a:pt x="1484336" y="5309070"/>
                  <a:pt x="1484336" y="5309070"/>
                </a:cubicBezTo>
                <a:cubicBezTo>
                  <a:pt x="1497744" y="5306704"/>
                  <a:pt x="1497744" y="5306704"/>
                  <a:pt x="1497744" y="5306704"/>
                </a:cubicBezTo>
                <a:cubicBezTo>
                  <a:pt x="1497744" y="5129278"/>
                  <a:pt x="1497744" y="5129278"/>
                  <a:pt x="1497744" y="5129278"/>
                </a:cubicBezTo>
                <a:cubicBezTo>
                  <a:pt x="1513518" y="5116661"/>
                  <a:pt x="1513518" y="5116661"/>
                  <a:pt x="1513518" y="5116661"/>
                </a:cubicBezTo>
                <a:cubicBezTo>
                  <a:pt x="1513518" y="5100101"/>
                  <a:pt x="1513518" y="5100101"/>
                  <a:pt x="1513518" y="5100101"/>
                </a:cubicBezTo>
                <a:cubicBezTo>
                  <a:pt x="1495378" y="5114295"/>
                  <a:pt x="1495378" y="5114295"/>
                  <a:pt x="1495378" y="5114295"/>
                </a:cubicBezTo>
                <a:cubicBezTo>
                  <a:pt x="1495378" y="4768116"/>
                  <a:pt x="1495378" y="4768116"/>
                  <a:pt x="1495378" y="4768116"/>
                </a:cubicBezTo>
                <a:cubicBezTo>
                  <a:pt x="1513518" y="4753922"/>
                  <a:pt x="1513518" y="4753922"/>
                  <a:pt x="1513518" y="4753922"/>
                </a:cubicBezTo>
                <a:cubicBezTo>
                  <a:pt x="1513518" y="4737362"/>
                  <a:pt x="1513518" y="4737362"/>
                  <a:pt x="1513518" y="4737362"/>
                </a:cubicBezTo>
                <a:cubicBezTo>
                  <a:pt x="1489068" y="4756288"/>
                  <a:pt x="1489068" y="4756288"/>
                  <a:pt x="1489068" y="4756288"/>
                </a:cubicBezTo>
                <a:cubicBezTo>
                  <a:pt x="1123900" y="4478714"/>
                  <a:pt x="1123900" y="4478714"/>
                  <a:pt x="1123900" y="4478714"/>
                </a:cubicBezTo>
                <a:cubicBezTo>
                  <a:pt x="1488280" y="4196409"/>
                  <a:pt x="1488280" y="4196409"/>
                  <a:pt x="1488280" y="4196409"/>
                </a:cubicBezTo>
                <a:cubicBezTo>
                  <a:pt x="1853448" y="4473983"/>
                  <a:pt x="1853448" y="4473983"/>
                  <a:pt x="1853448" y="4473983"/>
                </a:cubicBezTo>
                <a:cubicBezTo>
                  <a:pt x="1514307" y="4737362"/>
                  <a:pt x="1514307" y="4737362"/>
                  <a:pt x="1514307" y="4737362"/>
                </a:cubicBezTo>
                <a:cubicBezTo>
                  <a:pt x="1514307" y="4753134"/>
                  <a:pt x="1514307" y="4753134"/>
                  <a:pt x="1514307" y="4753134"/>
                </a:cubicBezTo>
                <a:cubicBezTo>
                  <a:pt x="1857392" y="4487388"/>
                  <a:pt x="1857392" y="4487388"/>
                  <a:pt x="1857392" y="4487388"/>
                </a:cubicBezTo>
                <a:cubicBezTo>
                  <a:pt x="1857392" y="4833567"/>
                  <a:pt x="1857392" y="4833567"/>
                  <a:pt x="1857392" y="4833567"/>
                </a:cubicBezTo>
                <a:cubicBezTo>
                  <a:pt x="1514307" y="5100101"/>
                  <a:pt x="1514307" y="5100101"/>
                  <a:pt x="1514307" y="5100101"/>
                </a:cubicBezTo>
                <a:cubicBezTo>
                  <a:pt x="1514307" y="5116661"/>
                  <a:pt x="1514307" y="5116661"/>
                  <a:pt x="1514307" y="5116661"/>
                </a:cubicBezTo>
                <a:cubicBezTo>
                  <a:pt x="1870800" y="4839875"/>
                  <a:pt x="1870800" y="4839875"/>
                  <a:pt x="1870800" y="4839875"/>
                </a:cubicBezTo>
                <a:cubicBezTo>
                  <a:pt x="1870800" y="4470828"/>
                  <a:pt x="1870800" y="4470828"/>
                  <a:pt x="1870800" y="4470828"/>
                </a:cubicBezTo>
                <a:cubicBezTo>
                  <a:pt x="1497744" y="4186946"/>
                  <a:pt x="1497744" y="4186946"/>
                  <a:pt x="1497744" y="4186946"/>
                </a:cubicBezTo>
                <a:cubicBezTo>
                  <a:pt x="1497744" y="3839190"/>
                  <a:pt x="1497744" y="3839190"/>
                  <a:pt x="1497744" y="3839190"/>
                </a:cubicBezTo>
                <a:cubicBezTo>
                  <a:pt x="1484336" y="3849441"/>
                  <a:pt x="1484336" y="3849441"/>
                  <a:pt x="1484336" y="3849441"/>
                </a:cubicBezTo>
                <a:cubicBezTo>
                  <a:pt x="1484336" y="4182215"/>
                  <a:pt x="1484336" y="4182215"/>
                  <a:pt x="1484336" y="4182215"/>
                </a:cubicBezTo>
                <a:cubicBezTo>
                  <a:pt x="1122322" y="4462154"/>
                  <a:pt x="1122322" y="4462154"/>
                  <a:pt x="1122322" y="4462154"/>
                </a:cubicBezTo>
                <a:cubicBezTo>
                  <a:pt x="1122322" y="4115975"/>
                  <a:pt x="1122322" y="4115975"/>
                  <a:pt x="1122322" y="4115975"/>
                </a:cubicBezTo>
                <a:cubicBezTo>
                  <a:pt x="1484336" y="3835248"/>
                  <a:pt x="1484336" y="3835248"/>
                  <a:pt x="1484336" y="3835248"/>
                </a:cubicBezTo>
                <a:cubicBezTo>
                  <a:pt x="1484336" y="3848653"/>
                  <a:pt x="1484336" y="3848653"/>
                  <a:pt x="1484336" y="3848653"/>
                </a:cubicBezTo>
                <a:cubicBezTo>
                  <a:pt x="1497744" y="3838402"/>
                  <a:pt x="1497744" y="3838402"/>
                  <a:pt x="1497744" y="3838402"/>
                </a:cubicBezTo>
                <a:cubicBezTo>
                  <a:pt x="1497744" y="3818688"/>
                  <a:pt x="1497744" y="3818688"/>
                  <a:pt x="1497744" y="3818688"/>
                </a:cubicBezTo>
                <a:cubicBezTo>
                  <a:pt x="1136519" y="3544268"/>
                  <a:pt x="1136519" y="3544268"/>
                  <a:pt x="1136519" y="3544268"/>
                </a:cubicBezTo>
                <a:cubicBezTo>
                  <a:pt x="1125477" y="3552154"/>
                  <a:pt x="1125477" y="3552154"/>
                  <a:pt x="1125477" y="3552154"/>
                </a:cubicBezTo>
                <a:cubicBezTo>
                  <a:pt x="1135730" y="3543479"/>
                  <a:pt x="1135730" y="3543479"/>
                  <a:pt x="1135730" y="3543479"/>
                </a:cubicBezTo>
                <a:cubicBezTo>
                  <a:pt x="1119956" y="3531651"/>
                  <a:pt x="1119956" y="3531651"/>
                  <a:pt x="1119956" y="3531651"/>
                </a:cubicBezTo>
                <a:cubicBezTo>
                  <a:pt x="1119956" y="3519822"/>
                  <a:pt x="1119956" y="3519822"/>
                  <a:pt x="1119956" y="3519822"/>
                </a:cubicBezTo>
                <a:cubicBezTo>
                  <a:pt x="1106548" y="3519822"/>
                  <a:pt x="1106548" y="3519822"/>
                  <a:pt x="1106548" y="3519822"/>
                </a:cubicBezTo>
                <a:cubicBezTo>
                  <a:pt x="1106548" y="3532439"/>
                  <a:pt x="1106548" y="3532439"/>
                  <a:pt x="1106548" y="3532439"/>
                </a:cubicBezTo>
                <a:cubicBezTo>
                  <a:pt x="744534" y="3812379"/>
                  <a:pt x="744534" y="3812379"/>
                  <a:pt x="744534" y="3812379"/>
                </a:cubicBezTo>
                <a:cubicBezTo>
                  <a:pt x="744534" y="3495377"/>
                  <a:pt x="744534" y="3495377"/>
                  <a:pt x="744534" y="3495377"/>
                </a:cubicBezTo>
                <a:cubicBezTo>
                  <a:pt x="744534" y="3466989"/>
                  <a:pt x="744534" y="3466989"/>
                  <a:pt x="744534" y="3466989"/>
                </a:cubicBezTo>
                <a:cubicBezTo>
                  <a:pt x="1106548" y="3186261"/>
                  <a:pt x="1106548" y="3186261"/>
                  <a:pt x="1106548" y="3186261"/>
                </a:cubicBezTo>
                <a:cubicBezTo>
                  <a:pt x="1106548" y="3500109"/>
                  <a:pt x="1106548" y="3500109"/>
                  <a:pt x="1106548" y="3500109"/>
                </a:cubicBezTo>
                <a:cubicBezTo>
                  <a:pt x="1106548" y="3519034"/>
                  <a:pt x="1106548" y="3519034"/>
                  <a:pt x="1106548" y="3519034"/>
                </a:cubicBezTo>
                <a:cubicBezTo>
                  <a:pt x="1119956" y="3519034"/>
                  <a:pt x="1119956" y="3519034"/>
                  <a:pt x="1119956" y="3519034"/>
                </a:cubicBezTo>
                <a:cubicBezTo>
                  <a:pt x="1119956" y="3180741"/>
                  <a:pt x="1119956" y="3180741"/>
                  <a:pt x="1119956" y="3180741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483547" y="2899224"/>
                  <a:pt x="1483547" y="2899224"/>
                  <a:pt x="1483547" y="2899224"/>
                </a:cubicBezTo>
                <a:cubicBezTo>
                  <a:pt x="1862913" y="3187049"/>
                  <a:pt x="1862913" y="3187049"/>
                  <a:pt x="1862913" y="3187049"/>
                </a:cubicBezTo>
                <a:cubicBezTo>
                  <a:pt x="2243855" y="2891339"/>
                  <a:pt x="2243855" y="2891339"/>
                  <a:pt x="2243855" y="2891339"/>
                </a:cubicBezTo>
                <a:cubicBezTo>
                  <a:pt x="2243855" y="2773843"/>
                  <a:pt x="2243855" y="2773843"/>
                  <a:pt x="2243855" y="2773843"/>
                </a:cubicBezTo>
                <a:cubicBezTo>
                  <a:pt x="2231236" y="2779363"/>
                  <a:pt x="2231236" y="2779363"/>
                  <a:pt x="2231236" y="2779363"/>
                </a:cubicBezTo>
                <a:cubicBezTo>
                  <a:pt x="2231236" y="2885030"/>
                  <a:pt x="2231236" y="2885030"/>
                  <a:pt x="2231236" y="2885030"/>
                </a:cubicBezTo>
                <a:cubicBezTo>
                  <a:pt x="1869222" y="3165758"/>
                  <a:pt x="1869222" y="3165758"/>
                  <a:pt x="1869222" y="3165758"/>
                </a:cubicBezTo>
                <a:cubicBezTo>
                  <a:pt x="1869222" y="2819579"/>
                  <a:pt x="1869222" y="2819579"/>
                  <a:pt x="1869222" y="2819579"/>
                </a:cubicBezTo>
                <a:cubicBezTo>
                  <a:pt x="2231236" y="2538851"/>
                  <a:pt x="2231236" y="2538851"/>
                  <a:pt x="2231236" y="2538851"/>
                </a:cubicBezTo>
                <a:cubicBezTo>
                  <a:pt x="2231236" y="2778574"/>
                  <a:pt x="2231236" y="2778574"/>
                  <a:pt x="2231236" y="2778574"/>
                </a:cubicBezTo>
                <a:cubicBezTo>
                  <a:pt x="2243855" y="2773054"/>
                  <a:pt x="2243855" y="2773054"/>
                  <a:pt x="2243855" y="2773054"/>
                </a:cubicBezTo>
                <a:cubicBezTo>
                  <a:pt x="2243855" y="2522291"/>
                  <a:pt x="2243855" y="2522291"/>
                  <a:pt x="2243855" y="2522291"/>
                </a:cubicBezTo>
                <a:cubicBezTo>
                  <a:pt x="2113720" y="2422933"/>
                  <a:pt x="2113720" y="2422933"/>
                  <a:pt x="2113720" y="2422933"/>
                </a:cubicBezTo>
                <a:cubicBezTo>
                  <a:pt x="2100312" y="2429241"/>
                  <a:pt x="2100312" y="2429241"/>
                  <a:pt x="2100312" y="2429241"/>
                </a:cubicBezTo>
                <a:cubicBezTo>
                  <a:pt x="2226503" y="2525446"/>
                  <a:pt x="2226503" y="2525446"/>
                  <a:pt x="2226503" y="2525446"/>
                </a:cubicBezTo>
                <a:cubicBezTo>
                  <a:pt x="1862124" y="2807751"/>
                  <a:pt x="1862124" y="2807751"/>
                  <a:pt x="1862124" y="2807751"/>
                </a:cubicBezTo>
                <a:cubicBezTo>
                  <a:pt x="1496955" y="2530177"/>
                  <a:pt x="1496955" y="2530177"/>
                  <a:pt x="1496955" y="2530177"/>
                </a:cubicBezTo>
                <a:cubicBezTo>
                  <a:pt x="1861335" y="2247872"/>
                  <a:pt x="1861335" y="2247872"/>
                  <a:pt x="1861335" y="2247872"/>
                </a:cubicBezTo>
                <a:cubicBezTo>
                  <a:pt x="2099523" y="2428452"/>
                  <a:pt x="2099523" y="2428452"/>
                  <a:pt x="2099523" y="2428452"/>
                </a:cubicBezTo>
                <a:cubicBezTo>
                  <a:pt x="2112931" y="2422144"/>
                  <a:pt x="2112931" y="2422144"/>
                  <a:pt x="2112931" y="2422144"/>
                </a:cubicBezTo>
                <a:cubicBezTo>
                  <a:pt x="1870800" y="2238409"/>
                  <a:pt x="1870800" y="2238409"/>
                  <a:pt x="1870800" y="2238409"/>
                </a:cubicBezTo>
                <a:cubicBezTo>
                  <a:pt x="1870800" y="2059405"/>
                  <a:pt x="1870800" y="2059405"/>
                  <a:pt x="1870800" y="2059405"/>
                </a:cubicBezTo>
                <a:cubicBezTo>
                  <a:pt x="1857392" y="2060983"/>
                  <a:pt x="1857392" y="2060983"/>
                  <a:pt x="1857392" y="2060983"/>
                </a:cubicBezTo>
                <a:cubicBezTo>
                  <a:pt x="1857392" y="2232889"/>
                  <a:pt x="1857392" y="2232889"/>
                  <a:pt x="1857392" y="2232889"/>
                </a:cubicBezTo>
                <a:cubicBezTo>
                  <a:pt x="1496167" y="2513617"/>
                  <a:pt x="1496167" y="2513617"/>
                  <a:pt x="1496167" y="2513617"/>
                </a:cubicBezTo>
                <a:cubicBezTo>
                  <a:pt x="1496167" y="2166650"/>
                  <a:pt x="1496167" y="2166650"/>
                  <a:pt x="1496167" y="2166650"/>
                </a:cubicBezTo>
                <a:cubicBezTo>
                  <a:pt x="1666526" y="2034960"/>
                  <a:pt x="1666526" y="2034960"/>
                  <a:pt x="1666526" y="2034960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666526" y="2034172"/>
                  <a:pt x="1666526" y="2034172"/>
                  <a:pt x="1666526" y="2034172"/>
                </a:cubicBezTo>
                <a:cubicBezTo>
                  <a:pt x="1857392" y="1885922"/>
                  <a:pt x="1857392" y="1885922"/>
                  <a:pt x="1857392" y="1885922"/>
                </a:cubicBezTo>
                <a:cubicBezTo>
                  <a:pt x="1857392" y="2060194"/>
                  <a:pt x="1857392" y="2060194"/>
                  <a:pt x="1857392" y="2060194"/>
                </a:cubicBezTo>
                <a:cubicBezTo>
                  <a:pt x="1870800" y="2058617"/>
                  <a:pt x="1870800" y="2058617"/>
                  <a:pt x="1870800" y="2058617"/>
                </a:cubicBezTo>
                <a:cubicBezTo>
                  <a:pt x="1870800" y="1881190"/>
                  <a:pt x="1870800" y="1881190"/>
                  <a:pt x="1870800" y="1881190"/>
                </a:cubicBezTo>
                <a:cubicBezTo>
                  <a:pt x="1886574" y="1868573"/>
                  <a:pt x="1886574" y="1868573"/>
                  <a:pt x="1886574" y="1868573"/>
                </a:cubicBezTo>
                <a:cubicBezTo>
                  <a:pt x="1886574" y="1852014"/>
                  <a:pt x="1886574" y="1852014"/>
                  <a:pt x="1886574" y="1852014"/>
                </a:cubicBezTo>
                <a:cubicBezTo>
                  <a:pt x="1869222" y="1865419"/>
                  <a:pt x="1869222" y="1865419"/>
                  <a:pt x="1869222" y="1865419"/>
                </a:cubicBezTo>
                <a:cubicBezTo>
                  <a:pt x="1869222" y="1519240"/>
                  <a:pt x="1869222" y="1519240"/>
                  <a:pt x="1869222" y="1519240"/>
                </a:cubicBezTo>
                <a:cubicBezTo>
                  <a:pt x="1886574" y="1505835"/>
                  <a:pt x="1886574" y="1505835"/>
                  <a:pt x="1886574" y="1505835"/>
                </a:cubicBezTo>
                <a:cubicBezTo>
                  <a:pt x="1886574" y="1489275"/>
                  <a:pt x="1886574" y="1489275"/>
                  <a:pt x="1886574" y="1489275"/>
                </a:cubicBezTo>
                <a:cubicBezTo>
                  <a:pt x="1862124" y="1508201"/>
                  <a:pt x="1862124" y="1508201"/>
                  <a:pt x="1862124" y="1508201"/>
                </a:cubicBezTo>
                <a:cubicBezTo>
                  <a:pt x="1496955" y="1230627"/>
                  <a:pt x="1496955" y="1230627"/>
                  <a:pt x="1496955" y="1230627"/>
                </a:cubicBezTo>
                <a:cubicBezTo>
                  <a:pt x="1861335" y="947533"/>
                  <a:pt x="1861335" y="947533"/>
                  <a:pt x="1861335" y="947533"/>
                </a:cubicBezTo>
                <a:cubicBezTo>
                  <a:pt x="2226503" y="1225107"/>
                  <a:pt x="2226503" y="1225107"/>
                  <a:pt x="2226503" y="1225107"/>
                </a:cubicBezTo>
                <a:cubicBezTo>
                  <a:pt x="1887362" y="1488487"/>
                  <a:pt x="1887362" y="1488487"/>
                  <a:pt x="1887362" y="1488487"/>
                </a:cubicBezTo>
                <a:cubicBezTo>
                  <a:pt x="1887362" y="1505046"/>
                  <a:pt x="1887362" y="1505046"/>
                  <a:pt x="1887362" y="1505046"/>
                </a:cubicBezTo>
                <a:cubicBezTo>
                  <a:pt x="2231236" y="1238512"/>
                  <a:pt x="2231236" y="1238512"/>
                  <a:pt x="2231236" y="1238512"/>
                </a:cubicBezTo>
                <a:cubicBezTo>
                  <a:pt x="2231236" y="1585480"/>
                  <a:pt x="2231236" y="1585480"/>
                  <a:pt x="2231236" y="1585480"/>
                </a:cubicBezTo>
                <a:lnTo>
                  <a:pt x="1887362" y="1851225"/>
                </a:lnTo>
                <a:cubicBezTo>
                  <a:pt x="1887362" y="1867785"/>
                  <a:pt x="1887362" y="1867785"/>
                  <a:pt x="1887362" y="1867785"/>
                </a:cubicBezTo>
                <a:cubicBezTo>
                  <a:pt x="2243855" y="1591788"/>
                  <a:pt x="2243855" y="1591788"/>
                  <a:pt x="2243855" y="1591788"/>
                </a:cubicBezTo>
                <a:cubicBezTo>
                  <a:pt x="2243855" y="1221952"/>
                  <a:pt x="2243855" y="1221952"/>
                  <a:pt x="2243855" y="1221952"/>
                </a:cubicBezTo>
                <a:cubicBezTo>
                  <a:pt x="1870800" y="938859"/>
                  <a:pt x="1870800" y="938859"/>
                  <a:pt x="1870800" y="938859"/>
                </a:cubicBezTo>
                <a:cubicBezTo>
                  <a:pt x="1870800" y="590314"/>
                  <a:pt x="1870800" y="590314"/>
                  <a:pt x="1870800" y="590314"/>
                </a:cubicBezTo>
                <a:cubicBezTo>
                  <a:pt x="1857392" y="600566"/>
                  <a:pt x="1857392" y="600566"/>
                  <a:pt x="1857392" y="600566"/>
                </a:cubicBezTo>
                <a:cubicBezTo>
                  <a:pt x="1857392" y="933339"/>
                  <a:pt x="1857392" y="933339"/>
                  <a:pt x="1857392" y="933339"/>
                </a:cubicBezTo>
                <a:cubicBezTo>
                  <a:pt x="1496167" y="1214067"/>
                  <a:pt x="1496167" y="1214067"/>
                  <a:pt x="1496167" y="1214067"/>
                </a:cubicBezTo>
                <a:cubicBezTo>
                  <a:pt x="1496167" y="867888"/>
                  <a:pt x="1496167" y="867888"/>
                  <a:pt x="1496167" y="867888"/>
                </a:cubicBezTo>
                <a:cubicBezTo>
                  <a:pt x="1857392" y="587160"/>
                  <a:pt x="1857392" y="587160"/>
                  <a:pt x="1857392" y="587160"/>
                </a:cubicBezTo>
                <a:cubicBezTo>
                  <a:pt x="1857392" y="599777"/>
                  <a:pt x="1857392" y="599777"/>
                  <a:pt x="1857392" y="599777"/>
                </a:cubicBezTo>
                <a:cubicBezTo>
                  <a:pt x="1870800" y="589526"/>
                  <a:pt x="1870800" y="589526"/>
                  <a:pt x="1870800" y="589526"/>
                </a:cubicBezTo>
                <a:cubicBezTo>
                  <a:pt x="1870800" y="570600"/>
                  <a:pt x="1870800" y="570600"/>
                  <a:pt x="1870800" y="570600"/>
                </a:cubicBezTo>
                <a:cubicBezTo>
                  <a:pt x="1509574" y="295392"/>
                  <a:pt x="1509574" y="295392"/>
                  <a:pt x="1509574" y="295392"/>
                </a:cubicBezTo>
                <a:cubicBezTo>
                  <a:pt x="1498533" y="304066"/>
                  <a:pt x="1498533" y="304066"/>
                  <a:pt x="1498533" y="304066"/>
                </a:cubicBezTo>
                <a:cubicBezTo>
                  <a:pt x="1508786" y="295392"/>
                  <a:pt x="1508786" y="295392"/>
                  <a:pt x="1508786" y="295392"/>
                </a:cubicBezTo>
                <a:cubicBezTo>
                  <a:pt x="1493012" y="283564"/>
                  <a:pt x="1493012" y="283564"/>
                  <a:pt x="1493012" y="283564"/>
                </a:cubicBezTo>
                <a:cubicBezTo>
                  <a:pt x="1493012" y="97759"/>
                  <a:pt x="1493012" y="28082"/>
                  <a:pt x="1493012" y="1953"/>
                </a:cubicBezTo>
                <a:close/>
                <a:moveTo>
                  <a:pt x="1398859" y="0"/>
                </a:moveTo>
                <a:lnTo>
                  <a:pt x="1480393" y="0"/>
                </a:lnTo>
                <a:lnTo>
                  <a:pt x="1480393" y="84404"/>
                </a:lnTo>
                <a:cubicBezTo>
                  <a:pt x="1480393" y="283564"/>
                  <a:pt x="1480393" y="283564"/>
                  <a:pt x="1480393" y="283564"/>
                </a:cubicBezTo>
                <a:cubicBezTo>
                  <a:pt x="1118379" y="564292"/>
                  <a:pt x="1118379" y="564292"/>
                  <a:pt x="1118379" y="564292"/>
                </a:cubicBezTo>
                <a:cubicBezTo>
                  <a:pt x="1118379" y="218113"/>
                  <a:pt x="1118379" y="218113"/>
                  <a:pt x="1118379" y="218113"/>
                </a:cubicBezTo>
                <a:cubicBezTo>
                  <a:pt x="1267443" y="102194"/>
                  <a:pt x="1341976" y="44235"/>
                  <a:pt x="1379242" y="15255"/>
                </a:cubicBezTo>
                <a:close/>
                <a:moveTo>
                  <a:pt x="840168" y="0"/>
                </a:moveTo>
                <a:lnTo>
                  <a:pt x="1377550" y="0"/>
                </a:lnTo>
                <a:lnTo>
                  <a:pt x="1301753" y="58896"/>
                </a:lnTo>
                <a:cubicBezTo>
                  <a:pt x="1112069" y="206284"/>
                  <a:pt x="1112069" y="206284"/>
                  <a:pt x="1112069" y="206284"/>
                </a:cubicBezTo>
                <a:cubicBezTo>
                  <a:pt x="966554" y="95886"/>
                  <a:pt x="893796" y="40686"/>
                  <a:pt x="857417" y="130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6118657" cy="45323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40" y="314036"/>
            <a:ext cx="6118656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994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8ADFDDB7-8C7E-D45A-96B3-1A9EBD1B6760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BA0BEC-B644-623E-6D5F-4028774EC28B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2" name="Logo CEA">
              <a:extLst>
                <a:ext uri="{FF2B5EF4-FFF2-40B4-BE49-F238E27FC236}">
                  <a16:creationId xmlns:a16="http://schemas.microsoft.com/office/drawing/2014/main" id="{41781B71-FA7E-3A77-138A-F8EC208614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BE852666-874F-A297-BDD1-598A6DD9D1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0" y="0"/>
            <a:ext cx="5305156" cy="6858000"/>
          </a:xfrm>
          <a:custGeom>
            <a:avLst/>
            <a:gdLst>
              <a:gd name="connsiteX0" fmla="*/ 657398 w 5305156"/>
              <a:gd name="connsiteY0" fmla="*/ 6793932 h 6858000"/>
              <a:gd name="connsiteX1" fmla="*/ 585057 w 5305156"/>
              <a:gd name="connsiteY1" fmla="*/ 6857017 h 6858000"/>
              <a:gd name="connsiteX2" fmla="*/ 583930 w 5305156"/>
              <a:gd name="connsiteY2" fmla="*/ 6858000 h 6858000"/>
              <a:gd name="connsiteX3" fmla="*/ 732294 w 5305156"/>
              <a:gd name="connsiteY3" fmla="*/ 6858000 h 6858000"/>
              <a:gd name="connsiteX4" fmla="*/ 725614 w 5305156"/>
              <a:gd name="connsiteY4" fmla="*/ 6852286 h 6858000"/>
              <a:gd name="connsiteX5" fmla="*/ 657398 w 5305156"/>
              <a:gd name="connsiteY5" fmla="*/ 6793932 h 6858000"/>
              <a:gd name="connsiteX6" fmla="*/ 653184 w 5305156"/>
              <a:gd name="connsiteY6" fmla="*/ 6434348 h 6858000"/>
              <a:gd name="connsiteX7" fmla="*/ 330807 w 5305156"/>
              <a:gd name="connsiteY7" fmla="*/ 6715076 h 6858000"/>
              <a:gd name="connsiteX8" fmla="*/ 330807 w 5305156"/>
              <a:gd name="connsiteY8" fmla="*/ 6799592 h 6858000"/>
              <a:gd name="connsiteX9" fmla="*/ 330807 w 5305156"/>
              <a:gd name="connsiteY9" fmla="*/ 6858000 h 6858000"/>
              <a:gd name="connsiteX10" fmla="*/ 564153 w 5305156"/>
              <a:gd name="connsiteY10" fmla="*/ 6858000 h 6858000"/>
              <a:gd name="connsiteX11" fmla="*/ 568902 w 5305156"/>
              <a:gd name="connsiteY11" fmla="*/ 6853863 h 6858000"/>
              <a:gd name="connsiteX12" fmla="*/ 585057 w 5305156"/>
              <a:gd name="connsiteY12" fmla="*/ 6857017 h 6858000"/>
              <a:gd name="connsiteX13" fmla="*/ 569605 w 5305156"/>
              <a:gd name="connsiteY13" fmla="*/ 6853075 h 6858000"/>
              <a:gd name="connsiteX14" fmla="*/ 653184 w 5305156"/>
              <a:gd name="connsiteY14" fmla="*/ 6780527 h 6858000"/>
              <a:gd name="connsiteX15" fmla="*/ 653184 w 5305156"/>
              <a:gd name="connsiteY15" fmla="*/ 6434348 h 6858000"/>
              <a:gd name="connsiteX16" fmla="*/ 5047259 w 5305156"/>
              <a:gd name="connsiteY16" fmla="*/ 6343650 h 6858000"/>
              <a:gd name="connsiteX17" fmla="*/ 5047259 w 5305156"/>
              <a:gd name="connsiteY17" fmla="*/ 6707250 h 6858000"/>
              <a:gd name="connsiteX18" fmla="*/ 4683659 w 5305156"/>
              <a:gd name="connsiteY18" fmla="*/ 6707250 h 6858000"/>
              <a:gd name="connsiteX19" fmla="*/ 4683659 w 5305156"/>
              <a:gd name="connsiteY19" fmla="*/ 6343650 h 6858000"/>
              <a:gd name="connsiteX20" fmla="*/ 985394 w 5305156"/>
              <a:gd name="connsiteY20" fmla="*/ 5786939 h 6858000"/>
              <a:gd name="connsiteX21" fmla="*/ 777500 w 5305156"/>
              <a:gd name="connsiteY21" fmla="*/ 5968308 h 6858000"/>
              <a:gd name="connsiteX22" fmla="*/ 663017 w 5305156"/>
              <a:gd name="connsiteY22" fmla="*/ 6067667 h 6858000"/>
              <a:gd name="connsiteX23" fmla="*/ 663017 w 5305156"/>
              <a:gd name="connsiteY23" fmla="*/ 6413845 h 6858000"/>
              <a:gd name="connsiteX24" fmla="*/ 901815 w 5305156"/>
              <a:gd name="connsiteY24" fmla="*/ 6206454 h 6858000"/>
              <a:gd name="connsiteX25" fmla="*/ 985394 w 5305156"/>
              <a:gd name="connsiteY25" fmla="*/ 6133906 h 6858000"/>
              <a:gd name="connsiteX26" fmla="*/ 985394 w 5305156"/>
              <a:gd name="connsiteY26" fmla="*/ 5786939 h 6858000"/>
              <a:gd name="connsiteX27" fmla="*/ 1549380 w 5305156"/>
              <a:gd name="connsiteY27" fmla="*/ 5671020 h 6858000"/>
              <a:gd name="connsiteX28" fmla="*/ 1537440 w 5305156"/>
              <a:gd name="connsiteY28" fmla="*/ 5677328 h 6858000"/>
              <a:gd name="connsiteX29" fmla="*/ 1549380 w 5305156"/>
              <a:gd name="connsiteY29" fmla="*/ 5671020 h 6858000"/>
              <a:gd name="connsiteX30" fmla="*/ 1325331 w 5305156"/>
              <a:gd name="connsiteY30" fmla="*/ 5495959 h 6858000"/>
              <a:gd name="connsiteX31" fmla="*/ 1000847 w 5305156"/>
              <a:gd name="connsiteY31" fmla="*/ 5779053 h 6858000"/>
              <a:gd name="connsiteX32" fmla="*/ 1326033 w 5305156"/>
              <a:gd name="connsiteY32" fmla="*/ 6056627 h 6858000"/>
              <a:gd name="connsiteX33" fmla="*/ 1650518 w 5305156"/>
              <a:gd name="connsiteY33" fmla="*/ 5773533 h 6858000"/>
              <a:gd name="connsiteX34" fmla="*/ 1537440 w 5305156"/>
              <a:gd name="connsiteY34" fmla="*/ 5677328 h 6858000"/>
              <a:gd name="connsiteX35" fmla="*/ 1325331 w 5305156"/>
              <a:gd name="connsiteY35" fmla="*/ 5495959 h 6858000"/>
              <a:gd name="connsiteX36" fmla="*/ 320271 w 5305156"/>
              <a:gd name="connsiteY36" fmla="*/ 4847761 h 6858000"/>
              <a:gd name="connsiteX37" fmla="*/ 0 w 5305156"/>
              <a:gd name="connsiteY37" fmla="*/ 5126124 h 6858000"/>
              <a:gd name="connsiteX38" fmla="*/ 325188 w 5305156"/>
              <a:gd name="connsiteY38" fmla="*/ 5403697 h 6858000"/>
              <a:gd name="connsiteX39" fmla="*/ 433349 w 5305156"/>
              <a:gd name="connsiteY39" fmla="*/ 5309070 h 6858000"/>
              <a:gd name="connsiteX40" fmla="*/ 439670 w 5305156"/>
              <a:gd name="connsiteY40" fmla="*/ 5320898 h 6858000"/>
              <a:gd name="connsiteX41" fmla="*/ 330807 w 5305156"/>
              <a:gd name="connsiteY41" fmla="*/ 5415526 h 6858000"/>
              <a:gd name="connsiteX42" fmla="*/ 330807 w 5305156"/>
              <a:gd name="connsiteY42" fmla="*/ 5761705 h 6858000"/>
              <a:gd name="connsiteX43" fmla="*/ 563986 w 5305156"/>
              <a:gd name="connsiteY43" fmla="*/ 5559044 h 6858000"/>
              <a:gd name="connsiteX44" fmla="*/ 570307 w 5305156"/>
              <a:gd name="connsiteY44" fmla="*/ 5571661 h 6858000"/>
              <a:gd name="connsiteX45" fmla="*/ 332211 w 5305156"/>
              <a:gd name="connsiteY45" fmla="*/ 5779053 h 6858000"/>
              <a:gd name="connsiteX46" fmla="*/ 657398 w 5305156"/>
              <a:gd name="connsiteY46" fmla="*/ 6056627 h 6858000"/>
              <a:gd name="connsiteX47" fmla="*/ 771178 w 5305156"/>
              <a:gd name="connsiteY47" fmla="*/ 5957268 h 6858000"/>
              <a:gd name="connsiteX48" fmla="*/ 777500 w 5305156"/>
              <a:gd name="connsiteY48" fmla="*/ 5968308 h 6858000"/>
              <a:gd name="connsiteX49" fmla="*/ 771881 w 5305156"/>
              <a:gd name="connsiteY49" fmla="*/ 5956479 h 6858000"/>
              <a:gd name="connsiteX50" fmla="*/ 981883 w 5305156"/>
              <a:gd name="connsiteY50" fmla="*/ 5773533 h 6858000"/>
              <a:gd name="connsiteX51" fmla="*/ 656696 w 5305156"/>
              <a:gd name="connsiteY51" fmla="*/ 5495959 h 6858000"/>
              <a:gd name="connsiteX52" fmla="*/ 571010 w 5305156"/>
              <a:gd name="connsiteY52" fmla="*/ 5570873 h 6858000"/>
              <a:gd name="connsiteX53" fmla="*/ 563986 w 5305156"/>
              <a:gd name="connsiteY53" fmla="*/ 5558256 h 6858000"/>
              <a:gd name="connsiteX54" fmla="*/ 653184 w 5305156"/>
              <a:gd name="connsiteY54" fmla="*/ 5480976 h 6858000"/>
              <a:gd name="connsiteX55" fmla="*/ 653184 w 5305156"/>
              <a:gd name="connsiteY55" fmla="*/ 5134798 h 6858000"/>
              <a:gd name="connsiteX56" fmla="*/ 439670 w 5305156"/>
              <a:gd name="connsiteY56" fmla="*/ 5320110 h 6858000"/>
              <a:gd name="connsiteX57" fmla="*/ 434052 w 5305156"/>
              <a:gd name="connsiteY57" fmla="*/ 5309070 h 6858000"/>
              <a:gd name="connsiteX58" fmla="*/ 645458 w 5305156"/>
              <a:gd name="connsiteY58" fmla="*/ 5125335 h 6858000"/>
              <a:gd name="connsiteX59" fmla="*/ 320271 w 5305156"/>
              <a:gd name="connsiteY59" fmla="*/ 4847761 h 6858000"/>
              <a:gd name="connsiteX60" fmla="*/ 985394 w 5305156"/>
              <a:gd name="connsiteY60" fmla="*/ 4487388 h 6858000"/>
              <a:gd name="connsiteX61" fmla="*/ 763453 w 5305156"/>
              <a:gd name="connsiteY61" fmla="*/ 4680586 h 6858000"/>
              <a:gd name="connsiteX62" fmla="*/ 756430 w 5305156"/>
              <a:gd name="connsiteY62" fmla="*/ 4670335 h 6858000"/>
              <a:gd name="connsiteX63" fmla="*/ 762750 w 5305156"/>
              <a:gd name="connsiteY63" fmla="*/ 4680586 h 6858000"/>
              <a:gd name="connsiteX64" fmla="*/ 663017 w 5305156"/>
              <a:gd name="connsiteY64" fmla="*/ 4768116 h 6858000"/>
              <a:gd name="connsiteX65" fmla="*/ 663017 w 5305156"/>
              <a:gd name="connsiteY65" fmla="*/ 5114295 h 6858000"/>
              <a:gd name="connsiteX66" fmla="*/ 906029 w 5305156"/>
              <a:gd name="connsiteY66" fmla="*/ 4902960 h 6858000"/>
              <a:gd name="connsiteX67" fmla="*/ 913053 w 5305156"/>
              <a:gd name="connsiteY67" fmla="*/ 4913212 h 6858000"/>
              <a:gd name="connsiteX68" fmla="*/ 906732 w 5305156"/>
              <a:gd name="connsiteY68" fmla="*/ 4902172 h 6858000"/>
              <a:gd name="connsiteX69" fmla="*/ 985394 w 5305156"/>
              <a:gd name="connsiteY69" fmla="*/ 4833567 h 6858000"/>
              <a:gd name="connsiteX70" fmla="*/ 985394 w 5305156"/>
              <a:gd name="connsiteY70" fmla="*/ 4487388 h 6858000"/>
              <a:gd name="connsiteX71" fmla="*/ 656696 w 5305156"/>
              <a:gd name="connsiteY71" fmla="*/ 4196409 h 6858000"/>
              <a:gd name="connsiteX72" fmla="*/ 332211 w 5305156"/>
              <a:gd name="connsiteY72" fmla="*/ 4478714 h 6858000"/>
              <a:gd name="connsiteX73" fmla="*/ 657398 w 5305156"/>
              <a:gd name="connsiteY73" fmla="*/ 4756288 h 6858000"/>
              <a:gd name="connsiteX74" fmla="*/ 756430 w 5305156"/>
              <a:gd name="connsiteY74" fmla="*/ 4670335 h 6858000"/>
              <a:gd name="connsiteX75" fmla="*/ 981883 w 5305156"/>
              <a:gd name="connsiteY75" fmla="*/ 4473983 h 6858000"/>
              <a:gd name="connsiteX76" fmla="*/ 656696 w 5305156"/>
              <a:gd name="connsiteY76" fmla="*/ 4196409 h 6858000"/>
              <a:gd name="connsiteX77" fmla="*/ 993120 w 5305156"/>
              <a:gd name="connsiteY77" fmla="*/ 3544268 h 6858000"/>
              <a:gd name="connsiteX78" fmla="*/ 668636 w 5305156"/>
              <a:gd name="connsiteY78" fmla="*/ 3826573 h 6858000"/>
              <a:gd name="connsiteX79" fmla="*/ 993823 w 5305156"/>
              <a:gd name="connsiteY79" fmla="*/ 4104935 h 6858000"/>
              <a:gd name="connsiteX80" fmla="*/ 1318308 w 5305156"/>
              <a:gd name="connsiteY80" fmla="*/ 3821842 h 6858000"/>
              <a:gd name="connsiteX81" fmla="*/ 1002251 w 5305156"/>
              <a:gd name="connsiteY81" fmla="*/ 3552154 h 6858000"/>
              <a:gd name="connsiteX82" fmla="*/ 993120 w 5305156"/>
              <a:gd name="connsiteY82" fmla="*/ 3544268 h 6858000"/>
              <a:gd name="connsiteX83" fmla="*/ 1318308 w 5305156"/>
              <a:gd name="connsiteY83" fmla="*/ 2538851 h 6858000"/>
              <a:gd name="connsiteX84" fmla="*/ 1110412 w 5305156"/>
              <a:gd name="connsiteY84" fmla="*/ 2719432 h 6858000"/>
              <a:gd name="connsiteX85" fmla="*/ 1104092 w 5305156"/>
              <a:gd name="connsiteY85" fmla="*/ 2708392 h 6858000"/>
              <a:gd name="connsiteX86" fmla="*/ 1109710 w 5305156"/>
              <a:gd name="connsiteY86" fmla="*/ 2720221 h 6858000"/>
              <a:gd name="connsiteX87" fmla="*/ 995930 w 5305156"/>
              <a:gd name="connsiteY87" fmla="*/ 2819579 h 6858000"/>
              <a:gd name="connsiteX88" fmla="*/ 995930 w 5305156"/>
              <a:gd name="connsiteY88" fmla="*/ 3165758 h 6858000"/>
              <a:gd name="connsiteX89" fmla="*/ 1234025 w 5305156"/>
              <a:gd name="connsiteY89" fmla="*/ 2958366 h 6858000"/>
              <a:gd name="connsiteX90" fmla="*/ 1240347 w 5305156"/>
              <a:gd name="connsiteY90" fmla="*/ 2969406 h 6858000"/>
              <a:gd name="connsiteX91" fmla="*/ 1234728 w 5305156"/>
              <a:gd name="connsiteY91" fmla="*/ 2957578 h 6858000"/>
              <a:gd name="connsiteX92" fmla="*/ 1318308 w 5305156"/>
              <a:gd name="connsiteY92" fmla="*/ 2885030 h 6858000"/>
              <a:gd name="connsiteX93" fmla="*/ 1318308 w 5305156"/>
              <a:gd name="connsiteY93" fmla="*/ 2538851 h 6858000"/>
              <a:gd name="connsiteX94" fmla="*/ 652482 w 5305156"/>
              <a:gd name="connsiteY94" fmla="*/ 1598885 h 6858000"/>
              <a:gd name="connsiteX95" fmla="*/ 332211 w 5305156"/>
              <a:gd name="connsiteY95" fmla="*/ 1878036 h 6858000"/>
              <a:gd name="connsiteX96" fmla="*/ 657398 w 5305156"/>
              <a:gd name="connsiteY96" fmla="*/ 2155610 h 6858000"/>
              <a:gd name="connsiteX97" fmla="*/ 766262 w 5305156"/>
              <a:gd name="connsiteY97" fmla="*/ 2060983 h 6858000"/>
              <a:gd name="connsiteX98" fmla="*/ 771881 w 5305156"/>
              <a:gd name="connsiteY98" fmla="*/ 2072022 h 6858000"/>
              <a:gd name="connsiteX99" fmla="*/ 663017 w 5305156"/>
              <a:gd name="connsiteY99" fmla="*/ 2166650 h 6858000"/>
              <a:gd name="connsiteX100" fmla="*/ 663017 w 5305156"/>
              <a:gd name="connsiteY100" fmla="*/ 2513617 h 6858000"/>
              <a:gd name="connsiteX101" fmla="*/ 896196 w 5305156"/>
              <a:gd name="connsiteY101" fmla="*/ 2310168 h 6858000"/>
              <a:gd name="connsiteX102" fmla="*/ 902517 w 5305156"/>
              <a:gd name="connsiteY102" fmla="*/ 2322785 h 6858000"/>
              <a:gd name="connsiteX103" fmla="*/ 665124 w 5305156"/>
              <a:gd name="connsiteY103" fmla="*/ 2530177 h 6858000"/>
              <a:gd name="connsiteX104" fmla="*/ 990311 w 5305156"/>
              <a:gd name="connsiteY104" fmla="*/ 2807751 h 6858000"/>
              <a:gd name="connsiteX105" fmla="*/ 1104092 w 5305156"/>
              <a:gd name="connsiteY105" fmla="*/ 2708392 h 6858000"/>
              <a:gd name="connsiteX106" fmla="*/ 1314093 w 5305156"/>
              <a:gd name="connsiteY106" fmla="*/ 2525446 h 6858000"/>
              <a:gd name="connsiteX107" fmla="*/ 988907 w 5305156"/>
              <a:gd name="connsiteY107" fmla="*/ 2247872 h 6858000"/>
              <a:gd name="connsiteX108" fmla="*/ 903220 w 5305156"/>
              <a:gd name="connsiteY108" fmla="*/ 2322785 h 6858000"/>
              <a:gd name="connsiteX109" fmla="*/ 896899 w 5305156"/>
              <a:gd name="connsiteY109" fmla="*/ 2310168 h 6858000"/>
              <a:gd name="connsiteX110" fmla="*/ 985394 w 5305156"/>
              <a:gd name="connsiteY110" fmla="*/ 2232889 h 6858000"/>
              <a:gd name="connsiteX111" fmla="*/ 985394 w 5305156"/>
              <a:gd name="connsiteY111" fmla="*/ 1885922 h 6858000"/>
              <a:gd name="connsiteX112" fmla="*/ 772583 w 5305156"/>
              <a:gd name="connsiteY112" fmla="*/ 2072022 h 6858000"/>
              <a:gd name="connsiteX113" fmla="*/ 766262 w 5305156"/>
              <a:gd name="connsiteY113" fmla="*/ 2060194 h 6858000"/>
              <a:gd name="connsiteX114" fmla="*/ 977669 w 5305156"/>
              <a:gd name="connsiteY114" fmla="*/ 1876459 h 6858000"/>
              <a:gd name="connsiteX115" fmla="*/ 652482 w 5305156"/>
              <a:gd name="connsiteY115" fmla="*/ 1598885 h 6858000"/>
              <a:gd name="connsiteX116" fmla="*/ 1318308 w 5305156"/>
              <a:gd name="connsiteY116" fmla="*/ 1238512 h 6858000"/>
              <a:gd name="connsiteX117" fmla="*/ 1095663 w 5305156"/>
              <a:gd name="connsiteY117" fmla="*/ 1432499 h 6858000"/>
              <a:gd name="connsiteX118" fmla="*/ 995930 w 5305156"/>
              <a:gd name="connsiteY118" fmla="*/ 1519240 h 6858000"/>
              <a:gd name="connsiteX119" fmla="*/ 995930 w 5305156"/>
              <a:gd name="connsiteY119" fmla="*/ 1865419 h 6858000"/>
              <a:gd name="connsiteX120" fmla="*/ 1238240 w 5305156"/>
              <a:gd name="connsiteY120" fmla="*/ 1654085 h 6858000"/>
              <a:gd name="connsiteX121" fmla="*/ 1245264 w 5305156"/>
              <a:gd name="connsiteY121" fmla="*/ 1665124 h 6858000"/>
              <a:gd name="connsiteX122" fmla="*/ 1000847 w 5305156"/>
              <a:gd name="connsiteY122" fmla="*/ 1878036 h 6858000"/>
              <a:gd name="connsiteX123" fmla="*/ 1326033 w 5305156"/>
              <a:gd name="connsiteY123" fmla="*/ 2155610 h 6858000"/>
              <a:gd name="connsiteX124" fmla="*/ 1477038 w 5305156"/>
              <a:gd name="connsiteY124" fmla="*/ 2023920 h 6858000"/>
              <a:gd name="connsiteX125" fmla="*/ 1646304 w 5305156"/>
              <a:gd name="connsiteY125" fmla="*/ 1876459 h 6858000"/>
              <a:gd name="connsiteX126" fmla="*/ 1321116 w 5305156"/>
              <a:gd name="connsiteY126" fmla="*/ 1598885 h 6858000"/>
              <a:gd name="connsiteX127" fmla="*/ 1245965 w 5305156"/>
              <a:gd name="connsiteY127" fmla="*/ 1664336 h 6858000"/>
              <a:gd name="connsiteX128" fmla="*/ 1238942 w 5305156"/>
              <a:gd name="connsiteY128" fmla="*/ 1654085 h 6858000"/>
              <a:gd name="connsiteX129" fmla="*/ 1318308 w 5305156"/>
              <a:gd name="connsiteY129" fmla="*/ 1585480 h 6858000"/>
              <a:gd name="connsiteX130" fmla="*/ 1318308 w 5305156"/>
              <a:gd name="connsiteY130" fmla="*/ 1238512 h 6858000"/>
              <a:gd name="connsiteX131" fmla="*/ 988907 w 5305156"/>
              <a:gd name="connsiteY131" fmla="*/ 947533 h 6858000"/>
              <a:gd name="connsiteX132" fmla="*/ 665124 w 5305156"/>
              <a:gd name="connsiteY132" fmla="*/ 1230627 h 6858000"/>
              <a:gd name="connsiteX133" fmla="*/ 990311 w 5305156"/>
              <a:gd name="connsiteY133" fmla="*/ 1508201 h 6858000"/>
              <a:gd name="connsiteX134" fmla="*/ 1088639 w 5305156"/>
              <a:gd name="connsiteY134" fmla="*/ 1422247 h 6858000"/>
              <a:gd name="connsiteX135" fmla="*/ 1095663 w 5305156"/>
              <a:gd name="connsiteY135" fmla="*/ 1432499 h 6858000"/>
              <a:gd name="connsiteX136" fmla="*/ 1089342 w 5305156"/>
              <a:gd name="connsiteY136" fmla="*/ 1421459 h 6858000"/>
              <a:gd name="connsiteX137" fmla="*/ 1314093 w 5305156"/>
              <a:gd name="connsiteY137" fmla="*/ 1225107 h 6858000"/>
              <a:gd name="connsiteX138" fmla="*/ 988907 w 5305156"/>
              <a:gd name="connsiteY138" fmla="*/ 947533 h 6858000"/>
              <a:gd name="connsiteX139" fmla="*/ 1325331 w 5305156"/>
              <a:gd name="connsiteY139" fmla="*/ 296181 h 6858000"/>
              <a:gd name="connsiteX140" fmla="*/ 1000847 w 5305156"/>
              <a:gd name="connsiteY140" fmla="*/ 578486 h 6858000"/>
              <a:gd name="connsiteX141" fmla="*/ 1326033 w 5305156"/>
              <a:gd name="connsiteY141" fmla="*/ 856060 h 6858000"/>
              <a:gd name="connsiteX142" fmla="*/ 1650518 w 5305156"/>
              <a:gd name="connsiteY142" fmla="*/ 573754 h 6858000"/>
              <a:gd name="connsiteX143" fmla="*/ 1334462 w 5305156"/>
              <a:gd name="connsiteY143" fmla="*/ 304066 h 6858000"/>
              <a:gd name="connsiteX144" fmla="*/ 1325331 w 5305156"/>
              <a:gd name="connsiteY144" fmla="*/ 296181 h 6858000"/>
              <a:gd name="connsiteX145" fmla="*/ 1226725 w 5305156"/>
              <a:gd name="connsiteY145" fmla="*/ 0 h 6858000"/>
              <a:gd name="connsiteX146" fmla="*/ 748180 w 5305156"/>
              <a:gd name="connsiteY146" fmla="*/ 0 h 6858000"/>
              <a:gd name="connsiteX147" fmla="*/ 763540 w 5305156"/>
              <a:gd name="connsiteY147" fmla="*/ 13087 h 6858000"/>
              <a:gd name="connsiteX148" fmla="*/ 990311 w 5305156"/>
              <a:gd name="connsiteY148" fmla="*/ 206284 h 6858000"/>
              <a:gd name="connsiteX149" fmla="*/ 1159227 w 5305156"/>
              <a:gd name="connsiteY149" fmla="*/ 58896 h 6858000"/>
              <a:gd name="connsiteX150" fmla="*/ 1318308 w 5305156"/>
              <a:gd name="connsiteY150" fmla="*/ 0 h 6858000"/>
              <a:gd name="connsiteX151" fmla="*/ 1245701 w 5305156"/>
              <a:gd name="connsiteY151" fmla="*/ 0 h 6858000"/>
              <a:gd name="connsiteX152" fmla="*/ 1228232 w 5305156"/>
              <a:gd name="connsiteY152" fmla="*/ 15255 h 6858000"/>
              <a:gd name="connsiteX153" fmla="*/ 995930 w 5305156"/>
              <a:gd name="connsiteY153" fmla="*/ 218113 h 6858000"/>
              <a:gd name="connsiteX154" fmla="*/ 995930 w 5305156"/>
              <a:gd name="connsiteY154" fmla="*/ 564292 h 6858000"/>
              <a:gd name="connsiteX155" fmla="*/ 1318308 w 5305156"/>
              <a:gd name="connsiteY155" fmla="*/ 283564 h 6858000"/>
              <a:gd name="connsiteX156" fmla="*/ 1318308 w 5305156"/>
              <a:gd name="connsiteY156" fmla="*/ 84404 h 6858000"/>
              <a:gd name="connsiteX157" fmla="*/ 5305156 w 5305156"/>
              <a:gd name="connsiteY157" fmla="*/ 0 h 6858000"/>
              <a:gd name="connsiteX158" fmla="*/ 1329545 w 5305156"/>
              <a:gd name="connsiteY158" fmla="*/ 0 h 6858000"/>
              <a:gd name="connsiteX159" fmla="*/ 1329545 w 5305156"/>
              <a:gd name="connsiteY159" fmla="*/ 1953 h 6858000"/>
              <a:gd name="connsiteX160" fmla="*/ 1329545 w 5305156"/>
              <a:gd name="connsiteY160" fmla="*/ 283564 h 6858000"/>
              <a:gd name="connsiteX161" fmla="*/ 1343592 w 5305156"/>
              <a:gd name="connsiteY161" fmla="*/ 295392 h 6858000"/>
              <a:gd name="connsiteX162" fmla="*/ 1334462 w 5305156"/>
              <a:gd name="connsiteY162" fmla="*/ 304066 h 6858000"/>
              <a:gd name="connsiteX163" fmla="*/ 1344294 w 5305156"/>
              <a:gd name="connsiteY163" fmla="*/ 295392 h 6858000"/>
              <a:gd name="connsiteX164" fmla="*/ 1665970 w 5305156"/>
              <a:gd name="connsiteY164" fmla="*/ 570600 h 6858000"/>
              <a:gd name="connsiteX165" fmla="*/ 1665970 w 5305156"/>
              <a:gd name="connsiteY165" fmla="*/ 589526 h 6858000"/>
              <a:gd name="connsiteX166" fmla="*/ 1654030 w 5305156"/>
              <a:gd name="connsiteY166" fmla="*/ 599777 h 6858000"/>
              <a:gd name="connsiteX167" fmla="*/ 1654030 w 5305156"/>
              <a:gd name="connsiteY167" fmla="*/ 587160 h 6858000"/>
              <a:gd name="connsiteX168" fmla="*/ 1332355 w 5305156"/>
              <a:gd name="connsiteY168" fmla="*/ 867888 h 6858000"/>
              <a:gd name="connsiteX169" fmla="*/ 1332355 w 5305156"/>
              <a:gd name="connsiteY169" fmla="*/ 1214067 h 6858000"/>
              <a:gd name="connsiteX170" fmla="*/ 1654030 w 5305156"/>
              <a:gd name="connsiteY170" fmla="*/ 933339 h 6858000"/>
              <a:gd name="connsiteX171" fmla="*/ 1654030 w 5305156"/>
              <a:gd name="connsiteY171" fmla="*/ 600566 h 6858000"/>
              <a:gd name="connsiteX172" fmla="*/ 1665970 w 5305156"/>
              <a:gd name="connsiteY172" fmla="*/ 590314 h 6858000"/>
              <a:gd name="connsiteX173" fmla="*/ 1665970 w 5305156"/>
              <a:gd name="connsiteY173" fmla="*/ 938859 h 6858000"/>
              <a:gd name="connsiteX174" fmla="*/ 1998180 w 5305156"/>
              <a:gd name="connsiteY174" fmla="*/ 1221952 h 6858000"/>
              <a:gd name="connsiteX175" fmla="*/ 1998180 w 5305156"/>
              <a:gd name="connsiteY175" fmla="*/ 1591788 h 6858000"/>
              <a:gd name="connsiteX176" fmla="*/ 1680718 w 5305156"/>
              <a:gd name="connsiteY176" fmla="*/ 1867785 h 6858000"/>
              <a:gd name="connsiteX177" fmla="*/ 1680718 w 5305156"/>
              <a:gd name="connsiteY177" fmla="*/ 1851225 h 6858000"/>
              <a:gd name="connsiteX178" fmla="*/ 1986942 w 5305156"/>
              <a:gd name="connsiteY178" fmla="*/ 1585480 h 6858000"/>
              <a:gd name="connsiteX179" fmla="*/ 1986942 w 5305156"/>
              <a:gd name="connsiteY179" fmla="*/ 1238512 h 6858000"/>
              <a:gd name="connsiteX180" fmla="*/ 1680718 w 5305156"/>
              <a:gd name="connsiteY180" fmla="*/ 1505046 h 6858000"/>
              <a:gd name="connsiteX181" fmla="*/ 1680718 w 5305156"/>
              <a:gd name="connsiteY181" fmla="*/ 1488487 h 6858000"/>
              <a:gd name="connsiteX182" fmla="*/ 1982728 w 5305156"/>
              <a:gd name="connsiteY182" fmla="*/ 1225107 h 6858000"/>
              <a:gd name="connsiteX183" fmla="*/ 1657541 w 5305156"/>
              <a:gd name="connsiteY183" fmla="*/ 947533 h 6858000"/>
              <a:gd name="connsiteX184" fmla="*/ 1333056 w 5305156"/>
              <a:gd name="connsiteY184" fmla="*/ 1230627 h 6858000"/>
              <a:gd name="connsiteX185" fmla="*/ 1658244 w 5305156"/>
              <a:gd name="connsiteY185" fmla="*/ 1508201 h 6858000"/>
              <a:gd name="connsiteX186" fmla="*/ 1680017 w 5305156"/>
              <a:gd name="connsiteY186" fmla="*/ 1489275 h 6858000"/>
              <a:gd name="connsiteX187" fmla="*/ 1680017 w 5305156"/>
              <a:gd name="connsiteY187" fmla="*/ 1505835 h 6858000"/>
              <a:gd name="connsiteX188" fmla="*/ 1664565 w 5305156"/>
              <a:gd name="connsiteY188" fmla="*/ 1519240 h 6858000"/>
              <a:gd name="connsiteX189" fmla="*/ 1664565 w 5305156"/>
              <a:gd name="connsiteY189" fmla="*/ 1865419 h 6858000"/>
              <a:gd name="connsiteX190" fmla="*/ 1680017 w 5305156"/>
              <a:gd name="connsiteY190" fmla="*/ 1852014 h 6858000"/>
              <a:gd name="connsiteX191" fmla="*/ 1680017 w 5305156"/>
              <a:gd name="connsiteY191" fmla="*/ 1868573 h 6858000"/>
              <a:gd name="connsiteX192" fmla="*/ 1665970 w 5305156"/>
              <a:gd name="connsiteY192" fmla="*/ 1881190 h 6858000"/>
              <a:gd name="connsiteX193" fmla="*/ 1665970 w 5305156"/>
              <a:gd name="connsiteY193" fmla="*/ 2058617 h 6858000"/>
              <a:gd name="connsiteX194" fmla="*/ 1654030 w 5305156"/>
              <a:gd name="connsiteY194" fmla="*/ 2060194 h 6858000"/>
              <a:gd name="connsiteX195" fmla="*/ 1654030 w 5305156"/>
              <a:gd name="connsiteY195" fmla="*/ 1885922 h 6858000"/>
              <a:gd name="connsiteX196" fmla="*/ 1484061 w 5305156"/>
              <a:gd name="connsiteY196" fmla="*/ 2034172 h 6858000"/>
              <a:gd name="connsiteX197" fmla="*/ 1477038 w 5305156"/>
              <a:gd name="connsiteY197" fmla="*/ 2023920 h 6858000"/>
              <a:gd name="connsiteX198" fmla="*/ 1484061 w 5305156"/>
              <a:gd name="connsiteY198" fmla="*/ 2034960 h 6858000"/>
              <a:gd name="connsiteX199" fmla="*/ 1332355 w 5305156"/>
              <a:gd name="connsiteY199" fmla="*/ 2166650 h 6858000"/>
              <a:gd name="connsiteX200" fmla="*/ 1332355 w 5305156"/>
              <a:gd name="connsiteY200" fmla="*/ 2513617 h 6858000"/>
              <a:gd name="connsiteX201" fmla="*/ 1654030 w 5305156"/>
              <a:gd name="connsiteY201" fmla="*/ 2232889 h 6858000"/>
              <a:gd name="connsiteX202" fmla="*/ 1654030 w 5305156"/>
              <a:gd name="connsiteY202" fmla="*/ 2060983 h 6858000"/>
              <a:gd name="connsiteX203" fmla="*/ 1665970 w 5305156"/>
              <a:gd name="connsiteY203" fmla="*/ 2059405 h 6858000"/>
              <a:gd name="connsiteX204" fmla="*/ 1665970 w 5305156"/>
              <a:gd name="connsiteY204" fmla="*/ 2238409 h 6858000"/>
              <a:gd name="connsiteX205" fmla="*/ 1881590 w 5305156"/>
              <a:gd name="connsiteY205" fmla="*/ 2422144 h 6858000"/>
              <a:gd name="connsiteX206" fmla="*/ 1869650 w 5305156"/>
              <a:gd name="connsiteY206" fmla="*/ 2428452 h 6858000"/>
              <a:gd name="connsiteX207" fmla="*/ 1657541 w 5305156"/>
              <a:gd name="connsiteY207" fmla="*/ 2247872 h 6858000"/>
              <a:gd name="connsiteX208" fmla="*/ 1333056 w 5305156"/>
              <a:gd name="connsiteY208" fmla="*/ 2530177 h 6858000"/>
              <a:gd name="connsiteX209" fmla="*/ 1658244 w 5305156"/>
              <a:gd name="connsiteY209" fmla="*/ 2807751 h 6858000"/>
              <a:gd name="connsiteX210" fmla="*/ 1982728 w 5305156"/>
              <a:gd name="connsiteY210" fmla="*/ 2525446 h 6858000"/>
              <a:gd name="connsiteX211" fmla="*/ 1870353 w 5305156"/>
              <a:gd name="connsiteY211" fmla="*/ 2429241 h 6858000"/>
              <a:gd name="connsiteX212" fmla="*/ 1882293 w 5305156"/>
              <a:gd name="connsiteY212" fmla="*/ 2422933 h 6858000"/>
              <a:gd name="connsiteX213" fmla="*/ 1998180 w 5305156"/>
              <a:gd name="connsiteY213" fmla="*/ 2522291 h 6858000"/>
              <a:gd name="connsiteX214" fmla="*/ 1998180 w 5305156"/>
              <a:gd name="connsiteY214" fmla="*/ 2773054 h 6858000"/>
              <a:gd name="connsiteX215" fmla="*/ 1986942 w 5305156"/>
              <a:gd name="connsiteY215" fmla="*/ 2778574 h 6858000"/>
              <a:gd name="connsiteX216" fmla="*/ 1986942 w 5305156"/>
              <a:gd name="connsiteY216" fmla="*/ 2538851 h 6858000"/>
              <a:gd name="connsiteX217" fmla="*/ 1664565 w 5305156"/>
              <a:gd name="connsiteY217" fmla="*/ 2819579 h 6858000"/>
              <a:gd name="connsiteX218" fmla="*/ 1664565 w 5305156"/>
              <a:gd name="connsiteY218" fmla="*/ 3165758 h 6858000"/>
              <a:gd name="connsiteX219" fmla="*/ 1986942 w 5305156"/>
              <a:gd name="connsiteY219" fmla="*/ 2885030 h 6858000"/>
              <a:gd name="connsiteX220" fmla="*/ 1986942 w 5305156"/>
              <a:gd name="connsiteY220" fmla="*/ 2779363 h 6858000"/>
              <a:gd name="connsiteX221" fmla="*/ 1998180 w 5305156"/>
              <a:gd name="connsiteY221" fmla="*/ 2773843 h 6858000"/>
              <a:gd name="connsiteX222" fmla="*/ 1998180 w 5305156"/>
              <a:gd name="connsiteY222" fmla="*/ 2891339 h 6858000"/>
              <a:gd name="connsiteX223" fmla="*/ 1658946 w 5305156"/>
              <a:gd name="connsiteY223" fmla="*/ 3187049 h 6858000"/>
              <a:gd name="connsiteX224" fmla="*/ 1321116 w 5305156"/>
              <a:gd name="connsiteY224" fmla="*/ 2899224 h 6858000"/>
              <a:gd name="connsiteX225" fmla="*/ 1240347 w 5305156"/>
              <a:gd name="connsiteY225" fmla="*/ 2969406 h 6858000"/>
              <a:gd name="connsiteX226" fmla="*/ 997334 w 5305156"/>
              <a:gd name="connsiteY226" fmla="*/ 3180741 h 6858000"/>
              <a:gd name="connsiteX227" fmla="*/ 997334 w 5305156"/>
              <a:gd name="connsiteY227" fmla="*/ 3519034 h 6858000"/>
              <a:gd name="connsiteX228" fmla="*/ 985394 w 5305156"/>
              <a:gd name="connsiteY228" fmla="*/ 3519034 h 6858000"/>
              <a:gd name="connsiteX229" fmla="*/ 985394 w 5305156"/>
              <a:gd name="connsiteY229" fmla="*/ 3500109 h 6858000"/>
              <a:gd name="connsiteX230" fmla="*/ 985394 w 5305156"/>
              <a:gd name="connsiteY230" fmla="*/ 3186261 h 6858000"/>
              <a:gd name="connsiteX231" fmla="*/ 663017 w 5305156"/>
              <a:gd name="connsiteY231" fmla="*/ 3466989 h 6858000"/>
              <a:gd name="connsiteX232" fmla="*/ 663017 w 5305156"/>
              <a:gd name="connsiteY232" fmla="*/ 3495377 h 6858000"/>
              <a:gd name="connsiteX233" fmla="*/ 663017 w 5305156"/>
              <a:gd name="connsiteY233" fmla="*/ 3812379 h 6858000"/>
              <a:gd name="connsiteX234" fmla="*/ 985394 w 5305156"/>
              <a:gd name="connsiteY234" fmla="*/ 3532439 h 6858000"/>
              <a:gd name="connsiteX235" fmla="*/ 985394 w 5305156"/>
              <a:gd name="connsiteY235" fmla="*/ 3519822 h 6858000"/>
              <a:gd name="connsiteX236" fmla="*/ 997334 w 5305156"/>
              <a:gd name="connsiteY236" fmla="*/ 3519822 h 6858000"/>
              <a:gd name="connsiteX237" fmla="*/ 997334 w 5305156"/>
              <a:gd name="connsiteY237" fmla="*/ 3531651 h 6858000"/>
              <a:gd name="connsiteX238" fmla="*/ 1011381 w 5305156"/>
              <a:gd name="connsiteY238" fmla="*/ 3543479 h 6858000"/>
              <a:gd name="connsiteX239" fmla="*/ 1002251 w 5305156"/>
              <a:gd name="connsiteY239" fmla="*/ 3552154 h 6858000"/>
              <a:gd name="connsiteX240" fmla="*/ 1012084 w 5305156"/>
              <a:gd name="connsiteY240" fmla="*/ 3544268 h 6858000"/>
              <a:gd name="connsiteX241" fmla="*/ 1333759 w 5305156"/>
              <a:gd name="connsiteY241" fmla="*/ 3818688 h 6858000"/>
              <a:gd name="connsiteX242" fmla="*/ 1333759 w 5305156"/>
              <a:gd name="connsiteY242" fmla="*/ 3838402 h 6858000"/>
              <a:gd name="connsiteX243" fmla="*/ 1321819 w 5305156"/>
              <a:gd name="connsiteY243" fmla="*/ 3848653 h 6858000"/>
              <a:gd name="connsiteX244" fmla="*/ 1321819 w 5305156"/>
              <a:gd name="connsiteY244" fmla="*/ 3835248 h 6858000"/>
              <a:gd name="connsiteX245" fmla="*/ 999441 w 5305156"/>
              <a:gd name="connsiteY245" fmla="*/ 4115975 h 6858000"/>
              <a:gd name="connsiteX246" fmla="*/ 999441 w 5305156"/>
              <a:gd name="connsiteY246" fmla="*/ 4462154 h 6858000"/>
              <a:gd name="connsiteX247" fmla="*/ 1321819 w 5305156"/>
              <a:gd name="connsiteY247" fmla="*/ 4182215 h 6858000"/>
              <a:gd name="connsiteX248" fmla="*/ 1321819 w 5305156"/>
              <a:gd name="connsiteY248" fmla="*/ 3849441 h 6858000"/>
              <a:gd name="connsiteX249" fmla="*/ 1333759 w 5305156"/>
              <a:gd name="connsiteY249" fmla="*/ 3839190 h 6858000"/>
              <a:gd name="connsiteX250" fmla="*/ 1333759 w 5305156"/>
              <a:gd name="connsiteY250" fmla="*/ 4186946 h 6858000"/>
              <a:gd name="connsiteX251" fmla="*/ 1665970 w 5305156"/>
              <a:gd name="connsiteY251" fmla="*/ 4470828 h 6858000"/>
              <a:gd name="connsiteX252" fmla="*/ 1665970 w 5305156"/>
              <a:gd name="connsiteY252" fmla="*/ 4839875 h 6858000"/>
              <a:gd name="connsiteX253" fmla="*/ 1348509 w 5305156"/>
              <a:gd name="connsiteY253" fmla="*/ 5116661 h 6858000"/>
              <a:gd name="connsiteX254" fmla="*/ 1348509 w 5305156"/>
              <a:gd name="connsiteY254" fmla="*/ 5100101 h 6858000"/>
              <a:gd name="connsiteX255" fmla="*/ 1654030 w 5305156"/>
              <a:gd name="connsiteY255" fmla="*/ 4833567 h 6858000"/>
              <a:gd name="connsiteX256" fmla="*/ 1654030 w 5305156"/>
              <a:gd name="connsiteY256" fmla="*/ 4487388 h 6858000"/>
              <a:gd name="connsiteX257" fmla="*/ 1348509 w 5305156"/>
              <a:gd name="connsiteY257" fmla="*/ 4753134 h 6858000"/>
              <a:gd name="connsiteX258" fmla="*/ 1348509 w 5305156"/>
              <a:gd name="connsiteY258" fmla="*/ 4737362 h 6858000"/>
              <a:gd name="connsiteX259" fmla="*/ 1650518 w 5305156"/>
              <a:gd name="connsiteY259" fmla="*/ 4473983 h 6858000"/>
              <a:gd name="connsiteX260" fmla="*/ 1325331 w 5305156"/>
              <a:gd name="connsiteY260" fmla="*/ 4196409 h 6858000"/>
              <a:gd name="connsiteX261" fmla="*/ 1000847 w 5305156"/>
              <a:gd name="connsiteY261" fmla="*/ 4478714 h 6858000"/>
              <a:gd name="connsiteX262" fmla="*/ 1326033 w 5305156"/>
              <a:gd name="connsiteY262" fmla="*/ 4756288 h 6858000"/>
              <a:gd name="connsiteX263" fmla="*/ 1347806 w 5305156"/>
              <a:gd name="connsiteY263" fmla="*/ 4737362 h 6858000"/>
              <a:gd name="connsiteX264" fmla="*/ 1347806 w 5305156"/>
              <a:gd name="connsiteY264" fmla="*/ 4753922 h 6858000"/>
              <a:gd name="connsiteX265" fmla="*/ 1331652 w 5305156"/>
              <a:gd name="connsiteY265" fmla="*/ 4768116 h 6858000"/>
              <a:gd name="connsiteX266" fmla="*/ 1331652 w 5305156"/>
              <a:gd name="connsiteY266" fmla="*/ 5114295 h 6858000"/>
              <a:gd name="connsiteX267" fmla="*/ 1347806 w 5305156"/>
              <a:gd name="connsiteY267" fmla="*/ 5100101 h 6858000"/>
              <a:gd name="connsiteX268" fmla="*/ 1347806 w 5305156"/>
              <a:gd name="connsiteY268" fmla="*/ 5116661 h 6858000"/>
              <a:gd name="connsiteX269" fmla="*/ 1333759 w 5305156"/>
              <a:gd name="connsiteY269" fmla="*/ 5129278 h 6858000"/>
              <a:gd name="connsiteX270" fmla="*/ 1333759 w 5305156"/>
              <a:gd name="connsiteY270" fmla="*/ 5306704 h 6858000"/>
              <a:gd name="connsiteX271" fmla="*/ 1321819 w 5305156"/>
              <a:gd name="connsiteY271" fmla="*/ 5309070 h 6858000"/>
              <a:gd name="connsiteX272" fmla="*/ 1321819 w 5305156"/>
              <a:gd name="connsiteY272" fmla="*/ 5134798 h 6858000"/>
              <a:gd name="connsiteX273" fmla="*/ 1151851 w 5305156"/>
              <a:gd name="connsiteY273" fmla="*/ 5283047 h 6858000"/>
              <a:gd name="connsiteX274" fmla="*/ 1144827 w 5305156"/>
              <a:gd name="connsiteY274" fmla="*/ 5272008 h 6858000"/>
              <a:gd name="connsiteX275" fmla="*/ 1314093 w 5305156"/>
              <a:gd name="connsiteY275" fmla="*/ 5125335 h 6858000"/>
              <a:gd name="connsiteX276" fmla="*/ 988907 w 5305156"/>
              <a:gd name="connsiteY276" fmla="*/ 4847761 h 6858000"/>
              <a:gd name="connsiteX277" fmla="*/ 913053 w 5305156"/>
              <a:gd name="connsiteY277" fmla="*/ 4913212 h 6858000"/>
              <a:gd name="connsiteX278" fmla="*/ 668636 w 5305156"/>
              <a:gd name="connsiteY278" fmla="*/ 5126124 h 6858000"/>
              <a:gd name="connsiteX279" fmla="*/ 993823 w 5305156"/>
              <a:gd name="connsiteY279" fmla="*/ 5403697 h 6858000"/>
              <a:gd name="connsiteX280" fmla="*/ 1144827 w 5305156"/>
              <a:gd name="connsiteY280" fmla="*/ 5272796 h 6858000"/>
              <a:gd name="connsiteX281" fmla="*/ 1151149 w 5305156"/>
              <a:gd name="connsiteY281" fmla="*/ 5283047 h 6858000"/>
              <a:gd name="connsiteX282" fmla="*/ 999441 w 5305156"/>
              <a:gd name="connsiteY282" fmla="*/ 5415526 h 6858000"/>
              <a:gd name="connsiteX283" fmla="*/ 999441 w 5305156"/>
              <a:gd name="connsiteY283" fmla="*/ 5761705 h 6858000"/>
              <a:gd name="connsiteX284" fmla="*/ 1321819 w 5305156"/>
              <a:gd name="connsiteY284" fmla="*/ 5480976 h 6858000"/>
              <a:gd name="connsiteX285" fmla="*/ 1321819 w 5305156"/>
              <a:gd name="connsiteY285" fmla="*/ 5309858 h 6858000"/>
              <a:gd name="connsiteX286" fmla="*/ 1333759 w 5305156"/>
              <a:gd name="connsiteY286" fmla="*/ 5307493 h 6858000"/>
              <a:gd name="connsiteX287" fmla="*/ 1333759 w 5305156"/>
              <a:gd name="connsiteY287" fmla="*/ 5487285 h 6858000"/>
              <a:gd name="connsiteX288" fmla="*/ 1549380 w 5305156"/>
              <a:gd name="connsiteY288" fmla="*/ 5671020 h 6858000"/>
              <a:gd name="connsiteX289" fmla="*/ 1665970 w 5305156"/>
              <a:gd name="connsiteY289" fmla="*/ 5770379 h 6858000"/>
              <a:gd name="connsiteX290" fmla="*/ 1665970 w 5305156"/>
              <a:gd name="connsiteY290" fmla="*/ 6021141 h 6858000"/>
              <a:gd name="connsiteX291" fmla="*/ 1654030 w 5305156"/>
              <a:gd name="connsiteY291" fmla="*/ 6026661 h 6858000"/>
              <a:gd name="connsiteX292" fmla="*/ 1654030 w 5305156"/>
              <a:gd name="connsiteY292" fmla="*/ 5786939 h 6858000"/>
              <a:gd name="connsiteX293" fmla="*/ 1331652 w 5305156"/>
              <a:gd name="connsiteY293" fmla="*/ 6067667 h 6858000"/>
              <a:gd name="connsiteX294" fmla="*/ 1331652 w 5305156"/>
              <a:gd name="connsiteY294" fmla="*/ 6413845 h 6858000"/>
              <a:gd name="connsiteX295" fmla="*/ 1654030 w 5305156"/>
              <a:gd name="connsiteY295" fmla="*/ 6133906 h 6858000"/>
              <a:gd name="connsiteX296" fmla="*/ 1654030 w 5305156"/>
              <a:gd name="connsiteY296" fmla="*/ 6027450 h 6858000"/>
              <a:gd name="connsiteX297" fmla="*/ 1665970 w 5305156"/>
              <a:gd name="connsiteY297" fmla="*/ 6021930 h 6858000"/>
              <a:gd name="connsiteX298" fmla="*/ 1665970 w 5305156"/>
              <a:gd name="connsiteY298" fmla="*/ 6140214 h 6858000"/>
              <a:gd name="connsiteX299" fmla="*/ 1326033 w 5305156"/>
              <a:gd name="connsiteY299" fmla="*/ 6435925 h 6858000"/>
              <a:gd name="connsiteX300" fmla="*/ 988907 w 5305156"/>
              <a:gd name="connsiteY300" fmla="*/ 6147311 h 6858000"/>
              <a:gd name="connsiteX301" fmla="*/ 908136 w 5305156"/>
              <a:gd name="connsiteY301" fmla="*/ 6217493 h 6858000"/>
              <a:gd name="connsiteX302" fmla="*/ 901815 w 5305156"/>
              <a:gd name="connsiteY302" fmla="*/ 6206454 h 6858000"/>
              <a:gd name="connsiteX303" fmla="*/ 907434 w 5305156"/>
              <a:gd name="connsiteY303" fmla="*/ 6218282 h 6858000"/>
              <a:gd name="connsiteX304" fmla="*/ 665124 w 5305156"/>
              <a:gd name="connsiteY304" fmla="*/ 6429617 h 6858000"/>
              <a:gd name="connsiteX305" fmla="*/ 665124 w 5305156"/>
              <a:gd name="connsiteY305" fmla="*/ 6784470 h 6858000"/>
              <a:gd name="connsiteX306" fmla="*/ 722014 w 5305156"/>
              <a:gd name="connsiteY306" fmla="*/ 6833040 h 6858000"/>
              <a:gd name="connsiteX307" fmla="*/ 751249 w 5305156"/>
              <a:gd name="connsiteY307" fmla="*/ 6858000 h 6858000"/>
              <a:gd name="connsiteX308" fmla="*/ 5305156 w 5305156"/>
              <a:gd name="connsiteY30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5305156" h="6858000">
                <a:moveTo>
                  <a:pt x="657398" y="6793932"/>
                </a:moveTo>
                <a:cubicBezTo>
                  <a:pt x="657398" y="6793932"/>
                  <a:pt x="657398" y="6793932"/>
                  <a:pt x="585057" y="6857017"/>
                </a:cubicBezTo>
                <a:lnTo>
                  <a:pt x="583930" y="6858000"/>
                </a:lnTo>
                <a:lnTo>
                  <a:pt x="732294" y="6858000"/>
                </a:lnTo>
                <a:lnTo>
                  <a:pt x="725614" y="6852286"/>
                </a:lnTo>
                <a:cubicBezTo>
                  <a:pt x="709021" y="6838092"/>
                  <a:pt x="686897" y="6819166"/>
                  <a:pt x="657398" y="6793932"/>
                </a:cubicBezTo>
                <a:close/>
                <a:moveTo>
                  <a:pt x="653184" y="6434348"/>
                </a:moveTo>
                <a:cubicBezTo>
                  <a:pt x="653184" y="6434348"/>
                  <a:pt x="653184" y="6434348"/>
                  <a:pt x="330807" y="6715076"/>
                </a:cubicBezTo>
                <a:cubicBezTo>
                  <a:pt x="330807" y="6715076"/>
                  <a:pt x="330807" y="6715076"/>
                  <a:pt x="330807" y="6799592"/>
                </a:cubicBezTo>
                <a:lnTo>
                  <a:pt x="330807" y="6858000"/>
                </a:lnTo>
                <a:lnTo>
                  <a:pt x="564153" y="6858000"/>
                </a:lnTo>
                <a:lnTo>
                  <a:pt x="568902" y="6853863"/>
                </a:lnTo>
                <a:cubicBezTo>
                  <a:pt x="573818" y="6854652"/>
                  <a:pt x="579438" y="6856229"/>
                  <a:pt x="585057" y="6857017"/>
                </a:cubicBezTo>
                <a:cubicBezTo>
                  <a:pt x="579438" y="6855440"/>
                  <a:pt x="574521" y="6854652"/>
                  <a:pt x="569605" y="6853075"/>
                </a:cubicBezTo>
                <a:cubicBezTo>
                  <a:pt x="569605" y="6853075"/>
                  <a:pt x="569605" y="6853075"/>
                  <a:pt x="653184" y="6780527"/>
                </a:cubicBezTo>
                <a:cubicBezTo>
                  <a:pt x="653184" y="6780527"/>
                  <a:pt x="653184" y="6780527"/>
                  <a:pt x="653184" y="6434348"/>
                </a:cubicBezTo>
                <a:close/>
                <a:moveTo>
                  <a:pt x="5047259" y="6343650"/>
                </a:moveTo>
                <a:lnTo>
                  <a:pt x="5047259" y="6707250"/>
                </a:lnTo>
                <a:lnTo>
                  <a:pt x="4683659" y="6707250"/>
                </a:lnTo>
                <a:lnTo>
                  <a:pt x="4683659" y="6343650"/>
                </a:lnTo>
                <a:close/>
                <a:moveTo>
                  <a:pt x="985394" y="5786939"/>
                </a:moveTo>
                <a:cubicBezTo>
                  <a:pt x="985394" y="5786939"/>
                  <a:pt x="985394" y="5786939"/>
                  <a:pt x="777500" y="5968308"/>
                </a:cubicBezTo>
                <a:cubicBezTo>
                  <a:pt x="777500" y="5968308"/>
                  <a:pt x="777500" y="5968308"/>
                  <a:pt x="663017" y="6067667"/>
                </a:cubicBezTo>
                <a:cubicBezTo>
                  <a:pt x="663017" y="6067667"/>
                  <a:pt x="663017" y="6067667"/>
                  <a:pt x="663017" y="6413845"/>
                </a:cubicBezTo>
                <a:cubicBezTo>
                  <a:pt x="663017" y="6413845"/>
                  <a:pt x="663017" y="6413845"/>
                  <a:pt x="901815" y="6206454"/>
                </a:cubicBezTo>
                <a:cubicBezTo>
                  <a:pt x="901815" y="6206454"/>
                  <a:pt x="901815" y="6206454"/>
                  <a:pt x="985394" y="6133906"/>
                </a:cubicBezTo>
                <a:cubicBezTo>
                  <a:pt x="985394" y="6133906"/>
                  <a:pt x="985394" y="6133906"/>
                  <a:pt x="985394" y="5786939"/>
                </a:cubicBezTo>
                <a:close/>
                <a:moveTo>
                  <a:pt x="1549380" y="5671020"/>
                </a:moveTo>
                <a:cubicBezTo>
                  <a:pt x="1537440" y="5677328"/>
                  <a:pt x="1537440" y="5677328"/>
                  <a:pt x="1537440" y="5677328"/>
                </a:cubicBezTo>
                <a:cubicBezTo>
                  <a:pt x="1549380" y="5671020"/>
                  <a:pt x="1549380" y="5671020"/>
                  <a:pt x="1549380" y="5671020"/>
                </a:cubicBezTo>
                <a:close/>
                <a:moveTo>
                  <a:pt x="1325331" y="5495959"/>
                </a:moveTo>
                <a:cubicBezTo>
                  <a:pt x="1325331" y="5495959"/>
                  <a:pt x="1325331" y="5495959"/>
                  <a:pt x="1000847" y="5779053"/>
                </a:cubicBezTo>
                <a:cubicBezTo>
                  <a:pt x="1000847" y="5779053"/>
                  <a:pt x="1000847" y="5779053"/>
                  <a:pt x="1326033" y="6056627"/>
                </a:cubicBezTo>
                <a:cubicBezTo>
                  <a:pt x="1326033" y="6056627"/>
                  <a:pt x="1326033" y="6056627"/>
                  <a:pt x="1650518" y="5773533"/>
                </a:cubicBezTo>
                <a:cubicBezTo>
                  <a:pt x="1650518" y="5773533"/>
                  <a:pt x="1650518" y="5773533"/>
                  <a:pt x="1537440" y="5677328"/>
                </a:cubicBezTo>
                <a:cubicBezTo>
                  <a:pt x="1537440" y="5677328"/>
                  <a:pt x="1537440" y="5677328"/>
                  <a:pt x="1325331" y="5495959"/>
                </a:cubicBezTo>
                <a:close/>
                <a:moveTo>
                  <a:pt x="320271" y="4847761"/>
                </a:moveTo>
                <a:cubicBezTo>
                  <a:pt x="320271" y="4847761"/>
                  <a:pt x="320271" y="4847761"/>
                  <a:pt x="0" y="5126124"/>
                </a:cubicBezTo>
                <a:cubicBezTo>
                  <a:pt x="0" y="5126124"/>
                  <a:pt x="0" y="5126124"/>
                  <a:pt x="325188" y="5403697"/>
                </a:cubicBezTo>
                <a:cubicBezTo>
                  <a:pt x="325188" y="5403697"/>
                  <a:pt x="325188" y="5403697"/>
                  <a:pt x="433349" y="5309070"/>
                </a:cubicBezTo>
                <a:cubicBezTo>
                  <a:pt x="433349" y="5309070"/>
                  <a:pt x="433349" y="5309070"/>
                  <a:pt x="439670" y="5320898"/>
                </a:cubicBezTo>
                <a:cubicBezTo>
                  <a:pt x="439670" y="5320898"/>
                  <a:pt x="439670" y="5320898"/>
                  <a:pt x="330807" y="5415526"/>
                </a:cubicBezTo>
                <a:cubicBezTo>
                  <a:pt x="330807" y="5415526"/>
                  <a:pt x="330807" y="5415526"/>
                  <a:pt x="330807" y="5761705"/>
                </a:cubicBezTo>
                <a:cubicBezTo>
                  <a:pt x="330807" y="5761705"/>
                  <a:pt x="330807" y="5761705"/>
                  <a:pt x="563986" y="5559044"/>
                </a:cubicBezTo>
                <a:cubicBezTo>
                  <a:pt x="563986" y="5559044"/>
                  <a:pt x="563986" y="5559044"/>
                  <a:pt x="570307" y="5571661"/>
                </a:cubicBezTo>
                <a:cubicBezTo>
                  <a:pt x="570307" y="5571661"/>
                  <a:pt x="570307" y="5571661"/>
                  <a:pt x="332211" y="5779053"/>
                </a:cubicBezTo>
                <a:cubicBezTo>
                  <a:pt x="332211" y="5779053"/>
                  <a:pt x="332211" y="5779053"/>
                  <a:pt x="657398" y="6056627"/>
                </a:cubicBezTo>
                <a:cubicBezTo>
                  <a:pt x="657398" y="6056627"/>
                  <a:pt x="657398" y="6056627"/>
                  <a:pt x="771178" y="5957268"/>
                </a:cubicBezTo>
                <a:cubicBezTo>
                  <a:pt x="771178" y="5957268"/>
                  <a:pt x="771178" y="5957268"/>
                  <a:pt x="777500" y="5968308"/>
                </a:cubicBezTo>
                <a:cubicBezTo>
                  <a:pt x="777500" y="5968308"/>
                  <a:pt x="777500" y="5968308"/>
                  <a:pt x="771881" y="5956479"/>
                </a:cubicBezTo>
                <a:cubicBezTo>
                  <a:pt x="771881" y="5956479"/>
                  <a:pt x="771881" y="5956479"/>
                  <a:pt x="981883" y="5773533"/>
                </a:cubicBezTo>
                <a:cubicBezTo>
                  <a:pt x="981883" y="5773533"/>
                  <a:pt x="981883" y="5773533"/>
                  <a:pt x="656696" y="5495959"/>
                </a:cubicBezTo>
                <a:cubicBezTo>
                  <a:pt x="656696" y="5495959"/>
                  <a:pt x="656696" y="5495959"/>
                  <a:pt x="571010" y="5570873"/>
                </a:cubicBezTo>
                <a:cubicBezTo>
                  <a:pt x="571010" y="5570873"/>
                  <a:pt x="571010" y="5570873"/>
                  <a:pt x="563986" y="5558256"/>
                </a:cubicBezTo>
                <a:cubicBezTo>
                  <a:pt x="563986" y="5558256"/>
                  <a:pt x="563986" y="5558256"/>
                  <a:pt x="653184" y="5480976"/>
                </a:cubicBezTo>
                <a:cubicBezTo>
                  <a:pt x="653184" y="5480976"/>
                  <a:pt x="653184" y="5480976"/>
                  <a:pt x="653184" y="5134798"/>
                </a:cubicBezTo>
                <a:cubicBezTo>
                  <a:pt x="653184" y="5134798"/>
                  <a:pt x="653184" y="5134798"/>
                  <a:pt x="439670" y="5320110"/>
                </a:cubicBezTo>
                <a:cubicBezTo>
                  <a:pt x="439670" y="5320110"/>
                  <a:pt x="439670" y="5320110"/>
                  <a:pt x="434052" y="5309070"/>
                </a:cubicBezTo>
                <a:cubicBezTo>
                  <a:pt x="434052" y="5309070"/>
                  <a:pt x="434052" y="5309070"/>
                  <a:pt x="645458" y="5125335"/>
                </a:cubicBezTo>
                <a:cubicBezTo>
                  <a:pt x="645458" y="5125335"/>
                  <a:pt x="645458" y="5125335"/>
                  <a:pt x="320271" y="4847761"/>
                </a:cubicBezTo>
                <a:close/>
                <a:moveTo>
                  <a:pt x="985394" y="4487388"/>
                </a:moveTo>
                <a:cubicBezTo>
                  <a:pt x="985394" y="4487388"/>
                  <a:pt x="985394" y="4487388"/>
                  <a:pt x="763453" y="4680586"/>
                </a:cubicBezTo>
                <a:cubicBezTo>
                  <a:pt x="763453" y="4680586"/>
                  <a:pt x="763453" y="4680586"/>
                  <a:pt x="756430" y="4670335"/>
                </a:cubicBezTo>
                <a:cubicBezTo>
                  <a:pt x="756430" y="4670335"/>
                  <a:pt x="756430" y="4670335"/>
                  <a:pt x="762750" y="4680586"/>
                </a:cubicBezTo>
                <a:cubicBezTo>
                  <a:pt x="762750" y="4680586"/>
                  <a:pt x="762750" y="4680586"/>
                  <a:pt x="663017" y="4768116"/>
                </a:cubicBezTo>
                <a:cubicBezTo>
                  <a:pt x="663017" y="4768116"/>
                  <a:pt x="663017" y="4768116"/>
                  <a:pt x="663017" y="5114295"/>
                </a:cubicBezTo>
                <a:cubicBezTo>
                  <a:pt x="663017" y="5114295"/>
                  <a:pt x="663017" y="5114295"/>
                  <a:pt x="906029" y="4902960"/>
                </a:cubicBezTo>
                <a:cubicBezTo>
                  <a:pt x="906029" y="4902960"/>
                  <a:pt x="906029" y="4902960"/>
                  <a:pt x="913053" y="4913212"/>
                </a:cubicBezTo>
                <a:cubicBezTo>
                  <a:pt x="913053" y="4913212"/>
                  <a:pt x="913053" y="4913212"/>
                  <a:pt x="906732" y="4902172"/>
                </a:cubicBezTo>
                <a:cubicBezTo>
                  <a:pt x="906732" y="4902172"/>
                  <a:pt x="906732" y="4902172"/>
                  <a:pt x="985394" y="4833567"/>
                </a:cubicBezTo>
                <a:cubicBezTo>
                  <a:pt x="985394" y="4833567"/>
                  <a:pt x="985394" y="4833567"/>
                  <a:pt x="985394" y="4487388"/>
                </a:cubicBezTo>
                <a:close/>
                <a:moveTo>
                  <a:pt x="656696" y="4196409"/>
                </a:moveTo>
                <a:cubicBezTo>
                  <a:pt x="656696" y="4196409"/>
                  <a:pt x="656696" y="4196409"/>
                  <a:pt x="332211" y="4478714"/>
                </a:cubicBezTo>
                <a:cubicBezTo>
                  <a:pt x="332211" y="4478714"/>
                  <a:pt x="332211" y="4478714"/>
                  <a:pt x="657398" y="4756288"/>
                </a:cubicBezTo>
                <a:cubicBezTo>
                  <a:pt x="657398" y="4756288"/>
                  <a:pt x="657398" y="4756288"/>
                  <a:pt x="756430" y="4670335"/>
                </a:cubicBezTo>
                <a:cubicBezTo>
                  <a:pt x="756430" y="4670335"/>
                  <a:pt x="756430" y="4670335"/>
                  <a:pt x="981883" y="4473983"/>
                </a:cubicBezTo>
                <a:cubicBezTo>
                  <a:pt x="981883" y="4473983"/>
                  <a:pt x="981883" y="4473983"/>
                  <a:pt x="656696" y="4196409"/>
                </a:cubicBezTo>
                <a:close/>
                <a:moveTo>
                  <a:pt x="993120" y="3544268"/>
                </a:moveTo>
                <a:cubicBezTo>
                  <a:pt x="993120" y="3544268"/>
                  <a:pt x="993120" y="3544268"/>
                  <a:pt x="668636" y="3826573"/>
                </a:cubicBezTo>
                <a:cubicBezTo>
                  <a:pt x="668636" y="3826573"/>
                  <a:pt x="668636" y="3826573"/>
                  <a:pt x="993823" y="4104935"/>
                </a:cubicBezTo>
                <a:cubicBezTo>
                  <a:pt x="993823" y="4104935"/>
                  <a:pt x="993823" y="4104935"/>
                  <a:pt x="1318308" y="3821842"/>
                </a:cubicBezTo>
                <a:cubicBezTo>
                  <a:pt x="1318308" y="3821842"/>
                  <a:pt x="1318308" y="3821842"/>
                  <a:pt x="1002251" y="3552154"/>
                </a:cubicBezTo>
                <a:cubicBezTo>
                  <a:pt x="1002251" y="3552154"/>
                  <a:pt x="1002251" y="3552154"/>
                  <a:pt x="993120" y="3544268"/>
                </a:cubicBezTo>
                <a:close/>
                <a:moveTo>
                  <a:pt x="1318308" y="2538851"/>
                </a:moveTo>
                <a:cubicBezTo>
                  <a:pt x="1318308" y="2538851"/>
                  <a:pt x="1318308" y="2538851"/>
                  <a:pt x="1110412" y="2719432"/>
                </a:cubicBezTo>
                <a:cubicBezTo>
                  <a:pt x="1110412" y="2719432"/>
                  <a:pt x="1110412" y="2719432"/>
                  <a:pt x="1104092" y="2708392"/>
                </a:cubicBezTo>
                <a:cubicBezTo>
                  <a:pt x="1104092" y="2708392"/>
                  <a:pt x="1104092" y="2708392"/>
                  <a:pt x="1109710" y="2720221"/>
                </a:cubicBezTo>
                <a:cubicBezTo>
                  <a:pt x="1109710" y="2720221"/>
                  <a:pt x="1109710" y="2720221"/>
                  <a:pt x="995930" y="2819579"/>
                </a:cubicBezTo>
                <a:cubicBezTo>
                  <a:pt x="995930" y="2819579"/>
                  <a:pt x="995930" y="2819579"/>
                  <a:pt x="995930" y="3165758"/>
                </a:cubicBezTo>
                <a:cubicBezTo>
                  <a:pt x="995930" y="3165758"/>
                  <a:pt x="995930" y="3165758"/>
                  <a:pt x="1234025" y="2958366"/>
                </a:cubicBezTo>
                <a:cubicBezTo>
                  <a:pt x="1234025" y="2958366"/>
                  <a:pt x="1234025" y="2958366"/>
                  <a:pt x="1240347" y="2969406"/>
                </a:cubicBezTo>
                <a:cubicBezTo>
                  <a:pt x="1240347" y="2969406"/>
                  <a:pt x="1240347" y="2969406"/>
                  <a:pt x="1234728" y="2957578"/>
                </a:cubicBezTo>
                <a:cubicBezTo>
                  <a:pt x="1234728" y="2957578"/>
                  <a:pt x="1234728" y="2957578"/>
                  <a:pt x="1318308" y="2885030"/>
                </a:cubicBezTo>
                <a:cubicBezTo>
                  <a:pt x="1318308" y="2885030"/>
                  <a:pt x="1318308" y="2885030"/>
                  <a:pt x="1318308" y="2538851"/>
                </a:cubicBezTo>
                <a:close/>
                <a:moveTo>
                  <a:pt x="652482" y="1598885"/>
                </a:moveTo>
                <a:cubicBezTo>
                  <a:pt x="652482" y="1598885"/>
                  <a:pt x="652482" y="1598885"/>
                  <a:pt x="332211" y="1878036"/>
                </a:cubicBezTo>
                <a:cubicBezTo>
                  <a:pt x="332211" y="1878036"/>
                  <a:pt x="332211" y="1878036"/>
                  <a:pt x="657398" y="2155610"/>
                </a:cubicBezTo>
                <a:cubicBezTo>
                  <a:pt x="657398" y="2155610"/>
                  <a:pt x="657398" y="2155610"/>
                  <a:pt x="766262" y="2060983"/>
                </a:cubicBezTo>
                <a:cubicBezTo>
                  <a:pt x="766262" y="2060983"/>
                  <a:pt x="766262" y="2060983"/>
                  <a:pt x="771881" y="2072022"/>
                </a:cubicBezTo>
                <a:cubicBezTo>
                  <a:pt x="771881" y="2072022"/>
                  <a:pt x="771881" y="2072022"/>
                  <a:pt x="663017" y="2166650"/>
                </a:cubicBezTo>
                <a:cubicBezTo>
                  <a:pt x="663017" y="2166650"/>
                  <a:pt x="663017" y="2166650"/>
                  <a:pt x="663017" y="2513617"/>
                </a:cubicBezTo>
                <a:cubicBezTo>
                  <a:pt x="663017" y="2513617"/>
                  <a:pt x="663017" y="2513617"/>
                  <a:pt x="896196" y="2310168"/>
                </a:cubicBezTo>
                <a:cubicBezTo>
                  <a:pt x="896196" y="2310168"/>
                  <a:pt x="896196" y="2310168"/>
                  <a:pt x="902517" y="2322785"/>
                </a:cubicBezTo>
                <a:cubicBezTo>
                  <a:pt x="902517" y="2322785"/>
                  <a:pt x="902517" y="2322785"/>
                  <a:pt x="665124" y="2530177"/>
                </a:cubicBezTo>
                <a:cubicBezTo>
                  <a:pt x="665124" y="2530177"/>
                  <a:pt x="665124" y="2530177"/>
                  <a:pt x="990311" y="2807751"/>
                </a:cubicBezTo>
                <a:cubicBezTo>
                  <a:pt x="990311" y="2807751"/>
                  <a:pt x="990311" y="2807751"/>
                  <a:pt x="1104092" y="2708392"/>
                </a:cubicBezTo>
                <a:cubicBezTo>
                  <a:pt x="1104092" y="2708392"/>
                  <a:pt x="1104092" y="2708392"/>
                  <a:pt x="1314093" y="2525446"/>
                </a:cubicBezTo>
                <a:cubicBezTo>
                  <a:pt x="1314093" y="2525446"/>
                  <a:pt x="1314093" y="2525446"/>
                  <a:pt x="988907" y="2247872"/>
                </a:cubicBezTo>
                <a:cubicBezTo>
                  <a:pt x="988907" y="2247872"/>
                  <a:pt x="988907" y="2247872"/>
                  <a:pt x="903220" y="2322785"/>
                </a:cubicBezTo>
                <a:cubicBezTo>
                  <a:pt x="903220" y="2322785"/>
                  <a:pt x="903220" y="2322785"/>
                  <a:pt x="896899" y="2310168"/>
                </a:cubicBezTo>
                <a:cubicBezTo>
                  <a:pt x="896899" y="2310168"/>
                  <a:pt x="896899" y="2310168"/>
                  <a:pt x="985394" y="2232889"/>
                </a:cubicBezTo>
                <a:cubicBezTo>
                  <a:pt x="985394" y="2232889"/>
                  <a:pt x="985394" y="2232889"/>
                  <a:pt x="985394" y="1885922"/>
                </a:cubicBezTo>
                <a:cubicBezTo>
                  <a:pt x="985394" y="1885922"/>
                  <a:pt x="985394" y="1885922"/>
                  <a:pt x="772583" y="2072022"/>
                </a:cubicBezTo>
                <a:cubicBezTo>
                  <a:pt x="772583" y="2072022"/>
                  <a:pt x="772583" y="2072022"/>
                  <a:pt x="766262" y="2060194"/>
                </a:cubicBezTo>
                <a:cubicBezTo>
                  <a:pt x="766262" y="2060194"/>
                  <a:pt x="766262" y="2060194"/>
                  <a:pt x="977669" y="1876459"/>
                </a:cubicBezTo>
                <a:cubicBezTo>
                  <a:pt x="977669" y="1876459"/>
                  <a:pt x="977669" y="1876459"/>
                  <a:pt x="652482" y="1598885"/>
                </a:cubicBezTo>
                <a:close/>
                <a:moveTo>
                  <a:pt x="1318308" y="1238512"/>
                </a:moveTo>
                <a:cubicBezTo>
                  <a:pt x="1318308" y="1238512"/>
                  <a:pt x="1318308" y="1238512"/>
                  <a:pt x="1095663" y="1432499"/>
                </a:cubicBezTo>
                <a:cubicBezTo>
                  <a:pt x="1095663" y="1432499"/>
                  <a:pt x="1095663" y="1432499"/>
                  <a:pt x="995930" y="1519240"/>
                </a:cubicBezTo>
                <a:cubicBezTo>
                  <a:pt x="995930" y="1519240"/>
                  <a:pt x="995930" y="1519240"/>
                  <a:pt x="995930" y="1865419"/>
                </a:cubicBezTo>
                <a:cubicBezTo>
                  <a:pt x="995930" y="1865419"/>
                  <a:pt x="995930" y="1865419"/>
                  <a:pt x="1238240" y="1654085"/>
                </a:cubicBezTo>
                <a:cubicBezTo>
                  <a:pt x="1238240" y="1654085"/>
                  <a:pt x="1238240" y="1654085"/>
                  <a:pt x="1245264" y="1665124"/>
                </a:cubicBezTo>
                <a:cubicBezTo>
                  <a:pt x="1245264" y="1665124"/>
                  <a:pt x="1245264" y="1665124"/>
                  <a:pt x="1000847" y="1878036"/>
                </a:cubicBezTo>
                <a:cubicBezTo>
                  <a:pt x="1000847" y="1878036"/>
                  <a:pt x="1000847" y="1878036"/>
                  <a:pt x="1326033" y="2155610"/>
                </a:cubicBezTo>
                <a:cubicBezTo>
                  <a:pt x="1326033" y="2155610"/>
                  <a:pt x="1326033" y="2155610"/>
                  <a:pt x="1477038" y="2023920"/>
                </a:cubicBezTo>
                <a:cubicBezTo>
                  <a:pt x="1477038" y="2023920"/>
                  <a:pt x="1477038" y="2023920"/>
                  <a:pt x="1646304" y="1876459"/>
                </a:cubicBezTo>
                <a:cubicBezTo>
                  <a:pt x="1646304" y="1876459"/>
                  <a:pt x="1646304" y="1876459"/>
                  <a:pt x="1321116" y="1598885"/>
                </a:cubicBezTo>
                <a:cubicBezTo>
                  <a:pt x="1321116" y="1598885"/>
                  <a:pt x="1321116" y="1598885"/>
                  <a:pt x="1245965" y="1664336"/>
                </a:cubicBezTo>
                <a:cubicBezTo>
                  <a:pt x="1245965" y="1664336"/>
                  <a:pt x="1245965" y="1664336"/>
                  <a:pt x="1238942" y="1654085"/>
                </a:cubicBezTo>
                <a:cubicBezTo>
                  <a:pt x="1238942" y="1654085"/>
                  <a:pt x="1238942" y="1654085"/>
                  <a:pt x="1318308" y="1585480"/>
                </a:cubicBezTo>
                <a:cubicBezTo>
                  <a:pt x="1318308" y="1585480"/>
                  <a:pt x="1318308" y="1585480"/>
                  <a:pt x="1318308" y="1238512"/>
                </a:cubicBezTo>
                <a:close/>
                <a:moveTo>
                  <a:pt x="988907" y="947533"/>
                </a:moveTo>
                <a:cubicBezTo>
                  <a:pt x="988907" y="947533"/>
                  <a:pt x="988907" y="947533"/>
                  <a:pt x="665124" y="1230627"/>
                </a:cubicBezTo>
                <a:cubicBezTo>
                  <a:pt x="665124" y="1230627"/>
                  <a:pt x="665124" y="1230627"/>
                  <a:pt x="990311" y="1508201"/>
                </a:cubicBezTo>
                <a:cubicBezTo>
                  <a:pt x="990311" y="1508201"/>
                  <a:pt x="990311" y="1508201"/>
                  <a:pt x="1088639" y="1422247"/>
                </a:cubicBezTo>
                <a:cubicBezTo>
                  <a:pt x="1088639" y="1422247"/>
                  <a:pt x="1088639" y="1422247"/>
                  <a:pt x="1095663" y="1432499"/>
                </a:cubicBezTo>
                <a:cubicBezTo>
                  <a:pt x="1095663" y="1432499"/>
                  <a:pt x="1095663" y="1432499"/>
                  <a:pt x="1089342" y="1421459"/>
                </a:cubicBezTo>
                <a:cubicBezTo>
                  <a:pt x="1089342" y="1421459"/>
                  <a:pt x="1089342" y="1421459"/>
                  <a:pt x="1314093" y="1225107"/>
                </a:cubicBezTo>
                <a:cubicBezTo>
                  <a:pt x="1314093" y="1225107"/>
                  <a:pt x="1314093" y="1225107"/>
                  <a:pt x="988907" y="947533"/>
                </a:cubicBezTo>
                <a:close/>
                <a:moveTo>
                  <a:pt x="1325331" y="296181"/>
                </a:moveTo>
                <a:cubicBezTo>
                  <a:pt x="1325331" y="296181"/>
                  <a:pt x="1325331" y="296181"/>
                  <a:pt x="1000847" y="578486"/>
                </a:cubicBezTo>
                <a:cubicBezTo>
                  <a:pt x="1000847" y="578486"/>
                  <a:pt x="1000847" y="578486"/>
                  <a:pt x="1326033" y="856060"/>
                </a:cubicBezTo>
                <a:cubicBezTo>
                  <a:pt x="1326033" y="856060"/>
                  <a:pt x="1326033" y="856060"/>
                  <a:pt x="1650518" y="573754"/>
                </a:cubicBezTo>
                <a:cubicBezTo>
                  <a:pt x="1650518" y="573754"/>
                  <a:pt x="1650518" y="573754"/>
                  <a:pt x="1334462" y="304066"/>
                </a:cubicBezTo>
                <a:cubicBezTo>
                  <a:pt x="1334462" y="304066"/>
                  <a:pt x="1334462" y="304066"/>
                  <a:pt x="1325331" y="296181"/>
                </a:cubicBezTo>
                <a:close/>
                <a:moveTo>
                  <a:pt x="1226725" y="0"/>
                </a:moveTo>
                <a:lnTo>
                  <a:pt x="748180" y="0"/>
                </a:lnTo>
                <a:lnTo>
                  <a:pt x="763540" y="13087"/>
                </a:lnTo>
                <a:cubicBezTo>
                  <a:pt x="795936" y="40686"/>
                  <a:pt x="860728" y="95886"/>
                  <a:pt x="990311" y="206284"/>
                </a:cubicBezTo>
                <a:cubicBezTo>
                  <a:pt x="990311" y="206284"/>
                  <a:pt x="990311" y="206284"/>
                  <a:pt x="1159227" y="58896"/>
                </a:cubicBezTo>
                <a:close/>
                <a:moveTo>
                  <a:pt x="1318308" y="0"/>
                </a:moveTo>
                <a:lnTo>
                  <a:pt x="1245701" y="0"/>
                </a:lnTo>
                <a:lnTo>
                  <a:pt x="1228232" y="15255"/>
                </a:lnTo>
                <a:cubicBezTo>
                  <a:pt x="1195046" y="44235"/>
                  <a:pt x="1128673" y="102194"/>
                  <a:pt x="995930" y="218113"/>
                </a:cubicBezTo>
                <a:cubicBezTo>
                  <a:pt x="995930" y="218113"/>
                  <a:pt x="995930" y="218113"/>
                  <a:pt x="995930" y="564292"/>
                </a:cubicBezTo>
                <a:cubicBezTo>
                  <a:pt x="995930" y="564292"/>
                  <a:pt x="995930" y="564292"/>
                  <a:pt x="1318308" y="283564"/>
                </a:cubicBezTo>
                <a:cubicBezTo>
                  <a:pt x="1318308" y="283564"/>
                  <a:pt x="1318308" y="283564"/>
                  <a:pt x="1318308" y="84404"/>
                </a:cubicBezTo>
                <a:close/>
                <a:moveTo>
                  <a:pt x="5305156" y="0"/>
                </a:moveTo>
                <a:lnTo>
                  <a:pt x="1329545" y="0"/>
                </a:lnTo>
                <a:lnTo>
                  <a:pt x="1329545" y="1953"/>
                </a:lnTo>
                <a:cubicBezTo>
                  <a:pt x="1329545" y="28082"/>
                  <a:pt x="1329545" y="97759"/>
                  <a:pt x="1329545" y="283564"/>
                </a:cubicBezTo>
                <a:cubicBezTo>
                  <a:pt x="1329545" y="283564"/>
                  <a:pt x="1329545" y="283564"/>
                  <a:pt x="1343592" y="295392"/>
                </a:cubicBezTo>
                <a:cubicBezTo>
                  <a:pt x="1343592" y="295392"/>
                  <a:pt x="1343592" y="295392"/>
                  <a:pt x="1334462" y="304066"/>
                </a:cubicBezTo>
                <a:cubicBezTo>
                  <a:pt x="1334462" y="304066"/>
                  <a:pt x="1334462" y="304066"/>
                  <a:pt x="1344294" y="295392"/>
                </a:cubicBezTo>
                <a:cubicBezTo>
                  <a:pt x="1344294" y="295392"/>
                  <a:pt x="1344294" y="295392"/>
                  <a:pt x="1665970" y="570600"/>
                </a:cubicBezTo>
                <a:cubicBezTo>
                  <a:pt x="1665970" y="570600"/>
                  <a:pt x="1665970" y="570600"/>
                  <a:pt x="1665970" y="589526"/>
                </a:cubicBezTo>
                <a:cubicBezTo>
                  <a:pt x="1665970" y="589526"/>
                  <a:pt x="1665970" y="589526"/>
                  <a:pt x="1654030" y="599777"/>
                </a:cubicBezTo>
                <a:cubicBezTo>
                  <a:pt x="1654030" y="599777"/>
                  <a:pt x="1654030" y="599777"/>
                  <a:pt x="1654030" y="587160"/>
                </a:cubicBezTo>
                <a:cubicBezTo>
                  <a:pt x="1654030" y="587160"/>
                  <a:pt x="1654030" y="587160"/>
                  <a:pt x="1332355" y="867888"/>
                </a:cubicBezTo>
                <a:cubicBezTo>
                  <a:pt x="1332355" y="867888"/>
                  <a:pt x="1332355" y="867888"/>
                  <a:pt x="1332355" y="1214067"/>
                </a:cubicBezTo>
                <a:cubicBezTo>
                  <a:pt x="1332355" y="1214067"/>
                  <a:pt x="1332355" y="1214067"/>
                  <a:pt x="1654030" y="933339"/>
                </a:cubicBezTo>
                <a:cubicBezTo>
                  <a:pt x="1654030" y="933339"/>
                  <a:pt x="1654030" y="933339"/>
                  <a:pt x="1654030" y="600566"/>
                </a:cubicBezTo>
                <a:cubicBezTo>
                  <a:pt x="1654030" y="600566"/>
                  <a:pt x="1654030" y="600566"/>
                  <a:pt x="1665970" y="590314"/>
                </a:cubicBezTo>
                <a:cubicBezTo>
                  <a:pt x="1665970" y="590314"/>
                  <a:pt x="1665970" y="590314"/>
                  <a:pt x="1665970" y="938859"/>
                </a:cubicBezTo>
                <a:cubicBezTo>
                  <a:pt x="1665970" y="938859"/>
                  <a:pt x="1665970" y="938859"/>
                  <a:pt x="1998180" y="1221952"/>
                </a:cubicBezTo>
                <a:cubicBezTo>
                  <a:pt x="1998180" y="1221952"/>
                  <a:pt x="1998180" y="1221952"/>
                  <a:pt x="1998180" y="1591788"/>
                </a:cubicBezTo>
                <a:cubicBezTo>
                  <a:pt x="1998180" y="1591788"/>
                  <a:pt x="1998180" y="1591788"/>
                  <a:pt x="1680718" y="1867785"/>
                </a:cubicBezTo>
                <a:cubicBezTo>
                  <a:pt x="1680718" y="1867785"/>
                  <a:pt x="1680718" y="1867785"/>
                  <a:pt x="1680718" y="1851225"/>
                </a:cubicBezTo>
                <a:lnTo>
                  <a:pt x="1986942" y="1585480"/>
                </a:lnTo>
                <a:cubicBezTo>
                  <a:pt x="1986942" y="1585480"/>
                  <a:pt x="1986942" y="1585480"/>
                  <a:pt x="1986942" y="1238512"/>
                </a:cubicBezTo>
                <a:cubicBezTo>
                  <a:pt x="1986942" y="1238512"/>
                  <a:pt x="1986942" y="1238512"/>
                  <a:pt x="1680718" y="1505046"/>
                </a:cubicBezTo>
                <a:cubicBezTo>
                  <a:pt x="1680718" y="1505046"/>
                  <a:pt x="1680718" y="1505046"/>
                  <a:pt x="1680718" y="1488487"/>
                </a:cubicBezTo>
                <a:cubicBezTo>
                  <a:pt x="1680718" y="1488487"/>
                  <a:pt x="1680718" y="1488487"/>
                  <a:pt x="1982728" y="1225107"/>
                </a:cubicBezTo>
                <a:cubicBezTo>
                  <a:pt x="1982728" y="1225107"/>
                  <a:pt x="1982728" y="1225107"/>
                  <a:pt x="1657541" y="947533"/>
                </a:cubicBezTo>
                <a:cubicBezTo>
                  <a:pt x="1657541" y="947533"/>
                  <a:pt x="1657541" y="947533"/>
                  <a:pt x="1333056" y="1230627"/>
                </a:cubicBezTo>
                <a:cubicBezTo>
                  <a:pt x="1333056" y="1230627"/>
                  <a:pt x="1333056" y="1230627"/>
                  <a:pt x="1658244" y="1508201"/>
                </a:cubicBezTo>
                <a:cubicBezTo>
                  <a:pt x="1658244" y="1508201"/>
                  <a:pt x="1658244" y="1508201"/>
                  <a:pt x="1680017" y="1489275"/>
                </a:cubicBezTo>
                <a:cubicBezTo>
                  <a:pt x="1680017" y="1489275"/>
                  <a:pt x="1680017" y="1489275"/>
                  <a:pt x="1680017" y="1505835"/>
                </a:cubicBezTo>
                <a:cubicBezTo>
                  <a:pt x="1680017" y="1505835"/>
                  <a:pt x="1680017" y="1505835"/>
                  <a:pt x="1664565" y="1519240"/>
                </a:cubicBezTo>
                <a:cubicBezTo>
                  <a:pt x="1664565" y="1519240"/>
                  <a:pt x="1664565" y="1519240"/>
                  <a:pt x="1664565" y="1865419"/>
                </a:cubicBezTo>
                <a:cubicBezTo>
                  <a:pt x="1664565" y="1865419"/>
                  <a:pt x="1664565" y="1865419"/>
                  <a:pt x="1680017" y="1852014"/>
                </a:cubicBezTo>
                <a:cubicBezTo>
                  <a:pt x="1680017" y="1852014"/>
                  <a:pt x="1680017" y="1852014"/>
                  <a:pt x="1680017" y="1868573"/>
                </a:cubicBezTo>
                <a:cubicBezTo>
                  <a:pt x="1680017" y="1868573"/>
                  <a:pt x="1680017" y="1868573"/>
                  <a:pt x="1665970" y="1881190"/>
                </a:cubicBezTo>
                <a:cubicBezTo>
                  <a:pt x="1665970" y="1881190"/>
                  <a:pt x="1665970" y="1881190"/>
                  <a:pt x="1665970" y="2058617"/>
                </a:cubicBezTo>
                <a:cubicBezTo>
                  <a:pt x="1665970" y="2058617"/>
                  <a:pt x="1665970" y="2058617"/>
                  <a:pt x="1654030" y="2060194"/>
                </a:cubicBezTo>
                <a:cubicBezTo>
                  <a:pt x="1654030" y="2060194"/>
                  <a:pt x="1654030" y="2060194"/>
                  <a:pt x="1654030" y="1885922"/>
                </a:cubicBezTo>
                <a:cubicBezTo>
                  <a:pt x="1654030" y="1885922"/>
                  <a:pt x="1654030" y="1885922"/>
                  <a:pt x="1484061" y="2034172"/>
                </a:cubicBezTo>
                <a:cubicBezTo>
                  <a:pt x="1484061" y="2034172"/>
                  <a:pt x="1484061" y="2034172"/>
                  <a:pt x="1477038" y="2023920"/>
                </a:cubicBezTo>
                <a:cubicBezTo>
                  <a:pt x="1477038" y="2023920"/>
                  <a:pt x="1477038" y="2023920"/>
                  <a:pt x="1484061" y="2034960"/>
                </a:cubicBezTo>
                <a:cubicBezTo>
                  <a:pt x="1484061" y="2034960"/>
                  <a:pt x="1484061" y="2034960"/>
                  <a:pt x="1332355" y="2166650"/>
                </a:cubicBezTo>
                <a:cubicBezTo>
                  <a:pt x="1332355" y="2166650"/>
                  <a:pt x="1332355" y="2166650"/>
                  <a:pt x="1332355" y="2513617"/>
                </a:cubicBezTo>
                <a:cubicBezTo>
                  <a:pt x="1332355" y="2513617"/>
                  <a:pt x="1332355" y="2513617"/>
                  <a:pt x="1654030" y="2232889"/>
                </a:cubicBezTo>
                <a:cubicBezTo>
                  <a:pt x="1654030" y="2232889"/>
                  <a:pt x="1654030" y="2232889"/>
                  <a:pt x="1654030" y="2060983"/>
                </a:cubicBezTo>
                <a:cubicBezTo>
                  <a:pt x="1654030" y="2060983"/>
                  <a:pt x="1654030" y="2060983"/>
                  <a:pt x="1665970" y="2059405"/>
                </a:cubicBezTo>
                <a:cubicBezTo>
                  <a:pt x="1665970" y="2059405"/>
                  <a:pt x="1665970" y="2059405"/>
                  <a:pt x="1665970" y="2238409"/>
                </a:cubicBezTo>
                <a:cubicBezTo>
                  <a:pt x="1665970" y="2238409"/>
                  <a:pt x="1665970" y="2238409"/>
                  <a:pt x="1881590" y="2422144"/>
                </a:cubicBezTo>
                <a:cubicBezTo>
                  <a:pt x="1881590" y="2422144"/>
                  <a:pt x="1881590" y="2422144"/>
                  <a:pt x="1869650" y="2428452"/>
                </a:cubicBezTo>
                <a:cubicBezTo>
                  <a:pt x="1869650" y="2428452"/>
                  <a:pt x="1869650" y="2428452"/>
                  <a:pt x="1657541" y="2247872"/>
                </a:cubicBezTo>
                <a:cubicBezTo>
                  <a:pt x="1657541" y="2247872"/>
                  <a:pt x="1657541" y="2247872"/>
                  <a:pt x="1333056" y="2530177"/>
                </a:cubicBezTo>
                <a:cubicBezTo>
                  <a:pt x="1333056" y="2530177"/>
                  <a:pt x="1333056" y="2530177"/>
                  <a:pt x="1658244" y="2807751"/>
                </a:cubicBezTo>
                <a:cubicBezTo>
                  <a:pt x="1658244" y="2807751"/>
                  <a:pt x="1658244" y="2807751"/>
                  <a:pt x="1982728" y="2525446"/>
                </a:cubicBezTo>
                <a:cubicBezTo>
                  <a:pt x="1982728" y="2525446"/>
                  <a:pt x="1982728" y="2525446"/>
                  <a:pt x="1870353" y="2429241"/>
                </a:cubicBezTo>
                <a:cubicBezTo>
                  <a:pt x="1870353" y="2429241"/>
                  <a:pt x="1870353" y="2429241"/>
                  <a:pt x="1882293" y="2422933"/>
                </a:cubicBezTo>
                <a:cubicBezTo>
                  <a:pt x="1882293" y="2422933"/>
                  <a:pt x="1882293" y="2422933"/>
                  <a:pt x="1998180" y="2522291"/>
                </a:cubicBezTo>
                <a:cubicBezTo>
                  <a:pt x="1998180" y="2522291"/>
                  <a:pt x="1998180" y="2522291"/>
                  <a:pt x="1998180" y="2773054"/>
                </a:cubicBezTo>
                <a:cubicBezTo>
                  <a:pt x="1998180" y="2773054"/>
                  <a:pt x="1998180" y="2773054"/>
                  <a:pt x="1986942" y="2778574"/>
                </a:cubicBezTo>
                <a:cubicBezTo>
                  <a:pt x="1986942" y="2778574"/>
                  <a:pt x="1986942" y="2778574"/>
                  <a:pt x="1986942" y="2538851"/>
                </a:cubicBezTo>
                <a:cubicBezTo>
                  <a:pt x="1986942" y="2538851"/>
                  <a:pt x="1986942" y="2538851"/>
                  <a:pt x="1664565" y="2819579"/>
                </a:cubicBezTo>
                <a:cubicBezTo>
                  <a:pt x="1664565" y="2819579"/>
                  <a:pt x="1664565" y="2819579"/>
                  <a:pt x="1664565" y="3165758"/>
                </a:cubicBezTo>
                <a:cubicBezTo>
                  <a:pt x="1664565" y="3165758"/>
                  <a:pt x="1664565" y="3165758"/>
                  <a:pt x="1986942" y="2885030"/>
                </a:cubicBezTo>
                <a:cubicBezTo>
                  <a:pt x="1986942" y="2885030"/>
                  <a:pt x="1986942" y="2885030"/>
                  <a:pt x="1986942" y="2779363"/>
                </a:cubicBezTo>
                <a:cubicBezTo>
                  <a:pt x="1986942" y="2779363"/>
                  <a:pt x="1986942" y="2779363"/>
                  <a:pt x="1998180" y="2773843"/>
                </a:cubicBezTo>
                <a:cubicBezTo>
                  <a:pt x="1998180" y="2773843"/>
                  <a:pt x="1998180" y="2773843"/>
                  <a:pt x="1998180" y="2891339"/>
                </a:cubicBezTo>
                <a:cubicBezTo>
                  <a:pt x="1998180" y="2891339"/>
                  <a:pt x="1998180" y="2891339"/>
                  <a:pt x="1658946" y="3187049"/>
                </a:cubicBezTo>
                <a:cubicBezTo>
                  <a:pt x="1658946" y="3187049"/>
                  <a:pt x="1658946" y="3187049"/>
                  <a:pt x="1321116" y="2899224"/>
                </a:cubicBezTo>
                <a:cubicBezTo>
                  <a:pt x="1321116" y="2899224"/>
                  <a:pt x="1321116" y="2899224"/>
                  <a:pt x="1240347" y="2969406"/>
                </a:cubicBezTo>
                <a:cubicBezTo>
                  <a:pt x="1240347" y="2969406"/>
                  <a:pt x="1240347" y="2969406"/>
                  <a:pt x="997334" y="3180741"/>
                </a:cubicBezTo>
                <a:cubicBezTo>
                  <a:pt x="997334" y="3180741"/>
                  <a:pt x="997334" y="3180741"/>
                  <a:pt x="997334" y="3519034"/>
                </a:cubicBezTo>
                <a:cubicBezTo>
                  <a:pt x="997334" y="3519034"/>
                  <a:pt x="997334" y="3519034"/>
                  <a:pt x="985394" y="3519034"/>
                </a:cubicBezTo>
                <a:cubicBezTo>
                  <a:pt x="985394" y="3519034"/>
                  <a:pt x="985394" y="3519034"/>
                  <a:pt x="985394" y="3500109"/>
                </a:cubicBezTo>
                <a:cubicBezTo>
                  <a:pt x="985394" y="3500109"/>
                  <a:pt x="985394" y="3500109"/>
                  <a:pt x="985394" y="3186261"/>
                </a:cubicBezTo>
                <a:cubicBezTo>
                  <a:pt x="985394" y="3186261"/>
                  <a:pt x="985394" y="3186261"/>
                  <a:pt x="663017" y="3466989"/>
                </a:cubicBezTo>
                <a:cubicBezTo>
                  <a:pt x="663017" y="3466989"/>
                  <a:pt x="663017" y="3466989"/>
                  <a:pt x="663017" y="3495377"/>
                </a:cubicBezTo>
                <a:cubicBezTo>
                  <a:pt x="663017" y="3495377"/>
                  <a:pt x="663017" y="3495377"/>
                  <a:pt x="663017" y="3812379"/>
                </a:cubicBezTo>
                <a:cubicBezTo>
                  <a:pt x="663017" y="3812379"/>
                  <a:pt x="663017" y="3812379"/>
                  <a:pt x="985394" y="3532439"/>
                </a:cubicBezTo>
                <a:cubicBezTo>
                  <a:pt x="985394" y="3532439"/>
                  <a:pt x="985394" y="3532439"/>
                  <a:pt x="985394" y="3519822"/>
                </a:cubicBezTo>
                <a:cubicBezTo>
                  <a:pt x="985394" y="3519822"/>
                  <a:pt x="985394" y="3519822"/>
                  <a:pt x="997334" y="3519822"/>
                </a:cubicBezTo>
                <a:cubicBezTo>
                  <a:pt x="997334" y="3519822"/>
                  <a:pt x="997334" y="3519822"/>
                  <a:pt x="997334" y="3531651"/>
                </a:cubicBezTo>
                <a:cubicBezTo>
                  <a:pt x="997334" y="3531651"/>
                  <a:pt x="997334" y="3531651"/>
                  <a:pt x="1011381" y="3543479"/>
                </a:cubicBezTo>
                <a:cubicBezTo>
                  <a:pt x="1011381" y="3543479"/>
                  <a:pt x="1011381" y="3543479"/>
                  <a:pt x="1002251" y="3552154"/>
                </a:cubicBezTo>
                <a:cubicBezTo>
                  <a:pt x="1002251" y="3552154"/>
                  <a:pt x="1002251" y="3552154"/>
                  <a:pt x="1012084" y="3544268"/>
                </a:cubicBezTo>
                <a:cubicBezTo>
                  <a:pt x="1012084" y="3544268"/>
                  <a:pt x="1012084" y="3544268"/>
                  <a:pt x="1333759" y="3818688"/>
                </a:cubicBezTo>
                <a:cubicBezTo>
                  <a:pt x="1333759" y="3818688"/>
                  <a:pt x="1333759" y="3818688"/>
                  <a:pt x="1333759" y="3838402"/>
                </a:cubicBezTo>
                <a:cubicBezTo>
                  <a:pt x="1333759" y="3838402"/>
                  <a:pt x="1333759" y="3838402"/>
                  <a:pt x="1321819" y="3848653"/>
                </a:cubicBezTo>
                <a:cubicBezTo>
                  <a:pt x="1321819" y="3848653"/>
                  <a:pt x="1321819" y="3848653"/>
                  <a:pt x="1321819" y="3835248"/>
                </a:cubicBezTo>
                <a:cubicBezTo>
                  <a:pt x="1321819" y="3835248"/>
                  <a:pt x="1321819" y="3835248"/>
                  <a:pt x="999441" y="4115975"/>
                </a:cubicBezTo>
                <a:cubicBezTo>
                  <a:pt x="999441" y="4115975"/>
                  <a:pt x="999441" y="4115975"/>
                  <a:pt x="999441" y="4462154"/>
                </a:cubicBezTo>
                <a:cubicBezTo>
                  <a:pt x="999441" y="4462154"/>
                  <a:pt x="999441" y="4462154"/>
                  <a:pt x="1321819" y="4182215"/>
                </a:cubicBezTo>
                <a:cubicBezTo>
                  <a:pt x="1321819" y="4182215"/>
                  <a:pt x="1321819" y="4182215"/>
                  <a:pt x="1321819" y="3849441"/>
                </a:cubicBezTo>
                <a:cubicBezTo>
                  <a:pt x="1321819" y="3849441"/>
                  <a:pt x="1321819" y="3849441"/>
                  <a:pt x="1333759" y="3839190"/>
                </a:cubicBezTo>
                <a:cubicBezTo>
                  <a:pt x="1333759" y="3839190"/>
                  <a:pt x="1333759" y="3839190"/>
                  <a:pt x="1333759" y="4186946"/>
                </a:cubicBezTo>
                <a:cubicBezTo>
                  <a:pt x="1333759" y="4186946"/>
                  <a:pt x="1333759" y="4186946"/>
                  <a:pt x="1665970" y="4470828"/>
                </a:cubicBezTo>
                <a:cubicBezTo>
                  <a:pt x="1665970" y="4470828"/>
                  <a:pt x="1665970" y="4470828"/>
                  <a:pt x="1665970" y="4839875"/>
                </a:cubicBezTo>
                <a:cubicBezTo>
                  <a:pt x="1665970" y="4839875"/>
                  <a:pt x="1665970" y="4839875"/>
                  <a:pt x="1348509" y="5116661"/>
                </a:cubicBezTo>
                <a:cubicBezTo>
                  <a:pt x="1348509" y="5116661"/>
                  <a:pt x="1348509" y="5116661"/>
                  <a:pt x="1348509" y="5100101"/>
                </a:cubicBezTo>
                <a:cubicBezTo>
                  <a:pt x="1348509" y="5100101"/>
                  <a:pt x="1348509" y="5100101"/>
                  <a:pt x="1654030" y="4833567"/>
                </a:cubicBezTo>
                <a:cubicBezTo>
                  <a:pt x="1654030" y="4833567"/>
                  <a:pt x="1654030" y="4833567"/>
                  <a:pt x="1654030" y="4487388"/>
                </a:cubicBezTo>
                <a:cubicBezTo>
                  <a:pt x="1654030" y="4487388"/>
                  <a:pt x="1654030" y="4487388"/>
                  <a:pt x="1348509" y="4753134"/>
                </a:cubicBezTo>
                <a:cubicBezTo>
                  <a:pt x="1348509" y="4753134"/>
                  <a:pt x="1348509" y="4753134"/>
                  <a:pt x="1348509" y="4737362"/>
                </a:cubicBezTo>
                <a:cubicBezTo>
                  <a:pt x="1348509" y="4737362"/>
                  <a:pt x="1348509" y="4737362"/>
                  <a:pt x="1650518" y="4473983"/>
                </a:cubicBezTo>
                <a:cubicBezTo>
                  <a:pt x="1650518" y="4473983"/>
                  <a:pt x="1650518" y="4473983"/>
                  <a:pt x="1325331" y="4196409"/>
                </a:cubicBezTo>
                <a:cubicBezTo>
                  <a:pt x="1325331" y="4196409"/>
                  <a:pt x="1325331" y="4196409"/>
                  <a:pt x="1000847" y="4478714"/>
                </a:cubicBezTo>
                <a:cubicBezTo>
                  <a:pt x="1000847" y="4478714"/>
                  <a:pt x="1000847" y="4478714"/>
                  <a:pt x="1326033" y="4756288"/>
                </a:cubicBezTo>
                <a:cubicBezTo>
                  <a:pt x="1326033" y="4756288"/>
                  <a:pt x="1326033" y="4756288"/>
                  <a:pt x="1347806" y="4737362"/>
                </a:cubicBezTo>
                <a:cubicBezTo>
                  <a:pt x="1347806" y="4737362"/>
                  <a:pt x="1347806" y="4737362"/>
                  <a:pt x="1347806" y="4753922"/>
                </a:cubicBezTo>
                <a:cubicBezTo>
                  <a:pt x="1347806" y="4753922"/>
                  <a:pt x="1347806" y="4753922"/>
                  <a:pt x="1331652" y="4768116"/>
                </a:cubicBezTo>
                <a:cubicBezTo>
                  <a:pt x="1331652" y="4768116"/>
                  <a:pt x="1331652" y="4768116"/>
                  <a:pt x="1331652" y="5114295"/>
                </a:cubicBezTo>
                <a:cubicBezTo>
                  <a:pt x="1331652" y="5114295"/>
                  <a:pt x="1331652" y="5114295"/>
                  <a:pt x="1347806" y="5100101"/>
                </a:cubicBezTo>
                <a:cubicBezTo>
                  <a:pt x="1347806" y="5100101"/>
                  <a:pt x="1347806" y="5100101"/>
                  <a:pt x="1347806" y="5116661"/>
                </a:cubicBezTo>
                <a:cubicBezTo>
                  <a:pt x="1347806" y="5116661"/>
                  <a:pt x="1347806" y="5116661"/>
                  <a:pt x="1333759" y="5129278"/>
                </a:cubicBezTo>
                <a:cubicBezTo>
                  <a:pt x="1333759" y="5129278"/>
                  <a:pt x="1333759" y="5129278"/>
                  <a:pt x="1333759" y="5306704"/>
                </a:cubicBezTo>
                <a:cubicBezTo>
                  <a:pt x="1333759" y="5306704"/>
                  <a:pt x="1333759" y="5306704"/>
                  <a:pt x="1321819" y="5309070"/>
                </a:cubicBezTo>
                <a:cubicBezTo>
                  <a:pt x="1321819" y="5309070"/>
                  <a:pt x="1321819" y="5309070"/>
                  <a:pt x="1321819" y="5134798"/>
                </a:cubicBezTo>
                <a:cubicBezTo>
                  <a:pt x="1321819" y="5134798"/>
                  <a:pt x="1321819" y="5134798"/>
                  <a:pt x="1151851" y="5283047"/>
                </a:cubicBezTo>
                <a:cubicBezTo>
                  <a:pt x="1151851" y="5283047"/>
                  <a:pt x="1151851" y="5283047"/>
                  <a:pt x="1144827" y="5272008"/>
                </a:cubicBezTo>
                <a:cubicBezTo>
                  <a:pt x="1144827" y="5272008"/>
                  <a:pt x="1144827" y="5272008"/>
                  <a:pt x="1314093" y="5125335"/>
                </a:cubicBezTo>
                <a:cubicBezTo>
                  <a:pt x="1314093" y="5125335"/>
                  <a:pt x="1314093" y="5125335"/>
                  <a:pt x="988907" y="4847761"/>
                </a:cubicBezTo>
                <a:cubicBezTo>
                  <a:pt x="988907" y="4847761"/>
                  <a:pt x="988907" y="4847761"/>
                  <a:pt x="913053" y="4913212"/>
                </a:cubicBezTo>
                <a:cubicBezTo>
                  <a:pt x="913053" y="4913212"/>
                  <a:pt x="913053" y="4913212"/>
                  <a:pt x="668636" y="5126124"/>
                </a:cubicBezTo>
                <a:cubicBezTo>
                  <a:pt x="668636" y="5126124"/>
                  <a:pt x="668636" y="5126124"/>
                  <a:pt x="993823" y="5403697"/>
                </a:cubicBezTo>
                <a:cubicBezTo>
                  <a:pt x="993823" y="5403697"/>
                  <a:pt x="993823" y="5403697"/>
                  <a:pt x="1144827" y="5272796"/>
                </a:cubicBezTo>
                <a:cubicBezTo>
                  <a:pt x="1144827" y="5272796"/>
                  <a:pt x="1144827" y="5272796"/>
                  <a:pt x="1151149" y="5283047"/>
                </a:cubicBezTo>
                <a:cubicBezTo>
                  <a:pt x="1151149" y="5283047"/>
                  <a:pt x="1151149" y="5283047"/>
                  <a:pt x="999441" y="5415526"/>
                </a:cubicBezTo>
                <a:cubicBezTo>
                  <a:pt x="999441" y="5415526"/>
                  <a:pt x="999441" y="5415526"/>
                  <a:pt x="999441" y="5761705"/>
                </a:cubicBezTo>
                <a:cubicBezTo>
                  <a:pt x="999441" y="5761705"/>
                  <a:pt x="999441" y="5761705"/>
                  <a:pt x="1321819" y="5480976"/>
                </a:cubicBezTo>
                <a:cubicBezTo>
                  <a:pt x="1321819" y="5480976"/>
                  <a:pt x="1321819" y="5480976"/>
                  <a:pt x="1321819" y="5309858"/>
                </a:cubicBezTo>
                <a:cubicBezTo>
                  <a:pt x="1321819" y="5309858"/>
                  <a:pt x="1321819" y="5309858"/>
                  <a:pt x="1333759" y="5307493"/>
                </a:cubicBezTo>
                <a:cubicBezTo>
                  <a:pt x="1333759" y="5307493"/>
                  <a:pt x="1333759" y="5307493"/>
                  <a:pt x="1333759" y="5487285"/>
                </a:cubicBezTo>
                <a:cubicBezTo>
                  <a:pt x="1333759" y="5487285"/>
                  <a:pt x="1333759" y="5487285"/>
                  <a:pt x="1549380" y="5671020"/>
                </a:cubicBezTo>
                <a:cubicBezTo>
                  <a:pt x="1549380" y="5671020"/>
                  <a:pt x="1549380" y="5671020"/>
                  <a:pt x="1665970" y="5770379"/>
                </a:cubicBezTo>
                <a:cubicBezTo>
                  <a:pt x="1665970" y="5770379"/>
                  <a:pt x="1665970" y="5770379"/>
                  <a:pt x="1665970" y="6021141"/>
                </a:cubicBezTo>
                <a:cubicBezTo>
                  <a:pt x="1665970" y="6021141"/>
                  <a:pt x="1665970" y="6021141"/>
                  <a:pt x="1654030" y="6026661"/>
                </a:cubicBezTo>
                <a:cubicBezTo>
                  <a:pt x="1654030" y="6026661"/>
                  <a:pt x="1654030" y="6026661"/>
                  <a:pt x="1654030" y="5786939"/>
                </a:cubicBezTo>
                <a:cubicBezTo>
                  <a:pt x="1654030" y="5786939"/>
                  <a:pt x="1654030" y="5786939"/>
                  <a:pt x="1331652" y="6067667"/>
                </a:cubicBezTo>
                <a:cubicBezTo>
                  <a:pt x="1331652" y="6067667"/>
                  <a:pt x="1331652" y="6067667"/>
                  <a:pt x="1331652" y="6413845"/>
                </a:cubicBezTo>
                <a:cubicBezTo>
                  <a:pt x="1331652" y="6413845"/>
                  <a:pt x="1331652" y="6413845"/>
                  <a:pt x="1654030" y="6133906"/>
                </a:cubicBezTo>
                <a:cubicBezTo>
                  <a:pt x="1654030" y="6133906"/>
                  <a:pt x="1654030" y="6133906"/>
                  <a:pt x="1654030" y="6027450"/>
                </a:cubicBezTo>
                <a:cubicBezTo>
                  <a:pt x="1654030" y="6027450"/>
                  <a:pt x="1654030" y="6027450"/>
                  <a:pt x="1665970" y="6021930"/>
                </a:cubicBezTo>
                <a:cubicBezTo>
                  <a:pt x="1665970" y="6021930"/>
                  <a:pt x="1665970" y="6021930"/>
                  <a:pt x="1665970" y="6140214"/>
                </a:cubicBezTo>
                <a:cubicBezTo>
                  <a:pt x="1665970" y="6140214"/>
                  <a:pt x="1665970" y="6140214"/>
                  <a:pt x="1326033" y="6435925"/>
                </a:cubicBezTo>
                <a:cubicBezTo>
                  <a:pt x="1326033" y="6435925"/>
                  <a:pt x="1326033" y="6435925"/>
                  <a:pt x="988907" y="6147311"/>
                </a:cubicBezTo>
                <a:cubicBezTo>
                  <a:pt x="988907" y="6147311"/>
                  <a:pt x="988907" y="6147311"/>
                  <a:pt x="908136" y="6217493"/>
                </a:cubicBezTo>
                <a:cubicBezTo>
                  <a:pt x="908136" y="6217493"/>
                  <a:pt x="908136" y="6217493"/>
                  <a:pt x="901815" y="6206454"/>
                </a:cubicBezTo>
                <a:cubicBezTo>
                  <a:pt x="901815" y="6206454"/>
                  <a:pt x="901815" y="6206454"/>
                  <a:pt x="907434" y="6218282"/>
                </a:cubicBezTo>
                <a:cubicBezTo>
                  <a:pt x="907434" y="6218282"/>
                  <a:pt x="907434" y="6218282"/>
                  <a:pt x="665124" y="6429617"/>
                </a:cubicBezTo>
                <a:cubicBezTo>
                  <a:pt x="665124" y="6429617"/>
                  <a:pt x="665124" y="6429617"/>
                  <a:pt x="665124" y="6784470"/>
                </a:cubicBezTo>
                <a:cubicBezTo>
                  <a:pt x="665124" y="6784470"/>
                  <a:pt x="665124" y="6784470"/>
                  <a:pt x="722014" y="6833040"/>
                </a:cubicBezTo>
                <a:lnTo>
                  <a:pt x="751249" y="6858000"/>
                </a:lnTo>
                <a:lnTo>
                  <a:pt x="5305156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05E3D2-1467-BBD4-EE19-55F1FF901071}"/>
              </a:ext>
            </a:extLst>
          </p:cNvPr>
          <p:cNvSpPr/>
          <p:nvPr userDrawn="1"/>
        </p:nvSpPr>
        <p:spPr>
          <a:xfrm>
            <a:off x="7170057" y="0"/>
            <a:ext cx="5021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03/03/2025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916" y="1381125"/>
            <a:ext cx="5979247" cy="45323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721" y="314036"/>
            <a:ext cx="5976441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fabien.jeanneau@cea.fr, EPIC/EIC 3I meeting, 30th june 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905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haut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-35541" y="-27742"/>
            <a:ext cx="12125939" cy="2408374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03/03/2025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fabien.jeanneau@cea.fr, EPIC/EIC 3I meeting, 30th june 2025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haut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BDF78EF-B925-4A77-F088-A8970BDC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381829"/>
            <a:ext cx="10836275" cy="253160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6C622DF-824A-7030-FF06-98A537DB20A5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5252E3-9176-AD7B-44E7-02A49D47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9314"/>
            <a:ext cx="10728325" cy="1084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57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lIns="0"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4262438"/>
            <a:ext cx="5294312" cy="1655762"/>
          </a:xfrm>
        </p:spPr>
        <p:txBody>
          <a:bodyPr rIns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image</a:t>
            </a: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A735B0D2-65F8-67B3-4CB3-F526012A05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0585" y="-1588"/>
            <a:ext cx="20638" cy="31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Espace réservé pour une image  60">
            <a:extLst>
              <a:ext uri="{FF2B5EF4-FFF2-40B4-BE49-F238E27FC236}">
                <a16:creationId xmlns:a16="http://schemas.microsoft.com/office/drawing/2014/main" id="{570E7ABE-1C46-BCBC-E4AA-CED1991C31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5600" y="0"/>
            <a:ext cx="6756400" cy="6858000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684000" rIns="756000">
            <a:noAutofit/>
          </a:bodyPr>
          <a:lstStyle>
            <a:lvl1pPr algn="r">
              <a:defRPr i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CD6972B-DFC0-49E0-CEDD-F3560A107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0" y="726022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7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 Bas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03/03/2025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fabien.jeanneau@cea.fr, EPIC/EIC 3I meeting, 30th june 2025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Bas+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6CEC976-242A-291F-5C18-817BBE12E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46" y="1381125"/>
            <a:ext cx="10744517" cy="20732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62F4B3-C673-4762-4C2C-2CE0330E60F9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</p:txBody>
      </p:sp>
      <p:sp>
        <p:nvSpPr>
          <p:cNvPr id="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0197" y="3823855"/>
            <a:ext cx="11765693" cy="2356998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AF0AE2-7DAE-3EB0-5E60-D2EFCEC2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78237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03/03/2025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fabien.jeanneau@cea.fr, EPIC/EIC 3I meeting, 30th june 2025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F98917-083E-F98C-816F-48F1437B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8" name="Picture 6" descr="Logo&#10;&#10;Description automatically generated">
            <a:extLst>
              <a:ext uri="{FF2B5EF4-FFF2-40B4-BE49-F238E27FC236}">
                <a16:creationId xmlns:a16="http://schemas.microsoft.com/office/drawing/2014/main" id="{148E9478-FE45-5109-E7BC-EBE908661F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96021" y="407355"/>
            <a:ext cx="873514" cy="62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184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03/03/2025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fabien.jeanneau@cea.fr, EPIC/EIC 3I meeting, 30th june 2025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seul</a:t>
            </a:r>
          </a:p>
        </p:txBody>
      </p:sp>
      <p:pic>
        <p:nvPicPr>
          <p:cNvPr id="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C593314-5853-721D-C381-C5C6DA55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95AA175-6A47-AD0D-ACDE-1AF7B340A7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96021" y="407355"/>
            <a:ext cx="873514" cy="62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72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C14385-C06C-03C8-FC0B-6EDE0E29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03/03/2025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925030-DB19-61B7-32BA-FFFFADD4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fabien.jeanneau@cea.fr, EPIC/EIC 3I meeting, 30th june 2025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84369A-A294-0F2F-E84F-D0990A22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61E88D-94E7-20B9-0926-4E18EFBC1BA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Vide</a:t>
            </a:r>
          </a:p>
        </p:txBody>
      </p:sp>
      <p:pic>
        <p:nvPicPr>
          <p:cNvPr id="7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pic>
        <p:nvPicPr>
          <p:cNvPr id="6" name="Picture 6" descr="Logo&#10;&#10;Description automatically generated">
            <a:extLst>
              <a:ext uri="{FF2B5EF4-FFF2-40B4-BE49-F238E27FC236}">
                <a16:creationId xmlns:a16="http://schemas.microsoft.com/office/drawing/2014/main" id="{0231B517-B519-2F2B-2608-E0B48B2DBE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96021" y="407355"/>
            <a:ext cx="873514" cy="62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60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51A86F0-4870-165D-E01B-6415309E1300}"/>
              </a:ext>
            </a:extLst>
          </p:cNvPr>
          <p:cNvSpPr/>
          <p:nvPr userDrawn="1"/>
        </p:nvSpPr>
        <p:spPr>
          <a:xfrm>
            <a:off x="11460163" y="0"/>
            <a:ext cx="7318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03/03/2025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fabien.jeanneau@cea.fr, EPIC/EIC 3I meeting, 30th june 2025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EE9D7CE3-0338-EF86-9151-9AA39188D1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368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7E242CEA-B629-6061-3336-B00B5B0363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27251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13577D77-6A07-A133-9442-B0E04B740B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7017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7647BCFB-4928-920C-2E15-C8AE4C72EB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7134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368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28" name="図プレースホルダー 9">
            <a:extLst>
              <a:ext uri="{FF2B5EF4-FFF2-40B4-BE49-F238E27FC236}">
                <a16:creationId xmlns:a16="http://schemas.microsoft.com/office/drawing/2014/main" id="{6BF72028-41E2-619A-D233-341EEFEC50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7251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0" name="図プレースホルダー 9">
            <a:extLst>
              <a:ext uri="{FF2B5EF4-FFF2-40B4-BE49-F238E27FC236}">
                <a16:creationId xmlns:a16="http://schemas.microsoft.com/office/drawing/2014/main" id="{74AA3498-C08C-43F4-B6BB-AE8E3CC9E9C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67017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2" name="図プレースホルダー 9">
            <a:extLst>
              <a:ext uri="{FF2B5EF4-FFF2-40B4-BE49-F238E27FC236}">
                <a16:creationId xmlns:a16="http://schemas.microsoft.com/office/drawing/2014/main" id="{1DC76755-C8C6-A984-C78A-E29A74AAF2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47134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pic>
        <p:nvPicPr>
          <p:cNvPr id="1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16D91DA-45B8-FD04-3A3A-E545BB21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61592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 /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53AF1D4-4843-AF3F-A326-45F38F216CA0}"/>
              </a:ext>
            </a:extLst>
          </p:cNvPr>
          <p:cNvSpPr/>
          <p:nvPr userDrawn="1"/>
        </p:nvSpPr>
        <p:spPr>
          <a:xfrm>
            <a:off x="7199086" y="0"/>
            <a:ext cx="49929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 / CV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03/03/2025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fabien.jeanneau@cea.fr, EPIC/EIC 3I meeting, 30th june 2025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AE77C0A-ACF9-C7EB-2F0B-D711439266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67100" y="1541463"/>
            <a:ext cx="7993063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0" i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Fonction/titre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C7575DE-FB39-1529-3362-6DDB6F59CA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7100" y="2413000"/>
            <a:ext cx="7993063" cy="35004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2468" y="1457845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09A53DC-AB4B-EC82-92B3-B8B715CD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3" name="Picture 6" descr="Logo&#10;&#10;Description automatically generated">
            <a:extLst>
              <a:ext uri="{FF2B5EF4-FFF2-40B4-BE49-F238E27FC236}">
                <a16:creationId xmlns:a16="http://schemas.microsoft.com/office/drawing/2014/main" id="{57D3001C-F959-38EF-7486-57E115DDCA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96021" y="407355"/>
            <a:ext cx="873514" cy="62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02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03/03/2025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fabien.jeanneau@cea.fr, EPIC/EIC 3I meeting, 30th june 2025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34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03/03/2025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fabien.jeanneau@cea.fr, EPIC/EIC 3I meeting, 30th june 2025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Bleu foncé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D1C80FF-3EC2-C65E-39A3-3D5B556D3A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D99EE02-4A21-0C84-48D4-82F813D3C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39802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03/03/2025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fabien.jeanneau@cea.fr, EPIC/EIC 3I meeting, 30th june 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claire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tx2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30F834B-23C4-8EC1-2C21-5E1E110A7B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31F7F2B-1941-1250-D680-FD079465EC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11361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03/03/2025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fabien.jeanneau@cea.fr, EPIC/EIC 3I meeting, 30th june 2025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Gris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E9AB1AA-33F6-3FFD-8F1A-9BB4B728DF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EB622B9-FCAB-DF76-D3A8-8B7A3392A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259269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2B667D-CC06-7D82-8E0F-CFDA021D6AD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liten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F5FF40-204E-79EE-35CB-85711491D064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71647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70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75131BF9-1179-4373-984B-3BA3810DA921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7E0A0-6204-A96D-17C4-F1F3019C9994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1" name="Logo CEA">
              <a:extLst>
                <a:ext uri="{FF2B5EF4-FFF2-40B4-BE49-F238E27FC236}">
                  <a16:creationId xmlns:a16="http://schemas.microsoft.com/office/drawing/2014/main" id="{925ECDAD-C79A-E959-8415-90319293CF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4C4230D1-9E7A-4F15-722D-49C58B4ED7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custGeom>
            <a:avLst/>
            <a:gdLst>
              <a:gd name="connsiteX0" fmla="*/ 257896 w 12192000"/>
              <a:gd name="connsiteY0" fmla="*/ 6343650 h 6858000"/>
              <a:gd name="connsiteX1" fmla="*/ 257896 w 12192000"/>
              <a:gd name="connsiteY1" fmla="*/ 6707250 h 6858000"/>
              <a:gd name="connsiteX2" fmla="*/ 621496 w 12192000"/>
              <a:gd name="connsiteY2" fmla="*/ 6707250 h 6858000"/>
              <a:gd name="connsiteX3" fmla="*/ 621496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6" y="6343650"/>
                </a:moveTo>
                <a:lnTo>
                  <a:pt x="257896" y="6707250"/>
                </a:lnTo>
                <a:lnTo>
                  <a:pt x="621496" y="6707250"/>
                </a:lnTo>
                <a:lnTo>
                  <a:pt x="621496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83658" y="4702629"/>
            <a:ext cx="8323941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03/03/2025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fabien.jeanneau@cea.fr, EPIC/EIC 3I meeting, 30th june 2025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658" y="1714500"/>
            <a:ext cx="8323941" cy="2857500"/>
          </a:xfrm>
        </p:spPr>
        <p:txBody>
          <a:bodyPr tIns="468000" anchor="b">
            <a:normAutofit/>
          </a:bodyPr>
          <a:lstStyle>
            <a:lvl1pPr marL="571500" indent="-571500">
              <a:buSzPct val="200000"/>
              <a:buFont typeface="Arial Black" panose="020B0A04020102020204" pitchFamily="34" charset="0"/>
              <a:buChar char="“"/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</p:txBody>
      </p:sp>
    </p:spTree>
    <p:extLst>
      <p:ext uri="{BB962C8B-B14F-4D97-AF65-F5344CB8AC3E}">
        <p14:creationId xmlns:p14="http://schemas.microsoft.com/office/powerpoint/2010/main" val="2787590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74F437C1-0C37-DF8E-EF64-2BA107BEFB2F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AF48E4-0EE8-3CC7-27AA-1591F5F46EA9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3" name="Logo CEA">
              <a:extLst>
                <a:ext uri="{FF2B5EF4-FFF2-40B4-BE49-F238E27FC236}">
                  <a16:creationId xmlns:a16="http://schemas.microsoft.com/office/drawing/2014/main" id="{DFA7C964-126E-3D36-7408-04B6C0889C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C5DB15CE-1737-19C7-773E-184AB58648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03/03/2025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fabien.jeanneau@cea.fr, EPIC/EIC 3I meeting, 30th june 2025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27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E2FB537C-FD4D-0AEC-C133-0DAF4636E2B9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6ABDD6-A390-2C6E-2047-D4A9A9710027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7" name="Logo CEA">
              <a:extLst>
                <a:ext uri="{FF2B5EF4-FFF2-40B4-BE49-F238E27FC236}">
                  <a16:creationId xmlns:a16="http://schemas.microsoft.com/office/drawing/2014/main" id="{B331915A-1A76-4EF6-2A1C-75D200A8F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B2888C6-4081-3327-01C0-D9EA23523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260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03/03/2025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fabien.jeanneau@cea.fr, EPIC/EIC 3I meeting, 30th june 2025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 + texte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DB704B1-C9AF-2DEE-2915-BA6F9894D5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477" y="1640114"/>
            <a:ext cx="11573522" cy="3439886"/>
          </a:xfrm>
          <a:custGeom>
            <a:avLst/>
            <a:gdLst>
              <a:gd name="connsiteX0" fmla="*/ 388580 w 11573522"/>
              <a:gd name="connsiteY0" fmla="*/ 2811978 h 3439886"/>
              <a:gd name="connsiteX1" fmla="*/ 266084 w 11573522"/>
              <a:gd name="connsiteY1" fmla="*/ 2905253 h 3439886"/>
              <a:gd name="connsiteX2" fmla="*/ 200780 w 11573522"/>
              <a:gd name="connsiteY2" fmla="*/ 2954731 h 3439886"/>
              <a:gd name="connsiteX3" fmla="*/ 388175 w 11573522"/>
              <a:gd name="connsiteY3" fmla="*/ 3100322 h 3439886"/>
              <a:gd name="connsiteX4" fmla="*/ 575977 w 11573522"/>
              <a:gd name="connsiteY4" fmla="*/ 2957569 h 3439886"/>
              <a:gd name="connsiteX5" fmla="*/ 388580 w 11573522"/>
              <a:gd name="connsiteY5" fmla="*/ 2811978 h 3439886"/>
              <a:gd name="connsiteX6" fmla="*/ 386147 w 11573522"/>
              <a:gd name="connsiteY6" fmla="*/ 0 h 3439886"/>
              <a:gd name="connsiteX7" fmla="*/ 392637 w 11573522"/>
              <a:gd name="connsiteY7" fmla="*/ 0 h 3439886"/>
              <a:gd name="connsiteX8" fmla="*/ 392637 w 11573522"/>
              <a:gd name="connsiteY8" fmla="*/ 28893 h 3439886"/>
              <a:gd name="connsiteX9" fmla="*/ 392637 w 11573522"/>
              <a:gd name="connsiteY9" fmla="*/ 131318 h 3439886"/>
              <a:gd name="connsiteX10" fmla="*/ 578816 w 11573522"/>
              <a:gd name="connsiteY10" fmla="*/ 275693 h 3439886"/>
              <a:gd name="connsiteX11" fmla="*/ 578816 w 11573522"/>
              <a:gd name="connsiteY11" fmla="*/ 97658 h 3439886"/>
              <a:gd name="connsiteX12" fmla="*/ 462924 w 11573522"/>
              <a:gd name="connsiteY12" fmla="*/ 7536 h 3439886"/>
              <a:gd name="connsiteX13" fmla="*/ 453234 w 11573522"/>
              <a:gd name="connsiteY13" fmla="*/ 0 h 3439886"/>
              <a:gd name="connsiteX14" fmla="*/ 464209 w 11573522"/>
              <a:gd name="connsiteY14" fmla="*/ 0 h 3439886"/>
              <a:gd name="connsiteX15" fmla="*/ 484510 w 11573522"/>
              <a:gd name="connsiteY15" fmla="*/ 15775 h 3439886"/>
              <a:gd name="connsiteX16" fmla="*/ 582061 w 11573522"/>
              <a:gd name="connsiteY16" fmla="*/ 91574 h 3439886"/>
              <a:gd name="connsiteX17" fmla="*/ 695192 w 11573522"/>
              <a:gd name="connsiteY17" fmla="*/ 5744 h 3439886"/>
              <a:gd name="connsiteX18" fmla="*/ 702764 w 11573522"/>
              <a:gd name="connsiteY18" fmla="*/ 0 h 3439886"/>
              <a:gd name="connsiteX19" fmla="*/ 2758098 w 11573522"/>
              <a:gd name="connsiteY19" fmla="*/ 0 h 3439886"/>
              <a:gd name="connsiteX20" fmla="*/ 2764588 w 11573522"/>
              <a:gd name="connsiteY20" fmla="*/ 0 h 3439886"/>
              <a:gd name="connsiteX21" fmla="*/ 2825185 w 11573522"/>
              <a:gd name="connsiteY21" fmla="*/ 0 h 3439886"/>
              <a:gd name="connsiteX22" fmla="*/ 2836160 w 11573522"/>
              <a:gd name="connsiteY22" fmla="*/ 0 h 3439886"/>
              <a:gd name="connsiteX23" fmla="*/ 3074715 w 11573522"/>
              <a:gd name="connsiteY23" fmla="*/ 0 h 3439886"/>
              <a:gd name="connsiteX24" fmla="*/ 9201571 w 11573522"/>
              <a:gd name="connsiteY24" fmla="*/ 0 h 3439886"/>
              <a:gd name="connsiteX25" fmla="*/ 11573522 w 11573522"/>
              <a:gd name="connsiteY25" fmla="*/ 0 h 3439886"/>
              <a:gd name="connsiteX26" fmla="*/ 11573522 w 11573522"/>
              <a:gd name="connsiteY26" fmla="*/ 3439886 h 3439886"/>
              <a:gd name="connsiteX27" fmla="*/ 962936 w 11573522"/>
              <a:gd name="connsiteY27" fmla="*/ 3439886 h 3439886"/>
              <a:gd name="connsiteX28" fmla="*/ 962936 w 11573522"/>
              <a:gd name="connsiteY28" fmla="*/ 3439632 h 3439886"/>
              <a:gd name="connsiteX29" fmla="*/ 962936 w 11573522"/>
              <a:gd name="connsiteY29" fmla="*/ 3438953 h 3439886"/>
              <a:gd name="connsiteX30" fmla="*/ 776757 w 11573522"/>
              <a:gd name="connsiteY30" fmla="*/ 3294579 h 3439886"/>
              <a:gd name="connsiteX31" fmla="*/ 776757 w 11573522"/>
              <a:gd name="connsiteY31" fmla="*/ 3429148 h 3439886"/>
              <a:gd name="connsiteX32" fmla="*/ 776757 w 11573522"/>
              <a:gd name="connsiteY32" fmla="*/ 3439886 h 3439886"/>
              <a:gd name="connsiteX33" fmla="*/ 769862 w 11573522"/>
              <a:gd name="connsiteY33" fmla="*/ 3439886 h 3439886"/>
              <a:gd name="connsiteX34" fmla="*/ 769862 w 11573522"/>
              <a:gd name="connsiteY34" fmla="*/ 3414403 h 3439886"/>
              <a:gd name="connsiteX35" fmla="*/ 769862 w 11573522"/>
              <a:gd name="connsiteY35" fmla="*/ 3292145 h 3439886"/>
              <a:gd name="connsiteX36" fmla="*/ 629924 w 11573522"/>
              <a:gd name="connsiteY36" fmla="*/ 3183458 h 3439886"/>
              <a:gd name="connsiteX37" fmla="*/ 633168 w 11573522"/>
              <a:gd name="connsiteY37" fmla="*/ 3177375 h 3439886"/>
              <a:gd name="connsiteX38" fmla="*/ 771079 w 11573522"/>
              <a:gd name="connsiteY38" fmla="*/ 3284034 h 3439886"/>
              <a:gd name="connsiteX39" fmla="*/ 771079 w 11573522"/>
              <a:gd name="connsiteY39" fmla="*/ 3105999 h 3439886"/>
              <a:gd name="connsiteX40" fmla="*/ 704963 w 11573522"/>
              <a:gd name="connsiteY40" fmla="*/ 3054900 h 3439886"/>
              <a:gd name="connsiteX41" fmla="*/ 708614 w 11573522"/>
              <a:gd name="connsiteY41" fmla="*/ 3049222 h 3439886"/>
              <a:gd name="connsiteX42" fmla="*/ 774323 w 11573522"/>
              <a:gd name="connsiteY42" fmla="*/ 3100322 h 3439886"/>
              <a:gd name="connsiteX43" fmla="*/ 962125 w 11573522"/>
              <a:gd name="connsiteY43" fmla="*/ 2957569 h 3439886"/>
              <a:gd name="connsiteX44" fmla="*/ 824621 w 11573522"/>
              <a:gd name="connsiteY44" fmla="*/ 2850911 h 3439886"/>
              <a:gd name="connsiteX45" fmla="*/ 828271 w 11573522"/>
              <a:gd name="connsiteY45" fmla="*/ 2844422 h 3439886"/>
              <a:gd name="connsiteX46" fmla="*/ 962936 w 11573522"/>
              <a:gd name="connsiteY46" fmla="*/ 2948647 h 3439886"/>
              <a:gd name="connsiteX47" fmla="*/ 962936 w 11573522"/>
              <a:gd name="connsiteY47" fmla="*/ 2770612 h 3439886"/>
              <a:gd name="connsiteX48" fmla="*/ 900065 w 11573522"/>
              <a:gd name="connsiteY48" fmla="*/ 2721947 h 3439886"/>
              <a:gd name="connsiteX49" fmla="*/ 903716 w 11573522"/>
              <a:gd name="connsiteY49" fmla="*/ 2715864 h 3439886"/>
              <a:gd name="connsiteX50" fmla="*/ 966181 w 11573522"/>
              <a:gd name="connsiteY50" fmla="*/ 2764529 h 3439886"/>
              <a:gd name="connsiteX51" fmla="*/ 1153982 w 11573522"/>
              <a:gd name="connsiteY51" fmla="*/ 2621777 h 3439886"/>
              <a:gd name="connsiteX52" fmla="*/ 969021 w 11573522"/>
              <a:gd name="connsiteY52" fmla="*/ 2478619 h 3439886"/>
              <a:gd name="connsiteX53" fmla="*/ 781219 w 11573522"/>
              <a:gd name="connsiteY53" fmla="*/ 2621371 h 3439886"/>
              <a:gd name="connsiteX54" fmla="*/ 903310 w 11573522"/>
              <a:gd name="connsiteY54" fmla="*/ 2715864 h 3439886"/>
              <a:gd name="connsiteX55" fmla="*/ 900065 w 11573522"/>
              <a:gd name="connsiteY55" fmla="*/ 2721542 h 3439886"/>
              <a:gd name="connsiteX56" fmla="*/ 776757 w 11573522"/>
              <a:gd name="connsiteY56" fmla="*/ 2626238 h 3439886"/>
              <a:gd name="connsiteX57" fmla="*/ 776757 w 11573522"/>
              <a:gd name="connsiteY57" fmla="*/ 2804273 h 3439886"/>
              <a:gd name="connsiteX58" fmla="*/ 828271 w 11573522"/>
              <a:gd name="connsiteY58" fmla="*/ 2844017 h 3439886"/>
              <a:gd name="connsiteX59" fmla="*/ 824215 w 11573522"/>
              <a:gd name="connsiteY59" fmla="*/ 2850506 h 3439886"/>
              <a:gd name="connsiteX60" fmla="*/ 774729 w 11573522"/>
              <a:gd name="connsiteY60" fmla="*/ 2811978 h 3439886"/>
              <a:gd name="connsiteX61" fmla="*/ 586928 w 11573522"/>
              <a:gd name="connsiteY61" fmla="*/ 2954731 h 3439886"/>
              <a:gd name="connsiteX62" fmla="*/ 708208 w 11573522"/>
              <a:gd name="connsiteY62" fmla="*/ 3048817 h 3439886"/>
              <a:gd name="connsiteX63" fmla="*/ 704963 w 11573522"/>
              <a:gd name="connsiteY63" fmla="*/ 3054900 h 3439886"/>
              <a:gd name="connsiteX64" fmla="*/ 584900 w 11573522"/>
              <a:gd name="connsiteY64" fmla="*/ 2961625 h 3439886"/>
              <a:gd name="connsiteX65" fmla="*/ 584900 w 11573522"/>
              <a:gd name="connsiteY65" fmla="*/ 3140065 h 3439886"/>
              <a:gd name="connsiteX66" fmla="*/ 633168 w 11573522"/>
              <a:gd name="connsiteY66" fmla="*/ 3177375 h 3439886"/>
              <a:gd name="connsiteX67" fmla="*/ 629518 w 11573522"/>
              <a:gd name="connsiteY67" fmla="*/ 3183052 h 3439886"/>
              <a:gd name="connsiteX68" fmla="*/ 582872 w 11573522"/>
              <a:gd name="connsiteY68" fmla="*/ 3146960 h 3439886"/>
              <a:gd name="connsiteX69" fmla="*/ 388175 w 11573522"/>
              <a:gd name="connsiteY69" fmla="*/ 3295390 h 3439886"/>
              <a:gd name="connsiteX70" fmla="*/ 191856 w 11573522"/>
              <a:gd name="connsiteY70" fmla="*/ 3143310 h 3439886"/>
              <a:gd name="connsiteX71" fmla="*/ 191856 w 11573522"/>
              <a:gd name="connsiteY71" fmla="*/ 3082477 h 3439886"/>
              <a:gd name="connsiteX72" fmla="*/ 198752 w 11573522"/>
              <a:gd name="connsiteY72" fmla="*/ 3085316 h 3439886"/>
              <a:gd name="connsiteX73" fmla="*/ 198752 w 11573522"/>
              <a:gd name="connsiteY73" fmla="*/ 3140065 h 3439886"/>
              <a:gd name="connsiteX74" fmla="*/ 384930 w 11573522"/>
              <a:gd name="connsiteY74" fmla="*/ 3284034 h 3439886"/>
              <a:gd name="connsiteX75" fmla="*/ 384930 w 11573522"/>
              <a:gd name="connsiteY75" fmla="*/ 3105999 h 3439886"/>
              <a:gd name="connsiteX76" fmla="*/ 198752 w 11573522"/>
              <a:gd name="connsiteY76" fmla="*/ 2961625 h 3439886"/>
              <a:gd name="connsiteX77" fmla="*/ 198752 w 11573522"/>
              <a:gd name="connsiteY77" fmla="*/ 3084911 h 3439886"/>
              <a:gd name="connsiteX78" fmla="*/ 191856 w 11573522"/>
              <a:gd name="connsiteY78" fmla="*/ 3082072 h 3439886"/>
              <a:gd name="connsiteX79" fmla="*/ 191856 w 11573522"/>
              <a:gd name="connsiteY79" fmla="*/ 2953108 h 3439886"/>
              <a:gd name="connsiteX80" fmla="*/ 259189 w 11573522"/>
              <a:gd name="connsiteY80" fmla="*/ 2902009 h 3439886"/>
              <a:gd name="connsiteX81" fmla="*/ 383713 w 11573522"/>
              <a:gd name="connsiteY81" fmla="*/ 2807517 h 3439886"/>
              <a:gd name="connsiteX82" fmla="*/ 383713 w 11573522"/>
              <a:gd name="connsiteY82" fmla="*/ 2715053 h 3439886"/>
              <a:gd name="connsiteX83" fmla="*/ 390609 w 11573522"/>
              <a:gd name="connsiteY83" fmla="*/ 2716269 h 3439886"/>
              <a:gd name="connsiteX84" fmla="*/ 390609 w 11573522"/>
              <a:gd name="connsiteY84" fmla="*/ 2804273 h 3439886"/>
              <a:gd name="connsiteX85" fmla="*/ 576788 w 11573522"/>
              <a:gd name="connsiteY85" fmla="*/ 2948647 h 3439886"/>
              <a:gd name="connsiteX86" fmla="*/ 576788 w 11573522"/>
              <a:gd name="connsiteY86" fmla="*/ 2770612 h 3439886"/>
              <a:gd name="connsiteX87" fmla="*/ 489174 w 11573522"/>
              <a:gd name="connsiteY87" fmla="*/ 2702481 h 3439886"/>
              <a:gd name="connsiteX88" fmla="*/ 492825 w 11573522"/>
              <a:gd name="connsiteY88" fmla="*/ 2697209 h 3439886"/>
              <a:gd name="connsiteX89" fmla="*/ 580033 w 11573522"/>
              <a:gd name="connsiteY89" fmla="*/ 2764529 h 3439886"/>
              <a:gd name="connsiteX90" fmla="*/ 767834 w 11573522"/>
              <a:gd name="connsiteY90" fmla="*/ 2621777 h 3439886"/>
              <a:gd name="connsiteX91" fmla="*/ 626679 w 11573522"/>
              <a:gd name="connsiteY91" fmla="*/ 2512280 h 3439886"/>
              <a:gd name="connsiteX92" fmla="*/ 630735 w 11573522"/>
              <a:gd name="connsiteY92" fmla="*/ 2507007 h 3439886"/>
              <a:gd name="connsiteX93" fmla="*/ 771079 w 11573522"/>
              <a:gd name="connsiteY93" fmla="*/ 2615693 h 3439886"/>
              <a:gd name="connsiteX94" fmla="*/ 771079 w 11573522"/>
              <a:gd name="connsiteY94" fmla="*/ 2437659 h 3439886"/>
              <a:gd name="connsiteX95" fmla="*/ 713481 w 11573522"/>
              <a:gd name="connsiteY95" fmla="*/ 2392644 h 3439886"/>
              <a:gd name="connsiteX96" fmla="*/ 717131 w 11573522"/>
              <a:gd name="connsiteY96" fmla="*/ 2387372 h 3439886"/>
              <a:gd name="connsiteX97" fmla="*/ 774323 w 11573522"/>
              <a:gd name="connsiteY97" fmla="*/ 2431576 h 3439886"/>
              <a:gd name="connsiteX98" fmla="*/ 962125 w 11573522"/>
              <a:gd name="connsiteY98" fmla="*/ 2288824 h 3439886"/>
              <a:gd name="connsiteX99" fmla="*/ 774729 w 11573522"/>
              <a:gd name="connsiteY99" fmla="*/ 2143638 h 3439886"/>
              <a:gd name="connsiteX100" fmla="*/ 586928 w 11573522"/>
              <a:gd name="connsiteY100" fmla="*/ 2286391 h 3439886"/>
              <a:gd name="connsiteX101" fmla="*/ 717131 w 11573522"/>
              <a:gd name="connsiteY101" fmla="*/ 2387372 h 3439886"/>
              <a:gd name="connsiteX102" fmla="*/ 713075 w 11573522"/>
              <a:gd name="connsiteY102" fmla="*/ 2392644 h 3439886"/>
              <a:gd name="connsiteX103" fmla="*/ 584900 w 11573522"/>
              <a:gd name="connsiteY103" fmla="*/ 2293285 h 3439886"/>
              <a:gd name="connsiteX104" fmla="*/ 584900 w 11573522"/>
              <a:gd name="connsiteY104" fmla="*/ 2471319 h 3439886"/>
              <a:gd name="connsiteX105" fmla="*/ 630329 w 11573522"/>
              <a:gd name="connsiteY105" fmla="*/ 2506602 h 3439886"/>
              <a:gd name="connsiteX106" fmla="*/ 626679 w 11573522"/>
              <a:gd name="connsiteY106" fmla="*/ 2512280 h 3439886"/>
              <a:gd name="connsiteX107" fmla="*/ 582872 w 11573522"/>
              <a:gd name="connsiteY107" fmla="*/ 2478619 h 3439886"/>
              <a:gd name="connsiteX108" fmla="*/ 395071 w 11573522"/>
              <a:gd name="connsiteY108" fmla="*/ 2621371 h 3439886"/>
              <a:gd name="connsiteX109" fmla="*/ 492825 w 11573522"/>
              <a:gd name="connsiteY109" fmla="*/ 2696804 h 3439886"/>
              <a:gd name="connsiteX110" fmla="*/ 488769 w 11573522"/>
              <a:gd name="connsiteY110" fmla="*/ 2702481 h 3439886"/>
              <a:gd name="connsiteX111" fmla="*/ 390609 w 11573522"/>
              <a:gd name="connsiteY111" fmla="*/ 2626238 h 3439886"/>
              <a:gd name="connsiteX112" fmla="*/ 390609 w 11573522"/>
              <a:gd name="connsiteY112" fmla="*/ 2715864 h 3439886"/>
              <a:gd name="connsiteX113" fmla="*/ 383713 w 11573522"/>
              <a:gd name="connsiteY113" fmla="*/ 2714647 h 3439886"/>
              <a:gd name="connsiteX114" fmla="*/ 383713 w 11573522"/>
              <a:gd name="connsiteY114" fmla="*/ 2623399 h 3439886"/>
              <a:gd name="connsiteX115" fmla="*/ 375601 w 11573522"/>
              <a:gd name="connsiteY115" fmla="*/ 2616910 h 3439886"/>
              <a:gd name="connsiteX116" fmla="*/ 375601 w 11573522"/>
              <a:gd name="connsiteY116" fmla="*/ 2608394 h 3439886"/>
              <a:gd name="connsiteX117" fmla="*/ 384930 w 11573522"/>
              <a:gd name="connsiteY117" fmla="*/ 2615693 h 3439886"/>
              <a:gd name="connsiteX118" fmla="*/ 384930 w 11573522"/>
              <a:gd name="connsiteY118" fmla="*/ 2437659 h 3439886"/>
              <a:gd name="connsiteX119" fmla="*/ 375601 w 11573522"/>
              <a:gd name="connsiteY119" fmla="*/ 2430360 h 3439886"/>
              <a:gd name="connsiteX120" fmla="*/ 375601 w 11573522"/>
              <a:gd name="connsiteY120" fmla="*/ 2421843 h 3439886"/>
              <a:gd name="connsiteX121" fmla="*/ 388175 w 11573522"/>
              <a:gd name="connsiteY121" fmla="*/ 2431576 h 3439886"/>
              <a:gd name="connsiteX122" fmla="*/ 575977 w 11573522"/>
              <a:gd name="connsiteY122" fmla="*/ 2288824 h 3439886"/>
              <a:gd name="connsiteX123" fmla="*/ 388580 w 11573522"/>
              <a:gd name="connsiteY123" fmla="*/ 2143638 h 3439886"/>
              <a:gd name="connsiteX124" fmla="*/ 200780 w 11573522"/>
              <a:gd name="connsiteY124" fmla="*/ 2286391 h 3439886"/>
              <a:gd name="connsiteX125" fmla="*/ 375195 w 11573522"/>
              <a:gd name="connsiteY125" fmla="*/ 2421843 h 3439886"/>
              <a:gd name="connsiteX126" fmla="*/ 375195 w 11573522"/>
              <a:gd name="connsiteY126" fmla="*/ 2429954 h 3439886"/>
              <a:gd name="connsiteX127" fmla="*/ 198752 w 11573522"/>
              <a:gd name="connsiteY127" fmla="*/ 2293285 h 3439886"/>
              <a:gd name="connsiteX128" fmla="*/ 198752 w 11573522"/>
              <a:gd name="connsiteY128" fmla="*/ 2471319 h 3439886"/>
              <a:gd name="connsiteX129" fmla="*/ 375195 w 11573522"/>
              <a:gd name="connsiteY129" fmla="*/ 2608394 h 3439886"/>
              <a:gd name="connsiteX130" fmla="*/ 375195 w 11573522"/>
              <a:gd name="connsiteY130" fmla="*/ 2616910 h 3439886"/>
              <a:gd name="connsiteX131" fmla="*/ 191856 w 11573522"/>
              <a:gd name="connsiteY131" fmla="*/ 2474563 h 3439886"/>
              <a:gd name="connsiteX132" fmla="*/ 191856 w 11573522"/>
              <a:gd name="connsiteY132" fmla="*/ 2284768 h 3439886"/>
              <a:gd name="connsiteX133" fmla="*/ 383713 w 11573522"/>
              <a:gd name="connsiteY133" fmla="*/ 2138772 h 3439886"/>
              <a:gd name="connsiteX134" fmla="*/ 383713 w 11573522"/>
              <a:gd name="connsiteY134" fmla="*/ 1959926 h 3439886"/>
              <a:gd name="connsiteX135" fmla="*/ 390609 w 11573522"/>
              <a:gd name="connsiteY135" fmla="*/ 1965198 h 3439886"/>
              <a:gd name="connsiteX136" fmla="*/ 390609 w 11573522"/>
              <a:gd name="connsiteY136" fmla="*/ 2136339 h 3439886"/>
              <a:gd name="connsiteX137" fmla="*/ 576788 w 11573522"/>
              <a:gd name="connsiteY137" fmla="*/ 2280307 h 3439886"/>
              <a:gd name="connsiteX138" fmla="*/ 576788 w 11573522"/>
              <a:gd name="connsiteY138" fmla="*/ 2102272 h 3439886"/>
              <a:gd name="connsiteX139" fmla="*/ 390609 w 11573522"/>
              <a:gd name="connsiteY139" fmla="*/ 1957898 h 3439886"/>
              <a:gd name="connsiteX140" fmla="*/ 390609 w 11573522"/>
              <a:gd name="connsiteY140" fmla="*/ 1964792 h 3439886"/>
              <a:gd name="connsiteX141" fmla="*/ 383713 w 11573522"/>
              <a:gd name="connsiteY141" fmla="*/ 1959520 h 3439886"/>
              <a:gd name="connsiteX142" fmla="*/ 383713 w 11573522"/>
              <a:gd name="connsiteY142" fmla="*/ 1949382 h 3439886"/>
              <a:gd name="connsiteX143" fmla="*/ 569487 w 11573522"/>
              <a:gd name="connsiteY143" fmla="*/ 1808251 h 3439886"/>
              <a:gd name="connsiteX144" fmla="*/ 575166 w 11573522"/>
              <a:gd name="connsiteY144" fmla="*/ 1812307 h 3439886"/>
              <a:gd name="connsiteX145" fmla="*/ 392637 w 11573522"/>
              <a:gd name="connsiteY145" fmla="*/ 1951004 h 3439886"/>
              <a:gd name="connsiteX146" fmla="*/ 580033 w 11573522"/>
              <a:gd name="connsiteY146" fmla="*/ 2096594 h 3439886"/>
              <a:gd name="connsiteX147" fmla="*/ 767834 w 11573522"/>
              <a:gd name="connsiteY147" fmla="*/ 1953437 h 3439886"/>
              <a:gd name="connsiteX148" fmla="*/ 580438 w 11573522"/>
              <a:gd name="connsiteY148" fmla="*/ 1808251 h 3439886"/>
              <a:gd name="connsiteX149" fmla="*/ 575166 w 11573522"/>
              <a:gd name="connsiteY149" fmla="*/ 1812307 h 3439886"/>
              <a:gd name="connsiteX150" fmla="*/ 569893 w 11573522"/>
              <a:gd name="connsiteY150" fmla="*/ 1807846 h 3439886"/>
              <a:gd name="connsiteX151" fmla="*/ 578005 w 11573522"/>
              <a:gd name="connsiteY151" fmla="*/ 1801763 h 3439886"/>
              <a:gd name="connsiteX152" fmla="*/ 578005 w 11573522"/>
              <a:gd name="connsiteY152" fmla="*/ 1795679 h 3439886"/>
              <a:gd name="connsiteX153" fmla="*/ 584900 w 11573522"/>
              <a:gd name="connsiteY153" fmla="*/ 1795679 h 3439886"/>
              <a:gd name="connsiteX154" fmla="*/ 584900 w 11573522"/>
              <a:gd name="connsiteY154" fmla="*/ 1802168 h 3439886"/>
              <a:gd name="connsiteX155" fmla="*/ 771079 w 11573522"/>
              <a:gd name="connsiteY155" fmla="*/ 1946137 h 3439886"/>
              <a:gd name="connsiteX156" fmla="*/ 771079 w 11573522"/>
              <a:gd name="connsiteY156" fmla="*/ 1783107 h 3439886"/>
              <a:gd name="connsiteX157" fmla="*/ 771079 w 11573522"/>
              <a:gd name="connsiteY157" fmla="*/ 1768508 h 3439886"/>
              <a:gd name="connsiteX158" fmla="*/ 584900 w 11573522"/>
              <a:gd name="connsiteY158" fmla="*/ 1624133 h 3439886"/>
              <a:gd name="connsiteX159" fmla="*/ 584900 w 11573522"/>
              <a:gd name="connsiteY159" fmla="*/ 1785541 h 3439886"/>
              <a:gd name="connsiteX160" fmla="*/ 584900 w 11573522"/>
              <a:gd name="connsiteY160" fmla="*/ 1795274 h 3439886"/>
              <a:gd name="connsiteX161" fmla="*/ 578005 w 11573522"/>
              <a:gd name="connsiteY161" fmla="*/ 1795274 h 3439886"/>
              <a:gd name="connsiteX162" fmla="*/ 578005 w 11573522"/>
              <a:gd name="connsiteY162" fmla="*/ 1621294 h 3439886"/>
              <a:gd name="connsiteX163" fmla="*/ 437661 w 11573522"/>
              <a:gd name="connsiteY163" fmla="*/ 1512608 h 3439886"/>
              <a:gd name="connsiteX164" fmla="*/ 441312 w 11573522"/>
              <a:gd name="connsiteY164" fmla="*/ 1506930 h 3439886"/>
              <a:gd name="connsiteX165" fmla="*/ 578816 w 11573522"/>
              <a:gd name="connsiteY165" fmla="*/ 1613589 h 3439886"/>
              <a:gd name="connsiteX166" fmla="*/ 578816 w 11573522"/>
              <a:gd name="connsiteY166" fmla="*/ 1435555 h 3439886"/>
              <a:gd name="connsiteX167" fmla="*/ 513106 w 11573522"/>
              <a:gd name="connsiteY167" fmla="*/ 1384456 h 3439886"/>
              <a:gd name="connsiteX168" fmla="*/ 516350 w 11573522"/>
              <a:gd name="connsiteY168" fmla="*/ 1378372 h 3439886"/>
              <a:gd name="connsiteX169" fmla="*/ 582061 w 11573522"/>
              <a:gd name="connsiteY169" fmla="*/ 1429472 h 3439886"/>
              <a:gd name="connsiteX170" fmla="*/ 769862 w 11573522"/>
              <a:gd name="connsiteY170" fmla="*/ 1286719 h 3439886"/>
              <a:gd name="connsiteX171" fmla="*/ 632763 w 11573522"/>
              <a:gd name="connsiteY171" fmla="*/ 1180060 h 3439886"/>
              <a:gd name="connsiteX172" fmla="*/ 636413 w 11573522"/>
              <a:gd name="connsiteY172" fmla="*/ 1173571 h 3439886"/>
              <a:gd name="connsiteX173" fmla="*/ 771079 w 11573522"/>
              <a:gd name="connsiteY173" fmla="*/ 1278203 h 3439886"/>
              <a:gd name="connsiteX174" fmla="*/ 771079 w 11573522"/>
              <a:gd name="connsiteY174" fmla="*/ 1099762 h 3439886"/>
              <a:gd name="connsiteX175" fmla="*/ 708208 w 11573522"/>
              <a:gd name="connsiteY175" fmla="*/ 1051096 h 3439886"/>
              <a:gd name="connsiteX176" fmla="*/ 711453 w 11573522"/>
              <a:gd name="connsiteY176" fmla="*/ 1045419 h 3439886"/>
              <a:gd name="connsiteX177" fmla="*/ 774323 w 11573522"/>
              <a:gd name="connsiteY177" fmla="*/ 1094085 h 3439886"/>
              <a:gd name="connsiteX178" fmla="*/ 962125 w 11573522"/>
              <a:gd name="connsiteY178" fmla="*/ 951332 h 3439886"/>
              <a:gd name="connsiteX179" fmla="*/ 777163 w 11573522"/>
              <a:gd name="connsiteY179" fmla="*/ 807769 h 3439886"/>
              <a:gd name="connsiteX180" fmla="*/ 589362 w 11573522"/>
              <a:gd name="connsiteY180" fmla="*/ 950521 h 3439886"/>
              <a:gd name="connsiteX181" fmla="*/ 711453 w 11573522"/>
              <a:gd name="connsiteY181" fmla="*/ 1045013 h 3439886"/>
              <a:gd name="connsiteX182" fmla="*/ 707802 w 11573522"/>
              <a:gd name="connsiteY182" fmla="*/ 1051096 h 3439886"/>
              <a:gd name="connsiteX183" fmla="*/ 584900 w 11573522"/>
              <a:gd name="connsiteY183" fmla="*/ 955388 h 3439886"/>
              <a:gd name="connsiteX184" fmla="*/ 584900 w 11573522"/>
              <a:gd name="connsiteY184" fmla="*/ 1133828 h 3439886"/>
              <a:gd name="connsiteX185" fmla="*/ 636008 w 11573522"/>
              <a:gd name="connsiteY185" fmla="*/ 1173571 h 3439886"/>
              <a:gd name="connsiteX186" fmla="*/ 632357 w 11573522"/>
              <a:gd name="connsiteY186" fmla="*/ 1180060 h 3439886"/>
              <a:gd name="connsiteX187" fmla="*/ 582872 w 11573522"/>
              <a:gd name="connsiteY187" fmla="*/ 1141534 h 3439886"/>
              <a:gd name="connsiteX188" fmla="*/ 395071 w 11573522"/>
              <a:gd name="connsiteY188" fmla="*/ 1284286 h 3439886"/>
              <a:gd name="connsiteX189" fmla="*/ 516350 w 11573522"/>
              <a:gd name="connsiteY189" fmla="*/ 1378372 h 3439886"/>
              <a:gd name="connsiteX190" fmla="*/ 512700 w 11573522"/>
              <a:gd name="connsiteY190" fmla="*/ 1384050 h 3439886"/>
              <a:gd name="connsiteX191" fmla="*/ 392637 w 11573522"/>
              <a:gd name="connsiteY191" fmla="*/ 1291180 h 3439886"/>
              <a:gd name="connsiteX192" fmla="*/ 392637 w 11573522"/>
              <a:gd name="connsiteY192" fmla="*/ 1469214 h 3439886"/>
              <a:gd name="connsiteX193" fmla="*/ 440906 w 11573522"/>
              <a:gd name="connsiteY193" fmla="*/ 1506525 h 3439886"/>
              <a:gd name="connsiteX194" fmla="*/ 437661 w 11573522"/>
              <a:gd name="connsiteY194" fmla="*/ 1512608 h 3439886"/>
              <a:gd name="connsiteX195" fmla="*/ 391015 w 11573522"/>
              <a:gd name="connsiteY195" fmla="*/ 1476514 h 3439886"/>
              <a:gd name="connsiteX196" fmla="*/ 195912 w 11573522"/>
              <a:gd name="connsiteY196" fmla="*/ 1624539 h 3439886"/>
              <a:gd name="connsiteX197" fmla="*/ 0 w 11573522"/>
              <a:gd name="connsiteY197" fmla="*/ 1472459 h 3439886"/>
              <a:gd name="connsiteX198" fmla="*/ 0 w 11573522"/>
              <a:gd name="connsiteY198" fmla="*/ 1412033 h 3439886"/>
              <a:gd name="connsiteX199" fmla="*/ 6490 w 11573522"/>
              <a:gd name="connsiteY199" fmla="*/ 1414872 h 3439886"/>
              <a:gd name="connsiteX200" fmla="*/ 6490 w 11573522"/>
              <a:gd name="connsiteY200" fmla="*/ 1469214 h 3439886"/>
              <a:gd name="connsiteX201" fmla="*/ 192668 w 11573522"/>
              <a:gd name="connsiteY201" fmla="*/ 1613589 h 3439886"/>
              <a:gd name="connsiteX202" fmla="*/ 192668 w 11573522"/>
              <a:gd name="connsiteY202" fmla="*/ 1435555 h 3439886"/>
              <a:gd name="connsiteX203" fmla="*/ 6490 w 11573522"/>
              <a:gd name="connsiteY203" fmla="*/ 1291180 h 3439886"/>
              <a:gd name="connsiteX204" fmla="*/ 6490 w 11573522"/>
              <a:gd name="connsiteY204" fmla="*/ 1414466 h 3439886"/>
              <a:gd name="connsiteX205" fmla="*/ 0 w 11573522"/>
              <a:gd name="connsiteY205" fmla="*/ 1411627 h 3439886"/>
              <a:gd name="connsiteX206" fmla="*/ 0 w 11573522"/>
              <a:gd name="connsiteY206" fmla="*/ 1282664 h 3439886"/>
              <a:gd name="connsiteX207" fmla="*/ 66926 w 11573522"/>
              <a:gd name="connsiteY207" fmla="*/ 1231565 h 3439886"/>
              <a:gd name="connsiteX208" fmla="*/ 73821 w 11573522"/>
              <a:gd name="connsiteY208" fmla="*/ 1234809 h 3439886"/>
              <a:gd name="connsiteX209" fmla="*/ 8924 w 11573522"/>
              <a:gd name="connsiteY209" fmla="*/ 1284286 h 3439886"/>
              <a:gd name="connsiteX210" fmla="*/ 196318 w 11573522"/>
              <a:gd name="connsiteY210" fmla="*/ 1429472 h 3439886"/>
              <a:gd name="connsiteX211" fmla="*/ 384119 w 11573522"/>
              <a:gd name="connsiteY211" fmla="*/ 1286719 h 3439886"/>
              <a:gd name="connsiteX212" fmla="*/ 196724 w 11573522"/>
              <a:gd name="connsiteY212" fmla="*/ 1141534 h 3439886"/>
              <a:gd name="connsiteX213" fmla="*/ 74227 w 11573522"/>
              <a:gd name="connsiteY213" fmla="*/ 1234403 h 3439886"/>
              <a:gd name="connsiteX214" fmla="*/ 67332 w 11573522"/>
              <a:gd name="connsiteY214" fmla="*/ 1231159 h 3439886"/>
              <a:gd name="connsiteX215" fmla="*/ 191856 w 11573522"/>
              <a:gd name="connsiteY215" fmla="*/ 1136667 h 3439886"/>
              <a:gd name="connsiteX216" fmla="*/ 191856 w 11573522"/>
              <a:gd name="connsiteY216" fmla="*/ 1044607 h 3439886"/>
              <a:gd name="connsiteX217" fmla="*/ 198752 w 11573522"/>
              <a:gd name="connsiteY217" fmla="*/ 1045419 h 3439886"/>
              <a:gd name="connsiteX218" fmla="*/ 198752 w 11573522"/>
              <a:gd name="connsiteY218" fmla="*/ 1133828 h 3439886"/>
              <a:gd name="connsiteX219" fmla="*/ 384524 w 11573522"/>
              <a:gd name="connsiteY219" fmla="*/ 1278203 h 3439886"/>
              <a:gd name="connsiteX220" fmla="*/ 384524 w 11573522"/>
              <a:gd name="connsiteY220" fmla="*/ 1099762 h 3439886"/>
              <a:gd name="connsiteX221" fmla="*/ 296912 w 11573522"/>
              <a:gd name="connsiteY221" fmla="*/ 1032037 h 3439886"/>
              <a:gd name="connsiteX222" fmla="*/ 300968 w 11573522"/>
              <a:gd name="connsiteY222" fmla="*/ 1026359 h 3439886"/>
              <a:gd name="connsiteX223" fmla="*/ 388175 w 11573522"/>
              <a:gd name="connsiteY223" fmla="*/ 1094085 h 3439886"/>
              <a:gd name="connsiteX224" fmla="*/ 575977 w 11573522"/>
              <a:gd name="connsiteY224" fmla="*/ 951332 h 3439886"/>
              <a:gd name="connsiteX225" fmla="*/ 434822 w 11573522"/>
              <a:gd name="connsiteY225" fmla="*/ 841835 h 3439886"/>
              <a:gd name="connsiteX226" fmla="*/ 438878 w 11573522"/>
              <a:gd name="connsiteY226" fmla="*/ 836158 h 3439886"/>
              <a:gd name="connsiteX227" fmla="*/ 578816 w 11573522"/>
              <a:gd name="connsiteY227" fmla="*/ 944843 h 3439886"/>
              <a:gd name="connsiteX228" fmla="*/ 578816 w 11573522"/>
              <a:gd name="connsiteY228" fmla="*/ 766808 h 3439886"/>
              <a:gd name="connsiteX229" fmla="*/ 521218 w 11573522"/>
              <a:gd name="connsiteY229" fmla="*/ 722199 h 3439886"/>
              <a:gd name="connsiteX230" fmla="*/ 525274 w 11573522"/>
              <a:gd name="connsiteY230" fmla="*/ 716927 h 3439886"/>
              <a:gd name="connsiteX231" fmla="*/ 582061 w 11573522"/>
              <a:gd name="connsiteY231" fmla="*/ 761131 h 3439886"/>
              <a:gd name="connsiteX232" fmla="*/ 769862 w 11573522"/>
              <a:gd name="connsiteY232" fmla="*/ 618379 h 3439886"/>
              <a:gd name="connsiteX233" fmla="*/ 582872 w 11573522"/>
              <a:gd name="connsiteY233" fmla="*/ 472787 h 3439886"/>
              <a:gd name="connsiteX234" fmla="*/ 395071 w 11573522"/>
              <a:gd name="connsiteY234" fmla="*/ 615540 h 3439886"/>
              <a:gd name="connsiteX235" fmla="*/ 524868 w 11573522"/>
              <a:gd name="connsiteY235" fmla="*/ 716521 h 3439886"/>
              <a:gd name="connsiteX236" fmla="*/ 521218 w 11573522"/>
              <a:gd name="connsiteY236" fmla="*/ 722199 h 3439886"/>
              <a:gd name="connsiteX237" fmla="*/ 392637 w 11573522"/>
              <a:gd name="connsiteY237" fmla="*/ 622434 h 3439886"/>
              <a:gd name="connsiteX238" fmla="*/ 392637 w 11573522"/>
              <a:gd name="connsiteY238" fmla="*/ 800875 h 3439886"/>
              <a:gd name="connsiteX239" fmla="*/ 438472 w 11573522"/>
              <a:gd name="connsiteY239" fmla="*/ 836158 h 3439886"/>
              <a:gd name="connsiteX240" fmla="*/ 434416 w 11573522"/>
              <a:gd name="connsiteY240" fmla="*/ 841430 h 3439886"/>
              <a:gd name="connsiteX241" fmla="*/ 391015 w 11573522"/>
              <a:gd name="connsiteY241" fmla="*/ 807769 h 3439886"/>
              <a:gd name="connsiteX242" fmla="*/ 203214 w 11573522"/>
              <a:gd name="connsiteY242" fmla="*/ 950521 h 3439886"/>
              <a:gd name="connsiteX243" fmla="*/ 300968 w 11573522"/>
              <a:gd name="connsiteY243" fmla="*/ 1026359 h 3439886"/>
              <a:gd name="connsiteX244" fmla="*/ 296912 w 11573522"/>
              <a:gd name="connsiteY244" fmla="*/ 1031630 h 3439886"/>
              <a:gd name="connsiteX245" fmla="*/ 198752 w 11573522"/>
              <a:gd name="connsiteY245" fmla="*/ 955388 h 3439886"/>
              <a:gd name="connsiteX246" fmla="*/ 198752 w 11573522"/>
              <a:gd name="connsiteY246" fmla="*/ 1045013 h 3439886"/>
              <a:gd name="connsiteX247" fmla="*/ 191856 w 11573522"/>
              <a:gd name="connsiteY247" fmla="*/ 1044202 h 3439886"/>
              <a:gd name="connsiteX248" fmla="*/ 191856 w 11573522"/>
              <a:gd name="connsiteY248" fmla="*/ 952954 h 3439886"/>
              <a:gd name="connsiteX249" fmla="*/ 183744 w 11573522"/>
              <a:gd name="connsiteY249" fmla="*/ 946465 h 3439886"/>
              <a:gd name="connsiteX250" fmla="*/ 183744 w 11573522"/>
              <a:gd name="connsiteY250" fmla="*/ 937949 h 3439886"/>
              <a:gd name="connsiteX251" fmla="*/ 192668 w 11573522"/>
              <a:gd name="connsiteY251" fmla="*/ 944843 h 3439886"/>
              <a:gd name="connsiteX252" fmla="*/ 192668 w 11573522"/>
              <a:gd name="connsiteY252" fmla="*/ 766808 h 3439886"/>
              <a:gd name="connsiteX253" fmla="*/ 183744 w 11573522"/>
              <a:gd name="connsiteY253" fmla="*/ 759914 h 3439886"/>
              <a:gd name="connsiteX254" fmla="*/ 183744 w 11573522"/>
              <a:gd name="connsiteY254" fmla="*/ 751398 h 3439886"/>
              <a:gd name="connsiteX255" fmla="*/ 196318 w 11573522"/>
              <a:gd name="connsiteY255" fmla="*/ 761131 h 3439886"/>
              <a:gd name="connsiteX256" fmla="*/ 384119 w 11573522"/>
              <a:gd name="connsiteY256" fmla="*/ 618379 h 3439886"/>
              <a:gd name="connsiteX257" fmla="*/ 196724 w 11573522"/>
              <a:gd name="connsiteY257" fmla="*/ 472787 h 3439886"/>
              <a:gd name="connsiteX258" fmla="*/ 8924 w 11573522"/>
              <a:gd name="connsiteY258" fmla="*/ 615540 h 3439886"/>
              <a:gd name="connsiteX259" fmla="*/ 183339 w 11573522"/>
              <a:gd name="connsiteY259" fmla="*/ 750992 h 3439886"/>
              <a:gd name="connsiteX260" fmla="*/ 183339 w 11573522"/>
              <a:gd name="connsiteY260" fmla="*/ 759508 h 3439886"/>
              <a:gd name="connsiteX261" fmla="*/ 6490 w 11573522"/>
              <a:gd name="connsiteY261" fmla="*/ 622434 h 3439886"/>
              <a:gd name="connsiteX262" fmla="*/ 6490 w 11573522"/>
              <a:gd name="connsiteY262" fmla="*/ 800875 h 3439886"/>
              <a:gd name="connsiteX263" fmla="*/ 183339 w 11573522"/>
              <a:gd name="connsiteY263" fmla="*/ 937544 h 3439886"/>
              <a:gd name="connsiteX264" fmla="*/ 183339 w 11573522"/>
              <a:gd name="connsiteY264" fmla="*/ 946060 h 3439886"/>
              <a:gd name="connsiteX265" fmla="*/ 0 w 11573522"/>
              <a:gd name="connsiteY265" fmla="*/ 804119 h 3439886"/>
              <a:gd name="connsiteX266" fmla="*/ 0 w 11573522"/>
              <a:gd name="connsiteY266" fmla="*/ 613917 h 3439886"/>
              <a:gd name="connsiteX267" fmla="*/ 191856 w 11573522"/>
              <a:gd name="connsiteY267" fmla="*/ 468327 h 3439886"/>
              <a:gd name="connsiteX268" fmla="*/ 191856 w 11573522"/>
              <a:gd name="connsiteY268" fmla="*/ 289076 h 3439886"/>
              <a:gd name="connsiteX269" fmla="*/ 198752 w 11573522"/>
              <a:gd name="connsiteY269" fmla="*/ 294348 h 3439886"/>
              <a:gd name="connsiteX270" fmla="*/ 198752 w 11573522"/>
              <a:gd name="connsiteY270" fmla="*/ 465488 h 3439886"/>
              <a:gd name="connsiteX271" fmla="*/ 384524 w 11573522"/>
              <a:gd name="connsiteY271" fmla="*/ 609862 h 3439886"/>
              <a:gd name="connsiteX272" fmla="*/ 384524 w 11573522"/>
              <a:gd name="connsiteY272" fmla="*/ 431828 h 3439886"/>
              <a:gd name="connsiteX273" fmla="*/ 198752 w 11573522"/>
              <a:gd name="connsiteY273" fmla="*/ 287453 h 3439886"/>
              <a:gd name="connsiteX274" fmla="*/ 198752 w 11573522"/>
              <a:gd name="connsiteY274" fmla="*/ 293942 h 3439886"/>
              <a:gd name="connsiteX275" fmla="*/ 191856 w 11573522"/>
              <a:gd name="connsiteY275" fmla="*/ 288670 h 3439886"/>
              <a:gd name="connsiteX276" fmla="*/ 191856 w 11573522"/>
              <a:gd name="connsiteY276" fmla="*/ 278937 h 3439886"/>
              <a:gd name="connsiteX277" fmla="*/ 377629 w 11573522"/>
              <a:gd name="connsiteY277" fmla="*/ 137401 h 3439886"/>
              <a:gd name="connsiteX278" fmla="*/ 383308 w 11573522"/>
              <a:gd name="connsiteY278" fmla="*/ 141862 h 3439886"/>
              <a:gd name="connsiteX279" fmla="*/ 200780 w 11573522"/>
              <a:gd name="connsiteY279" fmla="*/ 280559 h 3439886"/>
              <a:gd name="connsiteX280" fmla="*/ 388175 w 11573522"/>
              <a:gd name="connsiteY280" fmla="*/ 425745 h 3439886"/>
              <a:gd name="connsiteX281" fmla="*/ 575977 w 11573522"/>
              <a:gd name="connsiteY281" fmla="*/ 282993 h 3439886"/>
              <a:gd name="connsiteX282" fmla="*/ 388580 w 11573522"/>
              <a:gd name="connsiteY282" fmla="*/ 137807 h 3439886"/>
              <a:gd name="connsiteX283" fmla="*/ 383308 w 11573522"/>
              <a:gd name="connsiteY283" fmla="*/ 141862 h 3439886"/>
              <a:gd name="connsiteX284" fmla="*/ 378035 w 11573522"/>
              <a:gd name="connsiteY284" fmla="*/ 137401 h 3439886"/>
              <a:gd name="connsiteX285" fmla="*/ 386147 w 11573522"/>
              <a:gd name="connsiteY285" fmla="*/ 131318 h 3439886"/>
              <a:gd name="connsiteX286" fmla="*/ 386147 w 11573522"/>
              <a:gd name="connsiteY286" fmla="*/ 135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573522" h="3439886">
                <a:moveTo>
                  <a:pt x="388580" y="2811978"/>
                </a:moveTo>
                <a:cubicBezTo>
                  <a:pt x="266084" y="2905253"/>
                  <a:pt x="266084" y="2905253"/>
                  <a:pt x="266084" y="2905253"/>
                </a:cubicBezTo>
                <a:cubicBezTo>
                  <a:pt x="200780" y="2954731"/>
                  <a:pt x="200780" y="2954731"/>
                  <a:pt x="200780" y="2954731"/>
                </a:cubicBezTo>
                <a:cubicBezTo>
                  <a:pt x="388175" y="3100322"/>
                  <a:pt x="388175" y="3100322"/>
                  <a:pt x="388175" y="3100322"/>
                </a:cubicBezTo>
                <a:cubicBezTo>
                  <a:pt x="575977" y="2957569"/>
                  <a:pt x="575977" y="2957569"/>
                  <a:pt x="575977" y="2957569"/>
                </a:cubicBezTo>
                <a:cubicBezTo>
                  <a:pt x="388580" y="2811978"/>
                  <a:pt x="388580" y="2811978"/>
                  <a:pt x="388580" y="2811978"/>
                </a:cubicBezTo>
                <a:close/>
                <a:moveTo>
                  <a:pt x="386147" y="0"/>
                </a:moveTo>
                <a:lnTo>
                  <a:pt x="392637" y="0"/>
                </a:lnTo>
                <a:lnTo>
                  <a:pt x="392637" y="28893"/>
                </a:lnTo>
                <a:cubicBezTo>
                  <a:pt x="392637" y="131318"/>
                  <a:pt x="392637" y="131318"/>
                  <a:pt x="392637" y="131318"/>
                </a:cubicBezTo>
                <a:cubicBezTo>
                  <a:pt x="578816" y="275693"/>
                  <a:pt x="578816" y="275693"/>
                  <a:pt x="578816" y="275693"/>
                </a:cubicBezTo>
                <a:cubicBezTo>
                  <a:pt x="578816" y="97658"/>
                  <a:pt x="578816" y="97658"/>
                  <a:pt x="578816" y="97658"/>
                </a:cubicBezTo>
                <a:cubicBezTo>
                  <a:pt x="521320" y="52946"/>
                  <a:pt x="485384" y="25001"/>
                  <a:pt x="462924" y="7536"/>
                </a:cubicBezTo>
                <a:lnTo>
                  <a:pt x="453234" y="0"/>
                </a:lnTo>
                <a:lnTo>
                  <a:pt x="464209" y="0"/>
                </a:lnTo>
                <a:lnTo>
                  <a:pt x="484510" y="15775"/>
                </a:lnTo>
                <a:cubicBezTo>
                  <a:pt x="582061" y="91574"/>
                  <a:pt x="582061" y="91574"/>
                  <a:pt x="582061" y="91574"/>
                </a:cubicBezTo>
                <a:cubicBezTo>
                  <a:pt x="638188" y="48992"/>
                  <a:pt x="673267" y="22378"/>
                  <a:pt x="695192" y="5744"/>
                </a:cubicBezTo>
                <a:lnTo>
                  <a:pt x="702764" y="0"/>
                </a:lnTo>
                <a:lnTo>
                  <a:pt x="2758098" y="0"/>
                </a:lnTo>
                <a:lnTo>
                  <a:pt x="2764588" y="0"/>
                </a:lnTo>
                <a:lnTo>
                  <a:pt x="2825185" y="0"/>
                </a:lnTo>
                <a:lnTo>
                  <a:pt x="2836160" y="0"/>
                </a:lnTo>
                <a:lnTo>
                  <a:pt x="3074715" y="0"/>
                </a:lnTo>
                <a:lnTo>
                  <a:pt x="9201571" y="0"/>
                </a:lnTo>
                <a:lnTo>
                  <a:pt x="11573522" y="0"/>
                </a:lnTo>
                <a:lnTo>
                  <a:pt x="11573522" y="3439886"/>
                </a:lnTo>
                <a:lnTo>
                  <a:pt x="962936" y="3439886"/>
                </a:lnTo>
                <a:lnTo>
                  <a:pt x="962936" y="3439632"/>
                </a:lnTo>
                <a:cubicBezTo>
                  <a:pt x="962936" y="3438953"/>
                  <a:pt x="962936" y="3438953"/>
                  <a:pt x="962936" y="3438953"/>
                </a:cubicBezTo>
                <a:cubicBezTo>
                  <a:pt x="776757" y="3294579"/>
                  <a:pt x="776757" y="3294579"/>
                  <a:pt x="776757" y="3294579"/>
                </a:cubicBezTo>
                <a:cubicBezTo>
                  <a:pt x="776757" y="3361342"/>
                  <a:pt x="776757" y="3403069"/>
                  <a:pt x="776757" y="3429148"/>
                </a:cubicBezTo>
                <a:lnTo>
                  <a:pt x="776757" y="3439886"/>
                </a:lnTo>
                <a:lnTo>
                  <a:pt x="769862" y="3439886"/>
                </a:lnTo>
                <a:lnTo>
                  <a:pt x="769862" y="3414403"/>
                </a:lnTo>
                <a:cubicBezTo>
                  <a:pt x="769862" y="3292145"/>
                  <a:pt x="769862" y="3292145"/>
                  <a:pt x="769862" y="3292145"/>
                </a:cubicBezTo>
                <a:cubicBezTo>
                  <a:pt x="629924" y="3183458"/>
                  <a:pt x="629924" y="3183458"/>
                  <a:pt x="629924" y="3183458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771079" y="3284034"/>
                  <a:pt x="771079" y="3284034"/>
                  <a:pt x="771079" y="3284034"/>
                </a:cubicBezTo>
                <a:cubicBezTo>
                  <a:pt x="771079" y="3105999"/>
                  <a:pt x="771079" y="3105999"/>
                  <a:pt x="771079" y="3105999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708614" y="3049222"/>
                  <a:pt x="708614" y="3049222"/>
                  <a:pt x="708614" y="3049222"/>
                </a:cubicBezTo>
                <a:cubicBezTo>
                  <a:pt x="774323" y="3100322"/>
                  <a:pt x="774323" y="3100322"/>
                  <a:pt x="774323" y="3100322"/>
                </a:cubicBezTo>
                <a:cubicBezTo>
                  <a:pt x="962125" y="2957569"/>
                  <a:pt x="962125" y="2957569"/>
                  <a:pt x="962125" y="2957569"/>
                </a:cubicBezTo>
                <a:cubicBezTo>
                  <a:pt x="824621" y="2850911"/>
                  <a:pt x="824621" y="2850911"/>
                  <a:pt x="824621" y="2850911"/>
                </a:cubicBezTo>
                <a:cubicBezTo>
                  <a:pt x="828271" y="2844422"/>
                  <a:pt x="828271" y="2844422"/>
                  <a:pt x="828271" y="2844422"/>
                </a:cubicBezTo>
                <a:cubicBezTo>
                  <a:pt x="962936" y="2948647"/>
                  <a:pt x="962936" y="2948647"/>
                  <a:pt x="962936" y="2948647"/>
                </a:cubicBezTo>
                <a:cubicBezTo>
                  <a:pt x="962936" y="2770612"/>
                  <a:pt x="962936" y="2770612"/>
                  <a:pt x="962936" y="2770612"/>
                </a:cubicBezTo>
                <a:cubicBezTo>
                  <a:pt x="900065" y="2721947"/>
                  <a:pt x="900065" y="2721947"/>
                  <a:pt x="900065" y="2721947"/>
                </a:cubicBezTo>
                <a:cubicBezTo>
                  <a:pt x="903716" y="2715864"/>
                  <a:pt x="903716" y="2715864"/>
                  <a:pt x="903716" y="2715864"/>
                </a:cubicBezTo>
                <a:cubicBezTo>
                  <a:pt x="966181" y="2764529"/>
                  <a:pt x="966181" y="2764529"/>
                  <a:pt x="966181" y="2764529"/>
                </a:cubicBezTo>
                <a:cubicBezTo>
                  <a:pt x="1153982" y="2621777"/>
                  <a:pt x="1153982" y="2621777"/>
                  <a:pt x="1153982" y="2621777"/>
                </a:cubicBezTo>
                <a:cubicBezTo>
                  <a:pt x="969021" y="2478619"/>
                  <a:pt x="969021" y="2478619"/>
                  <a:pt x="969021" y="2478619"/>
                </a:cubicBezTo>
                <a:cubicBezTo>
                  <a:pt x="781219" y="2621371"/>
                  <a:pt x="781219" y="2621371"/>
                  <a:pt x="781219" y="2621371"/>
                </a:cubicBezTo>
                <a:cubicBezTo>
                  <a:pt x="903310" y="2715864"/>
                  <a:pt x="903310" y="2715864"/>
                  <a:pt x="903310" y="2715864"/>
                </a:cubicBezTo>
                <a:cubicBezTo>
                  <a:pt x="900065" y="2721542"/>
                  <a:pt x="900065" y="2721542"/>
                  <a:pt x="900065" y="2721542"/>
                </a:cubicBezTo>
                <a:cubicBezTo>
                  <a:pt x="776757" y="2626238"/>
                  <a:pt x="776757" y="2626238"/>
                  <a:pt x="776757" y="2626238"/>
                </a:cubicBezTo>
                <a:cubicBezTo>
                  <a:pt x="776757" y="2804273"/>
                  <a:pt x="776757" y="2804273"/>
                  <a:pt x="776757" y="2804273"/>
                </a:cubicBezTo>
                <a:cubicBezTo>
                  <a:pt x="828271" y="2844017"/>
                  <a:pt x="828271" y="2844017"/>
                  <a:pt x="828271" y="2844017"/>
                </a:cubicBezTo>
                <a:cubicBezTo>
                  <a:pt x="824215" y="2850506"/>
                  <a:pt x="824215" y="2850506"/>
                  <a:pt x="824215" y="2850506"/>
                </a:cubicBezTo>
                <a:cubicBezTo>
                  <a:pt x="774729" y="2811978"/>
                  <a:pt x="774729" y="2811978"/>
                  <a:pt x="774729" y="2811978"/>
                </a:cubicBezTo>
                <a:cubicBezTo>
                  <a:pt x="586928" y="2954731"/>
                  <a:pt x="586928" y="2954731"/>
                  <a:pt x="586928" y="2954731"/>
                </a:cubicBezTo>
                <a:cubicBezTo>
                  <a:pt x="708208" y="3048817"/>
                  <a:pt x="708208" y="3048817"/>
                  <a:pt x="708208" y="3048817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584900" y="2961625"/>
                  <a:pt x="584900" y="2961625"/>
                  <a:pt x="584900" y="2961625"/>
                </a:cubicBezTo>
                <a:cubicBezTo>
                  <a:pt x="584900" y="3140065"/>
                  <a:pt x="584900" y="3140065"/>
                  <a:pt x="584900" y="3140065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629518" y="3183052"/>
                  <a:pt x="629518" y="3183052"/>
                  <a:pt x="629518" y="3183052"/>
                </a:cubicBezTo>
                <a:cubicBezTo>
                  <a:pt x="582872" y="3146960"/>
                  <a:pt x="582872" y="3146960"/>
                  <a:pt x="582872" y="3146960"/>
                </a:cubicBezTo>
                <a:cubicBezTo>
                  <a:pt x="388175" y="3295390"/>
                  <a:pt x="388175" y="3295390"/>
                  <a:pt x="388175" y="3295390"/>
                </a:cubicBezTo>
                <a:cubicBezTo>
                  <a:pt x="191856" y="3143310"/>
                  <a:pt x="191856" y="3143310"/>
                  <a:pt x="191856" y="3143310"/>
                </a:cubicBezTo>
                <a:cubicBezTo>
                  <a:pt x="191856" y="3082477"/>
                  <a:pt x="191856" y="3082477"/>
                  <a:pt x="191856" y="3082477"/>
                </a:cubicBezTo>
                <a:cubicBezTo>
                  <a:pt x="198752" y="3085316"/>
                  <a:pt x="198752" y="3085316"/>
                  <a:pt x="198752" y="3085316"/>
                </a:cubicBezTo>
                <a:cubicBezTo>
                  <a:pt x="198752" y="3140065"/>
                  <a:pt x="198752" y="3140065"/>
                  <a:pt x="198752" y="3140065"/>
                </a:cubicBezTo>
                <a:cubicBezTo>
                  <a:pt x="384930" y="3284034"/>
                  <a:pt x="384930" y="3284034"/>
                  <a:pt x="384930" y="3284034"/>
                </a:cubicBezTo>
                <a:cubicBezTo>
                  <a:pt x="384930" y="3105999"/>
                  <a:pt x="384930" y="3105999"/>
                  <a:pt x="384930" y="3105999"/>
                </a:cubicBezTo>
                <a:cubicBezTo>
                  <a:pt x="198752" y="2961625"/>
                  <a:pt x="198752" y="2961625"/>
                  <a:pt x="198752" y="2961625"/>
                </a:cubicBezTo>
                <a:cubicBezTo>
                  <a:pt x="198752" y="3084911"/>
                  <a:pt x="198752" y="3084911"/>
                  <a:pt x="198752" y="3084911"/>
                </a:cubicBezTo>
                <a:cubicBezTo>
                  <a:pt x="191856" y="3082072"/>
                  <a:pt x="191856" y="3082072"/>
                  <a:pt x="191856" y="3082072"/>
                </a:cubicBezTo>
                <a:cubicBezTo>
                  <a:pt x="191856" y="2953108"/>
                  <a:pt x="191856" y="2953108"/>
                  <a:pt x="191856" y="2953108"/>
                </a:cubicBezTo>
                <a:cubicBezTo>
                  <a:pt x="259189" y="2902009"/>
                  <a:pt x="259189" y="2902009"/>
                  <a:pt x="259189" y="2902009"/>
                </a:cubicBezTo>
                <a:cubicBezTo>
                  <a:pt x="383713" y="2807517"/>
                  <a:pt x="383713" y="2807517"/>
                  <a:pt x="383713" y="2807517"/>
                </a:cubicBezTo>
                <a:cubicBezTo>
                  <a:pt x="383713" y="2715053"/>
                  <a:pt x="383713" y="2715053"/>
                  <a:pt x="383713" y="2715053"/>
                </a:cubicBezTo>
                <a:cubicBezTo>
                  <a:pt x="390609" y="2716269"/>
                  <a:pt x="390609" y="2716269"/>
                  <a:pt x="390609" y="2716269"/>
                </a:cubicBezTo>
                <a:cubicBezTo>
                  <a:pt x="390609" y="2804273"/>
                  <a:pt x="390609" y="2804273"/>
                  <a:pt x="390609" y="2804273"/>
                </a:cubicBezTo>
                <a:cubicBezTo>
                  <a:pt x="576788" y="2948647"/>
                  <a:pt x="576788" y="2948647"/>
                  <a:pt x="576788" y="2948647"/>
                </a:cubicBezTo>
                <a:cubicBezTo>
                  <a:pt x="576788" y="2770612"/>
                  <a:pt x="576788" y="2770612"/>
                  <a:pt x="576788" y="2770612"/>
                </a:cubicBezTo>
                <a:cubicBezTo>
                  <a:pt x="489174" y="2702481"/>
                  <a:pt x="489174" y="2702481"/>
                  <a:pt x="489174" y="2702481"/>
                </a:cubicBezTo>
                <a:cubicBezTo>
                  <a:pt x="492825" y="2697209"/>
                  <a:pt x="492825" y="2697209"/>
                  <a:pt x="492825" y="2697209"/>
                </a:cubicBezTo>
                <a:cubicBezTo>
                  <a:pt x="580033" y="2764529"/>
                  <a:pt x="580033" y="2764529"/>
                  <a:pt x="580033" y="2764529"/>
                </a:cubicBezTo>
                <a:cubicBezTo>
                  <a:pt x="767834" y="2621777"/>
                  <a:pt x="767834" y="2621777"/>
                  <a:pt x="767834" y="2621777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630735" y="2507007"/>
                  <a:pt x="630735" y="2507007"/>
                  <a:pt x="630735" y="2507007"/>
                </a:cubicBezTo>
                <a:cubicBezTo>
                  <a:pt x="771079" y="2615693"/>
                  <a:pt x="771079" y="2615693"/>
                  <a:pt x="771079" y="2615693"/>
                </a:cubicBezTo>
                <a:cubicBezTo>
                  <a:pt x="771079" y="2437659"/>
                  <a:pt x="771079" y="2437659"/>
                  <a:pt x="771079" y="2437659"/>
                </a:cubicBezTo>
                <a:cubicBezTo>
                  <a:pt x="713481" y="2392644"/>
                  <a:pt x="713481" y="2392644"/>
                  <a:pt x="713481" y="2392644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74323" y="2431576"/>
                  <a:pt x="774323" y="2431576"/>
                  <a:pt x="774323" y="2431576"/>
                </a:cubicBezTo>
                <a:cubicBezTo>
                  <a:pt x="962125" y="2288824"/>
                  <a:pt x="962125" y="2288824"/>
                  <a:pt x="962125" y="2288824"/>
                </a:cubicBezTo>
                <a:cubicBezTo>
                  <a:pt x="774729" y="2143638"/>
                  <a:pt x="774729" y="2143638"/>
                  <a:pt x="774729" y="2143638"/>
                </a:cubicBezTo>
                <a:cubicBezTo>
                  <a:pt x="586928" y="2286391"/>
                  <a:pt x="586928" y="2286391"/>
                  <a:pt x="586928" y="2286391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13075" y="2392644"/>
                  <a:pt x="713075" y="2392644"/>
                  <a:pt x="713075" y="2392644"/>
                </a:cubicBezTo>
                <a:cubicBezTo>
                  <a:pt x="584900" y="2293285"/>
                  <a:pt x="584900" y="2293285"/>
                  <a:pt x="584900" y="2293285"/>
                </a:cubicBezTo>
                <a:cubicBezTo>
                  <a:pt x="584900" y="2471319"/>
                  <a:pt x="584900" y="2471319"/>
                  <a:pt x="584900" y="2471319"/>
                </a:cubicBezTo>
                <a:cubicBezTo>
                  <a:pt x="630329" y="2506602"/>
                  <a:pt x="630329" y="2506602"/>
                  <a:pt x="630329" y="2506602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582872" y="2478619"/>
                  <a:pt x="582872" y="2478619"/>
                  <a:pt x="582872" y="2478619"/>
                </a:cubicBezTo>
                <a:cubicBezTo>
                  <a:pt x="395071" y="2621371"/>
                  <a:pt x="395071" y="2621371"/>
                  <a:pt x="395071" y="2621371"/>
                </a:cubicBezTo>
                <a:cubicBezTo>
                  <a:pt x="492825" y="2696804"/>
                  <a:pt x="492825" y="2696804"/>
                  <a:pt x="492825" y="2696804"/>
                </a:cubicBezTo>
                <a:cubicBezTo>
                  <a:pt x="488769" y="2702481"/>
                  <a:pt x="488769" y="2702481"/>
                  <a:pt x="488769" y="2702481"/>
                </a:cubicBezTo>
                <a:cubicBezTo>
                  <a:pt x="390609" y="2626238"/>
                  <a:pt x="390609" y="2626238"/>
                  <a:pt x="390609" y="2626238"/>
                </a:cubicBezTo>
                <a:cubicBezTo>
                  <a:pt x="390609" y="2715864"/>
                  <a:pt x="390609" y="2715864"/>
                  <a:pt x="390609" y="2715864"/>
                </a:cubicBezTo>
                <a:cubicBezTo>
                  <a:pt x="383713" y="2714647"/>
                  <a:pt x="383713" y="2714647"/>
                  <a:pt x="383713" y="2714647"/>
                </a:cubicBezTo>
                <a:cubicBezTo>
                  <a:pt x="383713" y="2623399"/>
                  <a:pt x="383713" y="2623399"/>
                  <a:pt x="383713" y="2623399"/>
                </a:cubicBezTo>
                <a:cubicBezTo>
                  <a:pt x="375601" y="2616910"/>
                  <a:pt x="375601" y="2616910"/>
                  <a:pt x="375601" y="2616910"/>
                </a:cubicBezTo>
                <a:cubicBezTo>
                  <a:pt x="375601" y="2608394"/>
                  <a:pt x="375601" y="2608394"/>
                  <a:pt x="375601" y="2608394"/>
                </a:cubicBezTo>
                <a:cubicBezTo>
                  <a:pt x="384930" y="2615693"/>
                  <a:pt x="384930" y="2615693"/>
                  <a:pt x="384930" y="2615693"/>
                </a:cubicBezTo>
                <a:cubicBezTo>
                  <a:pt x="384930" y="2437659"/>
                  <a:pt x="384930" y="2437659"/>
                  <a:pt x="384930" y="2437659"/>
                </a:cubicBezTo>
                <a:cubicBezTo>
                  <a:pt x="375601" y="2430360"/>
                  <a:pt x="375601" y="2430360"/>
                  <a:pt x="375601" y="2430360"/>
                </a:cubicBezTo>
                <a:cubicBezTo>
                  <a:pt x="375601" y="2421843"/>
                  <a:pt x="375601" y="2421843"/>
                  <a:pt x="375601" y="2421843"/>
                </a:cubicBezTo>
                <a:cubicBezTo>
                  <a:pt x="388175" y="2431576"/>
                  <a:pt x="388175" y="2431576"/>
                  <a:pt x="388175" y="2431576"/>
                </a:cubicBezTo>
                <a:cubicBezTo>
                  <a:pt x="575977" y="2288824"/>
                  <a:pt x="575977" y="2288824"/>
                  <a:pt x="575977" y="2288824"/>
                </a:cubicBezTo>
                <a:cubicBezTo>
                  <a:pt x="388580" y="2143638"/>
                  <a:pt x="388580" y="2143638"/>
                  <a:pt x="388580" y="2143638"/>
                </a:cubicBezTo>
                <a:cubicBezTo>
                  <a:pt x="200780" y="2286391"/>
                  <a:pt x="200780" y="2286391"/>
                  <a:pt x="200780" y="2286391"/>
                </a:cubicBezTo>
                <a:cubicBezTo>
                  <a:pt x="375195" y="2421843"/>
                  <a:pt x="375195" y="2421843"/>
                  <a:pt x="375195" y="2421843"/>
                </a:cubicBezTo>
                <a:cubicBezTo>
                  <a:pt x="375195" y="2429954"/>
                  <a:pt x="375195" y="2429954"/>
                  <a:pt x="375195" y="2429954"/>
                </a:cubicBezTo>
                <a:cubicBezTo>
                  <a:pt x="198752" y="2293285"/>
                  <a:pt x="198752" y="2293285"/>
                  <a:pt x="198752" y="2293285"/>
                </a:cubicBezTo>
                <a:cubicBezTo>
                  <a:pt x="198752" y="2471319"/>
                  <a:pt x="198752" y="2471319"/>
                  <a:pt x="198752" y="2471319"/>
                </a:cubicBezTo>
                <a:cubicBezTo>
                  <a:pt x="375195" y="2608394"/>
                  <a:pt x="375195" y="2608394"/>
                  <a:pt x="375195" y="2608394"/>
                </a:cubicBezTo>
                <a:cubicBezTo>
                  <a:pt x="375195" y="2616910"/>
                  <a:pt x="375195" y="2616910"/>
                  <a:pt x="375195" y="2616910"/>
                </a:cubicBezTo>
                <a:cubicBezTo>
                  <a:pt x="191856" y="2474563"/>
                  <a:pt x="191856" y="2474563"/>
                  <a:pt x="191856" y="2474563"/>
                </a:cubicBezTo>
                <a:cubicBezTo>
                  <a:pt x="191856" y="2284768"/>
                  <a:pt x="191856" y="2284768"/>
                  <a:pt x="191856" y="2284768"/>
                </a:cubicBezTo>
                <a:cubicBezTo>
                  <a:pt x="383713" y="2138772"/>
                  <a:pt x="383713" y="2138772"/>
                  <a:pt x="383713" y="2138772"/>
                </a:cubicBezTo>
                <a:cubicBezTo>
                  <a:pt x="383713" y="1959926"/>
                  <a:pt x="383713" y="1959926"/>
                  <a:pt x="383713" y="1959926"/>
                </a:cubicBezTo>
                <a:cubicBezTo>
                  <a:pt x="390609" y="1965198"/>
                  <a:pt x="390609" y="1965198"/>
                  <a:pt x="390609" y="1965198"/>
                </a:cubicBezTo>
                <a:cubicBezTo>
                  <a:pt x="390609" y="2136339"/>
                  <a:pt x="390609" y="2136339"/>
                  <a:pt x="390609" y="2136339"/>
                </a:cubicBezTo>
                <a:cubicBezTo>
                  <a:pt x="576788" y="2280307"/>
                  <a:pt x="576788" y="2280307"/>
                  <a:pt x="576788" y="2280307"/>
                </a:cubicBezTo>
                <a:cubicBezTo>
                  <a:pt x="576788" y="2102272"/>
                  <a:pt x="576788" y="2102272"/>
                  <a:pt x="576788" y="2102272"/>
                </a:cubicBezTo>
                <a:cubicBezTo>
                  <a:pt x="390609" y="1957898"/>
                  <a:pt x="390609" y="1957898"/>
                  <a:pt x="390609" y="1957898"/>
                </a:cubicBezTo>
                <a:cubicBezTo>
                  <a:pt x="390609" y="1964792"/>
                  <a:pt x="390609" y="1964792"/>
                  <a:pt x="390609" y="1964792"/>
                </a:cubicBezTo>
                <a:cubicBezTo>
                  <a:pt x="383713" y="1959520"/>
                  <a:pt x="383713" y="1959520"/>
                  <a:pt x="383713" y="1959520"/>
                </a:cubicBezTo>
                <a:cubicBezTo>
                  <a:pt x="383713" y="1949382"/>
                  <a:pt x="383713" y="1949382"/>
                  <a:pt x="383713" y="1949382"/>
                </a:cubicBezTo>
                <a:cubicBezTo>
                  <a:pt x="569487" y="1808251"/>
                  <a:pt x="569487" y="1808251"/>
                  <a:pt x="569487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392637" y="1951004"/>
                  <a:pt x="392637" y="1951004"/>
                  <a:pt x="392637" y="1951004"/>
                </a:cubicBezTo>
                <a:cubicBezTo>
                  <a:pt x="580033" y="2096594"/>
                  <a:pt x="580033" y="2096594"/>
                  <a:pt x="580033" y="2096594"/>
                </a:cubicBezTo>
                <a:cubicBezTo>
                  <a:pt x="767834" y="1953437"/>
                  <a:pt x="767834" y="1953437"/>
                  <a:pt x="767834" y="1953437"/>
                </a:cubicBezTo>
                <a:cubicBezTo>
                  <a:pt x="580438" y="1808251"/>
                  <a:pt x="580438" y="1808251"/>
                  <a:pt x="580438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569893" y="1807846"/>
                  <a:pt x="569893" y="1807846"/>
                  <a:pt x="569893" y="1807846"/>
                </a:cubicBezTo>
                <a:cubicBezTo>
                  <a:pt x="578005" y="1801763"/>
                  <a:pt x="578005" y="1801763"/>
                  <a:pt x="578005" y="1801763"/>
                </a:cubicBezTo>
                <a:cubicBezTo>
                  <a:pt x="578005" y="1795679"/>
                  <a:pt x="578005" y="1795679"/>
                  <a:pt x="578005" y="1795679"/>
                </a:cubicBezTo>
                <a:cubicBezTo>
                  <a:pt x="584900" y="1795679"/>
                  <a:pt x="584900" y="1795679"/>
                  <a:pt x="584900" y="1795679"/>
                </a:cubicBezTo>
                <a:cubicBezTo>
                  <a:pt x="584900" y="1802168"/>
                  <a:pt x="584900" y="1802168"/>
                  <a:pt x="584900" y="1802168"/>
                </a:cubicBezTo>
                <a:cubicBezTo>
                  <a:pt x="771079" y="1946137"/>
                  <a:pt x="771079" y="1946137"/>
                  <a:pt x="771079" y="1946137"/>
                </a:cubicBezTo>
                <a:cubicBezTo>
                  <a:pt x="771079" y="1783107"/>
                  <a:pt x="771079" y="1783107"/>
                  <a:pt x="771079" y="1783107"/>
                </a:cubicBezTo>
                <a:cubicBezTo>
                  <a:pt x="771079" y="1768508"/>
                  <a:pt x="771079" y="1768508"/>
                  <a:pt x="771079" y="1768508"/>
                </a:cubicBezTo>
                <a:cubicBezTo>
                  <a:pt x="584900" y="1624133"/>
                  <a:pt x="584900" y="1624133"/>
                  <a:pt x="584900" y="1624133"/>
                </a:cubicBezTo>
                <a:cubicBezTo>
                  <a:pt x="584900" y="1785541"/>
                  <a:pt x="584900" y="1785541"/>
                  <a:pt x="584900" y="1785541"/>
                </a:cubicBezTo>
                <a:cubicBezTo>
                  <a:pt x="584900" y="1795274"/>
                  <a:pt x="584900" y="1795274"/>
                  <a:pt x="584900" y="1795274"/>
                </a:cubicBezTo>
                <a:cubicBezTo>
                  <a:pt x="578005" y="1795274"/>
                  <a:pt x="578005" y="1795274"/>
                  <a:pt x="578005" y="1795274"/>
                </a:cubicBezTo>
                <a:cubicBezTo>
                  <a:pt x="578005" y="1621294"/>
                  <a:pt x="578005" y="1621294"/>
                  <a:pt x="578005" y="1621294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441312" y="1506930"/>
                  <a:pt x="441312" y="1506930"/>
                  <a:pt x="441312" y="1506930"/>
                </a:cubicBezTo>
                <a:cubicBezTo>
                  <a:pt x="578816" y="1613589"/>
                  <a:pt x="578816" y="1613589"/>
                  <a:pt x="578816" y="1613589"/>
                </a:cubicBezTo>
                <a:cubicBezTo>
                  <a:pt x="578816" y="1435555"/>
                  <a:pt x="578816" y="1435555"/>
                  <a:pt x="578816" y="1435555"/>
                </a:cubicBezTo>
                <a:cubicBezTo>
                  <a:pt x="513106" y="1384456"/>
                  <a:pt x="513106" y="1384456"/>
                  <a:pt x="513106" y="138445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82061" y="1429472"/>
                  <a:pt x="582061" y="1429472"/>
                  <a:pt x="582061" y="1429472"/>
                </a:cubicBezTo>
                <a:cubicBezTo>
                  <a:pt x="769862" y="1286719"/>
                  <a:pt x="769862" y="1286719"/>
                  <a:pt x="769862" y="1286719"/>
                </a:cubicBezTo>
                <a:cubicBezTo>
                  <a:pt x="632763" y="1180060"/>
                  <a:pt x="632763" y="1180060"/>
                  <a:pt x="632763" y="1180060"/>
                </a:cubicBezTo>
                <a:cubicBezTo>
                  <a:pt x="636413" y="1173571"/>
                  <a:pt x="636413" y="1173571"/>
                  <a:pt x="636413" y="1173571"/>
                </a:cubicBezTo>
                <a:cubicBezTo>
                  <a:pt x="771079" y="1278203"/>
                  <a:pt x="771079" y="1278203"/>
                  <a:pt x="771079" y="1278203"/>
                </a:cubicBezTo>
                <a:cubicBezTo>
                  <a:pt x="771079" y="1099762"/>
                  <a:pt x="771079" y="1099762"/>
                  <a:pt x="771079" y="1099762"/>
                </a:cubicBezTo>
                <a:cubicBezTo>
                  <a:pt x="708208" y="1051096"/>
                  <a:pt x="708208" y="1051096"/>
                  <a:pt x="708208" y="1051096"/>
                </a:cubicBezTo>
                <a:cubicBezTo>
                  <a:pt x="711453" y="1045419"/>
                  <a:pt x="711453" y="1045419"/>
                  <a:pt x="711453" y="1045419"/>
                </a:cubicBezTo>
                <a:cubicBezTo>
                  <a:pt x="774323" y="1094085"/>
                  <a:pt x="774323" y="1094085"/>
                  <a:pt x="774323" y="1094085"/>
                </a:cubicBezTo>
                <a:cubicBezTo>
                  <a:pt x="962125" y="951332"/>
                  <a:pt x="962125" y="951332"/>
                  <a:pt x="962125" y="951332"/>
                </a:cubicBezTo>
                <a:cubicBezTo>
                  <a:pt x="777163" y="807769"/>
                  <a:pt x="777163" y="807769"/>
                  <a:pt x="777163" y="807769"/>
                </a:cubicBezTo>
                <a:cubicBezTo>
                  <a:pt x="589362" y="950521"/>
                  <a:pt x="589362" y="950521"/>
                  <a:pt x="589362" y="950521"/>
                </a:cubicBezTo>
                <a:cubicBezTo>
                  <a:pt x="711453" y="1045013"/>
                  <a:pt x="711453" y="1045013"/>
                  <a:pt x="711453" y="1045013"/>
                </a:cubicBezTo>
                <a:cubicBezTo>
                  <a:pt x="707802" y="1051096"/>
                  <a:pt x="707802" y="1051096"/>
                  <a:pt x="707802" y="1051096"/>
                </a:cubicBezTo>
                <a:cubicBezTo>
                  <a:pt x="584900" y="955388"/>
                  <a:pt x="584900" y="955388"/>
                  <a:pt x="584900" y="955388"/>
                </a:cubicBezTo>
                <a:cubicBezTo>
                  <a:pt x="584900" y="1133828"/>
                  <a:pt x="584900" y="1133828"/>
                  <a:pt x="584900" y="1133828"/>
                </a:cubicBezTo>
                <a:cubicBezTo>
                  <a:pt x="636008" y="1173571"/>
                  <a:pt x="636008" y="1173571"/>
                  <a:pt x="636008" y="1173571"/>
                </a:cubicBezTo>
                <a:cubicBezTo>
                  <a:pt x="632357" y="1180060"/>
                  <a:pt x="632357" y="1180060"/>
                  <a:pt x="632357" y="1180060"/>
                </a:cubicBezTo>
                <a:cubicBezTo>
                  <a:pt x="582872" y="1141534"/>
                  <a:pt x="582872" y="1141534"/>
                  <a:pt x="582872" y="1141534"/>
                </a:cubicBezTo>
                <a:cubicBezTo>
                  <a:pt x="395071" y="1284286"/>
                  <a:pt x="395071" y="1284286"/>
                  <a:pt x="395071" y="128428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12700" y="1384050"/>
                  <a:pt x="512700" y="1384050"/>
                  <a:pt x="512700" y="1384050"/>
                </a:cubicBezTo>
                <a:cubicBezTo>
                  <a:pt x="392637" y="1291180"/>
                  <a:pt x="392637" y="1291180"/>
                  <a:pt x="392637" y="1291180"/>
                </a:cubicBezTo>
                <a:cubicBezTo>
                  <a:pt x="392637" y="1469214"/>
                  <a:pt x="392637" y="1469214"/>
                  <a:pt x="392637" y="1469214"/>
                </a:cubicBezTo>
                <a:cubicBezTo>
                  <a:pt x="440906" y="1506525"/>
                  <a:pt x="440906" y="1506525"/>
                  <a:pt x="440906" y="1506525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391015" y="1476514"/>
                  <a:pt x="391015" y="1476514"/>
                  <a:pt x="391015" y="1476514"/>
                </a:cubicBezTo>
                <a:cubicBezTo>
                  <a:pt x="195912" y="1624539"/>
                  <a:pt x="195912" y="1624539"/>
                  <a:pt x="195912" y="1624539"/>
                </a:cubicBezTo>
                <a:cubicBezTo>
                  <a:pt x="0" y="1472459"/>
                  <a:pt x="0" y="1472459"/>
                  <a:pt x="0" y="1472459"/>
                </a:cubicBezTo>
                <a:cubicBezTo>
                  <a:pt x="0" y="1412033"/>
                  <a:pt x="0" y="1412033"/>
                  <a:pt x="0" y="1412033"/>
                </a:cubicBezTo>
                <a:cubicBezTo>
                  <a:pt x="6490" y="1414872"/>
                  <a:pt x="6490" y="1414872"/>
                  <a:pt x="6490" y="1414872"/>
                </a:cubicBezTo>
                <a:cubicBezTo>
                  <a:pt x="6490" y="1469214"/>
                  <a:pt x="6490" y="1469214"/>
                  <a:pt x="6490" y="1469214"/>
                </a:cubicBezTo>
                <a:cubicBezTo>
                  <a:pt x="192668" y="1613589"/>
                  <a:pt x="192668" y="1613589"/>
                  <a:pt x="192668" y="1613589"/>
                </a:cubicBezTo>
                <a:cubicBezTo>
                  <a:pt x="192668" y="1435555"/>
                  <a:pt x="192668" y="1435555"/>
                  <a:pt x="192668" y="1435555"/>
                </a:cubicBezTo>
                <a:cubicBezTo>
                  <a:pt x="6490" y="1291180"/>
                  <a:pt x="6490" y="1291180"/>
                  <a:pt x="6490" y="1291180"/>
                </a:cubicBezTo>
                <a:cubicBezTo>
                  <a:pt x="6490" y="1414466"/>
                  <a:pt x="6490" y="1414466"/>
                  <a:pt x="6490" y="1414466"/>
                </a:cubicBezTo>
                <a:cubicBezTo>
                  <a:pt x="0" y="1411627"/>
                  <a:pt x="0" y="1411627"/>
                  <a:pt x="0" y="1411627"/>
                </a:cubicBezTo>
                <a:cubicBezTo>
                  <a:pt x="0" y="1282664"/>
                  <a:pt x="0" y="1282664"/>
                  <a:pt x="0" y="1282664"/>
                </a:cubicBezTo>
                <a:cubicBezTo>
                  <a:pt x="66926" y="1231565"/>
                  <a:pt x="66926" y="1231565"/>
                  <a:pt x="66926" y="1231565"/>
                </a:cubicBezTo>
                <a:cubicBezTo>
                  <a:pt x="73821" y="1234809"/>
                  <a:pt x="73821" y="1234809"/>
                  <a:pt x="73821" y="1234809"/>
                </a:cubicBezTo>
                <a:cubicBezTo>
                  <a:pt x="8924" y="1284286"/>
                  <a:pt x="8924" y="1284286"/>
                  <a:pt x="8924" y="1284286"/>
                </a:cubicBezTo>
                <a:cubicBezTo>
                  <a:pt x="196318" y="1429472"/>
                  <a:pt x="196318" y="1429472"/>
                  <a:pt x="196318" y="1429472"/>
                </a:cubicBezTo>
                <a:cubicBezTo>
                  <a:pt x="384119" y="1286719"/>
                  <a:pt x="384119" y="1286719"/>
                  <a:pt x="384119" y="1286719"/>
                </a:cubicBezTo>
                <a:cubicBezTo>
                  <a:pt x="196724" y="1141534"/>
                  <a:pt x="196724" y="1141534"/>
                  <a:pt x="196724" y="1141534"/>
                </a:cubicBezTo>
                <a:cubicBezTo>
                  <a:pt x="74227" y="1234403"/>
                  <a:pt x="74227" y="1234403"/>
                  <a:pt x="74227" y="1234403"/>
                </a:cubicBezTo>
                <a:cubicBezTo>
                  <a:pt x="67332" y="1231159"/>
                  <a:pt x="67332" y="1231159"/>
                  <a:pt x="67332" y="1231159"/>
                </a:cubicBezTo>
                <a:cubicBezTo>
                  <a:pt x="191856" y="1136667"/>
                  <a:pt x="191856" y="1136667"/>
                  <a:pt x="191856" y="1136667"/>
                </a:cubicBezTo>
                <a:cubicBezTo>
                  <a:pt x="191856" y="1044607"/>
                  <a:pt x="191856" y="1044607"/>
                  <a:pt x="191856" y="1044607"/>
                </a:cubicBezTo>
                <a:cubicBezTo>
                  <a:pt x="198752" y="1045419"/>
                  <a:pt x="198752" y="1045419"/>
                  <a:pt x="198752" y="1045419"/>
                </a:cubicBezTo>
                <a:cubicBezTo>
                  <a:pt x="198752" y="1133828"/>
                  <a:pt x="198752" y="1133828"/>
                  <a:pt x="198752" y="1133828"/>
                </a:cubicBezTo>
                <a:cubicBezTo>
                  <a:pt x="384524" y="1278203"/>
                  <a:pt x="384524" y="1278203"/>
                  <a:pt x="384524" y="1278203"/>
                </a:cubicBezTo>
                <a:cubicBezTo>
                  <a:pt x="384524" y="1099762"/>
                  <a:pt x="384524" y="1099762"/>
                  <a:pt x="384524" y="1099762"/>
                </a:cubicBezTo>
                <a:cubicBezTo>
                  <a:pt x="296912" y="1032037"/>
                  <a:pt x="296912" y="1032037"/>
                  <a:pt x="296912" y="1032037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388175" y="1094085"/>
                  <a:pt x="388175" y="1094085"/>
                  <a:pt x="388175" y="1094085"/>
                </a:cubicBezTo>
                <a:cubicBezTo>
                  <a:pt x="575977" y="951332"/>
                  <a:pt x="575977" y="951332"/>
                  <a:pt x="575977" y="951332"/>
                </a:cubicBezTo>
                <a:cubicBezTo>
                  <a:pt x="434822" y="841835"/>
                  <a:pt x="434822" y="841835"/>
                  <a:pt x="434822" y="841835"/>
                </a:cubicBezTo>
                <a:cubicBezTo>
                  <a:pt x="438878" y="836158"/>
                  <a:pt x="438878" y="836158"/>
                  <a:pt x="438878" y="836158"/>
                </a:cubicBezTo>
                <a:cubicBezTo>
                  <a:pt x="578816" y="944843"/>
                  <a:pt x="578816" y="944843"/>
                  <a:pt x="578816" y="944843"/>
                </a:cubicBezTo>
                <a:cubicBezTo>
                  <a:pt x="578816" y="766808"/>
                  <a:pt x="578816" y="766808"/>
                  <a:pt x="578816" y="766808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525274" y="716927"/>
                  <a:pt x="525274" y="716927"/>
                  <a:pt x="525274" y="716927"/>
                </a:cubicBezTo>
                <a:cubicBezTo>
                  <a:pt x="582061" y="761131"/>
                  <a:pt x="582061" y="761131"/>
                  <a:pt x="582061" y="761131"/>
                </a:cubicBezTo>
                <a:cubicBezTo>
                  <a:pt x="769862" y="618379"/>
                  <a:pt x="769862" y="618379"/>
                  <a:pt x="769862" y="618379"/>
                </a:cubicBezTo>
                <a:cubicBezTo>
                  <a:pt x="582872" y="472787"/>
                  <a:pt x="582872" y="472787"/>
                  <a:pt x="582872" y="472787"/>
                </a:cubicBezTo>
                <a:cubicBezTo>
                  <a:pt x="395071" y="615540"/>
                  <a:pt x="395071" y="615540"/>
                  <a:pt x="395071" y="615540"/>
                </a:cubicBezTo>
                <a:cubicBezTo>
                  <a:pt x="524868" y="716521"/>
                  <a:pt x="524868" y="716521"/>
                  <a:pt x="524868" y="716521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392637" y="622434"/>
                  <a:pt x="392637" y="622434"/>
                  <a:pt x="392637" y="622434"/>
                </a:cubicBezTo>
                <a:cubicBezTo>
                  <a:pt x="392637" y="800875"/>
                  <a:pt x="392637" y="800875"/>
                  <a:pt x="392637" y="800875"/>
                </a:cubicBezTo>
                <a:cubicBezTo>
                  <a:pt x="438472" y="836158"/>
                  <a:pt x="438472" y="836158"/>
                  <a:pt x="438472" y="836158"/>
                </a:cubicBezTo>
                <a:cubicBezTo>
                  <a:pt x="434416" y="841430"/>
                  <a:pt x="434416" y="841430"/>
                  <a:pt x="434416" y="841430"/>
                </a:cubicBezTo>
                <a:cubicBezTo>
                  <a:pt x="391015" y="807769"/>
                  <a:pt x="391015" y="807769"/>
                  <a:pt x="391015" y="807769"/>
                </a:cubicBezTo>
                <a:cubicBezTo>
                  <a:pt x="203214" y="950521"/>
                  <a:pt x="203214" y="950521"/>
                  <a:pt x="203214" y="950521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296912" y="1031630"/>
                  <a:pt x="296912" y="1031630"/>
                  <a:pt x="296912" y="1031630"/>
                </a:cubicBezTo>
                <a:cubicBezTo>
                  <a:pt x="198752" y="955388"/>
                  <a:pt x="198752" y="955388"/>
                  <a:pt x="198752" y="955388"/>
                </a:cubicBezTo>
                <a:cubicBezTo>
                  <a:pt x="198752" y="1045013"/>
                  <a:pt x="198752" y="1045013"/>
                  <a:pt x="198752" y="1045013"/>
                </a:cubicBezTo>
                <a:cubicBezTo>
                  <a:pt x="191856" y="1044202"/>
                  <a:pt x="191856" y="1044202"/>
                  <a:pt x="191856" y="1044202"/>
                </a:cubicBezTo>
                <a:cubicBezTo>
                  <a:pt x="191856" y="952954"/>
                  <a:pt x="191856" y="952954"/>
                  <a:pt x="191856" y="952954"/>
                </a:cubicBezTo>
                <a:cubicBezTo>
                  <a:pt x="183744" y="946465"/>
                  <a:pt x="183744" y="946465"/>
                  <a:pt x="183744" y="946465"/>
                </a:cubicBezTo>
                <a:cubicBezTo>
                  <a:pt x="183744" y="937949"/>
                  <a:pt x="183744" y="937949"/>
                  <a:pt x="183744" y="937949"/>
                </a:cubicBezTo>
                <a:cubicBezTo>
                  <a:pt x="192668" y="944843"/>
                  <a:pt x="192668" y="944843"/>
                  <a:pt x="192668" y="944843"/>
                </a:cubicBezTo>
                <a:cubicBezTo>
                  <a:pt x="192668" y="766808"/>
                  <a:pt x="192668" y="766808"/>
                  <a:pt x="192668" y="766808"/>
                </a:cubicBezTo>
                <a:cubicBezTo>
                  <a:pt x="183744" y="759914"/>
                  <a:pt x="183744" y="759914"/>
                  <a:pt x="183744" y="759914"/>
                </a:cubicBezTo>
                <a:cubicBezTo>
                  <a:pt x="183744" y="751398"/>
                  <a:pt x="183744" y="751398"/>
                  <a:pt x="183744" y="751398"/>
                </a:cubicBezTo>
                <a:cubicBezTo>
                  <a:pt x="196318" y="761131"/>
                  <a:pt x="196318" y="761131"/>
                  <a:pt x="196318" y="761131"/>
                </a:cubicBezTo>
                <a:cubicBezTo>
                  <a:pt x="384119" y="618379"/>
                  <a:pt x="384119" y="618379"/>
                  <a:pt x="384119" y="618379"/>
                </a:cubicBezTo>
                <a:cubicBezTo>
                  <a:pt x="196724" y="472787"/>
                  <a:pt x="196724" y="472787"/>
                  <a:pt x="196724" y="472787"/>
                </a:cubicBezTo>
                <a:cubicBezTo>
                  <a:pt x="8924" y="615540"/>
                  <a:pt x="8924" y="615540"/>
                  <a:pt x="8924" y="615540"/>
                </a:cubicBezTo>
                <a:cubicBezTo>
                  <a:pt x="183339" y="750992"/>
                  <a:pt x="183339" y="750992"/>
                  <a:pt x="183339" y="750992"/>
                </a:cubicBezTo>
                <a:cubicBezTo>
                  <a:pt x="183339" y="759508"/>
                  <a:pt x="183339" y="759508"/>
                  <a:pt x="183339" y="759508"/>
                </a:cubicBezTo>
                <a:cubicBezTo>
                  <a:pt x="6490" y="622434"/>
                  <a:pt x="6490" y="622434"/>
                  <a:pt x="6490" y="622434"/>
                </a:cubicBezTo>
                <a:cubicBezTo>
                  <a:pt x="6490" y="800875"/>
                  <a:pt x="6490" y="800875"/>
                  <a:pt x="6490" y="800875"/>
                </a:cubicBezTo>
                <a:lnTo>
                  <a:pt x="183339" y="937544"/>
                </a:lnTo>
                <a:cubicBezTo>
                  <a:pt x="183339" y="946060"/>
                  <a:pt x="183339" y="946060"/>
                  <a:pt x="183339" y="946060"/>
                </a:cubicBezTo>
                <a:cubicBezTo>
                  <a:pt x="0" y="804119"/>
                  <a:pt x="0" y="804119"/>
                  <a:pt x="0" y="804119"/>
                </a:cubicBezTo>
                <a:cubicBezTo>
                  <a:pt x="0" y="613917"/>
                  <a:pt x="0" y="613917"/>
                  <a:pt x="0" y="613917"/>
                </a:cubicBezTo>
                <a:cubicBezTo>
                  <a:pt x="191856" y="468327"/>
                  <a:pt x="191856" y="468327"/>
                  <a:pt x="191856" y="468327"/>
                </a:cubicBezTo>
                <a:cubicBezTo>
                  <a:pt x="191856" y="289076"/>
                  <a:pt x="191856" y="289076"/>
                  <a:pt x="191856" y="289076"/>
                </a:cubicBezTo>
                <a:cubicBezTo>
                  <a:pt x="198752" y="294348"/>
                  <a:pt x="198752" y="294348"/>
                  <a:pt x="198752" y="294348"/>
                </a:cubicBezTo>
                <a:cubicBezTo>
                  <a:pt x="198752" y="465488"/>
                  <a:pt x="198752" y="465488"/>
                  <a:pt x="198752" y="465488"/>
                </a:cubicBezTo>
                <a:cubicBezTo>
                  <a:pt x="384524" y="609862"/>
                  <a:pt x="384524" y="609862"/>
                  <a:pt x="384524" y="609862"/>
                </a:cubicBezTo>
                <a:cubicBezTo>
                  <a:pt x="384524" y="431828"/>
                  <a:pt x="384524" y="431828"/>
                  <a:pt x="384524" y="431828"/>
                </a:cubicBezTo>
                <a:cubicBezTo>
                  <a:pt x="198752" y="287453"/>
                  <a:pt x="198752" y="287453"/>
                  <a:pt x="198752" y="287453"/>
                </a:cubicBezTo>
                <a:cubicBezTo>
                  <a:pt x="198752" y="293942"/>
                  <a:pt x="198752" y="293942"/>
                  <a:pt x="198752" y="293942"/>
                </a:cubicBezTo>
                <a:cubicBezTo>
                  <a:pt x="191856" y="288670"/>
                  <a:pt x="191856" y="288670"/>
                  <a:pt x="191856" y="288670"/>
                </a:cubicBezTo>
                <a:cubicBezTo>
                  <a:pt x="191856" y="278937"/>
                  <a:pt x="191856" y="278937"/>
                  <a:pt x="191856" y="278937"/>
                </a:cubicBezTo>
                <a:cubicBezTo>
                  <a:pt x="377629" y="137401"/>
                  <a:pt x="377629" y="137401"/>
                  <a:pt x="377629" y="137401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200780" y="280559"/>
                  <a:pt x="200780" y="280559"/>
                  <a:pt x="200780" y="280559"/>
                </a:cubicBezTo>
                <a:cubicBezTo>
                  <a:pt x="388175" y="425745"/>
                  <a:pt x="388175" y="425745"/>
                  <a:pt x="388175" y="425745"/>
                </a:cubicBezTo>
                <a:cubicBezTo>
                  <a:pt x="575977" y="282993"/>
                  <a:pt x="575977" y="282993"/>
                  <a:pt x="575977" y="282993"/>
                </a:cubicBezTo>
                <a:cubicBezTo>
                  <a:pt x="388580" y="137807"/>
                  <a:pt x="388580" y="137807"/>
                  <a:pt x="388580" y="137807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378035" y="137401"/>
                  <a:pt x="378035" y="137401"/>
                  <a:pt x="378035" y="137401"/>
                </a:cubicBezTo>
                <a:cubicBezTo>
                  <a:pt x="386147" y="131318"/>
                  <a:pt x="386147" y="131318"/>
                  <a:pt x="386147" y="131318"/>
                </a:cubicBezTo>
                <a:cubicBezTo>
                  <a:pt x="386147" y="59650"/>
                  <a:pt x="386147" y="21577"/>
                  <a:pt x="386147" y="1350"/>
                </a:cubicBezTo>
                <a:close/>
              </a:path>
            </a:pathLst>
          </a:custGeom>
          <a:gradFill flip="none" rotWithShape="1">
            <a:gsLst>
              <a:gs pos="7000">
                <a:schemeClr val="bg1"/>
              </a:gs>
              <a:gs pos="26000">
                <a:schemeClr val="bg1">
                  <a:alpha val="80000"/>
                </a:schemeClr>
              </a:gs>
            </a:gsLst>
            <a:lin ang="0" scaled="1"/>
            <a:tileRect/>
          </a:gradFill>
        </p:spPr>
        <p:txBody>
          <a:bodyPr wrap="square" lIns="2160000" rIns="756000" anchor="ctr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 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62CD770-3131-7686-5D22-0AC580D9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725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03/03/2025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fabien.jeanneau@cea.fr, EPIC/EIC 3I meeting, 30th june 2025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8A6D559-B5F2-C10A-5216-55551821C047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09039" y="1866901"/>
            <a:ext cx="1409699" cy="1409700"/>
          </a:xfrm>
          <a:solidFill>
            <a:srgbClr val="000000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A89DC66-E329-2BA7-093B-F605D23EB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6EBAB840-A288-E4AE-DD2B-ABD52849168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123108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3E9C6ABE-0C15-ECEA-4B26-53769D8EAC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7957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24B29917-CE4F-A965-FAA6-E3B453333B7E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337177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6F1352A1-512B-F388-3483-16D51BDD2D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2026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C4BAD260-C56B-B79F-C093-46D3C16BCC87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7551246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E3294DD8-C0C7-7FF7-2AF0-2A6B1C7861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6095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043259EC-B8D8-255D-A2B2-B6984873CA66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765314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24D806FB-89F5-15B1-42D4-FB45DB6CC6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80163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01BFA8-B9A9-BC60-9090-AC04B424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00160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03/03/2025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fabien.jeanneau@cea.fr, EPIC/EIC 3I meeting, 30th june 2025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 2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0E4F447-1473-CEC3-0C4B-859E1566BDE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318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7F676C8B-EE69-3CAC-C9F6-BFDEFD052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5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89215B80-BD0F-D77B-4046-84DBB6530C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50698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50E15DEA-ADB9-4EAD-9B8B-400BF2AF4F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423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31D594DF-B2F9-BDEA-68CF-C1C92B869A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61440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4EB8106A-BAE6-87F6-A881-562ED8FA41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868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6FA8E9A1-911D-DD9D-7A76-ADDB4C2E4317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908981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9C62950-23F5-0C27-DBF0-B851B616C800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51006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ABF9A6B1-3BC9-0F8E-8148-B1CF03BB61CA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7219723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97EC53BB-3B6C-3AF7-68E1-48C8465AC201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386855" y="1583490"/>
            <a:ext cx="1652399" cy="16524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D2C0AC3-31B7-69C8-1880-96C477E5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408324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33" y="720978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96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43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89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 Gris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0D902288-F09E-3DF3-4FA0-8680492FC7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1B85C49-3012-97FD-C776-3C7299B5E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FC68CDA-E659-1835-4722-CB92A2FFFE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75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183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Contact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73F48AE-496F-F02F-5148-8492F7C61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5105625"/>
            <a:ext cx="4651374" cy="1510845"/>
          </a:xfr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4pPr>
            <a:lvl5pPr marL="538163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E103F96-5E5B-60F7-F077-8E6E1ABD9DF4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Prénom NOM = 1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 -  Email / Tél, =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22219D0D-87E0-357C-56D2-13A29A891F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600" y="5892800"/>
            <a:ext cx="3357563" cy="558800"/>
          </a:xfrm>
        </p:spPr>
        <p:txBody>
          <a:bodyPr rIns="0">
            <a:normAutofit/>
          </a:bodyPr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14" y="726066"/>
            <a:ext cx="3757027" cy="179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3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i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10AE585-3E8A-32F0-6876-68FBB4218CF7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isas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10377C-96DE-1F86-CAD9-8510009CBC0B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43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5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BAC49-4802-3440-8107-C65AE7ADA0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381125"/>
            <a:ext cx="8329612" cy="4795838"/>
          </a:xfrm>
        </p:spPr>
        <p:txBody>
          <a:bodyPr lIns="0"/>
          <a:lstStyle>
            <a:lvl1pPr marL="358775" indent="-358775">
              <a:spcBef>
                <a:spcPts val="180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</a:t>
            </a: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17F4D1-D2E3-F44D-BEED-845604742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53" b="2802"/>
          <a:stretch/>
        </p:blipFill>
        <p:spPr>
          <a:xfrm>
            <a:off x="11647944" y="-1"/>
            <a:ext cx="544056" cy="6858001"/>
          </a:xfrm>
          <a:prstGeom prst="rect">
            <a:avLst/>
          </a:prstGeom>
        </p:spPr>
      </p:pic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914C3EDF-84FF-56C5-6EEE-62348DC5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03/03/2025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CA229E7D-5925-577A-6E99-3E009A5C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fabien.jeanneau@cea.fr, EPIC/EIC 3I meeting, 30th june 2025</a:t>
            </a:r>
            <a:endParaRPr lang="fr-FR" dirty="0"/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E0039A2A-B2A3-3003-AC28-98B94837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1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7076" y="1765299"/>
            <a:ext cx="8659812" cy="4148139"/>
          </a:xfrm>
        </p:spPr>
        <p:txBody>
          <a:bodyPr lIns="0" numCol="2" spcCol="360000"/>
          <a:lstStyle>
            <a:lvl1pPr marL="358775" indent="-358775"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 light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1E7187-2172-D725-E095-C0FCE93238AE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:Ce sommaire est sur deux colonnes, pour passer sur une colonne : Clic droit sur la zone de texte + « Format de la forme » / « Options de texte » / « Colonnes » = 1 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6" y="314036"/>
            <a:ext cx="10733087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B329AAF-3546-DCEA-619B-466FB9B54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42" b="2802"/>
          <a:stretch/>
        </p:blipFill>
        <p:spPr>
          <a:xfrm>
            <a:off x="11647944" y="0"/>
            <a:ext cx="544056" cy="6858000"/>
          </a:xfrm>
          <a:prstGeom prst="rect">
            <a:avLst/>
          </a:prstGeom>
        </p:spPr>
      </p:pic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AB8B2ECB-EC50-E1E8-3A70-D0DF5B54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03/03/2025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38548604-3796-63A0-C437-28EAB17A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fabien.jeanneau@cea.fr, EPIC/EIC 3I meeting, 30th june 2025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3A448DB-A450-22D2-9A30-CE94EAFD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431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03/03/2025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fabien.jeanneau@cea.fr, EPIC/EIC 3I meeting, 30th june 2025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E5019BD-FEE2-4904-8DD7-C35C97AA3B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</a:t>
            </a:r>
          </a:p>
        </p:txBody>
      </p:sp>
      <p:pic>
        <p:nvPicPr>
          <p:cNvPr id="26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grpSp>
        <p:nvGrpSpPr>
          <p:cNvPr id="2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0543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5675086" y="0"/>
            <a:ext cx="6516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light</a:t>
            </a:r>
          </a:p>
        </p:txBody>
      </p:sp>
      <p:pic>
        <p:nvPicPr>
          <p:cNvPr id="8" name="PATTERN 14">
            <a:extLst>
              <a:ext uri="{FF2B5EF4-FFF2-40B4-BE49-F238E27FC236}">
                <a16:creationId xmlns:a16="http://schemas.microsoft.com/office/drawing/2014/main" id="{2582F57D-4CEF-BB5A-C74F-450386FD8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5" t="80145" r="2860" b="-12214"/>
          <a:stretch/>
        </p:blipFill>
        <p:spPr>
          <a:xfrm>
            <a:off x="0" y="0"/>
            <a:ext cx="12192001" cy="974400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4B8F1117-0C05-E4A8-4E70-E7172B08AAB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03/03/2025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BB4C71F-0E19-B583-5B43-59128B9CB2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fabien.jeanneau@cea.fr, EPIC/EIC 3I meeting, 30th june 2025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035A95C-D228-2D25-8FE9-AE69EC8177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8613F5A-9984-C727-F600-CCBEDD585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E05DBD74-1959-0025-2022-DD6D5BC56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BD0683F2-0083-B473-85FA-BF21CA1AA74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9564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03/03/2025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fabien.jeanneau@cea.fr, EPIC/EIC 3I meeting, 30th june 2025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Gris</a:t>
            </a:r>
          </a:p>
        </p:txBody>
      </p:sp>
      <p:pic>
        <p:nvPicPr>
          <p:cNvPr id="14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5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805F626-181E-BCC6-1382-C547F81E4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F5C4E32-AAC2-242C-F6B9-3F8CFBDB1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8AA9B25-BFB9-155C-3383-B48A6E03F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8602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62F5FE-77B2-23B0-C532-AEB2E287C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023659-435A-02ED-1399-865530A10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03/03/2025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C35D0C-47E7-5C23-F3E1-F607F10E2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fabien.jeanneau@cea.fr, EPIC/EIC 3I meeting, 30th june 2025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8E43D-0343-547B-3EBE-C6B616E5A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0" name="PATTERN CARRE DECAL" hidden="1">
            <a:extLst>
              <a:ext uri="{FF2B5EF4-FFF2-40B4-BE49-F238E27FC236}">
                <a16:creationId xmlns:a16="http://schemas.microsoft.com/office/drawing/2014/main" id="{57B8022F-6BAC-B272-714C-3051A2DF8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1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7446433" y="-1"/>
            <a:ext cx="4745567" cy="4169655"/>
          </a:xfrm>
          <a:prstGeom prst="rect">
            <a:avLst/>
          </a:prstGeom>
        </p:spPr>
      </p:pic>
      <p:pic>
        <p:nvPicPr>
          <p:cNvPr id="8" name="Picture 6" descr="Logo&#10;&#10;Description automatically generated">
            <a:extLst>
              <a:ext uri="{FF2B5EF4-FFF2-40B4-BE49-F238E27FC236}">
                <a16:creationId xmlns:a16="http://schemas.microsoft.com/office/drawing/2014/main" id="{4B925078-BB49-3AD3-17CE-8F72504C94F8}"/>
              </a:ext>
            </a:extLst>
          </p:cNvPr>
          <p:cNvPicPr>
            <a:picLocks noChangeAspect="1"/>
          </p:cNvPicPr>
          <p:nvPr userDrawn="1"/>
        </p:nvPicPr>
        <p:blipFill>
          <a:blip r:embed="rId42"/>
          <a:stretch>
            <a:fillRect/>
          </a:stretch>
        </p:blipFill>
        <p:spPr>
          <a:xfrm>
            <a:off x="10796021" y="407355"/>
            <a:ext cx="873514" cy="62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0" r:id="rId3"/>
    <p:sldLayoutId id="2147483661" r:id="rId4"/>
    <p:sldLayoutId id="2147483664" r:id="rId5"/>
    <p:sldLayoutId id="2147483665" r:id="rId6"/>
    <p:sldLayoutId id="2147483651" r:id="rId7"/>
    <p:sldLayoutId id="2147483683" r:id="rId8"/>
    <p:sldLayoutId id="2147483678" r:id="rId9"/>
    <p:sldLayoutId id="2147483676" r:id="rId10"/>
    <p:sldLayoutId id="2147483650" r:id="rId11"/>
    <p:sldLayoutId id="2147483666" r:id="rId12"/>
    <p:sldLayoutId id="2147483669" r:id="rId13"/>
    <p:sldLayoutId id="2147483653" r:id="rId14"/>
    <p:sldLayoutId id="2147483685" r:id="rId15"/>
    <p:sldLayoutId id="2147483684" r:id="rId16"/>
    <p:sldLayoutId id="2147483671" r:id="rId17"/>
    <p:sldLayoutId id="2147483690" r:id="rId18"/>
    <p:sldLayoutId id="2147483672" r:id="rId19"/>
    <p:sldLayoutId id="2147483687" r:id="rId20"/>
    <p:sldLayoutId id="2147483686" r:id="rId21"/>
    <p:sldLayoutId id="2147483654" r:id="rId22"/>
    <p:sldLayoutId id="2147483655" r:id="rId23"/>
    <p:sldLayoutId id="2147483691" r:id="rId24"/>
    <p:sldLayoutId id="2147483692" r:id="rId25"/>
    <p:sldLayoutId id="2147483667" r:id="rId26"/>
    <p:sldLayoutId id="2147483673" r:id="rId27"/>
    <p:sldLayoutId id="2147483674" r:id="rId28"/>
    <p:sldLayoutId id="2147483675" r:id="rId29"/>
    <p:sldLayoutId id="2147483681" r:id="rId30"/>
    <p:sldLayoutId id="2147483682" r:id="rId31"/>
    <p:sldLayoutId id="2147483693" r:id="rId32"/>
    <p:sldLayoutId id="2147483688" r:id="rId33"/>
    <p:sldLayoutId id="2147483689" r:id="rId34"/>
    <p:sldLayoutId id="2147483662" r:id="rId35"/>
    <p:sldLayoutId id="2147483695" r:id="rId36"/>
    <p:sldLayoutId id="2147483694" r:id="rId37"/>
    <p:sldLayoutId id="2147483668" r:id="rId3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9" userDrawn="1">
          <p15:clr>
            <a:srgbClr val="F26B43"/>
          </p15:clr>
        </p15:guide>
        <p15:guide id="2" orient="horz" pos="3861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219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20">
            <a:extLst>
              <a:ext uri="{FF2B5EF4-FFF2-40B4-BE49-F238E27FC236}">
                <a16:creationId xmlns:a16="http://schemas.microsoft.com/office/drawing/2014/main" id="{EC09EAA1-3B49-B5DB-9EA2-DEA2331CC5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112328"/>
            <a:ext cx="5897217" cy="1587501"/>
          </a:xfrm>
        </p:spPr>
        <p:txBody>
          <a:bodyPr>
            <a:normAutofit/>
          </a:bodyPr>
          <a:lstStyle/>
          <a:p>
            <a:r>
              <a:rPr lang="fr-FR" dirty="0" err="1"/>
              <a:t>Inner</a:t>
            </a:r>
            <a:r>
              <a:rPr lang="fr-FR" dirty="0"/>
              <a:t> MPGD </a:t>
            </a:r>
            <a:r>
              <a:rPr lang="fr-FR" dirty="0" err="1"/>
              <a:t>CyMBaL</a:t>
            </a:r>
            <a:r>
              <a:rPr lang="fr-FR" dirty="0"/>
              <a:t> </a:t>
            </a:r>
            <a:r>
              <a:rPr lang="fr-FR" dirty="0" err="1"/>
              <a:t>Status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FR" sz="2400" dirty="0"/>
          </a:p>
        </p:txBody>
      </p:sp>
      <p:sp>
        <p:nvSpPr>
          <p:cNvPr id="22" name="Sous-titre 21">
            <a:extLst>
              <a:ext uri="{FF2B5EF4-FFF2-40B4-BE49-F238E27FC236}">
                <a16:creationId xmlns:a16="http://schemas.microsoft.com/office/drawing/2014/main" id="{174D6F32-81C3-0EAB-06AC-2E9AAB850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845" y="3906373"/>
            <a:ext cx="6141925" cy="79345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fr-FR" sz="1600" u="sng" dirty="0"/>
              <a:t>Fabien Jeanneau</a:t>
            </a:r>
            <a:r>
              <a:rPr lang="fr-FR" sz="1600" dirty="0"/>
              <a:t>, for the CEA/Saclay IRFU team</a:t>
            </a:r>
          </a:p>
        </p:txBody>
      </p:sp>
      <p:sp>
        <p:nvSpPr>
          <p:cNvPr id="14" name="Espace réservé du pied de page 22">
            <a:extLst>
              <a:ext uri="{FF2B5EF4-FFF2-40B4-BE49-F238E27FC236}">
                <a16:creationId xmlns:a16="http://schemas.microsoft.com/office/drawing/2014/main" id="{41430152-5108-BA91-787A-4DD3B15E5FCC}"/>
              </a:ext>
            </a:extLst>
          </p:cNvPr>
          <p:cNvSpPr txBox="1">
            <a:spLocks/>
          </p:cNvSpPr>
          <p:nvPr/>
        </p:nvSpPr>
        <p:spPr>
          <a:xfrm>
            <a:off x="556363" y="6323244"/>
            <a:ext cx="8839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EIC/EPIC 3I meeting, 30th </a:t>
            </a:r>
            <a:r>
              <a:rPr lang="fr-FR" dirty="0" err="1"/>
              <a:t>june</a:t>
            </a:r>
            <a:r>
              <a:rPr lang="fr-FR" dirty="0"/>
              <a:t> 2025</a:t>
            </a:r>
          </a:p>
        </p:txBody>
      </p:sp>
      <p:pic>
        <p:nvPicPr>
          <p:cNvPr id="2" name="Picture 6" descr="Logo&#10;&#10;Description automatically generated">
            <a:extLst>
              <a:ext uri="{FF2B5EF4-FFF2-40B4-BE49-F238E27FC236}">
                <a16:creationId xmlns:a16="http://schemas.microsoft.com/office/drawing/2014/main" id="{6B917C0D-E01C-4DAD-A9ED-6187DCB05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0" y="136525"/>
            <a:ext cx="1804597" cy="1299014"/>
          </a:xfrm>
          <a:prstGeom prst="rect">
            <a:avLst/>
          </a:prstGeom>
        </p:spPr>
      </p:pic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2DC234AB-353A-FC7F-9DFB-C20BECCC69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" r="38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285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590DA-C58C-54B0-F13C-FF427CCCD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44374C17-B385-3689-6805-5CB6B4FFC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</a:t>
            </a:fld>
            <a:endParaRPr lang="fr-FR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8C0EE40-295C-4378-032E-BB3D3DEEE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578" y="864374"/>
            <a:ext cx="11834570" cy="4910463"/>
          </a:xfrm>
        </p:spPr>
        <p:txBody>
          <a:bodyPr>
            <a:normAutofit fontScale="62500" lnSpcReduction="20000"/>
          </a:bodyPr>
          <a:lstStyle/>
          <a:p>
            <a:r>
              <a:rPr lang="en-US" sz="2200" dirty="0"/>
              <a:t>Because of constraints on the EPIC detector installation and maintenance, </a:t>
            </a:r>
            <a:r>
              <a:rPr lang="en-US" sz="2200" dirty="0" err="1"/>
              <a:t>CyMBaL</a:t>
            </a:r>
            <a:r>
              <a:rPr lang="en-US" sz="2200" dirty="0"/>
              <a:t> is now suggested to move from a configuration of 8 to </a:t>
            </a:r>
            <a:r>
              <a:rPr lang="en-US" sz="2200" b="1" dirty="0"/>
              <a:t>12 independent sectors</a:t>
            </a:r>
            <a:r>
              <a:rPr lang="en-US" sz="2200" dirty="0"/>
              <a:t>, supported on the external </a:t>
            </a:r>
            <a:r>
              <a:rPr lang="en-US" sz="2200" b="1" dirty="0"/>
              <a:t>GST support</a:t>
            </a:r>
            <a:r>
              <a:rPr lang="en-US" sz="2200" dirty="0"/>
              <a:t>, in order to make it more serviceable.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200" b="1" dirty="0">
                <a:sym typeface="Wingdings" pitchFamily="2" charset="2"/>
              </a:rPr>
              <a:t>Global re-design </a:t>
            </a:r>
            <a:r>
              <a:rPr lang="en-US" sz="2200" dirty="0">
                <a:sym typeface="Wingdings" pitchFamily="2" charset="2"/>
              </a:rPr>
              <a:t>which needs to be validated in terms of </a:t>
            </a:r>
            <a:r>
              <a:rPr lang="en-US" sz="2200" b="1" dirty="0">
                <a:sym typeface="Wingdings" pitchFamily="2" charset="2"/>
              </a:rPr>
              <a:t>physics performances</a:t>
            </a:r>
            <a:r>
              <a:rPr lang="en-US" sz="2200" dirty="0">
                <a:sym typeface="Wingdings" pitchFamily="2" charset="2"/>
              </a:rPr>
              <a:t>, </a:t>
            </a:r>
            <a:r>
              <a:rPr lang="en-US" sz="2200" b="1" dirty="0">
                <a:sym typeface="Wingdings" pitchFamily="2" charset="2"/>
              </a:rPr>
              <a:t>readout electronics configuration and development plan</a:t>
            </a:r>
            <a:r>
              <a:rPr lang="en-US" sz="2200" dirty="0">
                <a:sym typeface="Wingdings" pitchFamily="2" charset="2"/>
              </a:rPr>
              <a:t>. </a:t>
            </a:r>
          </a:p>
          <a:p>
            <a:pPr marL="342900" indent="-342900">
              <a:buFont typeface="Wingdings" pitchFamily="2" charset="2"/>
              <a:buChar char="à"/>
            </a:pPr>
            <a:endParaRPr lang="en-US" sz="900" b="1" dirty="0"/>
          </a:p>
          <a:p>
            <a:pPr lvl="1"/>
            <a:r>
              <a:rPr lang="en-US" sz="2000" dirty="0"/>
              <a:t> From </a:t>
            </a:r>
            <a:r>
              <a:rPr lang="en-US" sz="2000" b="1" dirty="0"/>
              <a:t>32 to 48 </a:t>
            </a:r>
            <a:r>
              <a:rPr lang="en-US" sz="2000" dirty="0"/>
              <a:t>modules of ~33 cm width: </a:t>
            </a:r>
            <a:r>
              <a:rPr lang="en-US" sz="2000" dirty="0">
                <a:solidFill>
                  <a:schemeClr val="tx2"/>
                </a:solidFill>
              </a:rPr>
              <a:t>production plan changes (</a:t>
            </a:r>
            <a:r>
              <a:rPr lang="en-US" sz="2000" dirty="0" err="1">
                <a:solidFill>
                  <a:schemeClr val="tx2"/>
                </a:solidFill>
              </a:rPr>
              <a:t>toolings</a:t>
            </a:r>
            <a:r>
              <a:rPr lang="en-US" sz="2000" dirty="0">
                <a:solidFill>
                  <a:schemeClr val="tx2"/>
                </a:solidFill>
              </a:rPr>
              <a:t>, schedule, cost)</a:t>
            </a:r>
          </a:p>
          <a:p>
            <a:pPr lvl="2"/>
            <a:r>
              <a:rPr lang="en-US" sz="2000" dirty="0"/>
              <a:t>Cylindrical Vs flat tiles : estimated 0.5% to 1% X/X0 radiation length increase if flat</a:t>
            </a:r>
          </a:p>
          <a:p>
            <a:pPr lvl="1"/>
            <a:r>
              <a:rPr lang="en-US" sz="2000" dirty="0"/>
              <a:t>Change in width leads to a </a:t>
            </a:r>
            <a:r>
              <a:rPr lang="en-US" sz="2000" dirty="0">
                <a:solidFill>
                  <a:schemeClr val="tx2"/>
                </a:solidFill>
              </a:rPr>
              <a:t>complete re-design of the detector readout with an increase of the number of electronics channels </a:t>
            </a:r>
            <a:r>
              <a:rPr lang="en-US" sz="2000" dirty="0"/>
              <a:t>: </a:t>
            </a:r>
          </a:p>
          <a:p>
            <a:pPr lvl="2"/>
            <a:r>
              <a:rPr lang="en-US" sz="2000" dirty="0"/>
              <a:t>FEB: </a:t>
            </a:r>
            <a:r>
              <a:rPr lang="en-US" sz="2000" b="1" dirty="0"/>
              <a:t>128 </a:t>
            </a:r>
            <a:r>
              <a:rPr lang="en-US" sz="2000" b="1" dirty="0">
                <a:sym typeface="Wingdings" pitchFamily="2" charset="2"/>
              </a:rPr>
              <a:t> 144 </a:t>
            </a:r>
            <a:r>
              <a:rPr lang="en-US" sz="2000" dirty="0">
                <a:sym typeface="Wingdings" pitchFamily="2" charset="2"/>
              </a:rPr>
              <a:t>(+12,5%)</a:t>
            </a:r>
          </a:p>
          <a:p>
            <a:pPr lvl="2"/>
            <a:r>
              <a:rPr lang="en-US" sz="2000" dirty="0"/>
              <a:t>SALSA: </a:t>
            </a:r>
            <a:r>
              <a:rPr lang="en-US" sz="2000" b="1" dirty="0"/>
              <a:t>512 </a:t>
            </a:r>
            <a:r>
              <a:rPr lang="en-US" sz="2000" b="1" dirty="0">
                <a:sym typeface="Wingdings" pitchFamily="2" charset="2"/>
              </a:rPr>
              <a:t> 576 </a:t>
            </a:r>
            <a:r>
              <a:rPr lang="en-US" sz="2000" dirty="0">
                <a:sym typeface="Wingdings" pitchFamily="2" charset="2"/>
              </a:rPr>
              <a:t>(+12,5%)</a:t>
            </a:r>
          </a:p>
          <a:p>
            <a:pPr lvl="1"/>
            <a:r>
              <a:rPr lang="en-US" sz="2000" dirty="0">
                <a:sym typeface="Wingdings" pitchFamily="2" charset="2"/>
              </a:rPr>
              <a:t>Not enough room in 33 cm width to put 4 FEB (only 3)</a:t>
            </a:r>
          </a:p>
          <a:p>
            <a:pPr lvl="1"/>
            <a:endParaRPr lang="en-US" sz="2000" dirty="0">
              <a:sym typeface="Wingdings" pitchFamily="2" charset="2"/>
            </a:endParaRP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Questions:</a:t>
            </a:r>
          </a:p>
          <a:p>
            <a:pPr lvl="2"/>
            <a:r>
              <a:rPr lang="en-US" sz="2000" dirty="0"/>
              <a:t>2D readout anode Vs independent x/y readouts ?</a:t>
            </a:r>
          </a:p>
          <a:p>
            <a:pPr lvl="2"/>
            <a:r>
              <a:rPr lang="en-US" sz="2000" dirty="0"/>
              <a:t>Strip pitch Vs track reconstruction? </a:t>
            </a:r>
          </a:p>
          <a:p>
            <a:pPr lvl="2"/>
            <a:r>
              <a:rPr lang="en-US" sz="2000" dirty="0"/>
              <a:t>Increase of electronics channels &amp; FEBs Vs global </a:t>
            </a:r>
            <a:r>
              <a:rPr lang="en-US" sz="2000" dirty="0" err="1"/>
              <a:t>ePIC</a:t>
            </a:r>
            <a:r>
              <a:rPr lang="en-US" sz="2000" dirty="0"/>
              <a:t> DAQ readout (move back to RDO, more DAM cards ?)</a:t>
            </a:r>
          </a:p>
          <a:p>
            <a:pPr lvl="1"/>
            <a:r>
              <a:rPr lang="en-US" sz="2000" dirty="0"/>
              <a:t>Maintain hermeticity with active area overlaps, or if not possible, check global performances</a:t>
            </a:r>
          </a:p>
          <a:p>
            <a:pPr marL="0" lvl="1" indent="0">
              <a:buNone/>
            </a:pPr>
            <a:endParaRPr lang="en-US" sz="2000" dirty="0"/>
          </a:p>
          <a:p>
            <a:pPr marL="0" lvl="1" indent="0">
              <a:buNone/>
            </a:pPr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BCF484-67A8-7E9F-C218-FB60966CD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fabien.jeanneau@cea.fr, EPIC/EIC 3I meeting, 30th june 2025</a:t>
            </a:r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96EDBA35-2717-3435-A0E5-2C922BDB6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721" y="203995"/>
            <a:ext cx="10728325" cy="531502"/>
          </a:xfrm>
        </p:spPr>
        <p:txBody>
          <a:bodyPr>
            <a:normAutofit/>
          </a:bodyPr>
          <a:lstStyle/>
          <a:p>
            <a:r>
              <a:rPr lang="fr-FR" sz="2800" dirty="0" err="1"/>
              <a:t>CyMBaL</a:t>
            </a:r>
            <a:r>
              <a:rPr lang="fr-FR" sz="2800" dirty="0"/>
              <a:t> re-design in 12 </a:t>
            </a:r>
            <a:r>
              <a:rPr lang="fr-FR" sz="2800" dirty="0" err="1"/>
              <a:t>sectors</a:t>
            </a:r>
            <a:endParaRPr lang="fr-FR" sz="28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D06D7A6-AE4F-8249-2A8C-AC9EF3FDDC84}"/>
              </a:ext>
            </a:extLst>
          </p:cNvPr>
          <p:cNvSpPr txBox="1"/>
          <p:nvPr/>
        </p:nvSpPr>
        <p:spPr>
          <a:xfrm>
            <a:off x="1117307" y="5771787"/>
            <a:ext cx="9584675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Major change: inputs </a:t>
            </a:r>
            <a:r>
              <a:rPr lang="fr-FR" dirty="0" err="1"/>
              <a:t>needed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performance and reconstruction </a:t>
            </a:r>
            <a:r>
              <a:rPr lang="fr-FR" dirty="0" err="1"/>
              <a:t>requirements</a:t>
            </a:r>
            <a:r>
              <a:rPr lang="fr-FR" dirty="0"/>
              <a:t>, simulation</a:t>
            </a:r>
          </a:p>
          <a:p>
            <a:r>
              <a:rPr lang="fr-FR" dirty="0"/>
              <a:t>and </a:t>
            </a:r>
            <a:r>
              <a:rPr lang="fr-FR" dirty="0" err="1"/>
              <a:t>from</a:t>
            </a:r>
            <a:r>
              <a:rPr lang="fr-FR" dirty="0"/>
              <a:t> global </a:t>
            </a:r>
            <a:r>
              <a:rPr lang="fr-FR" dirty="0" err="1"/>
              <a:t>integration</a:t>
            </a:r>
            <a:r>
              <a:rPr lang="fr-FR" dirty="0"/>
              <a:t> (3D CAD model – </a:t>
            </a:r>
            <a:r>
              <a:rPr lang="fr-FR" dirty="0" err="1"/>
              <a:t>GST+TOF+rails</a:t>
            </a:r>
            <a:r>
              <a:rPr lang="fr-FR" dirty="0"/>
              <a:t>)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7836D189-41C1-2489-4C9D-E55936625F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739090"/>
              </p:ext>
            </p:extLst>
          </p:nvPr>
        </p:nvGraphicFramePr>
        <p:xfrm>
          <a:off x="1416401" y="3145983"/>
          <a:ext cx="3875406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2823">
                  <a:extLst>
                    <a:ext uri="{9D8B030D-6E8A-4147-A177-3AD203B41FA5}">
                      <a16:colId xmlns:a16="http://schemas.microsoft.com/office/drawing/2014/main" val="3579144118"/>
                    </a:ext>
                  </a:extLst>
                </a:gridCol>
                <a:gridCol w="848360">
                  <a:extLst>
                    <a:ext uri="{9D8B030D-6E8A-4147-A177-3AD203B41FA5}">
                      <a16:colId xmlns:a16="http://schemas.microsoft.com/office/drawing/2014/main" val="517994973"/>
                    </a:ext>
                  </a:extLst>
                </a:gridCol>
                <a:gridCol w="764223">
                  <a:extLst>
                    <a:ext uri="{9D8B030D-6E8A-4147-A177-3AD203B41FA5}">
                      <a16:colId xmlns:a16="http://schemas.microsoft.com/office/drawing/2014/main" val="17439173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200" kern="100" dirty="0">
                          <a:effectLst/>
                        </a:rPr>
                        <a:t>New design : </a:t>
                      </a:r>
                      <a:r>
                        <a:rPr lang="fr-FR" sz="1200" kern="100" dirty="0" err="1">
                          <a:effectLst/>
                        </a:rPr>
                        <a:t>precision</a:t>
                      </a:r>
                      <a:r>
                        <a:rPr lang="fr-FR" sz="1200" kern="100" dirty="0">
                          <a:effectLst/>
                        </a:rPr>
                        <a:t> in Z</a:t>
                      </a:r>
                      <a:endParaRPr lang="fr-F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200" kern="100">
                          <a:effectLst/>
                        </a:rPr>
                        <a:t>Z</a:t>
                      </a:r>
                      <a:endParaRPr lang="fr-F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200" kern="100" dirty="0">
                          <a:effectLst/>
                        </a:rPr>
                        <a:t>Phi</a:t>
                      </a:r>
                      <a:endParaRPr lang="fr-F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29957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200" kern="100" dirty="0" err="1">
                          <a:effectLst/>
                        </a:rPr>
                        <a:t>External</a:t>
                      </a:r>
                      <a:r>
                        <a:rPr lang="fr-FR" sz="1200" kern="100" dirty="0">
                          <a:effectLst/>
                        </a:rPr>
                        <a:t> dimensions (cm)</a:t>
                      </a:r>
                      <a:endParaRPr lang="fr-F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200" kern="100">
                          <a:effectLst/>
                        </a:rPr>
                        <a:t>67</a:t>
                      </a:r>
                      <a:endParaRPr lang="fr-F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200" kern="100">
                          <a:effectLst/>
                        </a:rPr>
                        <a:t>33</a:t>
                      </a:r>
                      <a:endParaRPr lang="fr-F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41303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200" kern="100" dirty="0">
                          <a:effectLst/>
                        </a:rPr>
                        <a:t>Active area (cm)</a:t>
                      </a:r>
                      <a:endParaRPr lang="fr-F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200" kern="100" dirty="0">
                          <a:effectLst/>
                        </a:rPr>
                        <a:t>59</a:t>
                      </a:r>
                      <a:endParaRPr lang="fr-F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200" kern="100">
                          <a:effectLst/>
                        </a:rPr>
                        <a:t>31</a:t>
                      </a:r>
                      <a:endParaRPr lang="fr-F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2978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200" kern="100" dirty="0">
                          <a:effectLst/>
                        </a:rPr>
                        <a:t># </a:t>
                      </a:r>
                      <a:r>
                        <a:rPr lang="fr-FR" sz="1200" kern="100" dirty="0" err="1">
                          <a:effectLst/>
                        </a:rPr>
                        <a:t>strips</a:t>
                      </a:r>
                      <a:r>
                        <a:rPr lang="fr-FR" sz="1200" kern="100" dirty="0">
                          <a:effectLst/>
                        </a:rPr>
                        <a:t> / pitch (mm)</a:t>
                      </a:r>
                      <a:endParaRPr lang="fr-F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200" kern="100">
                          <a:effectLst/>
                        </a:rPr>
                        <a:t>576 / 1,02</a:t>
                      </a:r>
                      <a:endParaRPr lang="fr-F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200" kern="100" dirty="0">
                          <a:effectLst/>
                        </a:rPr>
                        <a:t>192 / 1,6</a:t>
                      </a:r>
                      <a:endParaRPr lang="fr-F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0012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200" kern="100" dirty="0">
                          <a:effectLst/>
                        </a:rPr>
                        <a:t># SALSA</a:t>
                      </a:r>
                      <a:endParaRPr lang="fr-F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200" kern="100">
                          <a:effectLst/>
                        </a:rPr>
                        <a:t>9</a:t>
                      </a:r>
                      <a:endParaRPr lang="fr-F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200" kern="100">
                          <a:effectLst/>
                        </a:rPr>
                        <a:t>3</a:t>
                      </a:r>
                      <a:endParaRPr lang="fr-F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5407023"/>
                  </a:ext>
                </a:extLst>
              </a:tr>
              <a:tr h="2749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200" kern="100">
                          <a:effectLst/>
                        </a:rPr>
                        <a:t># FEB</a:t>
                      </a:r>
                      <a:endParaRPr lang="fr-F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200" kern="100" dirty="0">
                          <a:effectLst/>
                        </a:rPr>
                        <a:t>3</a:t>
                      </a:r>
                      <a:endParaRPr lang="fr-F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444462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BC984980-C54F-A6FA-60BA-0DFB2ED091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567233"/>
              </p:ext>
            </p:extLst>
          </p:nvPr>
        </p:nvGraphicFramePr>
        <p:xfrm>
          <a:off x="5983288" y="3145983"/>
          <a:ext cx="3978593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6010">
                  <a:extLst>
                    <a:ext uri="{9D8B030D-6E8A-4147-A177-3AD203B41FA5}">
                      <a16:colId xmlns:a16="http://schemas.microsoft.com/office/drawing/2014/main" val="3026896327"/>
                    </a:ext>
                  </a:extLst>
                </a:gridCol>
                <a:gridCol w="848360">
                  <a:extLst>
                    <a:ext uri="{9D8B030D-6E8A-4147-A177-3AD203B41FA5}">
                      <a16:colId xmlns:a16="http://schemas.microsoft.com/office/drawing/2014/main" val="4007548133"/>
                    </a:ext>
                  </a:extLst>
                </a:gridCol>
                <a:gridCol w="764223">
                  <a:extLst>
                    <a:ext uri="{9D8B030D-6E8A-4147-A177-3AD203B41FA5}">
                      <a16:colId xmlns:a16="http://schemas.microsoft.com/office/drawing/2014/main" val="36571248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200" kern="100" dirty="0">
                          <a:effectLst/>
                        </a:rPr>
                        <a:t>New design : </a:t>
                      </a:r>
                      <a:r>
                        <a:rPr lang="fr-FR" sz="1200" kern="100" dirty="0" err="1">
                          <a:effectLst/>
                        </a:rPr>
                        <a:t>same</a:t>
                      </a:r>
                      <a:r>
                        <a:rPr lang="fr-FR" sz="1200" kern="100" dirty="0">
                          <a:effectLst/>
                        </a:rPr>
                        <a:t> </a:t>
                      </a:r>
                      <a:r>
                        <a:rPr lang="fr-FR" sz="1200" kern="100" dirty="0" err="1">
                          <a:effectLst/>
                        </a:rPr>
                        <a:t>ch</a:t>
                      </a:r>
                      <a:r>
                        <a:rPr lang="fr-FR" sz="1200" kern="100" dirty="0">
                          <a:effectLst/>
                        </a:rPr>
                        <a:t> </a:t>
                      </a:r>
                      <a:r>
                        <a:rPr lang="fr-FR" sz="1200" kern="100" dirty="0" err="1">
                          <a:effectLst/>
                        </a:rPr>
                        <a:t>number</a:t>
                      </a:r>
                      <a:endParaRPr lang="fr-F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200" kern="100">
                          <a:effectLst/>
                        </a:rPr>
                        <a:t>Z</a:t>
                      </a:r>
                      <a:endParaRPr lang="fr-F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200" kern="100">
                          <a:effectLst/>
                        </a:rPr>
                        <a:t>Phi</a:t>
                      </a:r>
                      <a:endParaRPr lang="fr-F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87005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200" kern="100" dirty="0" err="1">
                          <a:effectLst/>
                        </a:rPr>
                        <a:t>External</a:t>
                      </a:r>
                      <a:r>
                        <a:rPr lang="fr-FR" sz="1200" kern="100" dirty="0">
                          <a:effectLst/>
                        </a:rPr>
                        <a:t> dimensions (cm)</a:t>
                      </a:r>
                      <a:endParaRPr lang="fr-F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200" kern="100">
                          <a:effectLst/>
                        </a:rPr>
                        <a:t>67</a:t>
                      </a:r>
                      <a:endParaRPr lang="fr-F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200" kern="100">
                          <a:effectLst/>
                        </a:rPr>
                        <a:t>33</a:t>
                      </a:r>
                      <a:endParaRPr lang="fr-F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34741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200" kern="100" dirty="0">
                          <a:effectLst/>
                        </a:rPr>
                        <a:t>Active area (cm)</a:t>
                      </a:r>
                      <a:endParaRPr lang="fr-F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200" kern="100">
                          <a:effectLst/>
                        </a:rPr>
                        <a:t>59</a:t>
                      </a:r>
                      <a:endParaRPr lang="fr-F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200" kern="100">
                          <a:effectLst/>
                        </a:rPr>
                        <a:t>31</a:t>
                      </a:r>
                      <a:endParaRPr lang="fr-F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9252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200" kern="100" dirty="0">
                          <a:effectLst/>
                        </a:rPr>
                        <a:t># </a:t>
                      </a:r>
                      <a:r>
                        <a:rPr lang="fr-FR" sz="1200" kern="100" dirty="0" err="1">
                          <a:effectLst/>
                        </a:rPr>
                        <a:t>strips</a:t>
                      </a:r>
                      <a:r>
                        <a:rPr lang="fr-FR" sz="1200" kern="100" dirty="0">
                          <a:effectLst/>
                        </a:rPr>
                        <a:t> / pitch (mm)</a:t>
                      </a:r>
                      <a:endParaRPr lang="fr-F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200" kern="100">
                          <a:effectLst/>
                        </a:rPr>
                        <a:t>512 / 1,15</a:t>
                      </a:r>
                      <a:endParaRPr lang="fr-F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200" kern="100">
                          <a:effectLst/>
                        </a:rPr>
                        <a:t>256 / 1,2</a:t>
                      </a:r>
                      <a:endParaRPr lang="fr-F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81334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200" kern="100">
                          <a:effectLst/>
                        </a:rPr>
                        <a:t># SALSA</a:t>
                      </a:r>
                      <a:endParaRPr lang="fr-F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200" kern="100" dirty="0">
                          <a:effectLst/>
                        </a:rPr>
                        <a:t>8</a:t>
                      </a:r>
                      <a:endParaRPr lang="fr-F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200" kern="100">
                          <a:effectLst/>
                        </a:rPr>
                        <a:t>4</a:t>
                      </a:r>
                      <a:endParaRPr lang="fr-F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21504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200" kern="100" dirty="0">
                          <a:effectLst/>
                        </a:rPr>
                        <a:t># FEB</a:t>
                      </a:r>
                      <a:endParaRPr lang="fr-F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200" kern="100" dirty="0">
                          <a:effectLst/>
                        </a:rPr>
                        <a:t>3</a:t>
                      </a:r>
                      <a:endParaRPr lang="fr-F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932272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CD9EB279-4A34-E23C-54F9-69A6D8718775}"/>
              </a:ext>
            </a:extLst>
          </p:cNvPr>
          <p:cNvSpPr txBox="1"/>
          <p:nvPr/>
        </p:nvSpPr>
        <p:spPr>
          <a:xfrm>
            <a:off x="5915782" y="4194005"/>
            <a:ext cx="39785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Downgraded track reconstruction performances</a:t>
            </a:r>
            <a:endParaRPr lang="fr-FR" sz="14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8F9E95B-625A-5D75-242C-9E64DAE0A72F}"/>
              </a:ext>
            </a:extLst>
          </p:cNvPr>
          <p:cNvSpPr txBox="1"/>
          <p:nvPr/>
        </p:nvSpPr>
        <p:spPr>
          <a:xfrm>
            <a:off x="1416401" y="4194005"/>
            <a:ext cx="39785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Precision in Z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312882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56FB4-6BFF-632B-8C51-5784D587F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8C542C-5FDD-E25F-2424-B3A792F60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fabien.jeanneau@cea.fr, EPIC/EIC 3I meeting, 30th june 2025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C465A2F-B501-1A2E-000D-3FB0056F4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3</a:t>
            </a:fld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17C6A6FD-CD3B-951A-4886-052C004BE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721" y="203994"/>
            <a:ext cx="10728325" cy="871827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From</a:t>
            </a:r>
            <a:r>
              <a:rPr lang="fr-FR" dirty="0"/>
              <a:t> 8 to 12 </a:t>
            </a:r>
            <a:r>
              <a:rPr lang="fr-FR" dirty="0" err="1"/>
              <a:t>inner</a:t>
            </a:r>
            <a:r>
              <a:rPr lang="fr-FR" dirty="0"/>
              <a:t> MPGD </a:t>
            </a:r>
            <a:r>
              <a:rPr lang="fr-FR" dirty="0" err="1"/>
              <a:t>sectors</a:t>
            </a:r>
            <a:r>
              <a:rPr lang="fr-FR" dirty="0"/>
              <a:t> …</a:t>
            </a:r>
            <a:br>
              <a:rPr lang="fr-FR" dirty="0"/>
            </a:b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5056F9-41D5-EAEB-F2D9-40EBB4714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20" y="750079"/>
            <a:ext cx="5953540" cy="547063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969D35D-4BDC-F50D-B304-BE7DEDDC20EB}"/>
              </a:ext>
            </a:extLst>
          </p:cNvPr>
          <p:cNvSpPr txBox="1"/>
          <p:nvPr/>
        </p:nvSpPr>
        <p:spPr>
          <a:xfrm>
            <a:off x="3858878" y="860291"/>
            <a:ext cx="21980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Current</a:t>
            </a:r>
            <a:r>
              <a:rPr lang="fr-FR" dirty="0">
                <a:solidFill>
                  <a:schemeClr val="bg1"/>
                </a:solidFill>
              </a:rPr>
              <a:t> design</a:t>
            </a:r>
          </a:p>
          <a:p>
            <a:r>
              <a:rPr lang="fr-FR" dirty="0">
                <a:solidFill>
                  <a:schemeClr val="bg1"/>
                </a:solidFill>
              </a:rPr>
              <a:t>32 </a:t>
            </a:r>
            <a:r>
              <a:rPr lang="fr-FR" dirty="0" err="1">
                <a:solidFill>
                  <a:schemeClr val="bg1"/>
                </a:solidFill>
              </a:rPr>
              <a:t>Cylindrical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Tiles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48x57 cm</a:t>
            </a:r>
            <a:r>
              <a:rPr lang="fr-FR" baseline="30000" dirty="0">
                <a:solidFill>
                  <a:schemeClr val="bg1"/>
                </a:solidFill>
              </a:rPr>
              <a:t>2</a:t>
            </a:r>
          </a:p>
          <a:p>
            <a:r>
              <a:rPr lang="fr-FR" dirty="0">
                <a:solidFill>
                  <a:schemeClr val="bg1"/>
                </a:solidFill>
              </a:rPr>
              <a:t>Pitch : ~1.1 mm</a:t>
            </a:r>
          </a:p>
          <a:p>
            <a:r>
              <a:rPr lang="fr-FR" dirty="0">
                <a:solidFill>
                  <a:schemeClr val="bg1"/>
                </a:solidFill>
              </a:rPr>
              <a:t>128 x 256 ch. </a:t>
            </a:r>
            <a:r>
              <a:rPr lang="fr-FR" dirty="0" err="1">
                <a:solidFill>
                  <a:schemeClr val="bg1"/>
                </a:solidFill>
              </a:rPr>
              <a:t>FEBs</a:t>
            </a:r>
            <a:endParaRPr lang="fr-FR" baseline="30000" dirty="0">
              <a:solidFill>
                <a:schemeClr val="bg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11B0D7E-A3C6-A363-7C48-F8A1E2292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875" y="1137290"/>
            <a:ext cx="5756125" cy="486553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474474B-B456-1B59-3F7B-9478AA224EE9}"/>
              </a:ext>
            </a:extLst>
          </p:cNvPr>
          <p:cNvSpPr txBox="1"/>
          <p:nvPr/>
        </p:nvSpPr>
        <p:spPr>
          <a:xfrm>
            <a:off x="9626594" y="1075821"/>
            <a:ext cx="25186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On-</a:t>
            </a:r>
            <a:r>
              <a:rPr lang="fr-FR" dirty="0" err="1">
                <a:solidFill>
                  <a:schemeClr val="bg1"/>
                </a:solidFill>
              </a:rPr>
              <a:t>going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study</a:t>
            </a:r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dirty="0">
                <a:solidFill>
                  <a:schemeClr val="bg1"/>
                </a:solidFill>
              </a:rPr>
              <a:t>re-design in 12 </a:t>
            </a:r>
            <a:r>
              <a:rPr lang="fr-FR" dirty="0" err="1">
                <a:solidFill>
                  <a:schemeClr val="bg1"/>
                </a:solidFill>
              </a:rPr>
              <a:t>sectors</a:t>
            </a:r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dirty="0">
                <a:solidFill>
                  <a:schemeClr val="bg1"/>
                </a:solidFill>
              </a:rPr>
              <a:t>33x67 cm</a:t>
            </a:r>
            <a:r>
              <a:rPr lang="fr-FR" baseline="30000" dirty="0">
                <a:solidFill>
                  <a:schemeClr val="bg1"/>
                </a:solidFill>
              </a:rPr>
              <a:t>2</a:t>
            </a:r>
            <a:r>
              <a:rPr lang="fr-FR" dirty="0">
                <a:solidFill>
                  <a:schemeClr val="bg1"/>
                </a:solidFill>
              </a:rPr>
              <a:t> flat </a:t>
            </a:r>
            <a:r>
              <a:rPr lang="fr-FR" dirty="0" err="1">
                <a:solidFill>
                  <a:schemeClr val="bg1"/>
                </a:solidFill>
              </a:rPr>
              <a:t>tiles</a:t>
            </a:r>
            <a:endParaRPr lang="fr-FR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590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DF5D9-EF9F-A3DB-35A5-31FF633A6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98BD1C-B980-0872-F0E4-98B737C47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fabien.jeanneau@cea.fr, EPIC/EIC 3I meeting, 30th june 2025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5B6A4B53-30D1-8460-89C9-F4B23FD4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4</a:t>
            </a:fld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52CA1152-687D-3324-040A-285A7F999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721" y="124482"/>
            <a:ext cx="10728325" cy="871827"/>
          </a:xfrm>
        </p:spPr>
        <p:txBody>
          <a:bodyPr>
            <a:normAutofit/>
          </a:bodyPr>
          <a:lstStyle/>
          <a:p>
            <a:r>
              <a:rPr lang="fr-FR" dirty="0"/>
              <a:t>12 </a:t>
            </a:r>
            <a:r>
              <a:rPr lang="fr-FR" dirty="0" err="1"/>
              <a:t>slats</a:t>
            </a:r>
            <a:r>
              <a:rPr lang="fr-FR" dirty="0"/>
              <a:t> model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1E652C1-3384-70E3-A97B-62826FE5D770}"/>
              </a:ext>
            </a:extLst>
          </p:cNvPr>
          <p:cNvSpPr txBox="1"/>
          <p:nvPr/>
        </p:nvSpPr>
        <p:spPr>
          <a:xfrm>
            <a:off x="169024" y="560395"/>
            <a:ext cx="8067273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fr-FR" dirty="0" err="1"/>
              <a:t>Difficult</a:t>
            </a:r>
            <a:r>
              <a:rPr lang="fr-FR" dirty="0"/>
              <a:t> to </a:t>
            </a:r>
            <a:r>
              <a:rPr lang="fr-FR" dirty="0" err="1"/>
              <a:t>maintain</a:t>
            </a:r>
            <a:r>
              <a:rPr lang="fr-FR" dirty="0"/>
              <a:t> full </a:t>
            </a:r>
            <a:r>
              <a:rPr lang="fr-FR" dirty="0" err="1"/>
              <a:t>hermeticity</a:t>
            </a:r>
            <a:r>
              <a:rPr lang="fr-FR" dirty="0"/>
              <a:t> </a:t>
            </a:r>
            <a:r>
              <a:rPr lang="fr-FR" dirty="0" err="1"/>
              <a:t>within</a:t>
            </a:r>
            <a:r>
              <a:rPr lang="fr-FR" dirty="0"/>
              <a:t> the </a:t>
            </a:r>
            <a:r>
              <a:rPr lang="fr-FR" dirty="0" err="1"/>
              <a:t>current</a:t>
            </a:r>
            <a:r>
              <a:rPr lang="fr-FR" dirty="0"/>
              <a:t> </a:t>
            </a:r>
            <a:r>
              <a:rPr lang="fr-FR" dirty="0" err="1"/>
              <a:t>Inner</a:t>
            </a:r>
            <a:r>
              <a:rPr lang="fr-FR" dirty="0"/>
              <a:t> MPGD </a:t>
            </a:r>
            <a:r>
              <a:rPr lang="fr-FR" dirty="0" err="1"/>
              <a:t>envelop</a:t>
            </a:r>
            <a:r>
              <a:rPr lang="fr-FR" dirty="0"/>
              <a:t> …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3F51F35-7628-C201-998F-99D9F0EBA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76" y="996308"/>
            <a:ext cx="11553661" cy="528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79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CDE371A-0392-AAF1-FDAF-9F70597CE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fabien.jeanneau@cea.fr, EPIC/EIC 3I meeting, 30th june 2025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E8D033-333C-1F98-6286-3C5B77B6F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5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E3FDEDC2-A11E-5A0E-544B-BB470FAFC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12 </a:t>
            </a:r>
            <a:r>
              <a:rPr lang="fr-FR" dirty="0" err="1"/>
              <a:t>fish</a:t>
            </a:r>
            <a:r>
              <a:rPr lang="fr-FR" dirty="0"/>
              <a:t> </a:t>
            </a:r>
            <a:r>
              <a:rPr lang="fr-FR" dirty="0" err="1"/>
              <a:t>scales</a:t>
            </a:r>
            <a:r>
              <a:rPr lang="fr-FR" dirty="0"/>
              <a:t> model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4D442B8-3D9E-0100-55EB-D10C2B4F5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28" y="1005601"/>
            <a:ext cx="11436365" cy="533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13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6724AE0-64A6-1354-0113-AE0F3F6E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fabien.jeanneau@cea.fr, EPIC/EIC 3I meeting, 30th june 2025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5C88017-BC5E-242F-5ABC-B9A4E03EF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6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A1E15A6-174E-EE24-881B-BC0A24D08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Check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keeping</a:t>
            </a:r>
            <a:r>
              <a:rPr lang="fr-FR" dirty="0"/>
              <a:t> zones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4884717-DAF8-7EE3-C7AB-7C901E293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06" y="1094663"/>
            <a:ext cx="11440947" cy="534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78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DA451F7-3CC6-0730-E953-8263FEBC7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§"/>
            </a:pPr>
            <a:r>
              <a:rPr lang="fr-FR" dirty="0"/>
              <a:t>A </a:t>
            </a:r>
            <a:r>
              <a:rPr lang="fr-FR" dirty="0" err="1"/>
              <a:t>larger</a:t>
            </a:r>
            <a:r>
              <a:rPr lang="fr-FR" dirty="0"/>
              <a:t> </a:t>
            </a:r>
            <a:r>
              <a:rPr lang="fr-FR" dirty="0" err="1"/>
              <a:t>envelope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needed</a:t>
            </a:r>
            <a:r>
              <a:rPr lang="fr-FR" dirty="0"/>
              <a:t>: [560 ; 615] mm, </a:t>
            </a:r>
            <a:r>
              <a:rPr lang="fr-FR" dirty="0" err="1"/>
              <a:t>thus</a:t>
            </a:r>
            <a:r>
              <a:rPr lang="fr-FR" dirty="0"/>
              <a:t> 5 mm more </a:t>
            </a:r>
            <a:r>
              <a:rPr lang="fr-FR" dirty="0" err="1"/>
              <a:t>than</a:t>
            </a:r>
            <a:r>
              <a:rPr lang="fr-FR" dirty="0"/>
              <a:t> </a:t>
            </a:r>
            <a:r>
              <a:rPr lang="fr-FR" dirty="0" err="1"/>
              <a:t>foreseen</a:t>
            </a:r>
            <a:endParaRPr lang="fr-FR" dirty="0"/>
          </a:p>
          <a:p>
            <a:pPr marL="285750" indent="-285750">
              <a:buFont typeface="Wingdings" pitchFamily="2" charset="2"/>
              <a:buChar char="§"/>
            </a:pPr>
            <a:r>
              <a:rPr lang="fr-FR" dirty="0"/>
              <a:t> Module </a:t>
            </a:r>
            <a:r>
              <a:rPr lang="fr-FR" dirty="0" err="1"/>
              <a:t>feasibility</a:t>
            </a:r>
            <a:r>
              <a:rPr lang="fr-FR" dirty="0"/>
              <a:t> </a:t>
            </a:r>
            <a:r>
              <a:rPr lang="fr-FR" dirty="0" err="1"/>
              <a:t>study</a:t>
            </a:r>
            <a:r>
              <a:rPr lang="fr-FR" dirty="0"/>
              <a:t> </a:t>
            </a:r>
            <a:r>
              <a:rPr lang="fr-FR" dirty="0" err="1"/>
              <a:t>needed</a:t>
            </a:r>
            <a:r>
              <a:rPr lang="fr-FR" dirty="0"/>
              <a:t> in </a:t>
            </a:r>
            <a:r>
              <a:rPr lang="fr-FR" dirty="0" err="1"/>
              <a:t>terms</a:t>
            </a:r>
            <a:r>
              <a:rPr lang="fr-FR" dirty="0"/>
              <a:t> of </a:t>
            </a:r>
            <a:r>
              <a:rPr lang="fr-FR" dirty="0" err="1"/>
              <a:t>thickness</a:t>
            </a:r>
            <a:r>
              <a:rPr lang="fr-FR" dirty="0"/>
              <a:t>, dimensions, etc.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dirty="0" err="1"/>
              <a:t>Overlap</a:t>
            </a:r>
            <a:r>
              <a:rPr lang="fr-FR" dirty="0"/>
              <a:t> in Phi </a:t>
            </a:r>
            <a:r>
              <a:rPr lang="fr-FR" dirty="0" err="1"/>
              <a:t>seems</a:t>
            </a:r>
            <a:r>
              <a:rPr lang="fr-FR" dirty="0"/>
              <a:t> ok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dirty="0" err="1"/>
              <a:t>Overlap</a:t>
            </a:r>
            <a:r>
              <a:rPr lang="fr-FR" dirty="0"/>
              <a:t> in Z must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studied</a:t>
            </a:r>
            <a:r>
              <a:rPr lang="fr-FR" dirty="0"/>
              <a:t>, </a:t>
            </a:r>
            <a:r>
              <a:rPr lang="fr-FR" dirty="0" err="1"/>
              <a:t>specially</a:t>
            </a:r>
            <a:r>
              <a:rPr lang="fr-FR" dirty="0"/>
              <a:t> </a:t>
            </a:r>
            <a:r>
              <a:rPr lang="fr-FR" dirty="0" err="1"/>
              <a:t>depending</a:t>
            </a:r>
            <a:r>
              <a:rPr lang="fr-FR" dirty="0"/>
              <a:t> on the fixation system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dirty="0"/>
              <a:t>3D model, and meeting </a:t>
            </a:r>
            <a:r>
              <a:rPr lang="fr-FR" dirty="0" err="1"/>
              <a:t>with</a:t>
            </a:r>
            <a:r>
              <a:rPr lang="fr-FR" dirty="0"/>
              <a:t> CAD </a:t>
            </a:r>
            <a:r>
              <a:rPr lang="fr-FR" dirty="0" err="1"/>
              <a:t>engineer</a:t>
            </a:r>
            <a:r>
              <a:rPr lang="fr-FR" dirty="0"/>
              <a:t>, </a:t>
            </a:r>
            <a:r>
              <a:rPr lang="fr-FR" dirty="0" err="1"/>
              <a:t>needed</a:t>
            </a:r>
            <a:r>
              <a:rPr lang="fr-FR" dirty="0"/>
              <a:t> to </a:t>
            </a:r>
            <a:r>
              <a:rPr lang="fr-FR" dirty="0" err="1"/>
              <a:t>study</a:t>
            </a:r>
            <a:r>
              <a:rPr lang="fr-FR" dirty="0"/>
              <a:t> fixation </a:t>
            </a:r>
            <a:r>
              <a:rPr lang="fr-FR" dirty="0" err="1"/>
              <a:t>mechanics</a:t>
            </a:r>
            <a:r>
              <a:rPr lang="fr-FR" dirty="0"/>
              <a:t>, services, etc. of a </a:t>
            </a:r>
            <a:r>
              <a:rPr lang="fr-FR" dirty="0" err="1"/>
              <a:t>complete</a:t>
            </a:r>
            <a:r>
              <a:rPr lang="fr-FR" dirty="0"/>
              <a:t> </a:t>
            </a:r>
            <a:r>
              <a:rPr lang="fr-FR" dirty="0" err="1"/>
              <a:t>sector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CD6441F-CE6A-CE93-3D99-041BFF562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fabien.jeanneau@cea.fr, EPIC/EIC 3I meeting, 30th june 2025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7657B31-AF47-07C7-05FA-0763B59F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7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03C7565F-4127-2521-FB60-184E33AF9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Preliminary </a:t>
            </a:r>
            <a:r>
              <a:rPr lang="fr-FR" dirty="0" err="1"/>
              <a:t>remarks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7122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D9BB2-5983-B39F-3447-BA7B6B567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B43A19-AA56-1719-6EF2-A67F00F67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fabien.jeanneau@cea.fr, EPIC/EIC 3I meeting, 30th june 2025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80C5DC4-F420-AA86-4AD0-9D64A010D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8</a:t>
            </a:fld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1BF05CF8-1876-06C9-0E6C-898EB9A86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721" y="203994"/>
            <a:ext cx="10728325" cy="871827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CyMBaL</a:t>
            </a:r>
            <a:r>
              <a:rPr lang="fr-FR" dirty="0"/>
              <a:t> </a:t>
            </a:r>
            <a:r>
              <a:rPr lang="fr-FR" dirty="0" err="1"/>
              <a:t>development</a:t>
            </a:r>
            <a:r>
              <a:rPr lang="fr-FR" dirty="0"/>
              <a:t> timeline (</a:t>
            </a:r>
            <a:r>
              <a:rPr lang="fr-FR" dirty="0" err="1"/>
              <a:t>under</a:t>
            </a:r>
            <a:r>
              <a:rPr lang="fr-FR" dirty="0"/>
              <a:t> </a:t>
            </a:r>
            <a:r>
              <a:rPr lang="fr-FR" dirty="0" err="1"/>
              <a:t>revision</a:t>
            </a:r>
            <a:r>
              <a:rPr lang="fr-FR" dirty="0"/>
              <a:t>) </a:t>
            </a:r>
            <a:br>
              <a:rPr lang="fr-FR" dirty="0"/>
            </a:br>
            <a:endParaRPr lang="fr-FR" dirty="0"/>
          </a:p>
        </p:txBody>
      </p:sp>
      <p:grpSp>
        <p:nvGrpSpPr>
          <p:cNvPr id="2" name="Google Shape;191;p9">
            <a:extLst>
              <a:ext uri="{FF2B5EF4-FFF2-40B4-BE49-F238E27FC236}">
                <a16:creationId xmlns:a16="http://schemas.microsoft.com/office/drawing/2014/main" id="{48024B91-9598-10F0-F664-64C7BEFC16DE}"/>
              </a:ext>
            </a:extLst>
          </p:cNvPr>
          <p:cNvGrpSpPr/>
          <p:nvPr/>
        </p:nvGrpSpPr>
        <p:grpSpPr>
          <a:xfrm>
            <a:off x="248934" y="592374"/>
            <a:ext cx="11768760" cy="2957598"/>
            <a:chOff x="388080" y="1188720"/>
            <a:chExt cx="11768760" cy="2957598"/>
          </a:xfrm>
        </p:grpSpPr>
        <p:sp>
          <p:nvSpPr>
            <p:cNvPr id="3" name="Google Shape;192;p9">
              <a:extLst>
                <a:ext uri="{FF2B5EF4-FFF2-40B4-BE49-F238E27FC236}">
                  <a16:creationId xmlns:a16="http://schemas.microsoft.com/office/drawing/2014/main" id="{3C42217D-662E-0C22-AD86-AF8285013E24}"/>
                </a:ext>
              </a:extLst>
            </p:cNvPr>
            <p:cNvSpPr/>
            <p:nvPr/>
          </p:nvSpPr>
          <p:spPr>
            <a:xfrm>
              <a:off x="1143000" y="1604160"/>
              <a:ext cx="2190960" cy="72792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5400"/>
                  </a:moveTo>
                  <a:lnTo>
                    <a:pt x="16200" y="5400"/>
                  </a:lnTo>
                  <a:lnTo>
                    <a:pt x="16200" y="0"/>
                  </a:lnTo>
                  <a:lnTo>
                    <a:pt x="21600" y="10800"/>
                  </a:lnTo>
                  <a:lnTo>
                    <a:pt x="16200" y="21600"/>
                  </a:lnTo>
                  <a:lnTo>
                    <a:pt x="16200" y="16200"/>
                  </a:lnTo>
                  <a:lnTo>
                    <a:pt x="0" y="16200"/>
                  </a:lnTo>
                  <a:close/>
                </a:path>
              </a:pathLst>
            </a:custGeom>
            <a:solidFill>
              <a:srgbClr val="729FCF"/>
            </a:solidFill>
            <a:ln w="9525" cap="flat" cmpd="sng">
              <a:solidFill>
                <a:srgbClr val="3465A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strike="noStrik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R&amp;D and design (</a:t>
              </a:r>
              <a:r>
                <a:rPr lang="en-US" sz="1400" b="0" strike="noStrik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RDx</a:t>
              </a:r>
              <a:r>
                <a:rPr lang="en-US" sz="1400" b="0" strike="noStrik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 sz="14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193;p9">
              <a:extLst>
                <a:ext uri="{FF2B5EF4-FFF2-40B4-BE49-F238E27FC236}">
                  <a16:creationId xmlns:a16="http://schemas.microsoft.com/office/drawing/2014/main" id="{E9E5A45A-70C2-804B-FF9B-6FF861BB4776}"/>
                </a:ext>
              </a:extLst>
            </p:cNvPr>
            <p:cNvSpPr/>
            <p:nvPr/>
          </p:nvSpPr>
          <p:spPr>
            <a:xfrm>
              <a:off x="4716000" y="1604520"/>
              <a:ext cx="1733760" cy="72792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5270"/>
                  </a:moveTo>
                  <a:lnTo>
                    <a:pt x="18332" y="5270"/>
                  </a:lnTo>
                  <a:lnTo>
                    <a:pt x="18332" y="0"/>
                  </a:lnTo>
                  <a:lnTo>
                    <a:pt x="21600" y="10800"/>
                  </a:lnTo>
                  <a:lnTo>
                    <a:pt x="18332" y="21600"/>
                  </a:lnTo>
                  <a:lnTo>
                    <a:pt x="18332" y="16330"/>
                  </a:lnTo>
                  <a:lnTo>
                    <a:pt x="0" y="16330"/>
                  </a:lnTo>
                  <a:close/>
                </a:path>
              </a:pathLst>
            </a:custGeom>
            <a:solidFill>
              <a:srgbClr val="729FCF"/>
            </a:solidFill>
            <a:ln w="9525" cap="flat" cmpd="sng">
              <a:solidFill>
                <a:srgbClr val="3465A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Pre-production</a:t>
              </a:r>
              <a:endPara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94;p9">
              <a:extLst>
                <a:ext uri="{FF2B5EF4-FFF2-40B4-BE49-F238E27FC236}">
                  <a16:creationId xmlns:a16="http://schemas.microsoft.com/office/drawing/2014/main" id="{9E076BF0-86CD-EB95-BE8C-5DDDBA8498F8}"/>
                </a:ext>
              </a:extLst>
            </p:cNvPr>
            <p:cNvSpPr/>
            <p:nvPr/>
          </p:nvSpPr>
          <p:spPr>
            <a:xfrm>
              <a:off x="6492240" y="1604160"/>
              <a:ext cx="3654000" cy="72792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4685"/>
                  </a:moveTo>
                  <a:lnTo>
                    <a:pt x="18686" y="4685"/>
                  </a:lnTo>
                  <a:lnTo>
                    <a:pt x="18686" y="0"/>
                  </a:lnTo>
                  <a:lnTo>
                    <a:pt x="21600" y="10800"/>
                  </a:lnTo>
                  <a:lnTo>
                    <a:pt x="18686" y="21600"/>
                  </a:lnTo>
                  <a:lnTo>
                    <a:pt x="18686" y="16915"/>
                  </a:lnTo>
                  <a:lnTo>
                    <a:pt x="0" y="16915"/>
                  </a:lnTo>
                  <a:close/>
                </a:path>
              </a:pathLst>
            </a:custGeom>
            <a:solidFill>
              <a:srgbClr val="729FCF"/>
            </a:solidFill>
            <a:ln w="9525" cap="flat" cmpd="sng">
              <a:solidFill>
                <a:srgbClr val="3465A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strike="noStrik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Production </a:t>
              </a:r>
              <a:r>
                <a:rPr lang="en-US" sz="1400" b="0" strike="noStrike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(+ 6 months ?)</a:t>
              </a:r>
              <a:endParaRPr sz="1400" b="0" strike="noStrik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95;p9">
              <a:extLst>
                <a:ext uri="{FF2B5EF4-FFF2-40B4-BE49-F238E27FC236}">
                  <a16:creationId xmlns:a16="http://schemas.microsoft.com/office/drawing/2014/main" id="{CCFB3629-0EDA-E04B-CDE6-CF523C9AE263}"/>
                </a:ext>
              </a:extLst>
            </p:cNvPr>
            <p:cNvSpPr/>
            <p:nvPr/>
          </p:nvSpPr>
          <p:spPr>
            <a:xfrm>
              <a:off x="3054600" y="1188720"/>
              <a:ext cx="685800" cy="342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2026</a:t>
              </a:r>
              <a:endPara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96;p9">
              <a:extLst>
                <a:ext uri="{FF2B5EF4-FFF2-40B4-BE49-F238E27FC236}">
                  <a16:creationId xmlns:a16="http://schemas.microsoft.com/office/drawing/2014/main" id="{4D5F4470-634C-E48A-DE13-FF0D60EBAFE1}"/>
                </a:ext>
              </a:extLst>
            </p:cNvPr>
            <p:cNvSpPr/>
            <p:nvPr/>
          </p:nvSpPr>
          <p:spPr>
            <a:xfrm>
              <a:off x="9890280" y="1188720"/>
              <a:ext cx="1369440" cy="342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2030</a:t>
              </a:r>
              <a:endPara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97;p9">
              <a:extLst>
                <a:ext uri="{FF2B5EF4-FFF2-40B4-BE49-F238E27FC236}">
                  <a16:creationId xmlns:a16="http://schemas.microsoft.com/office/drawing/2014/main" id="{0D080E20-61C5-0868-2AC2-6F30834300DF}"/>
                </a:ext>
              </a:extLst>
            </p:cNvPr>
            <p:cNvSpPr/>
            <p:nvPr/>
          </p:nvSpPr>
          <p:spPr>
            <a:xfrm>
              <a:off x="388080" y="2320758"/>
              <a:ext cx="2831400" cy="18255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216000" marR="0" lvl="0" indent="-216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30"/>
                <a:buFont typeface="Noto Sans Symbols"/>
                <a:buChar char="●"/>
              </a:pPr>
              <a:r>
                <a:rPr lang="en-US" sz="1400" b="0" strike="noStrik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Finalization of the 2D readout  R&amp;D</a:t>
              </a:r>
              <a:endParaRPr sz="14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16000" marR="0" lvl="0" indent="-216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30"/>
                <a:buFont typeface="Noto Sans Symbols"/>
                <a:buChar char="●"/>
              </a:pPr>
              <a:r>
                <a:rPr lang="en-US" sz="1400" b="0" strike="noStrik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Choice of the r/o (</a:t>
              </a:r>
              <a:r>
                <a:rPr lang="en-US" sz="1400" b="1" strike="noStrik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test beam</a:t>
              </a:r>
              <a:r>
                <a:rPr lang="en-US" sz="1400" b="0" strike="noStrik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 sz="14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16000" marR="0" lvl="0" indent="-216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30"/>
                <a:buFont typeface="Noto Sans Symbols"/>
                <a:buChar char="●"/>
              </a:pPr>
              <a:r>
                <a:rPr lang="en-US" sz="1400" b="0" strike="noStrik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Design of scale 1 prototype</a:t>
              </a:r>
              <a:endParaRPr sz="14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16000" marR="0" lvl="0" indent="-170279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20"/>
                <a:buFont typeface="Noto Sans Symbols"/>
                <a:buNone/>
              </a:pPr>
              <a:endParaRPr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98;p9">
              <a:extLst>
                <a:ext uri="{FF2B5EF4-FFF2-40B4-BE49-F238E27FC236}">
                  <a16:creationId xmlns:a16="http://schemas.microsoft.com/office/drawing/2014/main" id="{961C6284-EA27-54FF-C73F-B6CC9517EAA3}"/>
                </a:ext>
              </a:extLst>
            </p:cNvPr>
            <p:cNvSpPr/>
            <p:nvPr/>
          </p:nvSpPr>
          <p:spPr>
            <a:xfrm>
              <a:off x="6616080" y="2320758"/>
              <a:ext cx="3621960" cy="18255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216000" marR="0" lvl="0" indent="-216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30"/>
                <a:buFont typeface="Noto Sans Symbols"/>
                <a:buChar char="●"/>
              </a:pPr>
              <a:r>
                <a:rPr lang="en-US" sz="1400" b="0" strike="noStrik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Production of </a:t>
              </a:r>
              <a:r>
                <a:rPr lang="en-US" sz="1400" b="1" strike="noStrik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32 </a:t>
              </a:r>
              <a:r>
                <a:rPr lang="en-US" sz="1400" b="1" strike="noStrike" dirty="0">
                  <a:solidFill>
                    <a:schemeClr val="tx2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lang="en-US" sz="1400" b="1" strike="noStrike" dirty="0">
                  <a:solidFill>
                    <a:schemeClr val="tx2"/>
                  </a:solidFill>
                  <a:latin typeface="Arial"/>
                  <a:ea typeface="Arial"/>
                  <a:cs typeface="Arial"/>
                  <a:sym typeface="Wingdings" pitchFamily="2" charset="2"/>
                </a:rPr>
                <a:t></a:t>
              </a:r>
              <a:r>
                <a:rPr lang="en-US" sz="1400" b="1" strike="noStrike" dirty="0">
                  <a:solidFill>
                    <a:schemeClr val="tx2"/>
                  </a:solidFill>
                  <a:latin typeface="Arial"/>
                  <a:ea typeface="Arial"/>
                  <a:cs typeface="Arial"/>
                  <a:sym typeface="Arial"/>
                </a:rPr>
                <a:t>48) </a:t>
              </a:r>
              <a:r>
                <a:rPr lang="en-US" sz="1400" b="1" strike="noStrik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tiles</a:t>
              </a:r>
              <a:endParaRPr sz="14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16000" marR="0" lvl="0" indent="-216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30"/>
                <a:buFont typeface="Noto Sans Symbols"/>
                <a:buChar char="●"/>
              </a:pPr>
              <a:r>
                <a:rPr lang="en-US" sz="1400" b="0" strike="noStrik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Validation with </a:t>
              </a:r>
              <a:r>
                <a:rPr lang="en-US" sz="1400" b="0" strike="noStrik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cosmics</a:t>
              </a:r>
              <a:r>
                <a:rPr lang="en-US" sz="1400" b="0" strike="noStrik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and Fe55</a:t>
              </a:r>
              <a:endParaRPr sz="14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16000" marR="0" lvl="0" indent="-216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30"/>
                <a:buFont typeface="Noto Sans Symbols"/>
                <a:buChar char="●"/>
              </a:pPr>
              <a:r>
                <a:rPr lang="en-US" sz="1400" b="0" strike="noStrik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Tests and production of SALSA3 FEB</a:t>
              </a:r>
              <a:endParaRPr sz="14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16000" marR="0" lvl="0" indent="-216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30"/>
                <a:buFont typeface="Noto Sans Symbols"/>
                <a:buChar char="●"/>
              </a:pPr>
              <a:r>
                <a:rPr lang="en-US" sz="1400" b="0" strike="noStrik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Validation of the FEB→DAQ chain with detectors</a:t>
              </a:r>
              <a:endParaRPr sz="14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16000" marR="0" lvl="0" indent="-216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30"/>
                <a:buFont typeface="Noto Sans Symbols"/>
                <a:buChar char="●"/>
              </a:pPr>
              <a:r>
                <a:rPr lang="en-US" sz="1400" b="0" strike="noStrik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Shipments to BNL</a:t>
              </a:r>
              <a:endParaRPr sz="14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99;p9">
              <a:extLst>
                <a:ext uri="{FF2B5EF4-FFF2-40B4-BE49-F238E27FC236}">
                  <a16:creationId xmlns:a16="http://schemas.microsoft.com/office/drawing/2014/main" id="{B7E9B966-F0C8-077B-C4BD-4307D2E59AE6}"/>
                </a:ext>
              </a:extLst>
            </p:cNvPr>
            <p:cNvSpPr/>
            <p:nvPr/>
          </p:nvSpPr>
          <p:spPr>
            <a:xfrm>
              <a:off x="10296720" y="1792800"/>
              <a:ext cx="1313640" cy="363240"/>
            </a:xfrm>
            <a:prstGeom prst="rect">
              <a:avLst/>
            </a:prstGeom>
            <a:solidFill>
              <a:srgbClr val="729FCF"/>
            </a:solidFill>
            <a:ln w="9525" cap="flat" cmpd="sng">
              <a:solidFill>
                <a:srgbClr val="3465A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Installation</a:t>
              </a:r>
              <a:endPara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00;p9">
              <a:extLst>
                <a:ext uri="{FF2B5EF4-FFF2-40B4-BE49-F238E27FC236}">
                  <a16:creationId xmlns:a16="http://schemas.microsoft.com/office/drawing/2014/main" id="{666CA7CE-9EBE-FCD5-1299-99806A5451D6}"/>
                </a:ext>
              </a:extLst>
            </p:cNvPr>
            <p:cNvSpPr/>
            <p:nvPr/>
          </p:nvSpPr>
          <p:spPr>
            <a:xfrm>
              <a:off x="11668320" y="1792800"/>
              <a:ext cx="216360" cy="363240"/>
            </a:xfrm>
            <a:prstGeom prst="rect">
              <a:avLst/>
            </a:prstGeom>
            <a:solidFill>
              <a:srgbClr val="729FCF"/>
            </a:solidFill>
            <a:ln w="9525" cap="flat" cmpd="sng">
              <a:solidFill>
                <a:srgbClr val="3465A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01;p9">
              <a:extLst>
                <a:ext uri="{FF2B5EF4-FFF2-40B4-BE49-F238E27FC236}">
                  <a16:creationId xmlns:a16="http://schemas.microsoft.com/office/drawing/2014/main" id="{9F1FFC75-0339-0E10-2C9E-3FBC37720998}"/>
                </a:ext>
              </a:extLst>
            </p:cNvPr>
            <p:cNvSpPr/>
            <p:nvPr/>
          </p:nvSpPr>
          <p:spPr>
            <a:xfrm>
              <a:off x="11940480" y="1792800"/>
              <a:ext cx="216360" cy="363240"/>
            </a:xfrm>
            <a:prstGeom prst="rect">
              <a:avLst/>
            </a:prstGeom>
            <a:solidFill>
              <a:srgbClr val="729FCF"/>
            </a:solidFill>
            <a:ln w="9525" cap="flat" cmpd="sng">
              <a:solidFill>
                <a:srgbClr val="3465A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02;p9">
              <a:extLst>
                <a:ext uri="{FF2B5EF4-FFF2-40B4-BE49-F238E27FC236}">
                  <a16:creationId xmlns:a16="http://schemas.microsoft.com/office/drawing/2014/main" id="{FD9B2789-E1D4-131D-8028-B73D93C9354E}"/>
                </a:ext>
              </a:extLst>
            </p:cNvPr>
            <p:cNvSpPr/>
            <p:nvPr/>
          </p:nvSpPr>
          <p:spPr>
            <a:xfrm>
              <a:off x="3396240" y="1604880"/>
              <a:ext cx="1283760" cy="72792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5270"/>
                  </a:moveTo>
                  <a:lnTo>
                    <a:pt x="18332" y="5270"/>
                  </a:lnTo>
                  <a:lnTo>
                    <a:pt x="18332" y="0"/>
                  </a:lnTo>
                  <a:lnTo>
                    <a:pt x="21600" y="10800"/>
                  </a:lnTo>
                  <a:lnTo>
                    <a:pt x="18332" y="21600"/>
                  </a:lnTo>
                  <a:lnTo>
                    <a:pt x="18332" y="16330"/>
                  </a:lnTo>
                  <a:lnTo>
                    <a:pt x="0" y="16330"/>
                  </a:lnTo>
                  <a:close/>
                </a:path>
              </a:pathLst>
            </a:custGeom>
            <a:solidFill>
              <a:srgbClr val="729FCF"/>
            </a:solidFill>
            <a:ln w="9525" cap="flat" cmpd="sng">
              <a:solidFill>
                <a:srgbClr val="3465A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strike="noStrik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Scale 1 proto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GEICO</a:t>
              </a:r>
              <a:endParaRPr sz="14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03;p9">
              <a:extLst>
                <a:ext uri="{FF2B5EF4-FFF2-40B4-BE49-F238E27FC236}">
                  <a16:creationId xmlns:a16="http://schemas.microsoft.com/office/drawing/2014/main" id="{6291B16A-84B4-3004-9BD8-020938B412F3}"/>
                </a:ext>
              </a:extLst>
            </p:cNvPr>
            <p:cNvSpPr/>
            <p:nvPr/>
          </p:nvSpPr>
          <p:spPr>
            <a:xfrm>
              <a:off x="714600" y="1188720"/>
              <a:ext cx="1323720" cy="342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2025</a:t>
              </a:r>
              <a:endPara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04;p9">
              <a:extLst>
                <a:ext uri="{FF2B5EF4-FFF2-40B4-BE49-F238E27FC236}">
                  <a16:creationId xmlns:a16="http://schemas.microsoft.com/office/drawing/2014/main" id="{24A530B6-22FA-887D-0027-65090D5D8191}"/>
                </a:ext>
              </a:extLst>
            </p:cNvPr>
            <p:cNvSpPr/>
            <p:nvPr/>
          </p:nvSpPr>
          <p:spPr>
            <a:xfrm>
              <a:off x="544320" y="1792800"/>
              <a:ext cx="216360" cy="363240"/>
            </a:xfrm>
            <a:prstGeom prst="rect">
              <a:avLst/>
            </a:prstGeom>
            <a:solidFill>
              <a:srgbClr val="729FCF"/>
            </a:solidFill>
            <a:ln w="9525" cap="flat" cmpd="sng">
              <a:solidFill>
                <a:srgbClr val="3465A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05;p9">
              <a:extLst>
                <a:ext uri="{FF2B5EF4-FFF2-40B4-BE49-F238E27FC236}">
                  <a16:creationId xmlns:a16="http://schemas.microsoft.com/office/drawing/2014/main" id="{9F054ABB-D0D5-C473-D4CC-7E07E62465E2}"/>
                </a:ext>
              </a:extLst>
            </p:cNvPr>
            <p:cNvSpPr/>
            <p:nvPr/>
          </p:nvSpPr>
          <p:spPr>
            <a:xfrm>
              <a:off x="816480" y="1792800"/>
              <a:ext cx="216360" cy="363240"/>
            </a:xfrm>
            <a:prstGeom prst="rect">
              <a:avLst/>
            </a:prstGeom>
            <a:solidFill>
              <a:srgbClr val="729FCF"/>
            </a:solidFill>
            <a:ln w="9525" cap="flat" cmpd="sng">
              <a:solidFill>
                <a:srgbClr val="3465A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6;p9">
              <a:extLst>
                <a:ext uri="{FF2B5EF4-FFF2-40B4-BE49-F238E27FC236}">
                  <a16:creationId xmlns:a16="http://schemas.microsoft.com/office/drawing/2014/main" id="{383FB45D-4C76-A271-23A0-84B501CE6F9F}"/>
                </a:ext>
              </a:extLst>
            </p:cNvPr>
            <p:cNvSpPr/>
            <p:nvPr/>
          </p:nvSpPr>
          <p:spPr>
            <a:xfrm>
              <a:off x="4314600" y="1188720"/>
              <a:ext cx="1323720" cy="342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2027</a:t>
              </a:r>
              <a:endPara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07;p9">
              <a:extLst>
                <a:ext uri="{FF2B5EF4-FFF2-40B4-BE49-F238E27FC236}">
                  <a16:creationId xmlns:a16="http://schemas.microsoft.com/office/drawing/2014/main" id="{66607385-F51B-AB4E-CD14-60C43EDE1FC3}"/>
                </a:ext>
              </a:extLst>
            </p:cNvPr>
            <p:cNvSpPr/>
            <p:nvPr/>
          </p:nvSpPr>
          <p:spPr>
            <a:xfrm>
              <a:off x="6186600" y="1188720"/>
              <a:ext cx="1323720" cy="342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2028</a:t>
              </a:r>
              <a:endPara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08;p9">
              <a:extLst>
                <a:ext uri="{FF2B5EF4-FFF2-40B4-BE49-F238E27FC236}">
                  <a16:creationId xmlns:a16="http://schemas.microsoft.com/office/drawing/2014/main" id="{2A3A2029-8B03-A8A4-4AD5-5E51605DF11C}"/>
                </a:ext>
              </a:extLst>
            </p:cNvPr>
            <p:cNvSpPr/>
            <p:nvPr/>
          </p:nvSpPr>
          <p:spPr>
            <a:xfrm>
              <a:off x="3128400" y="2320758"/>
              <a:ext cx="1600200" cy="18255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91440" marR="0" lvl="0" indent="-9144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30"/>
                <a:buFont typeface="Noto Sans Symbols"/>
                <a:buChar char="●"/>
              </a:pPr>
              <a:r>
                <a:rPr lang="en-US" sz="1400" b="0" strike="noStrik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Production and tests of the proto scale 1</a:t>
              </a:r>
              <a:endParaRPr sz="14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91440" marR="0" lvl="0" indent="-9144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30"/>
                <a:buFont typeface="Noto Sans Symbols"/>
                <a:buChar char="●"/>
              </a:pPr>
              <a:r>
                <a:rPr lang="en-US" sz="1400" b="0" strike="noStrik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Validation of the tile design</a:t>
              </a:r>
              <a:endParaRPr sz="14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16000" marR="0" lvl="0" indent="-170279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20"/>
                <a:buFont typeface="Noto Sans Symbols"/>
                <a:buNone/>
              </a:pPr>
              <a:endParaRPr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09;p9">
              <a:extLst>
                <a:ext uri="{FF2B5EF4-FFF2-40B4-BE49-F238E27FC236}">
                  <a16:creationId xmlns:a16="http://schemas.microsoft.com/office/drawing/2014/main" id="{63F153A6-4398-B1D1-6685-3A89AFFCCA5D}"/>
                </a:ext>
              </a:extLst>
            </p:cNvPr>
            <p:cNvSpPr/>
            <p:nvPr/>
          </p:nvSpPr>
          <p:spPr>
            <a:xfrm>
              <a:off x="4640400" y="2320758"/>
              <a:ext cx="1975680" cy="18255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91440" marR="0" lvl="0" indent="-9144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30"/>
                <a:buFont typeface="Noto Sans Symbols"/>
                <a:buChar char="●"/>
              </a:pPr>
              <a:r>
                <a:rPr lang="en-US" sz="1400" b="0" strike="noStrik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Production and tests</a:t>
              </a:r>
              <a:endParaRPr sz="14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91440" marR="0" lvl="0" indent="-9144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30"/>
                <a:buFont typeface="Noto Sans Symbols"/>
                <a:buChar char="●"/>
              </a:pPr>
              <a:r>
                <a:rPr lang="en-US" sz="1400" b="0" strike="noStrik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Tests &amp; Validation</a:t>
              </a:r>
              <a:r>
                <a:rPr lang="en-US"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with SALSA2 F</a:t>
              </a:r>
              <a:r>
                <a:rPr lang="en-US" sz="1400" b="0" strike="noStrik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EB</a:t>
              </a:r>
              <a:endParaRPr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10;p9">
              <a:extLst>
                <a:ext uri="{FF2B5EF4-FFF2-40B4-BE49-F238E27FC236}">
                  <a16:creationId xmlns:a16="http://schemas.microsoft.com/office/drawing/2014/main" id="{F07B9D95-7935-C864-9731-3325CC8911D2}"/>
                </a:ext>
              </a:extLst>
            </p:cNvPr>
            <p:cNvSpPr/>
            <p:nvPr/>
          </p:nvSpPr>
          <p:spPr>
            <a:xfrm>
              <a:off x="10400400" y="2320758"/>
              <a:ext cx="1600200" cy="18255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91440" marR="0" lvl="0" indent="-9144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30"/>
                <a:buFont typeface="Noto Sans Symbols"/>
                <a:buChar char="●"/>
              </a:pPr>
              <a:r>
                <a:rPr lang="en-US" sz="1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Commissioning at BNL</a:t>
              </a:r>
              <a:endPara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91440" marR="0" lvl="0" indent="-4572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20"/>
                <a:buFont typeface="Noto Sans Symbols"/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id="{F270C6ED-EB30-F125-3462-CEF4D4E10F79}"/>
              </a:ext>
            </a:extLst>
          </p:cNvPr>
          <p:cNvSpPr txBox="1"/>
          <p:nvPr/>
        </p:nvSpPr>
        <p:spPr>
          <a:xfrm>
            <a:off x="104199" y="3269533"/>
            <a:ext cx="3746653" cy="20479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New 12 </a:t>
            </a:r>
            <a:r>
              <a:rPr lang="fr-FR" b="1" dirty="0" err="1"/>
              <a:t>sectors</a:t>
            </a:r>
            <a:endParaRPr lang="fr-FR" b="1" dirty="0"/>
          </a:p>
          <a:p>
            <a:pPr algn="ctr"/>
            <a:r>
              <a:rPr lang="fr-FR" b="1" dirty="0" err="1"/>
              <a:t>CyMBaL</a:t>
            </a:r>
            <a:r>
              <a:rPr lang="fr-FR" b="1" dirty="0"/>
              <a:t> Design</a:t>
            </a:r>
          </a:p>
          <a:p>
            <a:pPr marL="285750" indent="-285750">
              <a:buFontTx/>
              <a:buChar char="-"/>
            </a:pPr>
            <a:r>
              <a:rPr lang="fr-FR" dirty="0"/>
              <a:t>Active area </a:t>
            </a:r>
            <a:r>
              <a:rPr lang="fr-FR" dirty="0" err="1"/>
              <a:t>coverage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Planar</a:t>
            </a:r>
            <a:r>
              <a:rPr lang="fr-FR" dirty="0"/>
              <a:t> Vs </a:t>
            </a:r>
            <a:r>
              <a:rPr lang="fr-FR" dirty="0" err="1"/>
              <a:t>Cylindrical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Ch. Count Vs </a:t>
            </a:r>
            <a:r>
              <a:rPr lang="fr-FR" dirty="0" err="1"/>
              <a:t>readout</a:t>
            </a:r>
            <a:r>
              <a:rPr lang="fr-FR" dirty="0"/>
              <a:t> pitch</a:t>
            </a:r>
          </a:p>
          <a:p>
            <a:pPr marL="285750" indent="-285750">
              <a:buFontTx/>
              <a:buChar char="-"/>
            </a:pPr>
            <a:r>
              <a:rPr lang="fr-FR" dirty="0"/>
              <a:t>New FEB design &amp; ch. Numbers</a:t>
            </a:r>
          </a:p>
          <a:p>
            <a:r>
              <a:rPr lang="fr-FR" dirty="0"/>
              <a:t>     Vs </a:t>
            </a:r>
            <a:r>
              <a:rPr lang="fr-FR" dirty="0" err="1"/>
              <a:t>ePIC</a:t>
            </a:r>
            <a:r>
              <a:rPr lang="fr-FR" dirty="0"/>
              <a:t> DAQ ?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DF1E1CEB-A46C-C2A8-18A7-07EDED286F19}"/>
              </a:ext>
            </a:extLst>
          </p:cNvPr>
          <p:cNvSpPr txBox="1"/>
          <p:nvPr/>
        </p:nvSpPr>
        <p:spPr>
          <a:xfrm>
            <a:off x="384721" y="5424419"/>
            <a:ext cx="2983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FEB </a:t>
            </a:r>
            <a:r>
              <a:rPr lang="fr-FR" dirty="0" err="1"/>
              <a:t>cooling</a:t>
            </a:r>
            <a:r>
              <a:rPr lang="fr-FR" dirty="0"/>
              <a:t> simulations </a:t>
            </a:r>
            <a:r>
              <a:rPr lang="fr-FR" dirty="0" err="1"/>
              <a:t>expected</a:t>
            </a:r>
            <a:r>
              <a:rPr lang="fr-FR" dirty="0"/>
              <a:t> in </a:t>
            </a:r>
            <a:r>
              <a:rPr lang="fr-FR" b="1" dirty="0"/>
              <a:t>sept 2025</a:t>
            </a:r>
          </a:p>
        </p:txBody>
      </p:sp>
      <p:pic>
        <p:nvPicPr>
          <p:cNvPr id="27" name="Picture 20">
            <a:extLst>
              <a:ext uri="{FF2B5EF4-FFF2-40B4-BE49-F238E27FC236}">
                <a16:creationId xmlns:a16="http://schemas.microsoft.com/office/drawing/2014/main" id="{EE97407A-89ED-FF0F-5706-A8E28E56A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903" y="3393856"/>
            <a:ext cx="7772400" cy="2793206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A434B8F8-F69D-0F74-ABCB-A4F45728CC0F}"/>
              </a:ext>
            </a:extLst>
          </p:cNvPr>
          <p:cNvCxnSpPr>
            <a:cxnSpLocks/>
          </p:cNvCxnSpPr>
          <p:nvPr/>
        </p:nvCxnSpPr>
        <p:spPr>
          <a:xfrm flipV="1">
            <a:off x="893694" y="2766399"/>
            <a:ext cx="0" cy="5106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83AAE3C1-0DEB-6CAE-1824-B1E696F4FA91}"/>
              </a:ext>
            </a:extLst>
          </p:cNvPr>
          <p:cNvCxnSpPr>
            <a:cxnSpLocks/>
          </p:cNvCxnSpPr>
          <p:nvPr/>
        </p:nvCxnSpPr>
        <p:spPr>
          <a:xfrm>
            <a:off x="3840297" y="3403661"/>
            <a:ext cx="3845136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85B3C49D-A1D7-6F5E-9C56-13AEFC8F77E6}"/>
              </a:ext>
            </a:extLst>
          </p:cNvPr>
          <p:cNvCxnSpPr>
            <a:cxnSpLocks/>
          </p:cNvCxnSpPr>
          <p:nvPr/>
        </p:nvCxnSpPr>
        <p:spPr>
          <a:xfrm>
            <a:off x="7687918" y="3373976"/>
            <a:ext cx="0" cy="38301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4E75BA29-BCAB-80C3-4A10-4F4E1AE5578C}"/>
              </a:ext>
            </a:extLst>
          </p:cNvPr>
          <p:cNvSpPr txBox="1"/>
          <p:nvPr/>
        </p:nvSpPr>
        <p:spPr>
          <a:xfrm>
            <a:off x="864479" y="2907740"/>
            <a:ext cx="4756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+ MPGD base </a:t>
            </a:r>
            <a:r>
              <a:rPr lang="fr-FR" dirty="0" err="1"/>
              <a:t>material</a:t>
            </a:r>
            <a:r>
              <a:rPr lang="fr-FR" dirty="0"/>
              <a:t> change to </a:t>
            </a:r>
            <a:r>
              <a:rPr lang="fr-FR" dirty="0" err="1"/>
              <a:t>Dynamask</a:t>
            </a:r>
            <a:endParaRPr lang="fr-FR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B4E6ACA-7A49-9CC6-F00C-EBA6BAE24AD1}"/>
              </a:ext>
            </a:extLst>
          </p:cNvPr>
          <p:cNvSpPr/>
          <p:nvPr/>
        </p:nvSpPr>
        <p:spPr>
          <a:xfrm>
            <a:off x="8036674" y="3429000"/>
            <a:ext cx="625275" cy="2755336"/>
          </a:xfrm>
          <a:prstGeom prst="rect">
            <a:avLst/>
          </a:prstGeom>
          <a:solidFill>
            <a:srgbClr val="FFF561">
              <a:alpha val="2632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8" name="Flèche vers la droite 27">
            <a:extLst>
              <a:ext uri="{FF2B5EF4-FFF2-40B4-BE49-F238E27FC236}">
                <a16:creationId xmlns:a16="http://schemas.microsoft.com/office/drawing/2014/main" id="{D380E421-6EBA-B31D-93DF-EAB5BB84187E}"/>
              </a:ext>
            </a:extLst>
          </p:cNvPr>
          <p:cNvSpPr/>
          <p:nvPr/>
        </p:nvSpPr>
        <p:spPr>
          <a:xfrm>
            <a:off x="9377710" y="935094"/>
            <a:ext cx="1448311" cy="887569"/>
          </a:xfrm>
          <a:prstGeom prst="rightArrow">
            <a:avLst/>
          </a:prstGeom>
          <a:solidFill>
            <a:schemeClr val="tx2">
              <a:alpha val="351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30" name="Étoile à 5 branches 29">
            <a:extLst>
              <a:ext uri="{FF2B5EF4-FFF2-40B4-BE49-F238E27FC236}">
                <a16:creationId xmlns:a16="http://schemas.microsoft.com/office/drawing/2014/main" id="{9A207FCC-BE47-1C36-9936-76A0E6CE9668}"/>
              </a:ext>
            </a:extLst>
          </p:cNvPr>
          <p:cNvSpPr/>
          <p:nvPr/>
        </p:nvSpPr>
        <p:spPr>
          <a:xfrm>
            <a:off x="8503947" y="5579545"/>
            <a:ext cx="232811" cy="232811"/>
          </a:xfrm>
          <a:prstGeom prst="star5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83ED04B0-38B5-C9A1-01BC-D79F082776DC}"/>
              </a:ext>
            </a:extLst>
          </p:cNvPr>
          <p:cNvCxnSpPr>
            <a:cxnSpLocks/>
          </p:cNvCxnSpPr>
          <p:nvPr/>
        </p:nvCxnSpPr>
        <p:spPr>
          <a:xfrm flipV="1">
            <a:off x="8620352" y="5827619"/>
            <a:ext cx="0" cy="5763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E8795E82-9D5D-8F09-F1F4-0C5F8060F149}"/>
              </a:ext>
            </a:extLst>
          </p:cNvPr>
          <p:cNvSpPr txBox="1"/>
          <p:nvPr/>
        </p:nvSpPr>
        <p:spPr>
          <a:xfrm>
            <a:off x="8620352" y="6265626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RD5 PCB </a:t>
            </a:r>
            <a:r>
              <a:rPr lang="fr-FR" dirty="0" err="1"/>
              <a:t>delivery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0170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EA 2023">
      <a:dk1>
        <a:srgbClr val="262626"/>
      </a:dk1>
      <a:lt1>
        <a:sysClr val="window" lastClr="FFFFFF"/>
      </a:lt1>
      <a:dk2>
        <a:srgbClr val="E50019"/>
      </a:dk2>
      <a:lt2>
        <a:srgbClr val="FFFFFF"/>
      </a:lt2>
      <a:accent1>
        <a:srgbClr val="3E4A83"/>
      </a:accent1>
      <a:accent2>
        <a:srgbClr val="7E9CBB"/>
      </a:accent2>
      <a:accent3>
        <a:srgbClr val="FFCD31"/>
      </a:accent3>
      <a:accent4>
        <a:srgbClr val="DA837B"/>
      </a:accent4>
      <a:accent5>
        <a:srgbClr val="0093A7"/>
      </a:accent5>
      <a:accent6>
        <a:srgbClr val="BD987A"/>
      </a:accent6>
      <a:hlink>
        <a:srgbClr val="E50019"/>
      </a:hlink>
      <a:folHlink>
        <a:srgbClr val="E50019"/>
      </a:folHlink>
    </a:clrScheme>
    <a:fontScheme name="CE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44000" tIns="108000" rIns="144000" bIns="144000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-CEA final-V5.potx" id="{8CEE0DFF-1C06-4716-850E-804B5EEE4D0F}" vid="{3A69881D-C6CB-41F7-A0C0-1CB4B9E5CEE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Français (France)</Language>
    <TypologyTaxHTField0 xmlns="582fa2ad-bcfb-4c30-8490-7bbd511b1880">
      <Terms xmlns="http://schemas.microsoft.com/office/infopath/2007/PartnerControls"/>
    </TypologyTaxHTField0>
    <PublicTaxHTField0 xmlns="582fa2ad-bcfb-4c30-8490-7bbd511b1880">
      <Terms xmlns="http://schemas.microsoft.com/office/infopath/2007/PartnerControls"/>
    </PublicTaxHTField0>
    <Summary xmlns="582fa2ad-bcfb-4c30-8490-7bbd511b1880" xsi:nil="true"/>
    <ManualDate xmlns="582fa2ad-bcfb-4c30-8490-7bbd511b1880" xsi:nil="true"/>
    <TaxKeywordTaxHTField xmlns="151dffeb-2989-4a61-aef8-844a993007f8">
      <Terms xmlns="http://schemas.microsoft.com/office/infopath/2007/PartnerControls"/>
    </TaxKeywordTaxHTField>
    <ThumbnailImageUrl xmlns="582fa2ad-bcfb-4c30-8490-7bbd511b1880" xsi:nil="true"/>
    <TaxCatchAll xmlns="151dffeb-2989-4a61-aef8-844a993007f8"/>
    <ThumbnailImage xmlns="582fa2ad-bcfb-4c30-8490-7bbd511b1880" xsi:nil="true"/>
    <OrganisationTaxHTField0 xmlns="582fa2ad-bcfb-4c30-8490-7bbd511b1880">
      <Terms xmlns="http://schemas.microsoft.com/office/infopath/2007/PartnerControls"/>
    </OrganisationTaxHTField0>
    <BigPictureUrl xmlns="582fa2ad-bcfb-4c30-8490-7bbd511b1880" xsi:nil="true"/>
    <BigPicture xmlns="582fa2ad-bcfb-4c30-8490-7bbd511b1880" xsi:nil="true"/>
    <BackwardLinks xmlns="582fa2ad-bcfb-4c30-8490-7bbd511b1880">2</BackwardLinks>
    <ThematicsTaxHTField0 xmlns="582fa2ad-bcfb-4c30-8490-7bbd511b1880">
      <Terms xmlns="http://schemas.microsoft.com/office/infopath/2007/PartnerControls"/>
    </ThematicsTaxHTField0>
    <CenterAndUnitTaxHTField0 xmlns="582fa2ad-bcfb-4c30-8490-7bbd511b1880">
      <Terms xmlns="http://schemas.microsoft.com/office/infopath/2007/PartnerControls"/>
    </CenterAndUnitTaxHTField0>
    <DisplayedDate xmlns="582fa2ad-bcfb-4c30-8490-7bbd511b1880">2023-01-25T10:00:27+00:00</DisplayedDate>
  </documentManagement>
</p:properties>
</file>

<file path=customXml/item2.xml><?xml version="1.0" encoding="utf-8"?>
<?mso-contentType ?>
<spe:Receivers xmlns:spe="http://schemas.microsoft.com/sharepoint/events">
  <Receiver>
    <Name>Office document_ItemAdded</Name>
    <Synchronization>Synchronous</Synchronization>
    <Type>10001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  <Receiver>
    <Name>Office document_ItemUpdated</Name>
    <Synchronization>Synchronous</Synchronization>
    <Type>10002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 bureautique" ma:contentTypeID="0x0101009AC65FE4C57B4241B7BB126C82049321006502EDEDC0136B40BE1694CA6DFB09E5" ma:contentTypeVersion="20" ma:contentTypeDescription="Crée un document." ma:contentTypeScope="" ma:versionID="f1b05a092d0904e6962f83cebf818255">
  <xsd:schema xmlns:xsd="http://www.w3.org/2001/XMLSchema" xmlns:xs="http://www.w3.org/2001/XMLSchema" xmlns:p="http://schemas.microsoft.com/office/2006/metadata/properties" xmlns:ns1="http://schemas.microsoft.com/sharepoint/v3" xmlns:ns2="582fa2ad-bcfb-4c30-8490-7bbd511b1880" xmlns:ns3="151dffeb-2989-4a61-aef8-844a993007f8" targetNamespace="http://schemas.microsoft.com/office/2006/metadata/properties" ma:root="true" ma:fieldsID="7c3819e88b0869059371fc3b24198fff" ns1:_="" ns2:_="" ns3:_="">
    <xsd:import namespace="http://schemas.microsoft.com/sharepoint/v3"/>
    <xsd:import namespace="582fa2ad-bcfb-4c30-8490-7bbd511b1880"/>
    <xsd:import namespace="151dffeb-2989-4a61-aef8-844a993007f8"/>
    <xsd:element name="properties">
      <xsd:complexType>
        <xsd:sequence>
          <xsd:element name="documentManagement">
            <xsd:complexType>
              <xsd:all>
                <xsd:element ref="ns1:Language" minOccurs="0"/>
                <xsd:element ref="ns2:BackwardLinks" minOccurs="0"/>
                <xsd:element ref="ns2:ThematicsTaxHTField0" minOccurs="0"/>
                <xsd:element ref="ns3:TaxCatchAll" minOccurs="0"/>
                <xsd:element ref="ns3:TaxCatchAllLabel" minOccurs="0"/>
                <xsd:element ref="ns2:CenterAndUnitTaxHTField0" minOccurs="0"/>
                <xsd:element ref="ns3:TaxKeywordTaxHTField" minOccurs="0"/>
                <xsd:element ref="ns2:TypologyTaxHTField0" minOccurs="0"/>
                <xsd:element ref="ns2:OrganisationTaxHTField0" minOccurs="0"/>
                <xsd:element ref="ns2:PublicTaxHTField0" minOccurs="0"/>
                <xsd:element ref="ns2:Summary" minOccurs="0"/>
                <xsd:element ref="ns2:ThumbnailImage" minOccurs="0"/>
                <xsd:element ref="ns2:ThumbnailImageUrl" minOccurs="0"/>
                <xsd:element ref="ns2:BigPicture" minOccurs="0"/>
                <xsd:element ref="ns2:BigPictureUrl" minOccurs="0"/>
                <xsd:element ref="ns2:ManualDate" minOccurs="0"/>
                <xsd:element ref="ns2:Displayed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5" nillable="true" ma:displayName="Langue" ma:default="Français (France)" ma:internalName="Language">
      <xsd:simpleType>
        <xsd:union memberTypes="dms:Text">
          <xsd:simpleType>
            <xsd:restriction base="dms:Choice">
              <xsd:enumeration value="Arabe (Arabie saoudite)"/>
              <xsd:enumeration value="Bulgare (Bulgarie)"/>
              <xsd:enumeration value="Chinois (R.A.S. de Hong Kong)"/>
              <xsd:enumeration value="Chinois (République populaire de Chine)"/>
              <xsd:enumeration value="Chinois (Taïwan)"/>
              <xsd:enumeration value="Croate (Croatie)"/>
              <xsd:enumeration value="Tchèque (République tchèque)"/>
              <xsd:enumeration value="Danois (Danemark)"/>
              <xsd:enumeration value="Néerlandais (Pays-Bas)"/>
              <xsd:enumeration value="Anglais"/>
              <xsd:enumeration value="Estonien (Estonie)"/>
              <xsd:enumeration value="Finnois (Finlande)"/>
              <xsd:enumeration value="Français (France)"/>
              <xsd:enumeration value="Allemand (Allemagne)"/>
              <xsd:enumeration value="Grec (Grèce)"/>
              <xsd:enumeration value="Hébreu (Israël)"/>
              <xsd:enumeration value="Hindi (Inde)"/>
              <xsd:enumeration value="Hongrois (Hongrie)"/>
              <xsd:enumeration value="Indonésien (Indonésie)"/>
              <xsd:enumeration value="Italien (Italie)"/>
              <xsd:enumeration value="Japonais (Japon)"/>
              <xsd:enumeration value="Coréen (Corée)"/>
              <xsd:enumeration value="Letton (Lettonie)"/>
              <xsd:enumeration value="Lituanien (Lituanie)"/>
              <xsd:enumeration value="Malais (Malaisie)"/>
              <xsd:enumeration value="Norvégien (Bokmal) (Norvège)"/>
              <xsd:enumeration value="Polonais (Pologne)"/>
              <xsd:enumeration value="Portugais (Brésil)"/>
              <xsd:enumeration value="Portugais (Portugal)"/>
              <xsd:enumeration value="Roumain (Roumanie)"/>
              <xsd:enumeration value="Russe (Russie)"/>
              <xsd:enumeration value="Serbe (Latin, Serbie)"/>
              <xsd:enumeration value="Slovaque (Slovaquie)"/>
              <xsd:enumeration value="Slovène (Slovénie)"/>
              <xsd:enumeration value="Espagnol (Espagne)"/>
              <xsd:enumeration value="Suédois (Suède)"/>
              <xsd:enumeration value="Thaï (Thaïlande)"/>
              <xsd:enumeration value="Turc (Turquie)"/>
              <xsd:enumeration value="Ukrainien (Ukraine)"/>
              <xsd:enumeration value="Ourdou (République islamique du Pakistan)"/>
              <xsd:enumeration value="Vietnamien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fa2ad-bcfb-4c30-8490-7bbd511b1880" elementFormDefault="qualified">
    <xsd:import namespace="http://schemas.microsoft.com/office/2006/documentManagement/types"/>
    <xsd:import namespace="http://schemas.microsoft.com/office/infopath/2007/PartnerControls"/>
    <xsd:element name="BackwardLinks" ma:index="6" nillable="true" ma:displayName="Liens entrants" ma:internalName="BackwardLinks" ma:readOnly="false">
      <xsd:simpleType>
        <xsd:restriction base="dms:Text"/>
      </xsd:simpleType>
    </xsd:element>
    <xsd:element name="ThematicsTaxHTField0" ma:index="8" nillable="true" ma:taxonomy="true" ma:internalName="ThematicsTaxHTField0" ma:taxonomyFieldName="Thematics" ma:displayName="Thématiques" ma:fieldId="{c4af68e9-307a-4318-8504-f93285936fc7}" ma:taxonomyMulti="true" ma:sspId="a6e70cbb-a60f-4600-a53f-b7ff8cffd0af" ma:termSetId="a10a44d9-d1f6-48e5-bb68-cccd1ea072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enterAndUnitTaxHTField0" ma:index="12" nillable="true" ma:taxonomy="true" ma:internalName="CenterAndUnitTaxHTField0" ma:taxonomyFieldName="CenterAndUnit" ma:displayName="Centre et unité" ma:fieldId="{facf9d3d-8cf6-4fab-8f4b-dfbbe29f3a4b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ypologyTaxHTField0" ma:index="18" nillable="true" ma:taxonomy="true" ma:internalName="TypologyTaxHTField0" ma:taxonomyFieldName="Typology" ma:displayName="Type de contenu" ma:readOnly="false" ma:default="" ma:fieldId="{fca8d298-920d-4815-a20b-c1a36091f1f7}" ma:taxonomyMulti="true" ma:sspId="a6e70cbb-a60f-4600-a53f-b7ff8cffd0af" ma:termSetId="092849f7-9260-4df9-99c4-635fefe8f6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ganisationTaxHTField0" ma:index="20" nillable="true" ma:taxonomy="true" ma:internalName="OrganisationTaxHTField0" ma:taxonomyFieldName="Organisation" ma:displayName="Organisation" ma:readOnly="false" ma:fieldId="{dacc8977-bae2-4cdb-ba56-0a020a4af99a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ublicTaxHTField0" ma:index="22" nillable="true" ma:taxonomy="true" ma:internalName="PublicTaxHTField0" ma:taxonomyFieldName="Public" ma:displayName="Public" ma:readOnly="false" ma:fieldId="{7196c7f4-9f00-45cf-9674-ae6fd7f8c9dc}" ma:taxonomyMulti="true" ma:sspId="a6e70cbb-a60f-4600-a53f-b7ff8cffd0af" ma:termSetId="d1bb7582-47f0-4b95-a8a0-54d382c043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ummary" ma:index="24" nillable="true" ma:displayName="Résumé" ma:internalName="Summary" ma:readOnly="false">
      <xsd:simpleType>
        <xsd:restriction base="dms:Note">
          <xsd:maxLength value="255"/>
        </xsd:restriction>
      </xsd:simpleType>
    </xsd:element>
    <xsd:element name="ThumbnailImage" ma:index="25" nillable="true" ma:displayName="Image poster" ma:internalName="ThumbnailImage" ma:readOnly="false">
      <xsd:simpleType>
        <xsd:restriction base="dms:Unknown"/>
      </xsd:simpleType>
    </xsd:element>
    <xsd:element name="ThumbnailImageUrl" ma:index="26" nillable="true" ma:displayName="ThumbnailImageUrl" ma:hidden="true" ma:internalName="ThumbnailImageUrl" ma:readOnly="false" ma:showField="FALSE">
      <xsd:simpleType>
        <xsd:restriction base="dms:Text"/>
      </xsd:simpleType>
    </xsd:element>
    <xsd:element name="BigPicture" ma:index="27" nillable="true" ma:displayName="Grande image" ma:internalName="BigPicture" ma:readOnly="false">
      <xsd:simpleType>
        <xsd:restriction base="dms:Unknown"/>
      </xsd:simpleType>
    </xsd:element>
    <xsd:element name="BigPictureUrl" ma:index="28" nillable="true" ma:displayName="BigPictureUrl" ma:hidden="true" ma:internalName="BigPictureUrl" ma:readOnly="false" ma:showField="FALSE">
      <xsd:simpleType>
        <xsd:restriction base="dms:Text"/>
      </xsd:simpleType>
    </xsd:element>
    <xsd:element name="ManualDate" ma:index="29" nillable="true" ma:displayName="Date manuelle" ma:format="DateTime" ma:LCID="1036" ma:internalName="ManualDate" ma:readOnly="false">
      <xsd:simpleType>
        <xsd:restriction base="dms:DateTime"/>
      </xsd:simpleType>
    </xsd:element>
    <xsd:element name="DisplayedDate" ma:index="30" nillable="true" ma:displayName="Date affichée" ma:format="DateTime" ma:LCID="1036" ma:internalName="Displayed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dffeb-2989-4a61-aef8-844a993007f8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3ac70b-b933-4e26-b91d-fb6c0c0cea2a}" ma:internalName="TaxCatchAll" ma:showField="CatchAllData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3ac70b-b933-4e26-b91d-fb6c0c0cea2a}" ma:internalName="TaxCatchAllLabel" ma:readOnly="true" ma:showField="CatchAllDataLabel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Mots clés d’entreprise" ma:fieldId="{23f27201-bee3-471e-b2e7-b64fd8b7ca38}" ma:taxonomyMulti="true" ma:sspId="a6e70cbb-a60f-4600-a53f-b7ff8cffd0a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5003DA-E900-47F2-BA91-7AD870D471EB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582fa2ad-bcfb-4c30-8490-7bbd511b1880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51dffeb-2989-4a61-aef8-844a993007f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EC6F6A1-DBB8-49CB-9A01-6DDECDCC9EE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6F971FD6-17CC-4F23-9DB3-D1FB3A6D1EC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6654F01-D451-414A-9EDC-9425484D29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2fa2ad-bcfb-4c30-8490-7bbd511b1880"/>
    <ds:schemaRef ds:uri="151dffeb-2989-4a61-aef8-844a993007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PPT-CEA final-V5</Template>
  <TotalTime>39533</TotalTime>
  <Words>778</Words>
  <Application>Microsoft Macintosh PowerPoint</Application>
  <PresentationFormat>Grand écran</PresentationFormat>
  <Paragraphs>131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Noto Sans Symbols</vt:lpstr>
      <vt:lpstr>Wingdings</vt:lpstr>
      <vt:lpstr>Thème Office</vt:lpstr>
      <vt:lpstr>Inner MPGD CyMBaL Status   </vt:lpstr>
      <vt:lpstr>CyMBaL re-design in 12 sectors</vt:lpstr>
      <vt:lpstr>From 8 to 12 inner MPGD sectors … </vt:lpstr>
      <vt:lpstr>12 slats model</vt:lpstr>
      <vt:lpstr>12 fish scales model</vt:lpstr>
      <vt:lpstr>Check with keeping zones</vt:lpstr>
      <vt:lpstr>Preliminary remarks</vt:lpstr>
      <vt:lpstr>CyMBaL development timeline (under revision)  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consectetuer</dc:title>
  <dc:creator>HARTMANN Marion</dc:creator>
  <cp:lastModifiedBy>JEANNEAU Fabien</cp:lastModifiedBy>
  <cp:revision>288</cp:revision>
  <cp:lastPrinted>2025-03-03T14:57:54Z</cp:lastPrinted>
  <dcterms:created xsi:type="dcterms:W3CDTF">2023-01-13T15:17:34Z</dcterms:created>
  <dcterms:modified xsi:type="dcterms:W3CDTF">2025-06-30T14:41:36Z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0x0101009AC65FE4C57B4241B7BB126C82049321006502EDEDC0136B40BE1694CA6DFB09E5</vt:lpwstr>
  </property>
  <property fmtid="{D5CDD505-2E9C-101B-9397-08002B2CF9AE}" pid="3" name="TaxKeyword">
    <vt:lpwstr/>
  </property>
  <property fmtid="{D5CDD505-2E9C-101B-9397-08002B2CF9AE}" pid="4" name="I2ICODE">
    <vt:lpwstr>WEB</vt:lpwstr>
  </property>
  <property fmtid="{D5CDD505-2E9C-101B-9397-08002B2CF9AE}" pid="5" name="WebApplicationID">
    <vt:lpwstr>3f72b11a-dedf-47a1-b48a-dfd7b45017bd</vt:lpwstr>
  </property>
  <property fmtid="{D5CDD505-2E9C-101B-9397-08002B2CF9AE}" pid="6" name="I2ISITECODE">
    <vt:lpwstr/>
  </property>
</Properties>
</file>