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FA177-148F-44E8-BA9F-FD2A981DD87B}" v="6" dt="2026-05-07T00:53:34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40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E54AE131-3580-4EAA-8084-1AB84D4DD97D}"/>
    <pc:docChg chg="custSel modSld">
      <pc:chgData name="Jeff Landgraf" userId="367c8676d18b2324" providerId="LiveId" clId="{E54AE131-3580-4EAA-8084-1AB84D4DD97D}" dt="2026-05-07T00:55:50.990" v="776" actId="1035"/>
      <pc:docMkLst>
        <pc:docMk/>
      </pc:docMkLst>
      <pc:sldChg chg="modSp mod">
        <pc:chgData name="Jeff Landgraf" userId="367c8676d18b2324" providerId="LiveId" clId="{E54AE131-3580-4EAA-8084-1AB84D4DD97D}" dt="2026-05-07T00:52:40.128" v="607" actId="1076"/>
        <pc:sldMkLst>
          <pc:docMk/>
          <pc:sldMk cId="276275015" sldId="256"/>
        </pc:sldMkLst>
        <pc:spChg chg="mod">
          <ac:chgData name="Jeff Landgraf" userId="367c8676d18b2324" providerId="LiveId" clId="{E54AE131-3580-4EAA-8084-1AB84D4DD97D}" dt="2026-05-07T00:52:33.439" v="606" actId="14100"/>
          <ac:spMkLst>
            <pc:docMk/>
            <pc:sldMk cId="276275015" sldId="256"/>
            <ac:spMk id="11" creationId="{E0B089B0-4A43-8FCF-7E3A-DC5D6F2F1399}"/>
          </ac:spMkLst>
        </pc:spChg>
        <pc:picChg chg="mod">
          <ac:chgData name="Jeff Landgraf" userId="367c8676d18b2324" providerId="LiveId" clId="{E54AE131-3580-4EAA-8084-1AB84D4DD97D}" dt="2026-05-07T00:52:18.983" v="604" actId="1035"/>
          <ac:picMkLst>
            <pc:docMk/>
            <pc:sldMk cId="276275015" sldId="256"/>
            <ac:picMk id="8" creationId="{D4BF1F31-A093-0287-CFE3-36D6D7DA19DE}"/>
          </ac:picMkLst>
        </pc:picChg>
        <pc:picChg chg="mod">
          <ac:chgData name="Jeff Landgraf" userId="367c8676d18b2324" providerId="LiveId" clId="{E54AE131-3580-4EAA-8084-1AB84D4DD97D}" dt="2026-05-07T00:52:28.343" v="605" actId="14100"/>
          <ac:picMkLst>
            <pc:docMk/>
            <pc:sldMk cId="276275015" sldId="256"/>
            <ac:picMk id="10" creationId="{72ABA715-8BCB-EA0D-A780-94C3287F12F8}"/>
          </ac:picMkLst>
        </pc:picChg>
        <pc:cxnChg chg="mod">
          <ac:chgData name="Jeff Landgraf" userId="367c8676d18b2324" providerId="LiveId" clId="{E54AE131-3580-4EAA-8084-1AB84D4DD97D}" dt="2026-05-07T00:52:40.128" v="607" actId="1076"/>
          <ac:cxnSpMkLst>
            <pc:docMk/>
            <pc:sldMk cId="276275015" sldId="256"/>
            <ac:cxnSpMk id="13" creationId="{C132AFF2-6DE8-C158-883F-A190D06FC7AA}"/>
          </ac:cxnSpMkLst>
        </pc:cxnChg>
      </pc:sldChg>
      <pc:sldChg chg="modSp mod">
        <pc:chgData name="Jeff Landgraf" userId="367c8676d18b2324" providerId="LiveId" clId="{E54AE131-3580-4EAA-8084-1AB84D4DD97D}" dt="2026-05-07T00:53:01.848" v="624" actId="1035"/>
        <pc:sldMkLst>
          <pc:docMk/>
          <pc:sldMk cId="3364435890" sldId="257"/>
        </pc:sldMkLst>
        <pc:spChg chg="mod">
          <ac:chgData name="Jeff Landgraf" userId="367c8676d18b2324" providerId="LiveId" clId="{E54AE131-3580-4EAA-8084-1AB84D4DD97D}" dt="2026-05-07T00:53:01.848" v="624" actId="1035"/>
          <ac:spMkLst>
            <pc:docMk/>
            <pc:sldMk cId="3364435890" sldId="257"/>
            <ac:spMk id="16" creationId="{7713D0E8-F582-DEF4-6A1A-D677B8E24C43}"/>
          </ac:spMkLst>
        </pc:spChg>
      </pc:sldChg>
      <pc:sldChg chg="modSp mod">
        <pc:chgData name="Jeff Landgraf" userId="367c8676d18b2324" providerId="LiveId" clId="{E54AE131-3580-4EAA-8084-1AB84D4DD97D}" dt="2026-05-07T00:54:43.984" v="675" actId="1035"/>
        <pc:sldMkLst>
          <pc:docMk/>
          <pc:sldMk cId="160559208" sldId="258"/>
        </pc:sldMkLst>
        <pc:spChg chg="mod">
          <ac:chgData name="Jeff Landgraf" userId="367c8676d18b2324" providerId="LiveId" clId="{E54AE131-3580-4EAA-8084-1AB84D4DD97D}" dt="2026-05-07T00:54:22.823" v="651" actId="1036"/>
          <ac:spMkLst>
            <pc:docMk/>
            <pc:sldMk cId="160559208" sldId="258"/>
            <ac:spMk id="2" creationId="{718AC0CD-ED5F-652C-429F-B3FFB79EEAC2}"/>
          </ac:spMkLst>
        </pc:spChg>
        <pc:spChg chg="mod">
          <ac:chgData name="Jeff Landgraf" userId="367c8676d18b2324" providerId="LiveId" clId="{E54AE131-3580-4EAA-8084-1AB84D4DD97D}" dt="2026-05-07T00:54:22.823" v="651" actId="1036"/>
          <ac:spMkLst>
            <pc:docMk/>
            <pc:sldMk cId="160559208" sldId="258"/>
            <ac:spMk id="3" creationId="{082F6529-5431-DE61-0CA6-A0CB7CFF1CD1}"/>
          </ac:spMkLst>
        </pc:spChg>
        <pc:spChg chg="mod">
          <ac:chgData name="Jeff Landgraf" userId="367c8676d18b2324" providerId="LiveId" clId="{E54AE131-3580-4EAA-8084-1AB84D4DD97D}" dt="2026-05-07T00:53:57.364" v="625" actId="1076"/>
          <ac:spMkLst>
            <pc:docMk/>
            <pc:sldMk cId="160559208" sldId="258"/>
            <ac:spMk id="4" creationId="{F97A5C93-5435-141C-DADD-588532CA6D68}"/>
          </ac:spMkLst>
        </pc:spChg>
        <pc:spChg chg="mod">
          <ac:chgData name="Jeff Landgraf" userId="367c8676d18b2324" providerId="LiveId" clId="{E54AE131-3580-4EAA-8084-1AB84D4DD97D}" dt="2026-05-07T00:54:22.823" v="651" actId="1036"/>
          <ac:spMkLst>
            <pc:docMk/>
            <pc:sldMk cId="160559208" sldId="258"/>
            <ac:spMk id="5" creationId="{DA9CDD49-0A2C-245C-8DE0-7508FC3D789B}"/>
          </ac:spMkLst>
        </pc:spChg>
        <pc:spChg chg="mod">
          <ac:chgData name="Jeff Landgraf" userId="367c8676d18b2324" providerId="LiveId" clId="{E54AE131-3580-4EAA-8084-1AB84D4DD97D}" dt="2026-05-07T00:54:36.269" v="666" actId="1035"/>
          <ac:spMkLst>
            <pc:docMk/>
            <pc:sldMk cId="160559208" sldId="258"/>
            <ac:spMk id="17" creationId="{6EFE90E3-EC3C-293C-619D-77B71575FDE3}"/>
          </ac:spMkLst>
        </pc:spChg>
        <pc:spChg chg="mod">
          <ac:chgData name="Jeff Landgraf" userId="367c8676d18b2324" providerId="LiveId" clId="{E54AE131-3580-4EAA-8084-1AB84D4DD97D}" dt="2026-05-07T00:54:36.269" v="666" actId="1035"/>
          <ac:spMkLst>
            <pc:docMk/>
            <pc:sldMk cId="160559208" sldId="258"/>
            <ac:spMk id="18" creationId="{40BC75B3-B1AC-A759-80FC-5031F71BEAD1}"/>
          </ac:spMkLst>
        </pc:spChg>
        <pc:spChg chg="mod">
          <ac:chgData name="Jeff Landgraf" userId="367c8676d18b2324" providerId="LiveId" clId="{E54AE131-3580-4EAA-8084-1AB84D4DD97D}" dt="2026-05-07T00:54:36.269" v="666" actId="1035"/>
          <ac:spMkLst>
            <pc:docMk/>
            <pc:sldMk cId="160559208" sldId="258"/>
            <ac:spMk id="19" creationId="{07BA8A62-76BD-D481-BC04-9B0D73E183B6}"/>
          </ac:spMkLst>
        </pc:spChg>
        <pc:spChg chg="mod">
          <ac:chgData name="Jeff Landgraf" userId="367c8676d18b2324" providerId="LiveId" clId="{E54AE131-3580-4EAA-8084-1AB84D4DD97D}" dt="2026-05-07T00:54:36.269" v="666" actId="1035"/>
          <ac:spMkLst>
            <pc:docMk/>
            <pc:sldMk cId="160559208" sldId="258"/>
            <ac:spMk id="20" creationId="{FE234F81-F5E2-66A7-FC30-5520910B0BF6}"/>
          </ac:spMkLst>
        </pc:spChg>
        <pc:spChg chg="mod">
          <ac:chgData name="Jeff Landgraf" userId="367c8676d18b2324" providerId="LiveId" clId="{E54AE131-3580-4EAA-8084-1AB84D4DD97D}" dt="2026-05-07T00:54:36.269" v="666" actId="1035"/>
          <ac:spMkLst>
            <pc:docMk/>
            <pc:sldMk cId="160559208" sldId="258"/>
            <ac:spMk id="21" creationId="{C5A7542D-85F9-40C7-C0C6-BE617EBFAEBC}"/>
          </ac:spMkLst>
        </pc:spChg>
        <pc:spChg chg="mod">
          <ac:chgData name="Jeff Landgraf" userId="367c8676d18b2324" providerId="LiveId" clId="{E54AE131-3580-4EAA-8084-1AB84D4DD97D}" dt="2026-05-07T00:54:36.269" v="666" actId="1035"/>
          <ac:spMkLst>
            <pc:docMk/>
            <pc:sldMk cId="160559208" sldId="258"/>
            <ac:spMk id="22" creationId="{23CF0262-ADAB-8E16-54DB-449A312B985E}"/>
          </ac:spMkLst>
        </pc:spChg>
        <pc:spChg chg="mod">
          <ac:chgData name="Jeff Landgraf" userId="367c8676d18b2324" providerId="LiveId" clId="{E54AE131-3580-4EAA-8084-1AB84D4DD97D}" dt="2026-05-07T00:54:36.269" v="666" actId="1035"/>
          <ac:spMkLst>
            <pc:docMk/>
            <pc:sldMk cId="160559208" sldId="258"/>
            <ac:spMk id="23" creationId="{0D92E56D-70CF-FEA7-6D25-C0E8215433B4}"/>
          </ac:spMkLst>
        </pc:spChg>
        <pc:spChg chg="mod">
          <ac:chgData name="Jeff Landgraf" userId="367c8676d18b2324" providerId="LiveId" clId="{E54AE131-3580-4EAA-8084-1AB84D4DD97D}" dt="2026-05-07T00:54:36.269" v="666" actId="1035"/>
          <ac:spMkLst>
            <pc:docMk/>
            <pc:sldMk cId="160559208" sldId="258"/>
            <ac:spMk id="26" creationId="{F4267409-8D72-E297-EE6E-64CD4CBF703C}"/>
          </ac:spMkLst>
        </pc:spChg>
        <pc:spChg chg="mod">
          <ac:chgData name="Jeff Landgraf" userId="367c8676d18b2324" providerId="LiveId" clId="{E54AE131-3580-4EAA-8084-1AB84D4DD97D}" dt="2026-05-07T00:54:36.269" v="666" actId="1035"/>
          <ac:spMkLst>
            <pc:docMk/>
            <pc:sldMk cId="160559208" sldId="258"/>
            <ac:spMk id="27" creationId="{5EDEF45A-159A-9431-454B-F1B475FF1F69}"/>
          </ac:spMkLst>
        </pc:spChg>
        <pc:picChg chg="mod">
          <ac:chgData name="Jeff Landgraf" userId="367c8676d18b2324" providerId="LiveId" clId="{E54AE131-3580-4EAA-8084-1AB84D4DD97D}" dt="2026-05-07T00:54:36.269" v="666" actId="1035"/>
          <ac:picMkLst>
            <pc:docMk/>
            <pc:sldMk cId="160559208" sldId="258"/>
            <ac:picMk id="10" creationId="{9105C98B-7949-4BEE-B0C2-65C94FD5E63E}"/>
          </ac:picMkLst>
        </pc:picChg>
        <pc:picChg chg="mod">
          <ac:chgData name="Jeff Landgraf" userId="367c8676d18b2324" providerId="LiveId" clId="{E54AE131-3580-4EAA-8084-1AB84D4DD97D}" dt="2026-05-07T00:54:43.984" v="675" actId="1035"/>
          <ac:picMkLst>
            <pc:docMk/>
            <pc:sldMk cId="160559208" sldId="258"/>
            <ac:picMk id="12" creationId="{3BD616C1-1751-331E-0043-8EC7C3F8E188}"/>
          </ac:picMkLst>
        </pc:picChg>
      </pc:sldChg>
      <pc:sldChg chg="modSp mod">
        <pc:chgData name="Jeff Landgraf" userId="367c8676d18b2324" providerId="LiveId" clId="{E54AE131-3580-4EAA-8084-1AB84D4DD97D}" dt="2026-05-07T00:55:43.477" v="769" actId="1035"/>
        <pc:sldMkLst>
          <pc:docMk/>
          <pc:sldMk cId="322807077" sldId="259"/>
        </pc:sldMkLst>
        <pc:spChg chg="mod">
          <ac:chgData name="Jeff Landgraf" userId="367c8676d18b2324" providerId="LiveId" clId="{E54AE131-3580-4EAA-8084-1AB84D4DD97D}" dt="2026-05-07T00:55:43.477" v="769" actId="1035"/>
          <ac:spMkLst>
            <pc:docMk/>
            <pc:sldMk cId="322807077" sldId="259"/>
            <ac:spMk id="4" creationId="{0A886BAC-DB69-B89F-8B03-039BA536E496}"/>
          </ac:spMkLst>
        </pc:spChg>
        <pc:spChg chg="mod">
          <ac:chgData name="Jeff Landgraf" userId="367c8676d18b2324" providerId="LiveId" clId="{E54AE131-3580-4EAA-8084-1AB84D4DD97D}" dt="2026-05-07T00:55:43.477" v="769" actId="1035"/>
          <ac:spMkLst>
            <pc:docMk/>
            <pc:sldMk cId="322807077" sldId="259"/>
            <ac:spMk id="5" creationId="{0AFD0D5A-F129-D461-5075-D446CC11C8C6}"/>
          </ac:spMkLst>
        </pc:spChg>
        <pc:spChg chg="mod">
          <ac:chgData name="Jeff Landgraf" userId="367c8676d18b2324" providerId="LiveId" clId="{E54AE131-3580-4EAA-8084-1AB84D4DD97D}" dt="2026-05-07T00:55:43.477" v="769" actId="1035"/>
          <ac:spMkLst>
            <pc:docMk/>
            <pc:sldMk cId="322807077" sldId="259"/>
            <ac:spMk id="6" creationId="{DF71C687-DB4D-6CE5-5B14-9FC79C392BA9}"/>
          </ac:spMkLst>
        </pc:spChg>
        <pc:spChg chg="mod">
          <ac:chgData name="Jeff Landgraf" userId="367c8676d18b2324" providerId="LiveId" clId="{E54AE131-3580-4EAA-8084-1AB84D4DD97D}" dt="2026-05-07T00:55:43.477" v="769" actId="1035"/>
          <ac:spMkLst>
            <pc:docMk/>
            <pc:sldMk cId="322807077" sldId="259"/>
            <ac:spMk id="7" creationId="{0EF0E799-99C9-CDF3-A740-2C4F289C76CC}"/>
          </ac:spMkLst>
        </pc:spChg>
        <pc:picChg chg="mod">
          <ac:chgData name="Jeff Landgraf" userId="367c8676d18b2324" providerId="LiveId" clId="{E54AE131-3580-4EAA-8084-1AB84D4DD97D}" dt="2026-05-07T00:55:43.477" v="769" actId="1035"/>
          <ac:picMkLst>
            <pc:docMk/>
            <pc:sldMk cId="322807077" sldId="259"/>
            <ac:picMk id="3" creationId="{D7653A1F-A9E0-7D64-DE83-5F0961D4FA62}"/>
          </ac:picMkLst>
        </pc:picChg>
      </pc:sldChg>
      <pc:sldChg chg="addSp modSp mod">
        <pc:chgData name="Jeff Landgraf" userId="367c8676d18b2324" providerId="LiveId" clId="{E54AE131-3580-4EAA-8084-1AB84D4DD97D}" dt="2026-05-07T00:55:31.138" v="759" actId="1035"/>
        <pc:sldMkLst>
          <pc:docMk/>
          <pc:sldMk cId="4000669601" sldId="260"/>
        </pc:sldMkLst>
        <pc:spChg chg="mod">
          <ac:chgData name="Jeff Landgraf" userId="367c8676d18b2324" providerId="LiveId" clId="{E54AE131-3580-4EAA-8084-1AB84D4DD97D}" dt="2026-05-07T00:55:31.138" v="759" actId="1035"/>
          <ac:spMkLst>
            <pc:docMk/>
            <pc:sldMk cId="4000669601" sldId="260"/>
            <ac:spMk id="2" creationId="{C92A2427-888D-CC7D-3482-1E21EFA39F34}"/>
          </ac:spMkLst>
        </pc:spChg>
        <pc:spChg chg="add mod">
          <ac:chgData name="Jeff Landgraf" userId="367c8676d18b2324" providerId="LiveId" clId="{E54AE131-3580-4EAA-8084-1AB84D4DD97D}" dt="2026-05-07T00:55:31.138" v="759" actId="1035"/>
          <ac:spMkLst>
            <pc:docMk/>
            <pc:sldMk cId="4000669601" sldId="260"/>
            <ac:spMk id="5" creationId="{9DD31E54-B346-D9D0-0240-D81FAD6BB3AF}"/>
          </ac:spMkLst>
        </pc:spChg>
        <pc:spChg chg="add mod">
          <ac:chgData name="Jeff Landgraf" userId="367c8676d18b2324" providerId="LiveId" clId="{E54AE131-3580-4EAA-8084-1AB84D4DD97D}" dt="2026-05-07T00:55:31.138" v="759" actId="1035"/>
          <ac:spMkLst>
            <pc:docMk/>
            <pc:sldMk cId="4000669601" sldId="260"/>
            <ac:spMk id="6" creationId="{7F086A22-4E31-1153-41F8-ADB1E3B8C3D1}"/>
          </ac:spMkLst>
        </pc:spChg>
        <pc:picChg chg="add mod">
          <ac:chgData name="Jeff Landgraf" userId="367c8676d18b2324" providerId="LiveId" clId="{E54AE131-3580-4EAA-8084-1AB84D4DD97D}" dt="2026-05-07T00:55:31.138" v="759" actId="1035"/>
          <ac:picMkLst>
            <pc:docMk/>
            <pc:sldMk cId="4000669601" sldId="260"/>
            <ac:picMk id="4" creationId="{0135C4AC-4022-1991-B6E0-794E49F0DC0B}"/>
          </ac:picMkLst>
        </pc:picChg>
      </pc:sldChg>
      <pc:sldChg chg="modSp mod">
        <pc:chgData name="Jeff Landgraf" userId="367c8676d18b2324" providerId="LiveId" clId="{E54AE131-3580-4EAA-8084-1AB84D4DD97D}" dt="2026-05-07T00:55:50.990" v="776" actId="1035"/>
        <pc:sldMkLst>
          <pc:docMk/>
          <pc:sldMk cId="729539231" sldId="261"/>
        </pc:sldMkLst>
        <pc:spChg chg="mod">
          <ac:chgData name="Jeff Landgraf" userId="367c8676d18b2324" providerId="LiveId" clId="{E54AE131-3580-4EAA-8084-1AB84D4DD97D}" dt="2026-05-07T00:55:50.990" v="776" actId="1035"/>
          <ac:spMkLst>
            <pc:docMk/>
            <pc:sldMk cId="729539231" sldId="261"/>
            <ac:spMk id="2" creationId="{81820732-4C83-F209-FE0E-36F84ED21AC5}"/>
          </ac:spMkLst>
        </pc:spChg>
        <pc:spChg chg="mod">
          <ac:chgData name="Jeff Landgraf" userId="367c8676d18b2324" providerId="LiveId" clId="{E54AE131-3580-4EAA-8084-1AB84D4DD97D}" dt="2026-05-07T00:55:50.990" v="776" actId="1035"/>
          <ac:spMkLst>
            <pc:docMk/>
            <pc:sldMk cId="729539231" sldId="261"/>
            <ac:spMk id="3" creationId="{9A1F9058-B7D9-016F-2BE6-FBE9AB92D0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A9D74-79D7-4F87-92C7-8FAEE3A8D6B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23C9A-F21E-4CD4-A161-1811B216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AE99-8A40-BA3F-6814-BAF341112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51C14-F0EA-AD2E-385C-F55E38874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3CB7F-3585-D1BE-81F3-9CB28AAC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C953B-849C-94BD-4134-802DCA66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B8F1B-2FEC-A1E0-CAAE-17AF8AB4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2DF8-FEF0-872E-699B-708445CB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857B3-F3A0-D79F-2788-9982D5D14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844C2-1A86-54C1-36A1-7AA2532F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3249-6D6A-FC11-03A6-89B3090D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BB181-B534-5A4B-F5BF-3A75F874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FE4B6-D078-5111-6AC2-656CC5374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0567C-10CC-C07E-950B-AF795DD6B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F7308-4316-DE5F-FD57-29A1CB2B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D66C3-9B9C-4190-19A8-99C003BE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03715-CAFF-16E0-0116-B5566C1C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B6E4-2FA8-2A67-54FA-662E6608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FE71F-9B6E-4278-3C8E-D3AC953C3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0D7D-A9CD-9844-B765-6F082DFE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BE0A2-4A81-E175-C46B-4724E239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30834-5E93-A0A2-BB5D-711AF508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87A3-4F1F-5090-0642-51E37E5C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3D8DB-8204-97C9-25B8-BE729B304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E72FD-ACD7-2206-6020-A9041191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DD0C-4AA7-3D68-6F2E-E84A7692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BF2-0E52-A588-A17A-D1BDEADD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2125-6E69-F8A5-D57F-7185641D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89F6-36FA-AF71-9DD2-B9CC51523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9440F-64E8-40F7-5A0D-DE47B3027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E457A-216B-921D-E490-610C1822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142AB-C307-1ADA-60E4-22DE13C2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4E4B5-AE82-2A58-DED5-C0CA11A5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6BA7-D20D-88A5-7D70-C1597333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E0CB1-3A23-7D92-2118-43FE41792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87988-B774-8891-EBB0-CDD52695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77479-8FDE-C8D9-A4CB-77536E823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99A7E-B59A-4FA9-1148-697F7656F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1EED4-E874-53CC-2766-DEE463E7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02785-2F96-EEBB-305C-DA40EF1C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655CB-D38F-7C6A-CF98-01DA1241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5AFD-4F24-4CF2-25DB-471420B2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78800-23AA-2876-5996-882C71F7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6B21D-3B34-BF5D-4F03-499996BE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7CF28-0C03-BBFC-745F-78C88AFD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7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D64DF-6764-871A-35CB-97941852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071A1-F82C-8548-9EA3-B81D962A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D99BC-5B6E-B3FE-38DD-7056453A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D251-AB89-6A69-29CE-E57944CB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09AB-743B-CA59-6021-BE5629C8A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C7FA2-009C-37A3-75C3-DB8D4CA28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15C80-BDC3-ED58-4FC4-D4062545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6D27A-8F8F-ED3B-F320-4E8FAA80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B6AE4-0B33-8D6A-1350-A52A25D2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9B529-4F54-FCCF-0B03-8A02BB2F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888E7-2555-AF0E-C699-49DBE0432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491DF-3874-1F25-3621-ADF2CEAF1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DE403-FE60-20F6-1910-0ADCE0C8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F5086-5A84-5F5A-086C-5AC643C4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27292-180F-5B18-5EBA-67653A9B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2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7142D-FCBB-1CBA-92D4-2734958E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299E7-EF0F-6F8F-3C0F-B1D056903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1BF96-8957-9A39-68FA-795E63247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5/7/2026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53FE1-0D1C-B9BB-D550-95E8E4E6E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MPGD Meeting - Jeff Landgraf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84490-03E8-AE1A-CC59-662369C05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A86547-4A77-4E2A-B3C7-F75E3EF5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AB0703-3F45-DF58-74A9-AF11275C64CB}"/>
              </a:ext>
            </a:extLst>
          </p:cNvPr>
          <p:cNvSpPr txBox="1"/>
          <p:nvPr/>
        </p:nvSpPr>
        <p:spPr>
          <a:xfrm>
            <a:off x="238125" y="142147"/>
            <a:ext cx="404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MPGD Readout Baseline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F1F31-A093-0287-CFE3-36D6D7DA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136"/>
            <a:ext cx="12192000" cy="1667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BA715-8BCB-EA0D-A780-94C3287F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838" y="2449080"/>
            <a:ext cx="6741629" cy="3799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B089B0-4A43-8FCF-7E3A-DC5D6F2F1399}"/>
              </a:ext>
            </a:extLst>
          </p:cNvPr>
          <p:cNvSpPr txBox="1"/>
          <p:nvPr/>
        </p:nvSpPr>
        <p:spPr>
          <a:xfrm>
            <a:off x="2643607" y="2579178"/>
            <a:ext cx="2288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Sept, 2025</a:t>
            </a:r>
          </a:p>
          <a:p>
            <a:endParaRPr lang="en-US"/>
          </a:p>
          <a:p>
            <a:r>
              <a:rPr lang="en-US"/>
              <a:t>Irakli Made Request but not interpreted as a request to change the baseline by DAQ…</a:t>
            </a:r>
          </a:p>
          <a:p>
            <a:endParaRPr lang="en-US"/>
          </a:p>
          <a:p>
            <a:r>
              <a:rPr lang="en-US"/>
              <a:t>Recent discussions of RDO development brought this back to light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32AFF2-6DE8-C158-883F-A190D06FC7AA}"/>
              </a:ext>
            </a:extLst>
          </p:cNvPr>
          <p:cNvCxnSpPr/>
          <p:nvPr/>
        </p:nvCxnSpPr>
        <p:spPr>
          <a:xfrm>
            <a:off x="4036978" y="2778768"/>
            <a:ext cx="894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4C23A-4053-352B-73AA-2BAE761C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06A95-C676-1DEB-4C94-EBB8C959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5C361-E561-3C62-7658-F6E90118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1CCBD-DF60-57ED-C79F-5CA3BC231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DE9DE5-5119-2FD5-96DB-E27046A63B6B}"/>
              </a:ext>
            </a:extLst>
          </p:cNvPr>
          <p:cNvSpPr txBox="1"/>
          <p:nvPr/>
        </p:nvSpPr>
        <p:spPr>
          <a:xfrm>
            <a:off x="238125" y="142147"/>
            <a:ext cx="475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Expected Data Volume (2024)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E97558-7A62-FC40-F273-2C318FCD0B9C}"/>
              </a:ext>
            </a:extLst>
          </p:cNvPr>
          <p:cNvSpPr txBox="1"/>
          <p:nvPr/>
        </p:nvSpPr>
        <p:spPr>
          <a:xfrm>
            <a:off x="485775" y="952500"/>
            <a:ext cx="9524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These are the DAQ interpretation of 2024 Background Group Estimates – are there better ones?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45088-F690-2F75-64DF-984759EDA8DB}"/>
              </a:ext>
            </a:extLst>
          </p:cNvPr>
          <p:cNvSpPr txBox="1"/>
          <p:nvPr/>
        </p:nvSpPr>
        <p:spPr>
          <a:xfrm>
            <a:off x="709612" y="1457325"/>
            <a:ext cx="69770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BackwardMPGDEndcap                DIS    Electron Beam  Proton Beam Gas        Total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              ---   --------------  ---------------        -----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asic     Max:          27.3 kHz        446.0 kHz         19.8 kHz    493.1 kHz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Sum Hits     Sum:         600.3 kHz          2.8 MHz        161.5 kHz      3.5 MHz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asic data     max:          8.7 Mbps       142.7 Mbps         6.3 Mbps   157.8 Mbps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Sum data     sum:        192.1 Mbps       889.5 Mbps        51.7 Mbps     1.1 Gbps </a:t>
            </a:r>
          </a:p>
          <a:p>
            <a:endParaRPr 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ForwardMPGDEndcap                 DIS    Electron Beam  Proton Beam Gas        Total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              ---   --------------  ---------------        -----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asic     Max:         616.5 kHz        208.1 kHz         30.8 kHz    834.2 kHz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asic     Sum:           5.4 MHz          1.4 MHz        318.7 kHz      7.1 MHz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asic data     max:        197.3 Mbps        66.6 Mbps         9.9 Mbps   267.0 Mbps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rdo data     sum:          1.7 Gbps       446.4 Mbps       102.0 Mbps     2.3 Gbps</a:t>
            </a:r>
          </a:p>
          <a:p>
            <a:endParaRPr 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OuterMPGDBarrel                   DIS    Electron Beam  Proton Beam Gas        Total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              ---   --------------  ---------------        -----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asic     Max:           2.3 kHz        378.0  Hz        135.3  Hz      2.6 kHz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rdo     Sum:           1.4 MHz        319.4 kHz         78.5 kHz      1.8 MHz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asic data     max:        751.6 kbps       121.0 kbps        43.3 kbps   832.7 kbps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rdo data     sum:        433.3 Mbps       102.2 Mbps        25.1 Mbps   560.7 Mbps</a:t>
            </a:r>
          </a:p>
          <a:p>
            <a:endParaRPr 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MPGDBarrel                        DIS    Electron Beam  Proton Beam            Total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              ---   --------------  ---------------        -----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asic     Max:           7.4 kHz          1.5 kHz        371.5  Hz      8.4 kHz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asic     Sum:           1.9 MHz        576.5 kHz        108.4 kHz      2.6 MHz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asic data     max:          2.4 Mbps       469.5 kbps       118.9 kbps    2.7 Mbps </a:t>
            </a:r>
          </a:p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rdo data     sum:        607.4 Mbps       184.5 Mbps        34.7 Mbps  826.5 Mbps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9005A-BC60-EAA2-003A-9B27705B2A17}"/>
              </a:ext>
            </a:extLst>
          </p:cNvPr>
          <p:cNvSpPr txBox="1"/>
          <p:nvPr/>
        </p:nvSpPr>
        <p:spPr>
          <a:xfrm>
            <a:off x="8020050" y="1952625"/>
            <a:ext cx="31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21% of a single 5.12 Gb/s fiber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ACAB4-E552-D125-1EB6-1029FAC51AE9}"/>
              </a:ext>
            </a:extLst>
          </p:cNvPr>
          <p:cNvSpPr txBox="1"/>
          <p:nvPr/>
        </p:nvSpPr>
        <p:spPr>
          <a:xfrm>
            <a:off x="8020050" y="3004066"/>
            <a:ext cx="31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44% of a single 5.12 Gb/s fiber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BC502-54C0-2FED-C915-DD92DC577969}"/>
              </a:ext>
            </a:extLst>
          </p:cNvPr>
          <p:cNvSpPr txBox="1"/>
          <p:nvPr/>
        </p:nvSpPr>
        <p:spPr>
          <a:xfrm>
            <a:off x="8020050" y="4055507"/>
            <a:ext cx="31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10% of a single 5.12 Gb/s fiber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08000-55C1-60E2-3697-1C9FB6CB0561}"/>
              </a:ext>
            </a:extLst>
          </p:cNvPr>
          <p:cNvSpPr txBox="1"/>
          <p:nvPr/>
        </p:nvSpPr>
        <p:spPr>
          <a:xfrm>
            <a:off x="8020050" y="5106948"/>
            <a:ext cx="31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16% of a single 5.12 Gb/s fiber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3D0E8-F582-DEF4-6A1A-D677B8E24C43}"/>
              </a:ext>
            </a:extLst>
          </p:cNvPr>
          <p:cNvSpPr txBox="1"/>
          <p:nvPr/>
        </p:nvSpPr>
        <p:spPr>
          <a:xfrm>
            <a:off x="2001111" y="5887453"/>
            <a:ext cx="111234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Link:   https://brookhavenlab.sharepoint.com/:f:/s/EICPublicSharingDocs/IgAEJRLKoX47ToBgcph0XDrVAaxSr5ZwhhmL5UTmb5_hf1Y?e=7UwuQH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9C0802F-FF61-F117-DB47-C9F4AA08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2254E-453F-E0BD-E47A-90F36215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5030B6-5CEA-7117-39EB-25764548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A6336-DB12-6846-5A1E-46F672433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7A5C93-5435-141C-DADD-588532CA6D68}"/>
              </a:ext>
            </a:extLst>
          </p:cNvPr>
          <p:cNvSpPr txBox="1"/>
          <p:nvPr/>
        </p:nvSpPr>
        <p:spPr>
          <a:xfrm>
            <a:off x="214121" y="18314"/>
            <a:ext cx="4899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Expected Data Volume   (2025)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05C98B-7949-4BEE-B0C2-65C94FD5E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598763"/>
            <a:ext cx="5476231" cy="4170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D616C1-1751-331E-0043-8EC7C3F8E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9" y="462159"/>
            <a:ext cx="4597940" cy="438369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3AAA671-4A7E-237A-BCD4-BBD691BC4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67686"/>
              </p:ext>
            </p:extLst>
          </p:nvPr>
        </p:nvGraphicFramePr>
        <p:xfrm>
          <a:off x="818019" y="4927068"/>
          <a:ext cx="60540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816">
                  <a:extLst>
                    <a:ext uri="{9D8B030D-6E8A-4147-A177-3AD203B41FA5}">
                      <a16:colId xmlns:a16="http://schemas.microsoft.com/office/drawing/2014/main" val="2365207039"/>
                    </a:ext>
                  </a:extLst>
                </a:gridCol>
                <a:gridCol w="1210816">
                  <a:extLst>
                    <a:ext uri="{9D8B030D-6E8A-4147-A177-3AD203B41FA5}">
                      <a16:colId xmlns:a16="http://schemas.microsoft.com/office/drawing/2014/main" val="1376758967"/>
                    </a:ext>
                  </a:extLst>
                </a:gridCol>
                <a:gridCol w="1210816">
                  <a:extLst>
                    <a:ext uri="{9D8B030D-6E8A-4147-A177-3AD203B41FA5}">
                      <a16:colId xmlns:a16="http://schemas.microsoft.com/office/drawing/2014/main" val="3022010305"/>
                    </a:ext>
                  </a:extLst>
                </a:gridCol>
                <a:gridCol w="1210816">
                  <a:extLst>
                    <a:ext uri="{9D8B030D-6E8A-4147-A177-3AD203B41FA5}">
                      <a16:colId xmlns:a16="http://schemas.microsoft.com/office/drawing/2014/main" val="4001206669"/>
                    </a:ext>
                  </a:extLst>
                </a:gridCol>
                <a:gridCol w="1210816">
                  <a:extLst>
                    <a:ext uri="{9D8B030D-6E8A-4147-A177-3AD203B41FA5}">
                      <a16:colId xmlns:a16="http://schemas.microsoft.com/office/drawing/2014/main" val="39486436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Synchrotron Hits (18x275)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Non-Sync (10x275)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Previous Hit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5.12 Gbps fibers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719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CYMBAL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5-10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1.8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967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Outer Barrel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5-10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2.7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37% of 1 fiber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147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Forward Endcap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7.1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62% of 1 fiber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798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Backward Endcap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1.1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16043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EFE90E3-EC3C-293C-619D-77B71575FDE3}"/>
              </a:ext>
            </a:extLst>
          </p:cNvPr>
          <p:cNvSpPr/>
          <p:nvPr/>
        </p:nvSpPr>
        <p:spPr>
          <a:xfrm>
            <a:off x="1506133" y="3368667"/>
            <a:ext cx="180975" cy="1400991"/>
          </a:xfrm>
          <a:prstGeom prst="rect">
            <a:avLst/>
          </a:prstGeom>
          <a:solidFill>
            <a:srgbClr val="92D050">
              <a:alpha val="39000"/>
            </a:srgbClr>
          </a:solidFill>
          <a:ln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BC75B3-B1AC-A759-80FC-5031F71BEAD1}"/>
              </a:ext>
            </a:extLst>
          </p:cNvPr>
          <p:cNvSpPr/>
          <p:nvPr/>
        </p:nvSpPr>
        <p:spPr>
          <a:xfrm>
            <a:off x="2482984" y="3368667"/>
            <a:ext cx="180975" cy="1400991"/>
          </a:xfrm>
          <a:prstGeom prst="rect">
            <a:avLst/>
          </a:prstGeom>
          <a:solidFill>
            <a:srgbClr val="92D050">
              <a:alpha val="39000"/>
            </a:srgbClr>
          </a:solidFill>
          <a:ln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BA8A62-76BD-D481-BC04-9B0D73E183B6}"/>
              </a:ext>
            </a:extLst>
          </p:cNvPr>
          <p:cNvSpPr/>
          <p:nvPr/>
        </p:nvSpPr>
        <p:spPr>
          <a:xfrm>
            <a:off x="3845059" y="3368666"/>
            <a:ext cx="336416" cy="1400991"/>
          </a:xfrm>
          <a:prstGeom prst="rect">
            <a:avLst/>
          </a:prstGeom>
          <a:solidFill>
            <a:srgbClr val="92D050">
              <a:alpha val="39000"/>
            </a:srgbClr>
          </a:solidFill>
          <a:ln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234F81-F5E2-66A7-FC30-5520910B0BF6}"/>
              </a:ext>
            </a:extLst>
          </p:cNvPr>
          <p:cNvSpPr/>
          <p:nvPr/>
        </p:nvSpPr>
        <p:spPr>
          <a:xfrm>
            <a:off x="9969633" y="3368666"/>
            <a:ext cx="422141" cy="1400991"/>
          </a:xfrm>
          <a:prstGeom prst="rect">
            <a:avLst/>
          </a:prstGeom>
          <a:solidFill>
            <a:srgbClr val="92D050">
              <a:alpha val="39000"/>
            </a:srgbClr>
          </a:solidFill>
          <a:ln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A7542D-85F9-40C7-C0C6-BE617EBFAEBC}"/>
              </a:ext>
            </a:extLst>
          </p:cNvPr>
          <p:cNvSpPr/>
          <p:nvPr/>
        </p:nvSpPr>
        <p:spPr>
          <a:xfrm>
            <a:off x="7164590" y="3368665"/>
            <a:ext cx="242176" cy="1400991"/>
          </a:xfrm>
          <a:prstGeom prst="rect">
            <a:avLst/>
          </a:prstGeom>
          <a:solidFill>
            <a:srgbClr val="92D050">
              <a:alpha val="39000"/>
            </a:srgbClr>
          </a:solidFill>
          <a:ln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CF0262-ADAB-8E16-54DB-449A312B985E}"/>
              </a:ext>
            </a:extLst>
          </p:cNvPr>
          <p:cNvSpPr/>
          <p:nvPr/>
        </p:nvSpPr>
        <p:spPr>
          <a:xfrm>
            <a:off x="8351732" y="3368664"/>
            <a:ext cx="242176" cy="1400991"/>
          </a:xfrm>
          <a:prstGeom prst="rect">
            <a:avLst/>
          </a:prstGeom>
          <a:solidFill>
            <a:srgbClr val="92D050">
              <a:alpha val="39000"/>
            </a:srgbClr>
          </a:solidFill>
          <a:ln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D92E56D-70CF-FEA7-6D25-C0E8215433B4}"/>
              </a:ext>
            </a:extLst>
          </p:cNvPr>
          <p:cNvSpPr/>
          <p:nvPr/>
        </p:nvSpPr>
        <p:spPr>
          <a:xfrm>
            <a:off x="6990704" y="3073392"/>
            <a:ext cx="3390900" cy="5524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C15669-7A48-38DC-59A4-F7E008859170}"/>
              </a:ext>
            </a:extLst>
          </p:cNvPr>
          <p:cNvCxnSpPr/>
          <p:nvPr/>
        </p:nvCxnSpPr>
        <p:spPr>
          <a:xfrm flipV="1">
            <a:off x="8593908" y="1882767"/>
            <a:ext cx="235767" cy="119062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4267409-8D72-E297-EE6E-64CD4CBF703C}"/>
              </a:ext>
            </a:extLst>
          </p:cNvPr>
          <p:cNvSpPr txBox="1"/>
          <p:nvPr/>
        </p:nvSpPr>
        <p:spPr>
          <a:xfrm>
            <a:off x="8593908" y="1587495"/>
            <a:ext cx="13074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Single Hits!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DEF45A-159A-9431-454B-F1B475FF1F69}"/>
              </a:ext>
            </a:extLst>
          </p:cNvPr>
          <p:cNvSpPr txBox="1"/>
          <p:nvPr/>
        </p:nvSpPr>
        <p:spPr>
          <a:xfrm>
            <a:off x="7164590" y="5331089"/>
            <a:ext cx="4152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Synchrotron Radiation Inconclusive… but,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400"/>
              <a:t>Might significantly affect Backward Endcap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400"/>
              <a:t>Might minimally affect Cymbal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AC0CD-ED5F-652C-429F-B3FFB79E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4079"/>
            <a:ext cx="2743200" cy="365125"/>
          </a:xfrm>
        </p:spPr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F6529-5431-DE61-0CA6-A0CB7CFF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079"/>
            <a:ext cx="4114800" cy="365125"/>
          </a:xfrm>
        </p:spPr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CDD49-0A2C-245C-8DE0-7508FC3D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4079"/>
            <a:ext cx="2743200" cy="365125"/>
          </a:xfrm>
        </p:spPr>
        <p:txBody>
          <a:bodyPr/>
          <a:lstStyle/>
          <a:p>
            <a:fld id="{08A86547-4A77-4E2A-B3C7-F75E3EF535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853F3-DEF7-A360-24B4-F68ABBD1F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2A2427-888D-CC7D-3482-1E21EFA39F34}"/>
              </a:ext>
            </a:extLst>
          </p:cNvPr>
          <p:cNvSpPr txBox="1"/>
          <p:nvPr/>
        </p:nvSpPr>
        <p:spPr>
          <a:xfrm>
            <a:off x="444137" y="518648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RDO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5C4AC-4022-1991-B6E0-794E49F0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711" y="803504"/>
            <a:ext cx="8623892" cy="4874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D31E54-B346-D9D0-0240-D81FAD6BB3AF}"/>
              </a:ext>
            </a:extLst>
          </p:cNvPr>
          <p:cNvSpPr txBox="1"/>
          <p:nvPr/>
        </p:nvSpPr>
        <p:spPr>
          <a:xfrm>
            <a:off x="4600671" y="5847599"/>
            <a:ext cx="7591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https://indico.bnl.gov/event/30532/contributions/118678/attachments/67569/116116/20260121_MVTX_Fiber_Aggregation.pdf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86A22-4E31-1153-41F8-ADB1E3B8C3D1}"/>
              </a:ext>
            </a:extLst>
          </p:cNvPr>
          <p:cNvSpPr txBox="1"/>
          <p:nvPr/>
        </p:nvSpPr>
        <p:spPr>
          <a:xfrm>
            <a:off x="256450" y="1399954"/>
            <a:ext cx="30102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Aggregates lpGBT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Data transfer path is transparent to user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Fast command / Slow Controls path must be capable of multiplexing data to lpGBT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 interface </a:t>
            </a:r>
            <a:r>
              <a:rPr lang="en-US" b="1" i="1"/>
              <a:t>should</a:t>
            </a:r>
            <a:r>
              <a:rPr lang="en-US"/>
              <a:t> be possible to make lpGBT multiplexing transparent to FEB / user DAQ software – (with reduced data throughput)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E4652-8D54-AA35-6A73-E3D8574C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D7AEE-7C52-EA57-0655-A2A05DD7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C4A08-E2A3-A655-5ACF-A1AB80FE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C2276-8431-4DED-79B4-42EBBF51F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886BAC-DB69-B89F-8B03-039BA536E496}"/>
              </a:ext>
            </a:extLst>
          </p:cNvPr>
          <p:cNvSpPr txBox="1"/>
          <p:nvPr/>
        </p:nvSpPr>
        <p:spPr>
          <a:xfrm>
            <a:off x="238125" y="-18720"/>
            <a:ext cx="2280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Cost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53A1F-A9E0-7D64-DE83-5F0961D4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638"/>
            <a:ext cx="12192000" cy="365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FD0D5A-F129-D461-5075-D446CC11C8C6}"/>
              </a:ext>
            </a:extLst>
          </p:cNvPr>
          <p:cNvSpPr txBox="1"/>
          <p:nvPr/>
        </p:nvSpPr>
        <p:spPr>
          <a:xfrm>
            <a:off x="513806" y="4638562"/>
            <a:ext cx="54524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# DAM Needed:    Electron Endcap   64 FEB / 48 = 1.33</a:t>
            </a:r>
          </a:p>
          <a:p>
            <a:r>
              <a:rPr lang="en-US"/>
              <a:t>	                 Hadron Endcap:    64 FEB / 48 = 1.33</a:t>
            </a:r>
          </a:p>
          <a:p>
            <a:r>
              <a:rPr lang="en-US"/>
              <a:t>	                 Cymbal:                   144 FEB / 48 = 3</a:t>
            </a:r>
          </a:p>
          <a:p>
            <a:r>
              <a:rPr lang="en-US"/>
              <a:t>	                 Outer Barrel:           384 FEB / 48 = 8</a:t>
            </a:r>
          </a:p>
          <a:p>
            <a:endParaRPr lang="en-US"/>
          </a:p>
          <a:p>
            <a:r>
              <a:rPr lang="en-US"/>
              <a:t>				Total =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1C687-DB4D-6CE5-5B14-9FC79C392BA9}"/>
              </a:ext>
            </a:extLst>
          </p:cNvPr>
          <p:cNvSpPr txBox="1"/>
          <p:nvPr/>
        </p:nvSpPr>
        <p:spPr>
          <a:xfrm>
            <a:off x="6740434" y="4638562"/>
            <a:ext cx="389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Readout Computers =&gt; # DAMS /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0E799-99C9-CDF3-A740-2C4F289C76CC}"/>
              </a:ext>
            </a:extLst>
          </p:cNvPr>
          <p:cNvSpPr txBox="1"/>
          <p:nvPr/>
        </p:nvSpPr>
        <p:spPr>
          <a:xfrm>
            <a:off x="6740434" y="5515725"/>
            <a:ext cx="451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September Presentation requested 24 DAM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77774-65C7-717F-B825-F41D439A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66731-0B2B-C8C6-C926-0A185F1F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82BB2-F6F7-4F88-E138-4BFD9B78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0732-4C83-F209-FE0E-36F84ED2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458"/>
            <a:ext cx="10515600" cy="1325563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9058-B7D9-016F-2BE6-FBE9AB92D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343539"/>
            <a:ext cx="10515600" cy="4626837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The Aggregating lpGBT RDO will be developed in any case for SVT</a:t>
            </a:r>
          </a:p>
          <a:p>
            <a:pPr lvl="1"/>
            <a:r>
              <a:rPr lang="en-US"/>
              <a:t>FEB protocol is identical whichever solution is chosen</a:t>
            </a:r>
          </a:p>
          <a:p>
            <a:pPr lvl="1"/>
            <a:r>
              <a:rPr lang="en-US"/>
              <a:t>Space on platform is plentiful and RDOs are physically small (expectation that all MPGD RDOs would fit in a single VME crate sized object)</a:t>
            </a:r>
          </a:p>
          <a:p>
            <a:pPr lvl="1"/>
            <a:r>
              <a:rPr lang="en-US"/>
              <a:t>Can choose either baseline, and “easily” change if necessary</a:t>
            </a:r>
          </a:p>
          <a:p>
            <a:r>
              <a:rPr lang="en-US"/>
              <a:t>There are negatives to direct connection:</a:t>
            </a:r>
          </a:p>
          <a:p>
            <a:pPr lvl="1"/>
            <a:r>
              <a:rPr lang="en-US"/>
              <a:t>Extra Fiber in confined / complex region</a:t>
            </a:r>
          </a:p>
          <a:p>
            <a:pPr lvl="1"/>
            <a:r>
              <a:rPr lang="en-US"/>
              <a:t>Extra DAM / Readout computer in DAQ Room (limited space / cooling)</a:t>
            </a:r>
          </a:p>
          <a:p>
            <a:pPr lvl="1"/>
            <a:r>
              <a:rPr lang="en-US"/>
              <a:t>Slightly higher cost for hardware</a:t>
            </a:r>
          </a:p>
          <a:p>
            <a:r>
              <a:rPr lang="en-US"/>
              <a:t>Main positive to direct connection is integration:</a:t>
            </a:r>
          </a:p>
          <a:p>
            <a:pPr lvl="1"/>
            <a:r>
              <a:rPr lang="en-US"/>
              <a:t>Aggregation Issue can likely follow SVT solution</a:t>
            </a:r>
          </a:p>
          <a:p>
            <a:pPr lvl="1"/>
            <a:r>
              <a:rPr lang="en-US"/>
              <a:t>Main issue is software for addressing slow controls</a:t>
            </a:r>
          </a:p>
          <a:p>
            <a:r>
              <a:rPr lang="en-US"/>
              <a:t>Backward Endcap may need direct connection (or less aggregation at RDO) due to Synchrotron Radiation)</a:t>
            </a:r>
          </a:p>
          <a:p>
            <a:r>
              <a:rPr lang="en-US"/>
              <a:t>Costs seem close enough that we can reduce integration labor to compensate for additional hardware</a:t>
            </a:r>
          </a:p>
          <a:p>
            <a:pPr lvl="1"/>
            <a:r>
              <a:rPr lang="en-US"/>
              <a:t>From DAQ/project perspective we can follow MPGD groups choice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A8640-6642-0D09-C752-C5C152A6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1133-5B58-2A9D-CDF9-D4C21189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MPGD Meeting - Jeff Landgraf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4C0DA-00B8-DBCF-9AF0-8736DDA8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547-4A77-4E2A-B3C7-F75E3EF53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792</Words>
  <Application>Microsoft Office PowerPoint</Application>
  <PresentationFormat>Widescreen</PresentationFormat>
  <Paragraphs>123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Landgraf</dc:creator>
  <cp:lastModifiedBy>Jeff Landgraf</cp:lastModifiedBy>
  <cp:revision>1</cp:revision>
  <dcterms:created xsi:type="dcterms:W3CDTF">2026-05-06T18:13:25Z</dcterms:created>
  <dcterms:modified xsi:type="dcterms:W3CDTF">2026-05-07T00:55:55Z</dcterms:modified>
</cp:coreProperties>
</file>