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66" r:id="rId4"/>
    <p:sldMasterId id="2147483767" r:id="rId5"/>
    <p:sldMasterId id="2147483768" r:id="rId6"/>
    <p:sldMasterId id="2147483769" r:id="rId7"/>
    <p:sldMasterId id="2147483770" r:id="rId8"/>
    <p:sldMasterId id="2147483771" r:id="rId9"/>
    <p:sldMasterId id="2147483772" r:id="rId10"/>
    <p:sldMasterId id="2147483773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</p:sldIdLst>
  <p:sldSz cy="5143500" cx="9144000"/>
  <p:notesSz cx="6858000" cy="9144000"/>
  <p:embeddedFontLst>
    <p:embeddedFont>
      <p:font typeface="Roboto Slab"/>
      <p:regular r:id="rId38"/>
      <p:bold r:id="rId39"/>
    </p:embeddedFont>
    <p:embeddedFont>
      <p:font typeface="Roboto"/>
      <p:regular r:id="rId40"/>
      <p:bold r:id="rId41"/>
      <p:italic r:id="rId42"/>
      <p:boldItalic r:id="rId43"/>
    </p:embeddedFont>
    <p:embeddedFont>
      <p:font typeface="Garamond"/>
      <p:regular r:id="rId44"/>
      <p:bold r:id="rId45"/>
      <p:italic r:id="rId46"/>
      <p:boldItalic r:id="rId47"/>
    </p:embeddedFont>
    <p:embeddedFont>
      <p:font typeface="Montserrat"/>
      <p:regular r:id="rId48"/>
      <p:bold r:id="rId49"/>
      <p:italic r:id="rId50"/>
      <p:boldItalic r:id="rId51"/>
    </p:embeddedFont>
    <p:embeddedFont>
      <p:font typeface="Roboto Condensed"/>
      <p:regular r:id="rId52"/>
      <p:bold r:id="rId53"/>
      <p:italic r:id="rId54"/>
      <p:boldItalic r:id="rId55"/>
    </p:embeddedFont>
    <p:embeddedFont>
      <p:font typeface="Roboto Condensed Medium"/>
      <p:regular r:id="rId56"/>
      <p:bold r:id="rId57"/>
      <p:italic r:id="rId58"/>
      <p:boldItalic r:id="rId59"/>
    </p:embeddedFont>
    <p:embeddedFont>
      <p:font typeface="Lexend"/>
      <p:regular r:id="rId60"/>
      <p:bold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regular.fntdata"/><Relationship Id="rId42" Type="http://schemas.openxmlformats.org/officeDocument/2006/relationships/font" Target="fonts/Roboto-italic.fntdata"/><Relationship Id="rId41" Type="http://schemas.openxmlformats.org/officeDocument/2006/relationships/font" Target="fonts/Roboto-bold.fntdata"/><Relationship Id="rId44" Type="http://schemas.openxmlformats.org/officeDocument/2006/relationships/font" Target="fonts/Garamond-regular.fntdata"/><Relationship Id="rId43" Type="http://schemas.openxmlformats.org/officeDocument/2006/relationships/font" Target="fonts/Roboto-boldItalic.fntdata"/><Relationship Id="rId46" Type="http://schemas.openxmlformats.org/officeDocument/2006/relationships/font" Target="fonts/Garamond-italic.fntdata"/><Relationship Id="rId45" Type="http://schemas.openxmlformats.org/officeDocument/2006/relationships/font" Target="fonts/Garamond-bold.fntdata"/><Relationship Id="rId1" Type="http://schemas.openxmlformats.org/officeDocument/2006/relationships/theme" Target="theme/theme9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font" Target="fonts/Montserrat-regular.fntdata"/><Relationship Id="rId47" Type="http://schemas.openxmlformats.org/officeDocument/2006/relationships/font" Target="fonts/Garamond-boldItalic.fntdata"/><Relationship Id="rId49" Type="http://schemas.openxmlformats.org/officeDocument/2006/relationships/font" Target="fonts/Montserrat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font" Target="fonts/RobotoSlab-bold.fntdata"/><Relationship Id="rId38" Type="http://schemas.openxmlformats.org/officeDocument/2006/relationships/font" Target="fonts/RobotoSlab-regular.fntdata"/><Relationship Id="rId61" Type="http://schemas.openxmlformats.org/officeDocument/2006/relationships/font" Target="fonts/Lexend-bold.fntdata"/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60" Type="http://schemas.openxmlformats.org/officeDocument/2006/relationships/font" Target="fonts/Lexend-regular.fntdata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51" Type="http://schemas.openxmlformats.org/officeDocument/2006/relationships/font" Target="fonts/Montserrat-boldItalic.fntdata"/><Relationship Id="rId50" Type="http://schemas.openxmlformats.org/officeDocument/2006/relationships/font" Target="fonts/Montserrat-italic.fntdata"/><Relationship Id="rId53" Type="http://schemas.openxmlformats.org/officeDocument/2006/relationships/font" Target="fonts/RobotoCondensed-bold.fntdata"/><Relationship Id="rId52" Type="http://schemas.openxmlformats.org/officeDocument/2006/relationships/font" Target="fonts/RobotoCondensed-regular.fntdata"/><Relationship Id="rId11" Type="http://schemas.openxmlformats.org/officeDocument/2006/relationships/slideMaster" Target="slideMasters/slideMaster8.xml"/><Relationship Id="rId55" Type="http://schemas.openxmlformats.org/officeDocument/2006/relationships/font" Target="fonts/RobotoCondensed-boldItalic.fntdata"/><Relationship Id="rId10" Type="http://schemas.openxmlformats.org/officeDocument/2006/relationships/slideMaster" Target="slideMasters/slideMaster7.xml"/><Relationship Id="rId54" Type="http://schemas.openxmlformats.org/officeDocument/2006/relationships/font" Target="fonts/RobotoCondensed-italic.fntdata"/><Relationship Id="rId13" Type="http://schemas.openxmlformats.org/officeDocument/2006/relationships/slide" Target="slides/slide1.xml"/><Relationship Id="rId57" Type="http://schemas.openxmlformats.org/officeDocument/2006/relationships/font" Target="fonts/RobotoCondensedMedium-bold.fntdata"/><Relationship Id="rId12" Type="http://schemas.openxmlformats.org/officeDocument/2006/relationships/notesMaster" Target="notesMasters/notesMaster1.xml"/><Relationship Id="rId56" Type="http://schemas.openxmlformats.org/officeDocument/2006/relationships/font" Target="fonts/RobotoCondensedMedium-regular.fntdata"/><Relationship Id="rId15" Type="http://schemas.openxmlformats.org/officeDocument/2006/relationships/slide" Target="slides/slide3.xml"/><Relationship Id="rId59" Type="http://schemas.openxmlformats.org/officeDocument/2006/relationships/font" Target="fonts/RobotoCondensedMedium-boldItalic.fntdata"/><Relationship Id="rId14" Type="http://schemas.openxmlformats.org/officeDocument/2006/relationships/slide" Target="slides/slide2.xml"/><Relationship Id="rId58" Type="http://schemas.openxmlformats.org/officeDocument/2006/relationships/font" Target="fonts/RobotoCondensedMedium-italic.fntdata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60aa9dbcfd_0_24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98" name="Google Shape;798;g360aa9dbcfd_0_2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7d819c8829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5" name="Google Shape;905;g37d819c882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Experimental results and some calculation suggest that the ST is a route to a smaller cheaper better reactor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Four major and three minor companies are betting that it is the answer 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NSTX-U is epsilon away from complete  The final component should arrive in weeks from Spain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Used the best suppliers in the world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7d819c8829_0_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5" name="Google Shape;925;g37d819c8829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NSTX-U provides the decisive data to validate spending billions to build a ST pilot plant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NSTX-U is being configured to train the AI along with HPC of the ST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PPPL working with UK and TE to optimize.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Liquid metal program to produce a robust power handling solution 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7d819c8829_0_1304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4" name="Google Shape;974;g37d819c8829_0_1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37d819c8829_0_144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5" name="Google Shape;995;g37d819c8829_0_14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3657573f936_1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3657573f936_1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" sz="1600">
                <a:solidFill>
                  <a:schemeClr val="dk1"/>
                </a:solidFill>
              </a:rPr>
              <a:t> Past performance is no guarantee of future returns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Char char="–"/>
            </a:pPr>
            <a:r>
              <a:rPr lang="en" sz="1600">
                <a:solidFill>
                  <a:schemeClr val="dk1"/>
                </a:solidFill>
              </a:rPr>
              <a:t>What it means to be “performant” will be different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010" name="Google Shape;1010;g3657573f936_1_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37d819c8829_0_15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37d819c8829_0_15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1" name="Google Shape;1021;g37d819c8829_0_15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37d819c8829_0_19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1" name="Google Shape;1031;g37d819c8829_0_19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37d819c8829_0_20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2" name="Google Shape;1042;g37d819c8829_0_20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657773ad16_1_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6" name="Google Shape;1056;g3657773ad16_1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37d819c8829_0_21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025"/>
              </a:buClr>
              <a:buSzPts val="1900"/>
              <a:buChar char="•"/>
            </a:pPr>
            <a:r>
              <a:rPr b="1" lang="en" sz="1900">
                <a:latin typeface="Roboto"/>
                <a:ea typeface="Roboto"/>
                <a:cs typeface="Roboto"/>
                <a:sym typeface="Roboto"/>
              </a:rPr>
              <a:t>Robust real-time capable inference</a:t>
            </a:r>
            <a:endParaRPr b="1" sz="1900"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025"/>
              </a:buClr>
              <a:buSzPts val="1900"/>
              <a:buChar char="•"/>
            </a:pPr>
            <a:r>
              <a:rPr b="1" lang="en" sz="1900">
                <a:latin typeface="Roboto"/>
                <a:ea typeface="Roboto"/>
                <a:cs typeface="Roboto"/>
                <a:sym typeface="Roboto"/>
              </a:rPr>
              <a:t>Traits include: </a:t>
            </a:r>
            <a:endParaRPr b="1" sz="1900"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96B5"/>
              </a:buClr>
              <a:buSzPts val="1900"/>
              <a:buChar char="•"/>
            </a:pPr>
            <a:r>
              <a:rPr b="1" lang="en" sz="1900">
                <a:latin typeface="Roboto"/>
                <a:ea typeface="Roboto"/>
                <a:cs typeface="Roboto"/>
                <a:sym typeface="Roboto"/>
              </a:rPr>
              <a:t>Robust</a:t>
            </a:r>
            <a:endParaRPr b="1" sz="1900"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96B5"/>
              </a:buClr>
              <a:buSzPts val="1900"/>
              <a:buChar char="•"/>
            </a:pPr>
            <a:r>
              <a:rPr b="1" lang="en" sz="1900">
                <a:latin typeface="Roboto"/>
                <a:ea typeface="Roboto"/>
                <a:cs typeface="Roboto"/>
                <a:sym typeface="Roboto"/>
              </a:rPr>
              <a:t>fast inference, </a:t>
            </a:r>
            <a:endParaRPr b="1" sz="1900"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96B5"/>
              </a:buClr>
              <a:buSzPts val="1900"/>
              <a:buChar char="•"/>
            </a:pPr>
            <a:r>
              <a:rPr b="1" lang="en" sz="1900">
                <a:latin typeface="Roboto"/>
                <a:ea typeface="Roboto"/>
                <a:cs typeface="Roboto"/>
                <a:sym typeface="Roboto"/>
              </a:rPr>
              <a:t>uncertainty quantification</a:t>
            </a:r>
            <a:endParaRPr b="1" sz="1900"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96B5"/>
              </a:buClr>
              <a:buSzPts val="1900"/>
              <a:buChar char="•"/>
            </a:pPr>
            <a:r>
              <a:rPr b="1" lang="en" sz="1900">
                <a:latin typeface="Roboto"/>
                <a:ea typeface="Roboto"/>
                <a:cs typeface="Roboto"/>
                <a:sym typeface="Roboto"/>
              </a:rPr>
              <a:t>generalizability</a:t>
            </a:r>
            <a:endParaRPr b="1" sz="1900">
              <a:latin typeface="Roboto"/>
              <a:ea typeface="Roboto"/>
              <a:cs typeface="Roboto"/>
              <a:sym typeface="Roboto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8025"/>
              </a:buClr>
              <a:buSzPts val="1900"/>
              <a:buChar char="•"/>
            </a:pPr>
            <a:r>
              <a:rPr b="1" lang="en" sz="1900">
                <a:latin typeface="Roboto"/>
                <a:ea typeface="Roboto"/>
                <a:cs typeface="Roboto"/>
                <a:sym typeface="Roboto"/>
              </a:rPr>
              <a:t>Applications include:</a:t>
            </a:r>
            <a:endParaRPr b="1" sz="1900"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96B5"/>
              </a:buClr>
              <a:buSzPts val="1900"/>
              <a:buChar char="•"/>
            </a:pPr>
            <a:r>
              <a:rPr b="1" lang="en" sz="1900">
                <a:latin typeface="Roboto"/>
                <a:ea typeface="Roboto"/>
                <a:cs typeface="Roboto"/>
                <a:sym typeface="Roboto"/>
              </a:rPr>
              <a:t>AI-around-HPC (e.g. forward problem inference): significant acceleration where full accuracy is not required.</a:t>
            </a:r>
            <a:endParaRPr b="1" sz="1900">
              <a:latin typeface="Roboto"/>
              <a:ea typeface="Roboto"/>
              <a:cs typeface="Roboto"/>
              <a:sym typeface="Roboto"/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96B5"/>
              </a:buClr>
              <a:buSzPts val="1900"/>
              <a:buChar char="•"/>
            </a:pPr>
            <a:r>
              <a:rPr b="1" lang="en" sz="1900">
                <a:latin typeface="Roboto"/>
                <a:ea typeface="Roboto"/>
                <a:cs typeface="Roboto"/>
                <a:sym typeface="Roboto"/>
              </a:rPr>
              <a:t>AI-in-HPC (e.g. operator replacement): broader access to high-fidelity, physics informed data</a:t>
            </a:r>
            <a:endParaRPr/>
          </a:p>
        </p:txBody>
      </p:sp>
      <p:sp>
        <p:nvSpPr>
          <p:cNvPr id="1065" name="Google Shape;1065;g37d819c8829_0_2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30c239ee0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30c239ee0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37d819c8829_0_18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58025"/>
              </a:buClr>
              <a:buSzPts val="1400"/>
              <a:buChar char="➔"/>
            </a:pPr>
            <a:r>
              <a:rPr b="1" lang="en" sz="1400">
                <a:solidFill>
                  <a:schemeClr val="dk1"/>
                </a:solidFill>
              </a:rPr>
              <a:t>FM are trained on massive and diverse / multimodal datasets</a:t>
            </a:r>
            <a:r>
              <a:rPr lang="en" sz="1400">
                <a:solidFill>
                  <a:schemeClr val="dk1"/>
                </a:solidFill>
              </a:rPr>
              <a:t> in order to learn general-purpose patterns and representations. Because of this broad training, it can be </a:t>
            </a:r>
            <a:r>
              <a:rPr b="1" lang="en" sz="1400">
                <a:solidFill>
                  <a:schemeClr val="dk1"/>
                </a:solidFill>
              </a:rPr>
              <a:t>adapted (via fine-tuning, prompting, or other techniques) to a wide range of downstream tasks</a:t>
            </a:r>
            <a:r>
              <a:rPr lang="en" sz="1400">
                <a:solidFill>
                  <a:schemeClr val="dk1"/>
                </a:solidFill>
              </a:rPr>
              <a:t> without being retrained from scratch.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/>
          </a:p>
        </p:txBody>
      </p:sp>
      <p:sp>
        <p:nvSpPr>
          <p:cNvPr id="1133" name="Google Shape;1133;g37d819c8829_0_18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37d819c8829_0_20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58025"/>
              </a:buClr>
              <a:buSzPts val="1600"/>
              <a:buChar char="➔"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Surrogate models are key building blocks for data generation: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F96B5"/>
              </a:buClr>
              <a:buSzPts val="1600"/>
              <a:buChar char="◆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Both AI-about-HPC and AI-in-HPC surrogates for synthetic data generation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F96B5"/>
              </a:buClr>
              <a:buSzPts val="1600"/>
              <a:buChar char="◆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AI-in-HPC surrogates potentially enable broader access to gold standard datasets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2" name="Google Shape;1152;g37d819c8829_0_20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37d819c8829_0_19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58025"/>
              </a:buClr>
              <a:buSzPts val="1600"/>
              <a:buChar char="➔"/>
            </a:pPr>
            <a:r>
              <a:rPr b="1"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Surrogate models are key building blocks for data generation:</a:t>
            </a:r>
            <a:endParaRPr b="1"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F96B5"/>
              </a:buClr>
              <a:buSzPts val="1600"/>
              <a:buChar char="◆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Both AI-about-HPC and AI-in-HPC surrogates for synthetic data generation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2F96B5"/>
              </a:buClr>
              <a:buSzPts val="1600"/>
              <a:buChar char="◆"/>
            </a:pPr>
            <a:r>
              <a:rPr lang="en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AI-in-HPC surrogates potentially enable broader access to gold standard datasets</a:t>
            </a:r>
            <a:endParaRPr sz="1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2" name="Google Shape;1172;g37d819c8829_0_19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37d819c8829_0_20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37d819c8829_0_20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3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32749631ea4_0_3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32749631ea4_0_3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g32749631ea4_0_3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32749631ea4_0_1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g32749631ea4_0_1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32749631ea4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32749631ea4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30c239ee06a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30c239ee06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0c239ee06a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0c239ee06a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3164ef110df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g3164ef110df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360aa9dbcfd_0_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360aa9dbcfd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0c239ee06a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30c239ee06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37d819c88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Google Shape;870;g37d819c88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“We can do fusion but can we do commercial fusion”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Achievement of the mainline have been impressive but – not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 route to commercial fusion - too expensive and not robust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China investing ~$1.7B/year on the main line – wouldn’t be our choice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PPPL is convinced that we can make it smaller cheaper faster  H&gt;1.8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answer lies in the plasma physics 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39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4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39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jp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Relationship Id="rId7" Type="http://schemas.openxmlformats.org/officeDocument/2006/relationships/image" Target="../media/image18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7.jp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7.jp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8.jp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9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NoFooter">
  <p:cSld name="Blank_NoFooter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07"/>
          <p:cNvSpPr txBox="1"/>
          <p:nvPr>
            <p:ph idx="12" type="sldNum"/>
          </p:nvPr>
        </p:nvSpPr>
        <p:spPr>
          <a:xfrm>
            <a:off x="8805672" y="4846320"/>
            <a:ext cx="347472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650" name="Google Shape;650;p107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">
  <p:cSld name="Main Title"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9"/>
          <p:cNvSpPr/>
          <p:nvPr/>
        </p:nvSpPr>
        <p:spPr>
          <a:xfrm>
            <a:off x="0" y="971550"/>
            <a:ext cx="8621486" cy="1600200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58" name="Google Shape;658;p109"/>
          <p:cNvSpPr txBox="1"/>
          <p:nvPr>
            <p:ph type="title"/>
          </p:nvPr>
        </p:nvSpPr>
        <p:spPr>
          <a:xfrm>
            <a:off x="190500" y="978210"/>
            <a:ext cx="8086396" cy="1592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b="1"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659" name="Google Shape;659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77200" y="4410075"/>
            <a:ext cx="2189588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ontent_4"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10"/>
          <p:cNvSpPr/>
          <p:nvPr/>
        </p:nvSpPr>
        <p:spPr>
          <a:xfrm>
            <a:off x="0" y="4782300"/>
            <a:ext cx="8223430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62" name="Google Shape;662;p110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 Slab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3" name="Google Shape;663;p110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4" name="Google Shape;664;p110"/>
          <p:cNvSpPr txBox="1"/>
          <p:nvPr>
            <p:ph idx="1" type="body"/>
          </p:nvPr>
        </p:nvSpPr>
        <p:spPr>
          <a:xfrm>
            <a:off x="190500" y="971551"/>
            <a:ext cx="84201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5" name="Google Shape;665;p110"/>
          <p:cNvSpPr txBox="1"/>
          <p:nvPr>
            <p:ph idx="11" type="ftr"/>
          </p:nvPr>
        </p:nvSpPr>
        <p:spPr>
          <a:xfrm>
            <a:off x="190500" y="4819650"/>
            <a:ext cx="78609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666" name="Google Shape;666;p110"/>
          <p:cNvPicPr preferRelativeResize="0"/>
          <p:nvPr/>
        </p:nvPicPr>
        <p:blipFill rotWithShape="1">
          <a:blip r:embed="rId2">
            <a:alphaModFix/>
          </a:blip>
          <a:srcRect b="24017" l="9197" r="72238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7" name="Google Shape;667;p110"/>
          <p:cNvCxnSpPr/>
          <p:nvPr/>
        </p:nvCxnSpPr>
        <p:spPr>
          <a:xfrm flipH="1" rot="10800000">
            <a:off x="4425" y="4772300"/>
            <a:ext cx="1969800" cy="12300"/>
          </a:xfrm>
          <a:prstGeom prst="straightConnector1">
            <a:avLst/>
          </a:prstGeom>
          <a:solidFill>
            <a:srgbClr val="445256"/>
          </a:solidFill>
          <a:ln>
            <a:noFill/>
          </a:ln>
        </p:spPr>
      </p:cxnSp>
      <p:pic>
        <p:nvPicPr>
          <p:cNvPr id="668" name="Google Shape;668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81550"/>
            <a:ext cx="4231598" cy="4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10"/>
          <p:cNvSpPr/>
          <p:nvPr/>
        </p:nvSpPr>
        <p:spPr>
          <a:xfrm>
            <a:off x="4231600" y="4782050"/>
            <a:ext cx="20700" cy="44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0" name="Google Shape;670;p110"/>
          <p:cNvSpPr/>
          <p:nvPr/>
        </p:nvSpPr>
        <p:spPr>
          <a:xfrm rot="-5400000">
            <a:off x="4102600" y="667525"/>
            <a:ext cx="25200" cy="82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1" name="Google Shape;671;p110"/>
          <p:cNvSpPr/>
          <p:nvPr/>
        </p:nvSpPr>
        <p:spPr>
          <a:xfrm rot="1404281">
            <a:off x="8116323" y="4771035"/>
            <a:ext cx="21902" cy="46903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2" name="Google Shape;672;p110"/>
          <p:cNvSpPr/>
          <p:nvPr/>
        </p:nvSpPr>
        <p:spPr>
          <a:xfrm rot="-5400000">
            <a:off x="4009500" y="1188500"/>
            <a:ext cx="25200" cy="804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3" name="Google Shape;673;p110"/>
          <p:cNvSpPr/>
          <p:nvPr/>
        </p:nvSpPr>
        <p:spPr>
          <a:xfrm>
            <a:off x="0" y="4781550"/>
            <a:ext cx="20700" cy="44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4" name="Google Shape;674;p110"/>
          <p:cNvSpPr/>
          <p:nvPr/>
        </p:nvSpPr>
        <p:spPr>
          <a:xfrm rot="5400000">
            <a:off x="8219675" y="4780375"/>
            <a:ext cx="31500" cy="135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75" name="Google Shape;675;p110"/>
          <p:cNvSpPr txBox="1"/>
          <p:nvPr/>
        </p:nvSpPr>
        <p:spPr>
          <a:xfrm>
            <a:off x="4398325" y="4852688"/>
            <a:ext cx="35835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Alvaro Sanchez-Villar | Computational Sciences (PPPL)</a:t>
            </a:r>
            <a:endParaRPr b="0" i="0" sz="100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11"/>
          <p:cNvSpPr/>
          <p:nvPr/>
        </p:nvSpPr>
        <p:spPr>
          <a:xfrm>
            <a:off x="-304800" y="4781550"/>
            <a:ext cx="8724900" cy="409575"/>
          </a:xfrm>
          <a:custGeom>
            <a:rect b="b" l="l" r="r" t="t"/>
            <a:pathLst>
              <a:path extrusionOk="0" h="409575" w="8724900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78" name="Google Shape;678;p111"/>
          <p:cNvSpPr txBox="1"/>
          <p:nvPr>
            <p:ph type="title"/>
          </p:nvPr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9" name="Google Shape;679;p111"/>
          <p:cNvSpPr txBox="1"/>
          <p:nvPr>
            <p:ph idx="1" type="body"/>
          </p:nvPr>
        </p:nvSpPr>
        <p:spPr>
          <a:xfrm>
            <a:off x="190500" y="971551"/>
            <a:ext cx="87630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b="0" i="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 b="0" i="0"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 b="0" i="0"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 b="0" i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680" name="Google Shape;680;p111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11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2" name="Google Shape;682;p111"/>
          <p:cNvSpPr txBox="1"/>
          <p:nvPr>
            <p:ph idx="11" type="ftr"/>
          </p:nvPr>
        </p:nvSpPr>
        <p:spPr>
          <a:xfrm>
            <a:off x="190500" y="4827270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3" name="Google Shape;683;p111"/>
          <p:cNvSpPr txBox="1"/>
          <p:nvPr>
            <p:ph idx="2" type="title"/>
          </p:nvPr>
        </p:nvSpPr>
        <p:spPr>
          <a:xfrm>
            <a:off x="288375" y="4827475"/>
            <a:ext cx="40047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b="0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Title">
  <p:cSld name="Chapter Title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12"/>
          <p:cNvSpPr/>
          <p:nvPr/>
        </p:nvSpPr>
        <p:spPr>
          <a:xfrm>
            <a:off x="-48327" y="3017520"/>
            <a:ext cx="8658926" cy="1181095"/>
          </a:xfrm>
          <a:custGeom>
            <a:rect b="b" l="l" r="r" t="t"/>
            <a:pathLst>
              <a:path extrusionOk="0" h="1956844" w="10831911">
                <a:moveTo>
                  <a:pt x="11901" y="6022"/>
                </a:moveTo>
                <a:lnTo>
                  <a:pt x="10831911" y="0"/>
                </a:lnTo>
                <a:lnTo>
                  <a:pt x="10208913" y="1949380"/>
                </a:lnTo>
                <a:lnTo>
                  <a:pt x="630" y="1956844"/>
                </a:lnTo>
                <a:cubicBezTo>
                  <a:pt x="-3753" y="1306156"/>
                  <a:pt x="16284" y="656710"/>
                  <a:pt x="11901" y="6022"/>
                </a:cubicBez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86" name="Google Shape;686;p112"/>
          <p:cNvSpPr txBox="1"/>
          <p:nvPr>
            <p:ph type="title"/>
          </p:nvPr>
        </p:nvSpPr>
        <p:spPr>
          <a:xfrm>
            <a:off x="190500" y="3017520"/>
            <a:ext cx="8086396" cy="118109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  <a:defRPr b="0"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687" name="Google Shape;687;p1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189587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112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">
  <p:cSld name="Subhead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13"/>
          <p:cNvSpPr/>
          <p:nvPr/>
        </p:nvSpPr>
        <p:spPr>
          <a:xfrm>
            <a:off x="-304800" y="4781550"/>
            <a:ext cx="8724900" cy="409575"/>
          </a:xfrm>
          <a:custGeom>
            <a:rect b="b" l="l" r="r" t="t"/>
            <a:pathLst>
              <a:path extrusionOk="0" h="409575" w="8724900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A picture containing drawing&#10;&#10;Description automatically generated" id="691" name="Google Shape;691;p113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113"/>
          <p:cNvSpPr txBox="1"/>
          <p:nvPr>
            <p:ph type="title"/>
          </p:nvPr>
        </p:nvSpPr>
        <p:spPr>
          <a:xfrm>
            <a:off x="190500" y="0"/>
            <a:ext cx="8763000" cy="7429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3" name="Google Shape;693;p113"/>
          <p:cNvSpPr txBox="1"/>
          <p:nvPr>
            <p:ph idx="1" type="body"/>
          </p:nvPr>
        </p:nvSpPr>
        <p:spPr>
          <a:xfrm>
            <a:off x="190500" y="1246414"/>
            <a:ext cx="8763000" cy="3535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b="0" i="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 b="0" i="0"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 b="0" i="0"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 b="0" i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4" name="Google Shape;694;p113"/>
          <p:cNvSpPr txBox="1"/>
          <p:nvPr>
            <p:ph idx="2" type="body"/>
          </p:nvPr>
        </p:nvSpPr>
        <p:spPr>
          <a:xfrm>
            <a:off x="188494" y="751932"/>
            <a:ext cx="876500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5" name="Google Shape;695;p113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6" name="Google Shape;696;p113"/>
          <p:cNvSpPr txBox="1"/>
          <p:nvPr>
            <p:ph idx="11" type="ftr"/>
          </p:nvPr>
        </p:nvSpPr>
        <p:spPr>
          <a:xfrm>
            <a:off x="190500" y="4827270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7" name="Google Shape;697;p113"/>
          <p:cNvSpPr txBox="1"/>
          <p:nvPr>
            <p:ph idx="3" type="title"/>
          </p:nvPr>
        </p:nvSpPr>
        <p:spPr>
          <a:xfrm>
            <a:off x="288375" y="4827475"/>
            <a:ext cx="40047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b="0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14"/>
          <p:cNvSpPr/>
          <p:nvPr/>
        </p:nvSpPr>
        <p:spPr>
          <a:xfrm>
            <a:off x="-304800" y="4781550"/>
            <a:ext cx="8724900" cy="409575"/>
          </a:xfrm>
          <a:custGeom>
            <a:rect b="b" l="l" r="r" t="t"/>
            <a:pathLst>
              <a:path extrusionOk="0" h="409575" w="8724900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0" name="Google Shape;700;p114"/>
          <p:cNvSpPr txBox="1"/>
          <p:nvPr>
            <p:ph type="title"/>
          </p:nvPr>
        </p:nvSpPr>
        <p:spPr>
          <a:xfrm>
            <a:off x="190500" y="0"/>
            <a:ext cx="8763000" cy="7429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1" name="Google Shape;701;p114"/>
          <p:cNvSpPr txBox="1"/>
          <p:nvPr>
            <p:ph idx="1" type="body"/>
          </p:nvPr>
        </p:nvSpPr>
        <p:spPr>
          <a:xfrm>
            <a:off x="190502" y="971550"/>
            <a:ext cx="4247492" cy="3806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b="0" i="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 b="0" i="0"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b="0" i="0"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 b="0" i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02" name="Google Shape;702;p114"/>
          <p:cNvSpPr txBox="1"/>
          <p:nvPr>
            <p:ph idx="2" type="body"/>
          </p:nvPr>
        </p:nvSpPr>
        <p:spPr>
          <a:xfrm>
            <a:off x="4649513" y="976289"/>
            <a:ext cx="4303987" cy="38060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b="0" i="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 b="0" i="0"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b="0" i="0"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 b="0" i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703" name="Google Shape;703;p114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114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5" name="Google Shape;705;p114"/>
          <p:cNvSpPr txBox="1"/>
          <p:nvPr>
            <p:ph idx="11" type="ftr"/>
          </p:nvPr>
        </p:nvSpPr>
        <p:spPr>
          <a:xfrm>
            <a:off x="190500" y="4827270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114"/>
          <p:cNvSpPr txBox="1"/>
          <p:nvPr>
            <p:ph idx="3" type="title"/>
          </p:nvPr>
        </p:nvSpPr>
        <p:spPr>
          <a:xfrm>
            <a:off x="288375" y="4827475"/>
            <a:ext cx="40047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b="0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+ Subhead">
  <p:cSld name="Two Content + Subhead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15"/>
          <p:cNvSpPr/>
          <p:nvPr/>
        </p:nvSpPr>
        <p:spPr>
          <a:xfrm>
            <a:off x="-304800" y="4781550"/>
            <a:ext cx="8724900" cy="409575"/>
          </a:xfrm>
          <a:custGeom>
            <a:rect b="b" l="l" r="r" t="t"/>
            <a:pathLst>
              <a:path extrusionOk="0" h="409575" w="8724900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09" name="Google Shape;709;p115"/>
          <p:cNvSpPr txBox="1"/>
          <p:nvPr>
            <p:ph type="title"/>
          </p:nvPr>
        </p:nvSpPr>
        <p:spPr>
          <a:xfrm>
            <a:off x="190499" y="0"/>
            <a:ext cx="8763001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0" name="Google Shape;710;p115"/>
          <p:cNvSpPr txBox="1"/>
          <p:nvPr>
            <p:ph idx="1" type="body"/>
          </p:nvPr>
        </p:nvSpPr>
        <p:spPr>
          <a:xfrm>
            <a:off x="190502" y="1248836"/>
            <a:ext cx="4247492" cy="35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b="0" i="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 b="0" i="0"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b="0" i="0"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 b="0" i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1" name="Google Shape;711;p115"/>
          <p:cNvSpPr txBox="1"/>
          <p:nvPr>
            <p:ph idx="2" type="body"/>
          </p:nvPr>
        </p:nvSpPr>
        <p:spPr>
          <a:xfrm>
            <a:off x="4649513" y="1248837"/>
            <a:ext cx="4303987" cy="3533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b="0" i="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 b="0" i="0"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 b="0" i="0"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 b="0" i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2" name="Google Shape;712;p115"/>
          <p:cNvSpPr txBox="1"/>
          <p:nvPr>
            <p:ph idx="3" type="body"/>
          </p:nvPr>
        </p:nvSpPr>
        <p:spPr>
          <a:xfrm>
            <a:off x="190498" y="749808"/>
            <a:ext cx="876300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3" name="Google Shape;713;p115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714" name="Google Shape;714;p115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15"/>
          <p:cNvSpPr txBox="1"/>
          <p:nvPr>
            <p:ph idx="11" type="ftr"/>
          </p:nvPr>
        </p:nvSpPr>
        <p:spPr>
          <a:xfrm>
            <a:off x="190500" y="4827270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6" name="Google Shape;716;p115"/>
          <p:cNvSpPr txBox="1"/>
          <p:nvPr>
            <p:ph idx="4" type="title"/>
          </p:nvPr>
        </p:nvSpPr>
        <p:spPr>
          <a:xfrm>
            <a:off x="288375" y="4827475"/>
            <a:ext cx="40047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b="0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">
  <p:cSld name="Image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16"/>
          <p:cNvSpPr txBox="1"/>
          <p:nvPr>
            <p:ph type="title"/>
          </p:nvPr>
        </p:nvSpPr>
        <p:spPr>
          <a:xfrm>
            <a:off x="190500" y="0"/>
            <a:ext cx="8763000" cy="7429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9" name="Google Shape;719;p116"/>
          <p:cNvSpPr txBox="1"/>
          <p:nvPr>
            <p:ph idx="1" type="body"/>
          </p:nvPr>
        </p:nvSpPr>
        <p:spPr>
          <a:xfrm>
            <a:off x="190500" y="4216619"/>
            <a:ext cx="8763000" cy="5649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b="0" i="1" sz="1400"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0" name="Google Shape;720;p116"/>
          <p:cNvSpPr/>
          <p:nvPr>
            <p:ph idx="2" type="pic"/>
          </p:nvPr>
        </p:nvSpPr>
        <p:spPr>
          <a:xfrm>
            <a:off x="190499" y="971550"/>
            <a:ext cx="8763001" cy="3245726"/>
          </a:xfrm>
          <a:prstGeom prst="rect">
            <a:avLst/>
          </a:prstGeom>
          <a:noFill/>
          <a:ln>
            <a:noFill/>
          </a:ln>
        </p:spPr>
      </p:sp>
      <p:sp>
        <p:nvSpPr>
          <p:cNvPr id="721" name="Google Shape;721;p116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722" name="Google Shape;722;p116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16"/>
          <p:cNvSpPr/>
          <p:nvPr/>
        </p:nvSpPr>
        <p:spPr>
          <a:xfrm>
            <a:off x="-304800" y="4781550"/>
            <a:ext cx="8724900" cy="409575"/>
          </a:xfrm>
          <a:custGeom>
            <a:rect b="b" l="l" r="r" t="t"/>
            <a:pathLst>
              <a:path extrusionOk="0" h="409575" w="8724900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4" name="Google Shape;724;p116"/>
          <p:cNvSpPr txBox="1"/>
          <p:nvPr>
            <p:ph idx="11" type="ftr"/>
          </p:nvPr>
        </p:nvSpPr>
        <p:spPr>
          <a:xfrm>
            <a:off x="190500" y="4827270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5" name="Google Shape;725;p116"/>
          <p:cNvSpPr txBox="1"/>
          <p:nvPr>
            <p:ph idx="3" type="title"/>
          </p:nvPr>
        </p:nvSpPr>
        <p:spPr>
          <a:xfrm>
            <a:off x="288375" y="4827475"/>
            <a:ext cx="40047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b="0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ain Title">
  <p:cSld name="1_Main Title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17"/>
          <p:cNvSpPr/>
          <p:nvPr/>
        </p:nvSpPr>
        <p:spPr>
          <a:xfrm>
            <a:off x="0" y="1847850"/>
            <a:ext cx="8621486" cy="1599161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28" name="Google Shape;728;p117"/>
          <p:cNvSpPr txBox="1"/>
          <p:nvPr>
            <p:ph type="title"/>
          </p:nvPr>
        </p:nvSpPr>
        <p:spPr>
          <a:xfrm>
            <a:off x="190500" y="1854510"/>
            <a:ext cx="8086396" cy="1592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Georgia"/>
              <a:buNone/>
              <a:defRPr b="1"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729" name="Google Shape;729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189587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2">
  <p:cSld name="Gallery x2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18"/>
          <p:cNvSpPr txBox="1"/>
          <p:nvPr>
            <p:ph type="title"/>
          </p:nvPr>
        </p:nvSpPr>
        <p:spPr>
          <a:xfrm>
            <a:off x="190500" y="0"/>
            <a:ext cx="8763000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118"/>
          <p:cNvSpPr txBox="1"/>
          <p:nvPr>
            <p:ph idx="1" type="body"/>
          </p:nvPr>
        </p:nvSpPr>
        <p:spPr>
          <a:xfrm>
            <a:off x="1057603" y="3168869"/>
            <a:ext cx="2670017" cy="161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0" i="0"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3" name="Google Shape;733;p118"/>
          <p:cNvSpPr txBox="1"/>
          <p:nvPr>
            <p:ph idx="2" type="body"/>
          </p:nvPr>
        </p:nvSpPr>
        <p:spPr>
          <a:xfrm>
            <a:off x="4886459" y="3168869"/>
            <a:ext cx="2670017" cy="161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0" i="0"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4" name="Google Shape;734;p118"/>
          <p:cNvSpPr/>
          <p:nvPr>
            <p:ph idx="3" type="pic"/>
          </p:nvPr>
        </p:nvSpPr>
        <p:spPr>
          <a:xfrm>
            <a:off x="1537742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735" name="Google Shape;735;p118"/>
          <p:cNvSpPr/>
          <p:nvPr>
            <p:ph idx="4" type="pic"/>
          </p:nvPr>
        </p:nvSpPr>
        <p:spPr>
          <a:xfrm>
            <a:off x="5366598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118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737" name="Google Shape;737;p118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118"/>
          <p:cNvSpPr/>
          <p:nvPr/>
        </p:nvSpPr>
        <p:spPr>
          <a:xfrm>
            <a:off x="-304800" y="4781550"/>
            <a:ext cx="8724900" cy="409575"/>
          </a:xfrm>
          <a:custGeom>
            <a:rect b="b" l="l" r="r" t="t"/>
            <a:pathLst>
              <a:path extrusionOk="0" h="409575" w="8724900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39" name="Google Shape;739;p118"/>
          <p:cNvSpPr txBox="1"/>
          <p:nvPr>
            <p:ph idx="11" type="ftr"/>
          </p:nvPr>
        </p:nvSpPr>
        <p:spPr>
          <a:xfrm>
            <a:off x="190500" y="4827270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0" name="Google Shape;740;p118"/>
          <p:cNvSpPr txBox="1"/>
          <p:nvPr>
            <p:ph idx="5" type="title"/>
          </p:nvPr>
        </p:nvSpPr>
        <p:spPr>
          <a:xfrm>
            <a:off x="288375" y="4827475"/>
            <a:ext cx="40047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alibri"/>
              <a:buNone/>
              <a:defRPr b="0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alibri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3">
  <p:cSld name="Gallery x3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19"/>
          <p:cNvSpPr txBox="1"/>
          <p:nvPr>
            <p:ph type="title"/>
          </p:nvPr>
        </p:nvSpPr>
        <p:spPr>
          <a:xfrm>
            <a:off x="190498" y="0"/>
            <a:ext cx="8763001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119"/>
          <p:cNvSpPr txBox="1"/>
          <p:nvPr>
            <p:ph idx="1" type="body"/>
          </p:nvPr>
        </p:nvSpPr>
        <p:spPr>
          <a:xfrm>
            <a:off x="190500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0" i="0"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4" name="Google Shape;744;p119"/>
          <p:cNvSpPr txBox="1"/>
          <p:nvPr>
            <p:ph idx="2" type="body"/>
          </p:nvPr>
        </p:nvSpPr>
        <p:spPr>
          <a:xfrm>
            <a:off x="3065542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0" i="0"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5" name="Google Shape;745;p119"/>
          <p:cNvSpPr txBox="1"/>
          <p:nvPr>
            <p:ph idx="3" type="body"/>
          </p:nvPr>
        </p:nvSpPr>
        <p:spPr>
          <a:xfrm>
            <a:off x="5940583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b="0" i="0"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6" name="Google Shape;746;p119"/>
          <p:cNvSpPr/>
          <p:nvPr>
            <p:ph idx="4" type="pic"/>
          </p:nvPr>
        </p:nvSpPr>
        <p:spPr>
          <a:xfrm>
            <a:off x="670639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747" name="Google Shape;747;p119"/>
          <p:cNvSpPr/>
          <p:nvPr>
            <p:ph idx="5" type="pic"/>
          </p:nvPr>
        </p:nvSpPr>
        <p:spPr>
          <a:xfrm>
            <a:off x="3545681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748" name="Google Shape;748;p119"/>
          <p:cNvSpPr/>
          <p:nvPr>
            <p:ph idx="6" type="pic"/>
          </p:nvPr>
        </p:nvSpPr>
        <p:spPr>
          <a:xfrm>
            <a:off x="6420722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749" name="Google Shape;749;p119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750" name="Google Shape;750;p119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119"/>
          <p:cNvSpPr/>
          <p:nvPr/>
        </p:nvSpPr>
        <p:spPr>
          <a:xfrm>
            <a:off x="-304800" y="4781550"/>
            <a:ext cx="8724900" cy="409575"/>
          </a:xfrm>
          <a:custGeom>
            <a:rect b="b" l="l" r="r" t="t"/>
            <a:pathLst>
              <a:path extrusionOk="0" h="409575" w="8724900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52" name="Google Shape;752;p119"/>
          <p:cNvSpPr txBox="1"/>
          <p:nvPr>
            <p:ph idx="11" type="ftr"/>
          </p:nvPr>
        </p:nvSpPr>
        <p:spPr>
          <a:xfrm>
            <a:off x="190500" y="4827270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NoFooter">
  <p:cSld name="Blank_NoFooter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drawing&#10;&#10;Description automatically generated" id="754" name="Google Shape;754;p120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120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21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8" name="Google Shape;758;p121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9" name="Google Shape;759;p121"/>
          <p:cNvSpPr txBox="1"/>
          <p:nvPr>
            <p:ph idx="12" type="sldNum"/>
          </p:nvPr>
        </p:nvSpPr>
        <p:spPr>
          <a:xfrm>
            <a:off x="8472458" y="4663217"/>
            <a:ext cx="548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0" name="Google Shape;760;p121"/>
          <p:cNvSpPr/>
          <p:nvPr/>
        </p:nvSpPr>
        <p:spPr>
          <a:xfrm>
            <a:off x="0" y="2991875"/>
            <a:ext cx="9144000" cy="71100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A8600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22"/>
          <p:cNvSpPr/>
          <p:nvPr/>
        </p:nvSpPr>
        <p:spPr>
          <a:xfrm>
            <a:off x="0" y="4969500"/>
            <a:ext cx="7657500" cy="97800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A8600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1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4" name="Google Shape;764;p1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Char char="–"/>
              <a:defRPr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765" name="Google Shape;765;p122"/>
          <p:cNvSpPr txBox="1"/>
          <p:nvPr>
            <p:ph idx="12" type="sldNum"/>
          </p:nvPr>
        </p:nvSpPr>
        <p:spPr>
          <a:xfrm>
            <a:off x="8569958" y="4703617"/>
            <a:ext cx="5487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6" name="Google Shape;766;p122"/>
          <p:cNvPicPr preferRelativeResize="0"/>
          <p:nvPr/>
        </p:nvPicPr>
        <p:blipFill rotWithShape="1">
          <a:blip r:embed="rId2">
            <a:alphaModFix/>
          </a:blip>
          <a:srcRect b="38706" l="0" r="0" t="0"/>
          <a:stretch/>
        </p:blipFill>
        <p:spPr>
          <a:xfrm>
            <a:off x="7657492" y="4703625"/>
            <a:ext cx="1164367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122"/>
          <p:cNvSpPr/>
          <p:nvPr/>
        </p:nvSpPr>
        <p:spPr>
          <a:xfrm rot="5400000">
            <a:off x="6723450" y="2307500"/>
            <a:ext cx="4692900" cy="97500"/>
          </a:xfrm>
          <a:prstGeom prst="rect">
            <a:avLst/>
          </a:prstGeom>
          <a:gradFill>
            <a:gsLst>
              <a:gs pos="0">
                <a:srgbClr val="FFFF00"/>
              </a:gs>
              <a:gs pos="100000">
                <a:srgbClr val="FA860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23"/>
          <p:cNvSpPr txBox="1"/>
          <p:nvPr>
            <p:ph idx="1" type="body"/>
          </p:nvPr>
        </p:nvSpPr>
        <p:spPr>
          <a:xfrm>
            <a:off x="76200" y="800100"/>
            <a:ext cx="8991600" cy="40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336699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920000"/>
              </a:buClr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008080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0" name="Google Shape;770;p123"/>
          <p:cNvSpPr txBox="1"/>
          <p:nvPr>
            <p:ph type="title"/>
          </p:nvPr>
        </p:nvSpPr>
        <p:spPr>
          <a:xfrm>
            <a:off x="0" y="0"/>
            <a:ext cx="9144000" cy="7206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45700" spcFirstLastPara="1" rIns="45700" wrap="square" tIns="4570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ontent_2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24"/>
          <p:cNvSpPr txBox="1"/>
          <p:nvPr>
            <p:ph type="title"/>
          </p:nvPr>
        </p:nvSpPr>
        <p:spPr>
          <a:xfrm>
            <a:off x="190500" y="0"/>
            <a:ext cx="8763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3" name="Google Shape;773;p124"/>
          <p:cNvSpPr txBox="1"/>
          <p:nvPr>
            <p:ph idx="1" type="body"/>
          </p:nvPr>
        </p:nvSpPr>
        <p:spPr>
          <a:xfrm>
            <a:off x="190500" y="971551"/>
            <a:ext cx="87630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b="0" i="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 b="0" i="0"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 b="0" i="0"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 b="0" i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ontent_3"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25"/>
          <p:cNvSpPr/>
          <p:nvPr/>
        </p:nvSpPr>
        <p:spPr>
          <a:xfrm>
            <a:off x="0" y="4782300"/>
            <a:ext cx="8223430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76" name="Google Shape;776;p125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 Slab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7" name="Google Shape;777;p125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8" name="Google Shape;778;p125"/>
          <p:cNvSpPr txBox="1"/>
          <p:nvPr>
            <p:ph idx="1" type="body"/>
          </p:nvPr>
        </p:nvSpPr>
        <p:spPr>
          <a:xfrm>
            <a:off x="190500" y="971551"/>
            <a:ext cx="84201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9" name="Google Shape;779;p125"/>
          <p:cNvSpPr txBox="1"/>
          <p:nvPr>
            <p:ph idx="11" type="ftr"/>
          </p:nvPr>
        </p:nvSpPr>
        <p:spPr>
          <a:xfrm>
            <a:off x="190500" y="4819650"/>
            <a:ext cx="78609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780" name="Google Shape;780;p125"/>
          <p:cNvPicPr preferRelativeResize="0"/>
          <p:nvPr/>
        </p:nvPicPr>
        <p:blipFill rotWithShape="1">
          <a:blip r:embed="rId2">
            <a:alphaModFix/>
          </a:blip>
          <a:srcRect b="24017" l="9197" r="72238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1" name="Google Shape;781;p125"/>
          <p:cNvCxnSpPr/>
          <p:nvPr/>
        </p:nvCxnSpPr>
        <p:spPr>
          <a:xfrm flipH="1" rot="10800000">
            <a:off x="4425" y="4772300"/>
            <a:ext cx="1969800" cy="12300"/>
          </a:xfrm>
          <a:prstGeom prst="straightConnector1">
            <a:avLst/>
          </a:prstGeom>
          <a:solidFill>
            <a:srgbClr val="445256"/>
          </a:solidFill>
          <a:ln>
            <a:noFill/>
          </a:ln>
        </p:spPr>
      </p:cxnSp>
      <p:pic>
        <p:nvPicPr>
          <p:cNvPr id="782" name="Google Shape;782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781550"/>
            <a:ext cx="4231598" cy="41942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25"/>
          <p:cNvSpPr/>
          <p:nvPr/>
        </p:nvSpPr>
        <p:spPr>
          <a:xfrm>
            <a:off x="4231600" y="4782050"/>
            <a:ext cx="20700" cy="44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4" name="Google Shape;784;p125"/>
          <p:cNvSpPr/>
          <p:nvPr/>
        </p:nvSpPr>
        <p:spPr>
          <a:xfrm rot="-5400000">
            <a:off x="4102600" y="667525"/>
            <a:ext cx="25200" cy="823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5" name="Google Shape;785;p125"/>
          <p:cNvSpPr/>
          <p:nvPr/>
        </p:nvSpPr>
        <p:spPr>
          <a:xfrm rot="1404281">
            <a:off x="8116323" y="4771035"/>
            <a:ext cx="21902" cy="46903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6" name="Google Shape;786;p125"/>
          <p:cNvSpPr/>
          <p:nvPr/>
        </p:nvSpPr>
        <p:spPr>
          <a:xfrm rot="-5400000">
            <a:off x="4009500" y="1188500"/>
            <a:ext cx="25200" cy="804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7" name="Google Shape;787;p125"/>
          <p:cNvSpPr/>
          <p:nvPr/>
        </p:nvSpPr>
        <p:spPr>
          <a:xfrm>
            <a:off x="0" y="4781550"/>
            <a:ext cx="20700" cy="441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8" name="Google Shape;788;p125"/>
          <p:cNvSpPr/>
          <p:nvPr/>
        </p:nvSpPr>
        <p:spPr>
          <a:xfrm rot="5400000">
            <a:off x="8219675" y="4780375"/>
            <a:ext cx="31500" cy="135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9" name="Google Shape;789;p125"/>
          <p:cNvSpPr txBox="1"/>
          <p:nvPr/>
        </p:nvSpPr>
        <p:spPr>
          <a:xfrm>
            <a:off x="4398325" y="4852688"/>
            <a:ext cx="3583500" cy="28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Alvaro Sanchez-Villar | Computational Sciences (PPPL)</a:t>
            </a:r>
            <a:endParaRPr b="0" i="0" sz="1000" u="none" cap="none" strike="noStrike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ontent_5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26"/>
          <p:cNvSpPr/>
          <p:nvPr/>
        </p:nvSpPr>
        <p:spPr>
          <a:xfrm>
            <a:off x="-1390" y="0"/>
            <a:ext cx="8656649" cy="543910"/>
          </a:xfrm>
          <a:custGeom>
            <a:rect b="b" l="l" r="r" t="t"/>
            <a:pathLst>
              <a:path extrusionOk="0" h="543910" w="8592207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92" name="Google Shape;792;p126"/>
          <p:cNvSpPr txBox="1"/>
          <p:nvPr>
            <p:ph type="title"/>
          </p:nvPr>
        </p:nvSpPr>
        <p:spPr>
          <a:xfrm>
            <a:off x="-1" y="1"/>
            <a:ext cx="78117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137150" spcFirstLastPara="1" rIns="685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126"/>
          <p:cNvSpPr txBox="1"/>
          <p:nvPr>
            <p:ph idx="12" type="sldNum"/>
          </p:nvPr>
        </p:nvSpPr>
        <p:spPr>
          <a:xfrm>
            <a:off x="8463517" y="0"/>
            <a:ext cx="680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800" u="none" cap="none" strike="noStrike">
                <a:solidFill>
                  <a:srgbClr val="44525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800" u="none" cap="none" strike="noStrike">
                <a:solidFill>
                  <a:srgbClr val="44525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800" u="none" cap="none" strike="noStrike">
                <a:solidFill>
                  <a:srgbClr val="44525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800" u="none" cap="none" strike="noStrike">
                <a:solidFill>
                  <a:srgbClr val="44525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800" u="none" cap="none" strike="noStrike">
                <a:solidFill>
                  <a:srgbClr val="44525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800" u="none" cap="none" strike="noStrike">
                <a:solidFill>
                  <a:srgbClr val="44525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800" u="none" cap="none" strike="noStrike">
                <a:solidFill>
                  <a:srgbClr val="44525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800" u="none" cap="none" strike="noStrike">
                <a:solidFill>
                  <a:srgbClr val="44525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800" u="none" cap="none" strike="noStrike">
                <a:solidFill>
                  <a:srgbClr val="44525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4" name="Google Shape;794;p126"/>
          <p:cNvSpPr txBox="1"/>
          <p:nvPr>
            <p:ph idx="1" type="body"/>
          </p:nvPr>
        </p:nvSpPr>
        <p:spPr>
          <a:xfrm>
            <a:off x="190500" y="740979"/>
            <a:ext cx="8420100" cy="40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304800" lvl="4" marL="22860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795" name="Google Shape;795;p126"/>
          <p:cNvPicPr preferRelativeResize="0"/>
          <p:nvPr/>
        </p:nvPicPr>
        <p:blipFill rotWithShape="1">
          <a:blip r:embed="rId2">
            <a:alphaModFix/>
          </a:blip>
          <a:srcRect b="13682" l="0" r="40453" t="21161"/>
          <a:stretch/>
        </p:blipFill>
        <p:spPr>
          <a:xfrm>
            <a:off x="0" y="4819649"/>
            <a:ext cx="872231" cy="32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190500" y="0"/>
            <a:ext cx="8325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190500" y="1047750"/>
            <a:ext cx="43053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4648202" y="1047750"/>
            <a:ext cx="4305300" cy="36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753476" y="4884613"/>
            <a:ext cx="247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190499" y="4819649"/>
            <a:ext cx="6996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D6DDD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drawing&#10;&#10;Description automatically generated" id="57" name="Google Shape;57;p13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">
  <p:cSld name="Main Titl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b="1323" l="3948" r="-3659" t="-11576"/>
          <a:stretch/>
        </p:blipFill>
        <p:spPr>
          <a:xfrm>
            <a:off x="3467100" y="-911700"/>
            <a:ext cx="7219800" cy="6738300"/>
          </a:xfrm>
          <a:prstGeom prst="chord">
            <a:avLst>
              <a:gd fmla="val 351175" name="adj1"/>
              <a:gd fmla="val 18914870" name="adj2"/>
            </a:avLst>
          </a:prstGeom>
          <a:noFill/>
          <a:ln>
            <a:noFill/>
          </a:ln>
        </p:spPr>
      </p:pic>
      <p:sp>
        <p:nvSpPr>
          <p:cNvPr id="65" name="Google Shape;65;p15"/>
          <p:cNvSpPr/>
          <p:nvPr/>
        </p:nvSpPr>
        <p:spPr>
          <a:xfrm>
            <a:off x="0" y="974875"/>
            <a:ext cx="8621486" cy="1600200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>
            <a:outerShdw blurRad="200025" rotWithShape="0" algn="bl" dir="3480000" dist="57150">
              <a:srgbClr val="000000">
                <a:alpha val="698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190500" y="978210"/>
            <a:ext cx="8086500" cy="15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b="1"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67" name="Google Shape;6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863290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Title">
  <p:cSld name="Chapter Tit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>
            <p:ph idx="2" type="pic"/>
          </p:nvPr>
        </p:nvSpPr>
        <p:spPr>
          <a:xfrm>
            <a:off x="0" y="742950"/>
            <a:ext cx="9144000" cy="44499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6"/>
          <p:cNvSpPr/>
          <p:nvPr/>
        </p:nvSpPr>
        <p:spPr>
          <a:xfrm>
            <a:off x="0" y="1836683"/>
            <a:ext cx="8621486" cy="1482031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71" name="Google Shape;71;p16"/>
          <p:cNvSpPr txBox="1"/>
          <p:nvPr>
            <p:ph type="title"/>
          </p:nvPr>
        </p:nvSpPr>
        <p:spPr>
          <a:xfrm>
            <a:off x="190500" y="1836682"/>
            <a:ext cx="8086500" cy="14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b="0"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72" name="Google Shape;7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189588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69BA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00" y="4819275"/>
            <a:ext cx="1144101" cy="3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NoFooter">
  <p:cSld name="Content_NoFoot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190500" y="971551"/>
            <a:ext cx="84201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80" name="Google Shape;80;p17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3" name="Google Shape;83;p18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190500" y="971551"/>
            <a:ext cx="84201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87" name="Google Shape;87;p18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er">
  <p:cSld name="Subhea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0" name="Google Shape;90;p19"/>
          <p:cNvSpPr txBox="1"/>
          <p:nvPr>
            <p:ph type="title"/>
          </p:nvPr>
        </p:nvSpPr>
        <p:spPr>
          <a:xfrm>
            <a:off x="190500" y="0"/>
            <a:ext cx="76212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" type="body"/>
          </p:nvPr>
        </p:nvSpPr>
        <p:spPr>
          <a:xfrm>
            <a:off x="190500" y="1246414"/>
            <a:ext cx="8420100" cy="3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2" type="body"/>
          </p:nvPr>
        </p:nvSpPr>
        <p:spPr>
          <a:xfrm>
            <a:off x="188494" y="751932"/>
            <a:ext cx="842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95" name="Google Shape;95;p19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8" name="Google Shape;98;p20"/>
          <p:cNvSpPr txBox="1"/>
          <p:nvPr>
            <p:ph type="title"/>
          </p:nvPr>
        </p:nvSpPr>
        <p:spPr>
          <a:xfrm>
            <a:off x="190500" y="0"/>
            <a:ext cx="76608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190502" y="971550"/>
            <a:ext cx="4247400" cy="3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2" type="body"/>
          </p:nvPr>
        </p:nvSpPr>
        <p:spPr>
          <a:xfrm>
            <a:off x="4649513" y="976289"/>
            <a:ext cx="4304100" cy="3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20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103" name="Google Shape;103;p20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+ Subheader">
  <p:cSld name="Two Content + Subheader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06" name="Google Shape;106;p21"/>
          <p:cNvSpPr txBox="1"/>
          <p:nvPr>
            <p:ph type="title"/>
          </p:nvPr>
        </p:nvSpPr>
        <p:spPr>
          <a:xfrm>
            <a:off x="190499" y="0"/>
            <a:ext cx="76608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190502" y="1248836"/>
            <a:ext cx="4247400" cy="3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1"/>
          <p:cNvSpPr txBox="1"/>
          <p:nvPr>
            <p:ph idx="2" type="body"/>
          </p:nvPr>
        </p:nvSpPr>
        <p:spPr>
          <a:xfrm>
            <a:off x="4649513" y="1248837"/>
            <a:ext cx="4304100" cy="3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3" type="body"/>
          </p:nvPr>
        </p:nvSpPr>
        <p:spPr>
          <a:xfrm>
            <a:off x="190499" y="749808"/>
            <a:ext cx="842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1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112" name="Google Shape;112;p21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">
  <p:cSld name="Imag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/>
          <p:nvPr/>
        </p:nvSpPr>
        <p:spPr>
          <a:xfrm>
            <a:off x="-61415" y="4781550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5" name="Google Shape;115;p22"/>
          <p:cNvSpPr txBox="1"/>
          <p:nvPr>
            <p:ph type="title"/>
          </p:nvPr>
        </p:nvSpPr>
        <p:spPr>
          <a:xfrm>
            <a:off x="190500" y="0"/>
            <a:ext cx="76371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190500" y="4216619"/>
            <a:ext cx="87630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i="1" sz="1400"/>
            </a:lvl1pPr>
            <a:lvl2pPr indent="-342900" lvl="1" marL="9144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22"/>
          <p:cNvSpPr/>
          <p:nvPr>
            <p:ph idx="2" type="pic"/>
          </p:nvPr>
        </p:nvSpPr>
        <p:spPr>
          <a:xfrm>
            <a:off x="190499" y="971550"/>
            <a:ext cx="8763000" cy="32457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2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2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120" name="Google Shape;120;p22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00" y="4819275"/>
            <a:ext cx="1144101" cy="3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2">
  <p:cSld name="Gallery x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4" name="Google Shape;124;p23"/>
          <p:cNvSpPr txBox="1"/>
          <p:nvPr>
            <p:ph type="title"/>
          </p:nvPr>
        </p:nvSpPr>
        <p:spPr>
          <a:xfrm>
            <a:off x="190500" y="0"/>
            <a:ext cx="80865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3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1057603" y="3168869"/>
            <a:ext cx="2670000" cy="16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23"/>
          <p:cNvSpPr txBox="1"/>
          <p:nvPr>
            <p:ph idx="2" type="body"/>
          </p:nvPr>
        </p:nvSpPr>
        <p:spPr>
          <a:xfrm>
            <a:off x="4886459" y="3168869"/>
            <a:ext cx="2670000" cy="16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23"/>
          <p:cNvSpPr/>
          <p:nvPr>
            <p:ph idx="3" type="pic"/>
          </p:nvPr>
        </p:nvSpPr>
        <p:spPr>
          <a:xfrm>
            <a:off x="1537742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23"/>
          <p:cNvSpPr/>
          <p:nvPr>
            <p:ph idx="4" type="pic"/>
          </p:nvPr>
        </p:nvSpPr>
        <p:spPr>
          <a:xfrm>
            <a:off x="5366598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23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131" name="Google Shape;131;p23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3">
  <p:cSld name="Gallery x3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4" name="Google Shape;134;p24"/>
          <p:cNvSpPr txBox="1"/>
          <p:nvPr>
            <p:ph type="title"/>
          </p:nvPr>
        </p:nvSpPr>
        <p:spPr>
          <a:xfrm>
            <a:off x="190499" y="0"/>
            <a:ext cx="80865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190500" y="3168869"/>
            <a:ext cx="2670000" cy="16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24"/>
          <p:cNvSpPr txBox="1"/>
          <p:nvPr>
            <p:ph idx="2" type="body"/>
          </p:nvPr>
        </p:nvSpPr>
        <p:spPr>
          <a:xfrm>
            <a:off x="3065542" y="3168869"/>
            <a:ext cx="2670000" cy="16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24"/>
          <p:cNvSpPr txBox="1"/>
          <p:nvPr>
            <p:ph idx="3" type="body"/>
          </p:nvPr>
        </p:nvSpPr>
        <p:spPr>
          <a:xfrm>
            <a:off x="5940583" y="3168869"/>
            <a:ext cx="2670000" cy="16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24"/>
          <p:cNvSpPr/>
          <p:nvPr>
            <p:ph idx="4" type="pic"/>
          </p:nvPr>
        </p:nvSpPr>
        <p:spPr>
          <a:xfrm>
            <a:off x="670639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4"/>
          <p:cNvSpPr/>
          <p:nvPr>
            <p:ph idx="5" type="pic"/>
          </p:nvPr>
        </p:nvSpPr>
        <p:spPr>
          <a:xfrm>
            <a:off x="3545681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4"/>
          <p:cNvSpPr/>
          <p:nvPr>
            <p:ph idx="6" type="pic"/>
          </p:nvPr>
        </p:nvSpPr>
        <p:spPr>
          <a:xfrm>
            <a:off x="6420722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24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143" name="Google Shape;143;p24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NoFooter">
  <p:cSld name="Blank_NoFooter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idx="12" type="sldNum"/>
          </p:nvPr>
        </p:nvSpPr>
        <p:spPr>
          <a:xfrm>
            <a:off x="8805672" y="4846320"/>
            <a:ext cx="347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146" name="Google Shape;146;p25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Title 1">
  <p:cSld name="Chapter Title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>
            <a:off x="0" y="1836683"/>
            <a:ext cx="8621486" cy="1482031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" name="Google Shape;149;p26"/>
          <p:cNvSpPr txBox="1"/>
          <p:nvPr>
            <p:ph type="title"/>
          </p:nvPr>
        </p:nvSpPr>
        <p:spPr>
          <a:xfrm>
            <a:off x="-1" y="1584250"/>
            <a:ext cx="82770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8287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6"/>
          <p:cNvSpPr txBox="1"/>
          <p:nvPr>
            <p:ph idx="12" type="sldNum"/>
          </p:nvPr>
        </p:nvSpPr>
        <p:spPr>
          <a:xfrm>
            <a:off x="8463516" y="0"/>
            <a:ext cx="680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151" name="Google Shape;15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41449" cy="692686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 txBox="1"/>
          <p:nvPr>
            <p:ph idx="10" type="dt"/>
          </p:nvPr>
        </p:nvSpPr>
        <p:spPr>
          <a:xfrm>
            <a:off x="7559566" y="4819650"/>
            <a:ext cx="13938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6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4462725"/>
            <a:ext cx="1144101" cy="3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-42850" y="-28575"/>
            <a:ext cx="9232500" cy="801000"/>
          </a:xfrm>
          <a:prstGeom prst="rect">
            <a:avLst/>
          </a:prstGeom>
          <a:solidFill>
            <a:schemeClr val="accent3"/>
          </a:solidFill>
          <a:ln cap="flat" cmpd="sng" w="15875">
            <a:solidFill>
              <a:srgbClr val="A957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t" bIns="45700" lIns="457200" spcFirstLastPara="1" rIns="457200" wrap="square" tIns="91425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0" y="772450"/>
            <a:ext cx="9144000" cy="39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274300" wrap="square" tIns="91425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27"/>
          <p:cNvSpPr txBox="1"/>
          <p:nvPr>
            <p:ph idx="12" type="sldNum"/>
          </p:nvPr>
        </p:nvSpPr>
        <p:spPr>
          <a:xfrm>
            <a:off x="6870715" y="4749625"/>
            <a:ext cx="213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PPL_logo_horizontal_gradient_72dpi.jpg" id="159" name="Google Shape;159;p27"/>
          <p:cNvPicPr preferRelativeResize="0"/>
          <p:nvPr/>
        </p:nvPicPr>
        <p:blipFill rotWithShape="1">
          <a:blip r:embed="rId2">
            <a:alphaModFix/>
          </a:blip>
          <a:srcRect b="0" l="0" r="78518" t="0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 showMasterSp="0" type="tx">
  <p:cSld name="TITLE_AND_BOD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>
            <p:ph type="title"/>
          </p:nvPr>
        </p:nvSpPr>
        <p:spPr>
          <a:xfrm>
            <a:off x="190500" y="0"/>
            <a:ext cx="8763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2400"/>
              <a:buFont typeface="Georgia"/>
              <a:buNone/>
              <a:defRPr sz="2400">
                <a:solidFill>
                  <a:srgbClr val="44525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pic>
        <p:nvPicPr>
          <p:cNvPr descr="Google Shape;20;p13" id="162" name="Google Shape;16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18842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8"/>
          <p:cNvSpPr txBox="1"/>
          <p:nvPr>
            <p:ph idx="12" type="sldNum"/>
          </p:nvPr>
        </p:nvSpPr>
        <p:spPr>
          <a:xfrm>
            <a:off x="8801100" y="4861441"/>
            <a:ext cx="255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solidFill>
                <a:schemeClr val="dk2"/>
              </a:solidFill>
            </a:endParaRPr>
          </a:p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190500" y="1048445"/>
            <a:ext cx="8763000" cy="3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65" name="Google Shape;165;p28"/>
          <p:cNvSpPr/>
          <p:nvPr/>
        </p:nvSpPr>
        <p:spPr>
          <a:xfrm>
            <a:off x="0" y="4782311"/>
            <a:ext cx="8224146" cy="36385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688"/>
                </a:lnTo>
                <a:lnTo>
                  <a:pt x="2111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idx="1" type="body"/>
          </p:nvPr>
        </p:nvSpPr>
        <p:spPr>
          <a:xfrm>
            <a:off x="282231" y="683903"/>
            <a:ext cx="8597100" cy="3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>
                <a:solidFill>
                  <a:srgbClr val="000000"/>
                </a:solidFill>
              </a:defRPr>
            </a:lvl1pPr>
            <a:lvl2pPr indent="-330200" lvl="1" marL="9144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defRPr>
                <a:solidFill>
                  <a:srgbClr val="000000"/>
                </a:solidFill>
              </a:defRPr>
            </a:lvl2pPr>
            <a:lvl3pPr indent="-317500" lvl="2" marL="13716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solidFill>
                  <a:srgbClr val="000000"/>
                </a:solidFill>
              </a:defRPr>
            </a:lvl3pPr>
            <a:lvl4pPr indent="-304800" lvl="3" marL="18288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–"/>
              <a:defRPr>
                <a:solidFill>
                  <a:srgbClr val="000000"/>
                </a:solidFill>
              </a:defRPr>
            </a:lvl4pPr>
            <a:lvl5pPr indent="-292100" lvl="4" marL="22860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»"/>
              <a:defRPr>
                <a:solidFill>
                  <a:srgbClr val="000000"/>
                </a:solidFill>
              </a:defRPr>
            </a:lvl5pPr>
            <a:lvl6pPr indent="-355600" lvl="5" marL="27432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6pPr>
            <a:lvl7pPr indent="-355600" lvl="6" marL="32004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7pPr>
            <a:lvl8pPr indent="-355600" lvl="7" marL="3657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8pPr>
            <a:lvl9pPr indent="-355600" lvl="8" marL="41148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68" name="Google Shape;168;p29"/>
          <p:cNvSpPr txBox="1"/>
          <p:nvPr>
            <p:ph type="title"/>
          </p:nvPr>
        </p:nvSpPr>
        <p:spPr>
          <a:xfrm>
            <a:off x="282235" y="56991"/>
            <a:ext cx="85971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169" name="Google Shape;169;p29"/>
          <p:cNvSpPr txBox="1"/>
          <p:nvPr>
            <p:ph idx="12" type="sldNum"/>
          </p:nvPr>
        </p:nvSpPr>
        <p:spPr>
          <a:xfrm>
            <a:off x="6748590" y="4822335"/>
            <a:ext cx="2133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91425" wrap="square" tIns="45700">
            <a:spAutoFit/>
          </a:bodyPr>
          <a:lstStyle>
            <a:lvl1pPr indent="0" lvl="0" marL="0" marR="0" algn="r">
              <a:buNone/>
              <a:defRPr/>
            </a:lvl1pPr>
            <a:lvl2pPr indent="0" lvl="1" marL="0" marR="0" algn="r">
              <a:buNone/>
              <a:defRPr/>
            </a:lvl2pPr>
            <a:lvl3pPr indent="0" lvl="2" marL="0" marR="0" algn="r">
              <a:buNone/>
              <a:defRPr/>
            </a:lvl3pPr>
            <a:lvl4pPr indent="0" lvl="3" marL="0" marR="0" algn="r">
              <a:buNone/>
              <a:defRPr/>
            </a:lvl4pPr>
            <a:lvl5pPr indent="0" lvl="4" marL="0" marR="0" algn="r">
              <a:buNone/>
              <a:defRPr/>
            </a:lvl5pPr>
            <a:lvl6pPr indent="0" lvl="5" marL="0" marR="0" algn="r">
              <a:buNone/>
              <a:defRPr/>
            </a:lvl6pPr>
            <a:lvl7pPr indent="0" lvl="6" marL="0" marR="0" algn="r">
              <a:buNone/>
              <a:defRPr/>
            </a:lvl7pPr>
            <a:lvl8pPr indent="0" lvl="7" marL="0" marR="0" algn="r">
              <a:buNone/>
              <a:defRPr/>
            </a:lvl8pPr>
            <a:lvl9pPr indent="0" lvl="8" marL="0" marR="0" algn="r">
              <a:buNone/>
              <a:defRPr/>
            </a:lvl9pPr>
          </a:lstStyle>
          <a:p>
            <a:pPr indent="-88900" lvl="0" marL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  <p:cxnSp>
        <p:nvCxnSpPr>
          <p:cNvPr id="170" name="Google Shape;170;p29"/>
          <p:cNvCxnSpPr/>
          <p:nvPr/>
        </p:nvCxnSpPr>
        <p:spPr>
          <a:xfrm flipH="1" rot="10800000">
            <a:off x="177525" y="629600"/>
            <a:ext cx="8691900" cy="3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457200" y="162943"/>
            <a:ext cx="82296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">
  <p:cSld name="Subhead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/>
          <p:nvPr/>
        </p:nvSpPr>
        <p:spPr>
          <a:xfrm>
            <a:off x="-304800" y="4781550"/>
            <a:ext cx="8724900" cy="409575"/>
          </a:xfrm>
          <a:custGeom>
            <a:rect b="b" l="l" r="r" t="t"/>
            <a:pathLst>
              <a:path extrusionOk="0" h="409575" w="8724900">
                <a:moveTo>
                  <a:pt x="8582025" y="381000"/>
                </a:moveTo>
                <a:lnTo>
                  <a:pt x="8724900" y="0"/>
                </a:lnTo>
                <a:lnTo>
                  <a:pt x="0" y="9525"/>
                </a:lnTo>
                <a:lnTo>
                  <a:pt x="285750" y="9525"/>
                </a:lnTo>
                <a:lnTo>
                  <a:pt x="285750" y="409575"/>
                </a:lnTo>
                <a:lnTo>
                  <a:pt x="8582025" y="3810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A picture containing drawing&#10;&#10;Description automatically generated" id="175" name="Google Shape;175;p31"/>
          <p:cNvPicPr preferRelativeResize="0"/>
          <p:nvPr/>
        </p:nvPicPr>
        <p:blipFill rotWithShape="1">
          <a:blip r:embed="rId2">
            <a:alphaModFix/>
          </a:blip>
          <a:srcRect b="24017" l="9196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1"/>
          <p:cNvSpPr txBox="1"/>
          <p:nvPr>
            <p:ph type="title"/>
          </p:nvPr>
        </p:nvSpPr>
        <p:spPr>
          <a:xfrm>
            <a:off x="190500" y="0"/>
            <a:ext cx="87630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1"/>
          <p:cNvSpPr txBox="1"/>
          <p:nvPr>
            <p:ph idx="1" type="body"/>
          </p:nvPr>
        </p:nvSpPr>
        <p:spPr>
          <a:xfrm>
            <a:off x="190500" y="1246414"/>
            <a:ext cx="8763000" cy="3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 b="0" i="0"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 b="0" i="0"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 b="0" i="0"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 b="0" i="0"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 b="0" i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31"/>
          <p:cNvSpPr txBox="1"/>
          <p:nvPr>
            <p:ph idx="2" type="body"/>
          </p:nvPr>
        </p:nvSpPr>
        <p:spPr>
          <a:xfrm>
            <a:off x="188494" y="751932"/>
            <a:ext cx="8765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31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0" name="Google Shape;180;p31"/>
          <p:cNvSpPr txBox="1"/>
          <p:nvPr>
            <p:ph idx="11" type="ftr"/>
          </p:nvPr>
        </p:nvSpPr>
        <p:spPr>
          <a:xfrm>
            <a:off x="190500" y="4827270"/>
            <a:ext cx="30861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5A5A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ing + Body 1">
  <p:cSld name="TITLE_AND_BODY_1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311700" y="40525"/>
            <a:ext cx="85206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3" name="Google Shape;183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Condensed"/>
              <a:buChar char="●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3175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175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-3175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-3175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-3175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84" name="Google Shape;184;p32"/>
          <p:cNvSpPr txBox="1"/>
          <p:nvPr>
            <p:ph idx="12" type="sldNum"/>
          </p:nvPr>
        </p:nvSpPr>
        <p:spPr>
          <a:xfrm>
            <a:off x="8760900" y="4739425"/>
            <a:ext cx="459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32"/>
          <p:cNvSpPr/>
          <p:nvPr/>
        </p:nvSpPr>
        <p:spPr>
          <a:xfrm>
            <a:off x="417600" y="1030825"/>
            <a:ext cx="594300" cy="456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A picture containing drawing&#10;&#10;Description automatically generated" id="186" name="Google Shape;186;p32"/>
          <p:cNvPicPr preferRelativeResize="0"/>
          <p:nvPr/>
        </p:nvPicPr>
        <p:blipFill rotWithShape="1">
          <a:blip r:embed="rId2">
            <a:alphaModFix/>
          </a:blip>
          <a:srcRect b="24017" l="9196" r="72239" t="24198"/>
          <a:stretch/>
        </p:blipFill>
        <p:spPr>
          <a:xfrm>
            <a:off x="8514018" y="4814759"/>
            <a:ext cx="246887" cy="2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/>
          <p:nvPr>
            <p:ph idx="2" type="subTitle"/>
          </p:nvPr>
        </p:nvSpPr>
        <p:spPr>
          <a:xfrm>
            <a:off x="311700" y="4739725"/>
            <a:ext cx="8089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ing only" type="titleOnly">
  <p:cSld name="TITLE_ONLY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>
            <p:ph type="title"/>
          </p:nvPr>
        </p:nvSpPr>
        <p:spPr>
          <a:xfrm>
            <a:off x="311700" y="40525"/>
            <a:ext cx="85206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0" name="Google Shape;190;p33"/>
          <p:cNvSpPr txBox="1"/>
          <p:nvPr>
            <p:ph idx="12" type="sldNum"/>
          </p:nvPr>
        </p:nvSpPr>
        <p:spPr>
          <a:xfrm>
            <a:off x="8760900" y="4739425"/>
            <a:ext cx="459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1" name="Google Shape;191;p33"/>
          <p:cNvSpPr/>
          <p:nvPr/>
        </p:nvSpPr>
        <p:spPr>
          <a:xfrm>
            <a:off x="417600" y="1030825"/>
            <a:ext cx="594300" cy="456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A picture containing drawing&#10;&#10;Description automatically generated" id="192" name="Google Shape;192;p33"/>
          <p:cNvPicPr preferRelativeResize="0"/>
          <p:nvPr/>
        </p:nvPicPr>
        <p:blipFill rotWithShape="1">
          <a:blip r:embed="rId2">
            <a:alphaModFix/>
          </a:blip>
          <a:srcRect b="24017" l="9197" r="72238" t="24198"/>
          <a:stretch/>
        </p:blipFill>
        <p:spPr>
          <a:xfrm>
            <a:off x="8514018" y="4814759"/>
            <a:ext cx="246887" cy="2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3"/>
          <p:cNvSpPr txBox="1"/>
          <p:nvPr>
            <p:ph idx="1" type="subTitle"/>
          </p:nvPr>
        </p:nvSpPr>
        <p:spPr>
          <a:xfrm>
            <a:off x="311700" y="4739725"/>
            <a:ext cx="8089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ing + Body">
  <p:cSld name="TITLE_AND_BODY_2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4"/>
          <p:cNvSpPr txBox="1"/>
          <p:nvPr>
            <p:ph type="title"/>
          </p:nvPr>
        </p:nvSpPr>
        <p:spPr>
          <a:xfrm>
            <a:off x="311700" y="40525"/>
            <a:ext cx="85206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6" name="Google Shape;19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indent="-3302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Roboto Condensed"/>
              <a:buChar char="●"/>
              <a:defRPr sz="16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3175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3175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3175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3175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175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-3175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●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-3175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Condensed"/>
              <a:buChar char="○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-3175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Roboto Condensed"/>
              <a:buChar char="■"/>
              <a:defRPr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idx="12" type="sldNum"/>
          </p:nvPr>
        </p:nvSpPr>
        <p:spPr>
          <a:xfrm>
            <a:off x="8760900" y="4739425"/>
            <a:ext cx="459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" name="Google Shape;198;p34"/>
          <p:cNvSpPr/>
          <p:nvPr/>
        </p:nvSpPr>
        <p:spPr>
          <a:xfrm>
            <a:off x="417600" y="1030825"/>
            <a:ext cx="594300" cy="456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descr="A picture containing drawing&#10;&#10;Description automatically generated" id="199" name="Google Shape;199;p34"/>
          <p:cNvPicPr preferRelativeResize="0"/>
          <p:nvPr/>
        </p:nvPicPr>
        <p:blipFill rotWithShape="1">
          <a:blip r:embed="rId2">
            <a:alphaModFix/>
          </a:blip>
          <a:srcRect b="24017" l="9197" r="72238" t="24198"/>
          <a:stretch/>
        </p:blipFill>
        <p:spPr>
          <a:xfrm>
            <a:off x="8514018" y="4814759"/>
            <a:ext cx="246887" cy="2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4"/>
          <p:cNvSpPr txBox="1"/>
          <p:nvPr>
            <p:ph idx="2" type="subTitle"/>
          </p:nvPr>
        </p:nvSpPr>
        <p:spPr>
          <a:xfrm>
            <a:off x="311700" y="4739725"/>
            <a:ext cx="8089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">
  <p:cSld name="Main Title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36"/>
          <p:cNvGrpSpPr/>
          <p:nvPr/>
        </p:nvGrpSpPr>
        <p:grpSpPr>
          <a:xfrm>
            <a:off x="1" y="2570675"/>
            <a:ext cx="3909848" cy="2572846"/>
            <a:chOff x="0" y="2844544"/>
            <a:chExt cx="3604543" cy="2299031"/>
          </a:xfrm>
        </p:grpSpPr>
        <p:sp>
          <p:nvSpPr>
            <p:cNvPr id="209" name="Google Shape;209;p36"/>
            <p:cNvSpPr/>
            <p:nvPr/>
          </p:nvSpPr>
          <p:spPr>
            <a:xfrm>
              <a:off x="0" y="2844675"/>
              <a:ext cx="972600" cy="22989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10" name="Google Shape;210;p36"/>
            <p:cNvPicPr preferRelativeResize="0"/>
            <p:nvPr/>
          </p:nvPicPr>
          <p:blipFill rotWithShape="1">
            <a:blip r:embed="rId2">
              <a:alphaModFix/>
            </a:blip>
            <a:srcRect b="0" l="0" r="-8448" t="0"/>
            <a:stretch/>
          </p:blipFill>
          <p:spPr>
            <a:xfrm>
              <a:off x="283235" y="2844544"/>
              <a:ext cx="3321308" cy="22989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1" name="Google Shape;211;p36"/>
          <p:cNvSpPr/>
          <p:nvPr/>
        </p:nvSpPr>
        <p:spPr>
          <a:xfrm>
            <a:off x="0" y="971550"/>
            <a:ext cx="8621486" cy="1600200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>
            <a:outerShdw blurRad="342900" rotWithShape="0" algn="bl" dir="5400000" dist="142875">
              <a:srgbClr val="000000">
                <a:alpha val="698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2" name="Google Shape;212;p36"/>
          <p:cNvSpPr txBox="1"/>
          <p:nvPr>
            <p:ph type="title"/>
          </p:nvPr>
        </p:nvSpPr>
        <p:spPr>
          <a:xfrm>
            <a:off x="190500" y="978210"/>
            <a:ext cx="8086500" cy="15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Roboto Slab"/>
              <a:buNone/>
              <a:defRPr b="1"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213" name="Google Shape;21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8000"/>
            <a:ext cx="2189588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9751" y="295126"/>
            <a:ext cx="1373209" cy="37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55446" y="295126"/>
            <a:ext cx="1495557" cy="376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een and white sphere with a black background&#10;&#10;Description automatically generated" id="216" name="Google Shape;216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86606" y="2577270"/>
            <a:ext cx="2724189" cy="2566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6"/>
          <p:cNvPicPr preferRelativeResize="0"/>
          <p:nvPr/>
        </p:nvPicPr>
        <p:blipFill rotWithShape="1">
          <a:blip r:embed="rId7">
            <a:alphaModFix/>
          </a:blip>
          <a:srcRect b="0" l="11129" r="18383" t="0"/>
          <a:stretch/>
        </p:blipFill>
        <p:spPr>
          <a:xfrm>
            <a:off x="6195059" y="2577271"/>
            <a:ext cx="2948940" cy="2566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/>
          <p:nvPr/>
        </p:nvSpPr>
        <p:spPr>
          <a:xfrm>
            <a:off x="1" y="0"/>
            <a:ext cx="8592207" cy="543910"/>
          </a:xfrm>
          <a:custGeom>
            <a:rect b="b" l="l" r="r" t="t"/>
            <a:pathLst>
              <a:path extrusionOk="0" h="543910" w="8592207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7"/>
          <p:cNvSpPr txBox="1"/>
          <p:nvPr>
            <p:ph type="title"/>
          </p:nvPr>
        </p:nvSpPr>
        <p:spPr>
          <a:xfrm>
            <a:off x="-1" y="1"/>
            <a:ext cx="78117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1" name="Google Shape;221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" name="Google Shape;222;p37"/>
          <p:cNvSpPr txBox="1"/>
          <p:nvPr>
            <p:ph idx="1" type="body"/>
          </p:nvPr>
        </p:nvSpPr>
        <p:spPr>
          <a:xfrm>
            <a:off x="190500" y="740979"/>
            <a:ext cx="8420100" cy="40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223" name="Google Shape;223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5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7" name="Google Shape;227;p3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8" name="Google Shape;228;p3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9" name="Google Shape;229;p3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0" name="Google Shape;230;p3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Title">
  <p:cSld name="Chapter Title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/>
          <p:nvPr>
            <p:ph idx="2" type="pic"/>
          </p:nvPr>
        </p:nvSpPr>
        <p:spPr>
          <a:xfrm>
            <a:off x="0" y="693683"/>
            <a:ext cx="9144000" cy="44499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39"/>
          <p:cNvSpPr/>
          <p:nvPr/>
        </p:nvSpPr>
        <p:spPr>
          <a:xfrm>
            <a:off x="0" y="1836683"/>
            <a:ext cx="8621486" cy="1482031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39"/>
          <p:cNvSpPr txBox="1"/>
          <p:nvPr>
            <p:ph type="title"/>
          </p:nvPr>
        </p:nvSpPr>
        <p:spPr>
          <a:xfrm>
            <a:off x="-1" y="1584250"/>
            <a:ext cx="82770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5" name="Google Shape;235;p3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236" name="Google Shape;236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41451" cy="692686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8" name="Google Shape;238;p39"/>
          <p:cNvSpPr txBox="1"/>
          <p:nvPr>
            <p:ph idx="11" type="ftr"/>
          </p:nvPr>
        </p:nvSpPr>
        <p:spPr>
          <a:xfrm>
            <a:off x="190499" y="4819650"/>
            <a:ext cx="7368900" cy="32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">
  <p:cSld name="1_Content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/>
          <p:nvPr/>
        </p:nvSpPr>
        <p:spPr>
          <a:xfrm>
            <a:off x="-48444" y="0"/>
            <a:ext cx="8635168" cy="543910"/>
          </a:xfrm>
          <a:custGeom>
            <a:rect b="b" l="l" r="r" t="t"/>
            <a:pathLst>
              <a:path extrusionOk="0" h="543910" w="8592207">
                <a:moveTo>
                  <a:pt x="7883" y="0"/>
                </a:moveTo>
                <a:lnTo>
                  <a:pt x="8592207" y="0"/>
                </a:lnTo>
                <a:lnTo>
                  <a:pt x="8387255" y="543910"/>
                </a:lnTo>
                <a:lnTo>
                  <a:pt x="0" y="543910"/>
                </a:lnTo>
                <a:lnTo>
                  <a:pt x="7883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 txBox="1"/>
          <p:nvPr>
            <p:ph type="title"/>
          </p:nvPr>
        </p:nvSpPr>
        <p:spPr>
          <a:xfrm>
            <a:off x="-1" y="1"/>
            <a:ext cx="78117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2" name="Google Shape;242;p40"/>
          <p:cNvSpPr txBox="1"/>
          <p:nvPr>
            <p:ph idx="12" type="sldNum"/>
          </p:nvPr>
        </p:nvSpPr>
        <p:spPr>
          <a:xfrm>
            <a:off x="8753476" y="4884638"/>
            <a:ext cx="2478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40"/>
          <p:cNvSpPr txBox="1"/>
          <p:nvPr>
            <p:ph idx="1" type="body"/>
          </p:nvPr>
        </p:nvSpPr>
        <p:spPr>
          <a:xfrm>
            <a:off x="190500" y="740979"/>
            <a:ext cx="8420100" cy="40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•"/>
              <a:defRPr/>
            </a:lvl1pPr>
            <a:lvl2pPr indent="-3048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•"/>
              <a:defRPr/>
            </a:lvl2pPr>
            <a:lvl3pPr indent="-29845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100"/>
              <a:buChar char="–"/>
              <a:defRPr/>
            </a:lvl3pPr>
            <a:lvl4pPr indent="-28575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–"/>
              <a:defRPr/>
            </a:lvl4pPr>
            <a:lvl5pPr indent="-2794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–"/>
              <a:defRPr/>
            </a:lvl5pPr>
            <a:lvl6pPr indent="-2921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6pPr>
            <a:lvl7pPr indent="-2921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7pPr>
            <a:lvl8pPr indent="-2921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8pPr>
            <a:lvl9pPr indent="-2921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244" name="Google Shape;24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40870" y="-86710"/>
            <a:ext cx="575442" cy="692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7" name="Google Shape;247;p41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8" name="Google Shape;248;p4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49" name="Google Shape;249;p4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0" name="Google Shape;250;p4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3" name="Google Shape;253;p42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4" name="Google Shape;254;p4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5" name="Google Shape;255;p4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6" name="Google Shape;256;p4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9" name="Google Shape;259;p43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0" name="Google Shape;260;p43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1" name="Google Shape;261;p4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2" name="Google Shape;262;p4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3" name="Google Shape;263;p4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4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6" name="Google Shape;266;p44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67" name="Google Shape;267;p44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8" name="Google Shape;268;p44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269" name="Google Shape;269;p44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70" name="Google Shape;270;p4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1" name="Google Shape;271;p4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2" name="Google Shape;272;p4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5" name="Google Shape;275;p4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6" name="Google Shape;276;p4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7" name="Google Shape;277;p4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0" name="Google Shape;280;p4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1" name="Google Shape;281;p4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7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4" name="Google Shape;284;p47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285" name="Google Shape;285;p47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86" name="Google Shape;286;p4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7" name="Google Shape;287;p4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8" name="Google Shape;288;p4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1" name="Google Shape;291;p48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292" name="Google Shape;292;p48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293" name="Google Shape;293;p4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4" name="Google Shape;294;p4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5" name="Google Shape;295;p4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8" name="Google Shape;298;p49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99" name="Google Shape;299;p4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0" name="Google Shape;300;p4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1" name="Google Shape;301;p4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0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4" name="Google Shape;304;p50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5" name="Google Shape;305;p5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6" name="Google Shape;306;p5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7" name="Google Shape;307;p5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1"/>
          <p:cNvSpPr txBox="1"/>
          <p:nvPr>
            <p:ph type="title"/>
          </p:nvPr>
        </p:nvSpPr>
        <p:spPr>
          <a:xfrm>
            <a:off x="457200" y="205979"/>
            <a:ext cx="7620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Font typeface="Calibri"/>
              <a:buNone/>
              <a:defRPr b="0" i="0" sz="28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800"/>
            </a:lvl9pPr>
          </a:lstStyle>
          <a:p/>
        </p:txBody>
      </p:sp>
      <p:sp>
        <p:nvSpPr>
          <p:cNvPr id="310" name="Google Shape;310;p51"/>
          <p:cNvSpPr txBox="1"/>
          <p:nvPr>
            <p:ph idx="1" type="body"/>
          </p:nvPr>
        </p:nvSpPr>
        <p:spPr>
          <a:xfrm>
            <a:off x="457200" y="1200150"/>
            <a:ext cx="76200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8575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79400" lvl="4" marL="22860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85750" lvl="5" marL="2743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85750" lvl="6" marL="32004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85750" lvl="7" marL="36576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85750" lvl="8" marL="41148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311" name="Google Shape;311;p51"/>
          <p:cNvCxnSpPr/>
          <p:nvPr/>
        </p:nvCxnSpPr>
        <p:spPr>
          <a:xfrm>
            <a:off x="457200" y="1063229"/>
            <a:ext cx="81687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2" name="Google Shape;312;p51"/>
          <p:cNvSpPr txBox="1"/>
          <p:nvPr>
            <p:ph idx="12" type="sldNum"/>
          </p:nvPr>
        </p:nvSpPr>
        <p:spPr>
          <a:xfrm>
            <a:off x="8526750" y="4635019"/>
            <a:ext cx="5487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215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">
  <p:cSld name="Main Title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3"/>
          <p:cNvSpPr/>
          <p:nvPr/>
        </p:nvSpPr>
        <p:spPr>
          <a:xfrm>
            <a:off x="0" y="971550"/>
            <a:ext cx="8621486" cy="1600200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0" name="Google Shape;320;p53"/>
          <p:cNvSpPr txBox="1"/>
          <p:nvPr>
            <p:ph type="title"/>
          </p:nvPr>
        </p:nvSpPr>
        <p:spPr>
          <a:xfrm>
            <a:off x="190500" y="978210"/>
            <a:ext cx="8086500" cy="15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b="1"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321" name="Google Shape;321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189588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4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24" name="Google Shape;324;p54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54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54"/>
          <p:cNvSpPr txBox="1"/>
          <p:nvPr>
            <p:ph idx="1" type="body"/>
          </p:nvPr>
        </p:nvSpPr>
        <p:spPr>
          <a:xfrm>
            <a:off x="190500" y="971551"/>
            <a:ext cx="84201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7" name="Google Shape;327;p54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328" name="Google Shape;328;p54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er">
  <p:cSld name="Subheader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5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31" name="Google Shape;331;p55"/>
          <p:cNvSpPr txBox="1"/>
          <p:nvPr>
            <p:ph type="title"/>
          </p:nvPr>
        </p:nvSpPr>
        <p:spPr>
          <a:xfrm>
            <a:off x="190500" y="0"/>
            <a:ext cx="76212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55"/>
          <p:cNvSpPr txBox="1"/>
          <p:nvPr>
            <p:ph idx="1" type="body"/>
          </p:nvPr>
        </p:nvSpPr>
        <p:spPr>
          <a:xfrm>
            <a:off x="190500" y="1246414"/>
            <a:ext cx="8420100" cy="3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3" name="Google Shape;333;p55"/>
          <p:cNvSpPr txBox="1"/>
          <p:nvPr>
            <p:ph idx="2" type="body"/>
          </p:nvPr>
        </p:nvSpPr>
        <p:spPr>
          <a:xfrm>
            <a:off x="188494" y="751932"/>
            <a:ext cx="842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4" name="Google Shape;334;p55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55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91425" wrap="square" tIns="45700">
            <a:sp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336" name="Google Shape;336;p55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Title">
  <p:cSld name="Chapter Title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6"/>
          <p:cNvSpPr/>
          <p:nvPr>
            <p:ph idx="2" type="pic"/>
          </p:nvPr>
        </p:nvSpPr>
        <p:spPr>
          <a:xfrm>
            <a:off x="0" y="742950"/>
            <a:ext cx="9144000" cy="4449900"/>
          </a:xfrm>
          <a:prstGeom prst="rect">
            <a:avLst/>
          </a:prstGeom>
          <a:noFill/>
          <a:ln>
            <a:noFill/>
          </a:ln>
        </p:spPr>
      </p:sp>
      <p:sp>
        <p:nvSpPr>
          <p:cNvPr id="339" name="Google Shape;339;p56"/>
          <p:cNvSpPr/>
          <p:nvPr/>
        </p:nvSpPr>
        <p:spPr>
          <a:xfrm>
            <a:off x="0" y="1836683"/>
            <a:ext cx="8621486" cy="1482031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0" name="Google Shape;340;p56"/>
          <p:cNvSpPr txBox="1"/>
          <p:nvPr>
            <p:ph type="title"/>
          </p:nvPr>
        </p:nvSpPr>
        <p:spPr>
          <a:xfrm>
            <a:off x="190500" y="1836682"/>
            <a:ext cx="8086500" cy="14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b="0"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341" name="Google Shape;341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189588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6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69BA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56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7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46" name="Google Shape;346;p57"/>
          <p:cNvSpPr txBox="1"/>
          <p:nvPr>
            <p:ph type="title"/>
          </p:nvPr>
        </p:nvSpPr>
        <p:spPr>
          <a:xfrm>
            <a:off x="190500" y="0"/>
            <a:ext cx="76608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57"/>
          <p:cNvSpPr txBox="1"/>
          <p:nvPr>
            <p:ph idx="1" type="body"/>
          </p:nvPr>
        </p:nvSpPr>
        <p:spPr>
          <a:xfrm>
            <a:off x="190502" y="971550"/>
            <a:ext cx="4247400" cy="3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8" name="Google Shape;348;p57"/>
          <p:cNvSpPr txBox="1"/>
          <p:nvPr>
            <p:ph idx="2" type="body"/>
          </p:nvPr>
        </p:nvSpPr>
        <p:spPr>
          <a:xfrm>
            <a:off x="4649513" y="976289"/>
            <a:ext cx="4304100" cy="3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9" name="Google Shape;349;p57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57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351" name="Google Shape;351;p57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+ Subheader">
  <p:cSld name="Two Content + Subheader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8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4" name="Google Shape;354;p58"/>
          <p:cNvSpPr txBox="1"/>
          <p:nvPr>
            <p:ph type="title"/>
          </p:nvPr>
        </p:nvSpPr>
        <p:spPr>
          <a:xfrm>
            <a:off x="190499" y="0"/>
            <a:ext cx="76608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58"/>
          <p:cNvSpPr txBox="1"/>
          <p:nvPr>
            <p:ph idx="1" type="body"/>
          </p:nvPr>
        </p:nvSpPr>
        <p:spPr>
          <a:xfrm>
            <a:off x="190502" y="1248836"/>
            <a:ext cx="4247400" cy="3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6" name="Google Shape;356;p58"/>
          <p:cNvSpPr txBox="1"/>
          <p:nvPr>
            <p:ph idx="2" type="body"/>
          </p:nvPr>
        </p:nvSpPr>
        <p:spPr>
          <a:xfrm>
            <a:off x="4649513" y="1248837"/>
            <a:ext cx="4304100" cy="3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7" name="Google Shape;357;p58"/>
          <p:cNvSpPr txBox="1"/>
          <p:nvPr>
            <p:ph idx="3" type="body"/>
          </p:nvPr>
        </p:nvSpPr>
        <p:spPr>
          <a:xfrm>
            <a:off x="190499" y="749808"/>
            <a:ext cx="842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8" name="Google Shape;358;p58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58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360" name="Google Shape;360;p58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">
  <p:cSld name="Image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9"/>
          <p:cNvSpPr/>
          <p:nvPr/>
        </p:nvSpPr>
        <p:spPr>
          <a:xfrm>
            <a:off x="-61415" y="4781550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3" name="Google Shape;363;p59"/>
          <p:cNvSpPr txBox="1"/>
          <p:nvPr>
            <p:ph type="title"/>
          </p:nvPr>
        </p:nvSpPr>
        <p:spPr>
          <a:xfrm>
            <a:off x="190500" y="0"/>
            <a:ext cx="76371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4" name="Google Shape;364;p59"/>
          <p:cNvSpPr txBox="1"/>
          <p:nvPr>
            <p:ph idx="1" type="body"/>
          </p:nvPr>
        </p:nvSpPr>
        <p:spPr>
          <a:xfrm>
            <a:off x="190500" y="4216619"/>
            <a:ext cx="87630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None/>
              <a:defRPr i="1" sz="1400"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5" name="Google Shape;365;p59"/>
          <p:cNvSpPr/>
          <p:nvPr>
            <p:ph idx="2" type="pic"/>
          </p:nvPr>
        </p:nvSpPr>
        <p:spPr>
          <a:xfrm>
            <a:off x="190499" y="971550"/>
            <a:ext cx="8763000" cy="3245700"/>
          </a:xfrm>
          <a:prstGeom prst="rect">
            <a:avLst/>
          </a:prstGeom>
          <a:noFill/>
          <a:ln>
            <a:noFill/>
          </a:ln>
        </p:spPr>
      </p:sp>
      <p:sp>
        <p:nvSpPr>
          <p:cNvPr id="366" name="Google Shape;366;p59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59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368" name="Google Shape;368;p59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2">
  <p:cSld name="Gallery x2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0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60"/>
          <p:cNvSpPr txBox="1"/>
          <p:nvPr>
            <p:ph type="title"/>
          </p:nvPr>
        </p:nvSpPr>
        <p:spPr>
          <a:xfrm>
            <a:off x="190500" y="0"/>
            <a:ext cx="80865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60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60"/>
          <p:cNvSpPr txBox="1"/>
          <p:nvPr>
            <p:ph idx="1" type="body"/>
          </p:nvPr>
        </p:nvSpPr>
        <p:spPr>
          <a:xfrm>
            <a:off x="1057603" y="3168869"/>
            <a:ext cx="2670000" cy="16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4" name="Google Shape;374;p60"/>
          <p:cNvSpPr txBox="1"/>
          <p:nvPr>
            <p:ph idx="2" type="body"/>
          </p:nvPr>
        </p:nvSpPr>
        <p:spPr>
          <a:xfrm>
            <a:off x="4886459" y="3168869"/>
            <a:ext cx="2670000" cy="16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5" name="Google Shape;375;p60"/>
          <p:cNvSpPr/>
          <p:nvPr>
            <p:ph idx="3" type="pic"/>
          </p:nvPr>
        </p:nvSpPr>
        <p:spPr>
          <a:xfrm>
            <a:off x="1537742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376" name="Google Shape;376;p60"/>
          <p:cNvSpPr/>
          <p:nvPr>
            <p:ph idx="4" type="pic"/>
          </p:nvPr>
        </p:nvSpPr>
        <p:spPr>
          <a:xfrm>
            <a:off x="5366598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377" name="Google Shape;377;p60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378" name="Google Shape;378;p60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3">
  <p:cSld name="Gallery x3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1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81" name="Google Shape;381;p61"/>
          <p:cNvSpPr txBox="1"/>
          <p:nvPr>
            <p:ph type="title"/>
          </p:nvPr>
        </p:nvSpPr>
        <p:spPr>
          <a:xfrm>
            <a:off x="190499" y="0"/>
            <a:ext cx="80865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2" name="Google Shape;382;p61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61"/>
          <p:cNvSpPr txBox="1"/>
          <p:nvPr>
            <p:ph idx="1" type="body"/>
          </p:nvPr>
        </p:nvSpPr>
        <p:spPr>
          <a:xfrm>
            <a:off x="190500" y="3168869"/>
            <a:ext cx="2670000" cy="16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61"/>
          <p:cNvSpPr txBox="1"/>
          <p:nvPr>
            <p:ph idx="2" type="body"/>
          </p:nvPr>
        </p:nvSpPr>
        <p:spPr>
          <a:xfrm>
            <a:off x="3065542" y="3168869"/>
            <a:ext cx="2670000" cy="16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5" name="Google Shape;385;p61"/>
          <p:cNvSpPr txBox="1"/>
          <p:nvPr>
            <p:ph idx="3" type="body"/>
          </p:nvPr>
        </p:nvSpPr>
        <p:spPr>
          <a:xfrm>
            <a:off x="5940583" y="3168869"/>
            <a:ext cx="2670000" cy="16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6" name="Google Shape;386;p61"/>
          <p:cNvSpPr/>
          <p:nvPr>
            <p:ph idx="4" type="pic"/>
          </p:nvPr>
        </p:nvSpPr>
        <p:spPr>
          <a:xfrm>
            <a:off x="670639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61"/>
          <p:cNvSpPr/>
          <p:nvPr>
            <p:ph idx="5" type="pic"/>
          </p:nvPr>
        </p:nvSpPr>
        <p:spPr>
          <a:xfrm>
            <a:off x="3545681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388" name="Google Shape;388;p61"/>
          <p:cNvSpPr/>
          <p:nvPr>
            <p:ph idx="6" type="pic"/>
          </p:nvPr>
        </p:nvSpPr>
        <p:spPr>
          <a:xfrm>
            <a:off x="6420722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389" name="Google Shape;389;p61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390" name="Google Shape;390;p61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NoFooter">
  <p:cSld name="Content_NoFooter"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2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62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algn="l">
              <a:spcBef>
                <a:spcPts val="0"/>
              </a:spcBef>
              <a:buNone/>
              <a:defRPr b="0" sz="10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4" name="Google Shape;394;p62"/>
          <p:cNvSpPr txBox="1"/>
          <p:nvPr>
            <p:ph idx="1" type="body"/>
          </p:nvPr>
        </p:nvSpPr>
        <p:spPr>
          <a:xfrm>
            <a:off x="190500" y="971551"/>
            <a:ext cx="84201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395" name="Google Shape;395;p62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NoFooter">
  <p:cSld name="Blank_NoFooter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3"/>
          <p:cNvSpPr txBox="1"/>
          <p:nvPr>
            <p:ph idx="12" type="sldNum"/>
          </p:nvPr>
        </p:nvSpPr>
        <p:spPr>
          <a:xfrm>
            <a:off x="8805672" y="4846320"/>
            <a:ext cx="347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398" name="Google Shape;398;p63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4"/>
          <p:cNvSpPr txBox="1"/>
          <p:nvPr>
            <p:ph idx="1" type="body"/>
          </p:nvPr>
        </p:nvSpPr>
        <p:spPr>
          <a:xfrm>
            <a:off x="282231" y="683903"/>
            <a:ext cx="8597100" cy="3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>
                <a:solidFill>
                  <a:srgbClr val="000000"/>
                </a:solidFill>
              </a:defRPr>
            </a:lvl1pPr>
            <a:lvl2pPr indent="-330200" lvl="1" marL="9144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defRPr>
                <a:solidFill>
                  <a:srgbClr val="000000"/>
                </a:solidFill>
              </a:defRPr>
            </a:lvl2pPr>
            <a:lvl3pPr indent="-317500" lvl="2" marL="13716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solidFill>
                  <a:srgbClr val="000000"/>
                </a:solidFill>
              </a:defRPr>
            </a:lvl3pPr>
            <a:lvl4pPr indent="-304800" lvl="3" marL="18288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–"/>
              <a:defRPr>
                <a:solidFill>
                  <a:srgbClr val="000000"/>
                </a:solidFill>
              </a:defRPr>
            </a:lvl4pPr>
            <a:lvl5pPr indent="-292100" lvl="4" marL="22860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»"/>
              <a:defRPr>
                <a:solidFill>
                  <a:srgbClr val="000000"/>
                </a:solidFill>
              </a:defRPr>
            </a:lvl5pPr>
            <a:lvl6pPr indent="-355600" lvl="5" marL="27432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6pPr>
            <a:lvl7pPr indent="-355600" lvl="6" marL="32004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7pPr>
            <a:lvl8pPr indent="-355600" lvl="7" marL="3657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8pPr>
            <a:lvl9pPr indent="-355600" lvl="8" marL="41148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401" name="Google Shape;401;p64"/>
          <p:cNvSpPr txBox="1"/>
          <p:nvPr>
            <p:ph type="title"/>
          </p:nvPr>
        </p:nvSpPr>
        <p:spPr>
          <a:xfrm>
            <a:off x="282235" y="56991"/>
            <a:ext cx="85971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402" name="Google Shape;402;p64"/>
          <p:cNvSpPr txBox="1"/>
          <p:nvPr>
            <p:ph idx="12" type="sldNum"/>
          </p:nvPr>
        </p:nvSpPr>
        <p:spPr>
          <a:xfrm>
            <a:off x="6748590" y="4822335"/>
            <a:ext cx="2133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91425" wrap="square" tIns="45700">
            <a:spAutoFit/>
          </a:bodyPr>
          <a:lstStyle>
            <a:lvl1pPr indent="0" lvl="0" marL="0" marR="0" algn="r">
              <a:buNone/>
              <a:defRPr/>
            </a:lvl1pPr>
            <a:lvl2pPr indent="0" lvl="1" marL="0" marR="0" algn="r">
              <a:buNone/>
              <a:defRPr/>
            </a:lvl2pPr>
            <a:lvl3pPr indent="0" lvl="2" marL="0" marR="0" algn="r">
              <a:buNone/>
              <a:defRPr/>
            </a:lvl3pPr>
            <a:lvl4pPr indent="0" lvl="3" marL="0" marR="0" algn="r">
              <a:buNone/>
              <a:defRPr/>
            </a:lvl4pPr>
            <a:lvl5pPr indent="0" lvl="4" marL="0" marR="0" algn="r">
              <a:buNone/>
              <a:defRPr/>
            </a:lvl5pPr>
            <a:lvl6pPr indent="0" lvl="5" marL="0" marR="0" algn="r">
              <a:buNone/>
              <a:defRPr/>
            </a:lvl6pPr>
            <a:lvl7pPr indent="0" lvl="6" marL="0" marR="0" algn="r">
              <a:buNone/>
              <a:defRPr/>
            </a:lvl7pPr>
            <a:lvl8pPr indent="0" lvl="7" marL="0" marR="0" algn="r">
              <a:buNone/>
              <a:defRPr/>
            </a:lvl8pPr>
            <a:lvl9pPr indent="0" lvl="8" marL="0" marR="0" algn="r">
              <a:buNone/>
              <a:defRPr/>
            </a:lvl9pPr>
          </a:lstStyle>
          <a:p>
            <a:pPr indent="-88900" lvl="0" marL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  <p:cxnSp>
        <p:nvCxnSpPr>
          <p:cNvPr id="403" name="Google Shape;403;p64"/>
          <p:cNvCxnSpPr/>
          <p:nvPr/>
        </p:nvCxnSpPr>
        <p:spPr>
          <a:xfrm flipH="1" rot="10800000">
            <a:off x="177525" y="629600"/>
            <a:ext cx="8691900" cy="3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0" name="Google Shape;410;p6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11" name="Google Shape;411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14" name="Google Shape;414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"/>
          <p:cNvSpPr txBox="1"/>
          <p:nvPr>
            <p:ph type="title"/>
          </p:nvPr>
        </p:nvSpPr>
        <p:spPr>
          <a:xfrm>
            <a:off x="211225" y="93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7" name="Google Shape;417;p6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8" name="Google Shape;418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19" name="Google Shape;419;p68"/>
          <p:cNvCxnSpPr/>
          <p:nvPr/>
        </p:nvCxnSpPr>
        <p:spPr>
          <a:xfrm flipH="1" rot="10800000">
            <a:off x="177525" y="782000"/>
            <a:ext cx="8691900" cy="3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9"/>
          <p:cNvSpPr txBox="1"/>
          <p:nvPr>
            <p:ph type="title"/>
          </p:nvPr>
        </p:nvSpPr>
        <p:spPr>
          <a:xfrm>
            <a:off x="211225" y="93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2" name="Google Shape;422;p6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3" name="Google Shape;423;p6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4" name="Google Shape;424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5" name="Google Shape;425;p69"/>
          <p:cNvCxnSpPr/>
          <p:nvPr/>
        </p:nvCxnSpPr>
        <p:spPr>
          <a:xfrm flipH="1" rot="10800000">
            <a:off x="177525" y="782000"/>
            <a:ext cx="8691900" cy="3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0"/>
          <p:cNvSpPr txBox="1"/>
          <p:nvPr>
            <p:ph type="title"/>
          </p:nvPr>
        </p:nvSpPr>
        <p:spPr>
          <a:xfrm>
            <a:off x="211225" y="93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8" name="Google Shape;428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9" name="Google Shape;429;p70"/>
          <p:cNvCxnSpPr/>
          <p:nvPr/>
        </p:nvCxnSpPr>
        <p:spPr>
          <a:xfrm flipH="1" rot="10800000">
            <a:off x="177525" y="782000"/>
            <a:ext cx="8691900" cy="3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32" name="Google Shape;432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3"/>
          <p:cNvSpPr txBox="1"/>
          <p:nvPr>
            <p:ph idx="1" type="body"/>
          </p:nvPr>
        </p:nvSpPr>
        <p:spPr>
          <a:xfrm>
            <a:off x="282231" y="683903"/>
            <a:ext cx="8597100" cy="3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>
                <a:solidFill>
                  <a:srgbClr val="000000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>
                <a:solidFill>
                  <a:srgbClr val="000000"/>
                </a:solidFill>
              </a:defRPr>
            </a:lvl2pPr>
            <a:lvl3pPr indent="-317500" lvl="2" marL="13716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solidFill>
                  <a:srgbClr val="000000"/>
                </a:solidFill>
              </a:defRPr>
            </a:lvl3pPr>
            <a:lvl4pPr indent="-317500" lvl="3" marL="18288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>
                <a:solidFill>
                  <a:srgbClr val="000000"/>
                </a:solidFill>
              </a:defRPr>
            </a:lvl4pPr>
            <a:lvl5pPr indent="-317500" lvl="4" marL="22860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>
                <a:solidFill>
                  <a:srgbClr val="000000"/>
                </a:solidFill>
              </a:defRPr>
            </a:lvl5pPr>
            <a:lvl6pPr indent="-317500" lvl="5" marL="27432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>
                <a:solidFill>
                  <a:srgbClr val="000000"/>
                </a:solidFill>
              </a:defRPr>
            </a:lvl6pPr>
            <a:lvl7pPr indent="-317500" lvl="6" marL="32004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>
                <a:solidFill>
                  <a:srgbClr val="000000"/>
                </a:solidFill>
              </a:defRPr>
            </a:lvl7pPr>
            <a:lvl8pPr indent="-317500" lvl="7" marL="3657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>
                <a:solidFill>
                  <a:srgbClr val="000000"/>
                </a:solidFill>
              </a:defRPr>
            </a:lvl8pPr>
            <a:lvl9pPr indent="-317500" lvl="8" marL="41148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437" name="Google Shape;437;p73"/>
          <p:cNvSpPr txBox="1"/>
          <p:nvPr>
            <p:ph type="title"/>
          </p:nvPr>
        </p:nvSpPr>
        <p:spPr>
          <a:xfrm>
            <a:off x="282235" y="56991"/>
            <a:ext cx="85971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marL="45720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marL="91440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marL="137160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marL="182880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438" name="Google Shape;438;p73"/>
          <p:cNvSpPr txBox="1"/>
          <p:nvPr>
            <p:ph idx="12" type="sldNum"/>
          </p:nvPr>
        </p:nvSpPr>
        <p:spPr>
          <a:xfrm>
            <a:off x="6748590" y="4822335"/>
            <a:ext cx="21336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buNone/>
              <a:defRPr/>
            </a:lvl1pPr>
            <a:lvl2pPr indent="0" lvl="1" marL="0" marR="0" algn="r">
              <a:buNone/>
              <a:defRPr/>
            </a:lvl2pPr>
            <a:lvl3pPr indent="0" lvl="2" marL="0" marR="0" algn="r">
              <a:buNone/>
              <a:defRPr/>
            </a:lvl3pPr>
            <a:lvl4pPr indent="0" lvl="3" marL="0" marR="0" algn="r">
              <a:buNone/>
              <a:defRPr/>
            </a:lvl4pPr>
            <a:lvl5pPr indent="0" lvl="4" marL="0" marR="0" algn="r">
              <a:buNone/>
              <a:defRPr/>
            </a:lvl5pPr>
            <a:lvl6pPr indent="0" lvl="5" marL="0" marR="0" algn="r">
              <a:buNone/>
              <a:defRPr/>
            </a:lvl6pPr>
            <a:lvl7pPr indent="0" lvl="6" marL="0" marR="0" algn="r">
              <a:buNone/>
              <a:defRPr/>
            </a:lvl7pPr>
            <a:lvl8pPr indent="0" lvl="7" marL="0" marR="0" algn="r">
              <a:buNone/>
              <a:defRPr/>
            </a:lvl8pPr>
            <a:lvl9pPr indent="0" lvl="8" marL="0" marR="0" algn="r">
              <a:buNone/>
              <a:defRPr/>
            </a:lvl9pPr>
          </a:lstStyle>
          <a:p>
            <a:pPr indent="-88900" lvl="0" marL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  <p:cxnSp>
        <p:nvCxnSpPr>
          <p:cNvPr id="439" name="Google Shape;439;p73"/>
          <p:cNvCxnSpPr/>
          <p:nvPr/>
        </p:nvCxnSpPr>
        <p:spPr>
          <a:xfrm flipH="1" rot="10800000">
            <a:off x="177525" y="629600"/>
            <a:ext cx="8691900" cy="3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4"/>
          <p:cNvSpPr txBox="1"/>
          <p:nvPr>
            <p:ph type="title"/>
          </p:nvPr>
        </p:nvSpPr>
        <p:spPr>
          <a:xfrm>
            <a:off x="282235" y="56991"/>
            <a:ext cx="85971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marL="4572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marL="9144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marL="13716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marL="18288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2" name="Google Shape;442;p74"/>
          <p:cNvSpPr txBox="1"/>
          <p:nvPr>
            <p:ph idx="12" type="sldNum"/>
          </p:nvPr>
        </p:nvSpPr>
        <p:spPr>
          <a:xfrm>
            <a:off x="6748590" y="4822335"/>
            <a:ext cx="21336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buNone/>
              <a:defRPr/>
            </a:lvl1pPr>
            <a:lvl2pPr indent="0" lvl="1" marL="0" marR="0" algn="r">
              <a:buNone/>
              <a:defRPr/>
            </a:lvl2pPr>
            <a:lvl3pPr indent="0" lvl="2" marL="0" marR="0" algn="r">
              <a:buNone/>
              <a:defRPr/>
            </a:lvl3pPr>
            <a:lvl4pPr indent="0" lvl="3" marL="0" marR="0" algn="r">
              <a:buNone/>
              <a:defRPr/>
            </a:lvl4pPr>
            <a:lvl5pPr indent="0" lvl="4" marL="0" marR="0" algn="r">
              <a:buNone/>
              <a:defRPr/>
            </a:lvl5pPr>
            <a:lvl6pPr indent="0" lvl="5" marL="0" marR="0" algn="r">
              <a:buNone/>
              <a:defRPr/>
            </a:lvl6pPr>
            <a:lvl7pPr indent="0" lvl="6" marL="0" marR="0" algn="r">
              <a:buNone/>
              <a:defRPr/>
            </a:lvl7pPr>
            <a:lvl8pPr indent="0" lvl="7" marL="0" marR="0" algn="r">
              <a:buNone/>
              <a:defRPr/>
            </a:lvl8pPr>
            <a:lvl9pPr indent="0" lvl="8" marL="0" marR="0" algn="r">
              <a:buNone/>
              <a:defRPr/>
            </a:lvl9pPr>
          </a:lstStyle>
          <a:p>
            <a:pPr indent="-88900" lvl="0" marL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  <p:cxnSp>
        <p:nvCxnSpPr>
          <p:cNvPr id="443" name="Google Shape;443;p74"/>
          <p:cNvCxnSpPr/>
          <p:nvPr/>
        </p:nvCxnSpPr>
        <p:spPr>
          <a:xfrm flipH="1" rot="10800000">
            <a:off x="177525" y="705800"/>
            <a:ext cx="8691900" cy="3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and Content">
  <p:cSld name="9_Title and Content"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5"/>
          <p:cNvSpPr txBox="1"/>
          <p:nvPr>
            <p:ph type="title"/>
          </p:nvPr>
        </p:nvSpPr>
        <p:spPr>
          <a:xfrm>
            <a:off x="282235" y="56991"/>
            <a:ext cx="85971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marL="4572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marL="9144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marL="13716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marL="18288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46" name="Google Shape;446;p75"/>
          <p:cNvSpPr txBox="1"/>
          <p:nvPr>
            <p:ph idx="12" type="sldNum"/>
          </p:nvPr>
        </p:nvSpPr>
        <p:spPr>
          <a:xfrm>
            <a:off x="6748590" y="4822335"/>
            <a:ext cx="2133600" cy="2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buNone/>
              <a:defRPr/>
            </a:lvl1pPr>
            <a:lvl2pPr indent="0" lvl="1" marL="0" marR="0" algn="r">
              <a:buNone/>
              <a:defRPr/>
            </a:lvl2pPr>
            <a:lvl3pPr indent="0" lvl="2" marL="0" marR="0" algn="r">
              <a:buNone/>
              <a:defRPr/>
            </a:lvl3pPr>
            <a:lvl4pPr indent="0" lvl="3" marL="0" marR="0" algn="r">
              <a:buNone/>
              <a:defRPr/>
            </a:lvl4pPr>
            <a:lvl5pPr indent="0" lvl="4" marL="0" marR="0" algn="r">
              <a:buNone/>
              <a:defRPr/>
            </a:lvl5pPr>
            <a:lvl6pPr indent="0" lvl="5" marL="0" marR="0" algn="r">
              <a:buNone/>
              <a:defRPr/>
            </a:lvl6pPr>
            <a:lvl7pPr indent="0" lvl="6" marL="0" marR="0" algn="r">
              <a:buNone/>
              <a:defRPr/>
            </a:lvl7pPr>
            <a:lvl8pPr indent="0" lvl="7" marL="0" marR="0" algn="r">
              <a:buNone/>
              <a:defRPr/>
            </a:lvl8pPr>
            <a:lvl9pPr indent="0" lvl="8" marL="0" marR="0" algn="r">
              <a:buNone/>
              <a:defRPr/>
            </a:lvl9pPr>
          </a:lstStyle>
          <a:p>
            <a:pPr indent="-88900" lvl="0" marL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  <p:cxnSp>
        <p:nvCxnSpPr>
          <p:cNvPr id="447" name="Google Shape;447;p75"/>
          <p:cNvCxnSpPr/>
          <p:nvPr/>
        </p:nvCxnSpPr>
        <p:spPr>
          <a:xfrm flipH="1" rot="10800000">
            <a:off x="177525" y="629600"/>
            <a:ext cx="8691900" cy="3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6"/>
          <p:cNvSpPr txBox="1"/>
          <p:nvPr>
            <p:ph type="title"/>
          </p:nvPr>
        </p:nvSpPr>
        <p:spPr>
          <a:xfrm>
            <a:off x="282235" y="56991"/>
            <a:ext cx="85971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marL="4572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marL="9144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marL="13716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marL="182880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0" name="Google Shape;450;p76"/>
          <p:cNvSpPr txBox="1"/>
          <p:nvPr>
            <p:ph idx="1" type="body"/>
          </p:nvPr>
        </p:nvSpPr>
        <p:spPr>
          <a:xfrm>
            <a:off x="457200" y="1143001"/>
            <a:ext cx="4038600" cy="3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1" name="Google Shape;451;p76"/>
          <p:cNvSpPr txBox="1"/>
          <p:nvPr>
            <p:ph idx="2" type="body"/>
          </p:nvPr>
        </p:nvSpPr>
        <p:spPr>
          <a:xfrm>
            <a:off x="4648200" y="1143001"/>
            <a:ext cx="4038600" cy="3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2" name="Google Shape;452;p76"/>
          <p:cNvSpPr txBox="1"/>
          <p:nvPr>
            <p:ph idx="12" type="sldNum"/>
          </p:nvPr>
        </p:nvSpPr>
        <p:spPr>
          <a:xfrm>
            <a:off x="6553200" y="4683919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buNone/>
              <a:defRPr/>
            </a:lvl1pPr>
            <a:lvl2pPr indent="0" lvl="1" marL="0" marR="0" algn="r">
              <a:buNone/>
              <a:defRPr/>
            </a:lvl2pPr>
            <a:lvl3pPr indent="0" lvl="2" marL="0" marR="0" algn="r">
              <a:buNone/>
              <a:defRPr/>
            </a:lvl3pPr>
            <a:lvl4pPr indent="0" lvl="3" marL="0" marR="0" algn="r">
              <a:buNone/>
              <a:defRPr/>
            </a:lvl4pPr>
            <a:lvl5pPr indent="0" lvl="4" marL="0" marR="0" algn="r">
              <a:buNone/>
              <a:defRPr/>
            </a:lvl5pPr>
            <a:lvl6pPr indent="0" lvl="5" marL="0" marR="0" algn="r">
              <a:buNone/>
              <a:defRPr/>
            </a:lvl6pPr>
            <a:lvl7pPr indent="0" lvl="6" marL="0" marR="0" algn="r">
              <a:buNone/>
              <a:defRPr/>
            </a:lvl7pPr>
            <a:lvl8pPr indent="0" lvl="7" marL="0" marR="0" algn="r">
              <a:buNone/>
              <a:defRPr/>
            </a:lvl8pPr>
            <a:lvl9pPr indent="0" lvl="8" marL="0" marR="0" algn="r">
              <a:buNone/>
              <a:defRPr/>
            </a:lvl9pPr>
          </a:lstStyle>
          <a:p>
            <a:pPr indent="-88900" lvl="0" marL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  <p:cxnSp>
        <p:nvCxnSpPr>
          <p:cNvPr id="453" name="Google Shape;453;p76"/>
          <p:cNvCxnSpPr/>
          <p:nvPr/>
        </p:nvCxnSpPr>
        <p:spPr>
          <a:xfrm flipH="1" rot="10800000">
            <a:off x="177525" y="782000"/>
            <a:ext cx="8691900" cy="3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7"/>
          <p:cNvSpPr txBox="1"/>
          <p:nvPr>
            <p:ph type="title"/>
          </p:nvPr>
        </p:nvSpPr>
        <p:spPr>
          <a:xfrm>
            <a:off x="142875" y="172513"/>
            <a:ext cx="8829600" cy="6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3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6" name="Google Shape;456;p77"/>
          <p:cNvSpPr txBox="1"/>
          <p:nvPr>
            <p:ph idx="1" type="body"/>
          </p:nvPr>
        </p:nvSpPr>
        <p:spPr>
          <a:xfrm>
            <a:off x="142875" y="1087554"/>
            <a:ext cx="8829600" cy="3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–"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•"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8"/>
          <p:cNvSpPr txBox="1"/>
          <p:nvPr>
            <p:ph idx="1" type="body"/>
          </p:nvPr>
        </p:nvSpPr>
        <p:spPr>
          <a:xfrm>
            <a:off x="311700" y="771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indent="-342900" lvl="1" marL="914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>
                <a:solidFill>
                  <a:srgbClr val="000000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459" name="Google Shape;459;p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0" name="Google Shape;460;p78"/>
          <p:cNvSpPr txBox="1"/>
          <p:nvPr>
            <p:ph type="title"/>
          </p:nvPr>
        </p:nvSpPr>
        <p:spPr>
          <a:xfrm>
            <a:off x="282235" y="56991"/>
            <a:ext cx="85971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marL="45720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marL="91440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marL="137160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marL="1828800" algn="l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cxnSp>
        <p:nvCxnSpPr>
          <p:cNvPr id="461" name="Google Shape;461;p78"/>
          <p:cNvCxnSpPr/>
          <p:nvPr/>
        </p:nvCxnSpPr>
        <p:spPr>
          <a:xfrm>
            <a:off x="193000" y="594675"/>
            <a:ext cx="87120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336883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80"/>
          <p:cNvSpPr txBox="1"/>
          <p:nvPr>
            <p:ph type="title"/>
          </p:nvPr>
        </p:nvSpPr>
        <p:spPr>
          <a:xfrm>
            <a:off x="629841" y="342900"/>
            <a:ext cx="7884300" cy="611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6" name="Google Shape;466;p80"/>
          <p:cNvSpPr/>
          <p:nvPr>
            <p:ph idx="2" type="pic"/>
          </p:nvPr>
        </p:nvSpPr>
        <p:spPr>
          <a:xfrm>
            <a:off x="3887391" y="1079390"/>
            <a:ext cx="4629300" cy="3316500"/>
          </a:xfrm>
          <a:prstGeom prst="rect">
            <a:avLst/>
          </a:prstGeom>
          <a:noFill/>
          <a:ln>
            <a:noFill/>
          </a:ln>
        </p:spPr>
      </p:sp>
      <p:sp>
        <p:nvSpPr>
          <p:cNvPr id="467" name="Google Shape;467;p80"/>
          <p:cNvSpPr txBox="1"/>
          <p:nvPr>
            <p:ph idx="1" type="body"/>
          </p:nvPr>
        </p:nvSpPr>
        <p:spPr>
          <a:xfrm>
            <a:off x="629841" y="1085343"/>
            <a:ext cx="2949000" cy="33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85623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E0000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468" name="Google Shape;468;p8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69" name="Google Shape;469;p8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70" name="Google Shape;470;p8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81"/>
          <p:cNvPicPr preferRelativeResize="0"/>
          <p:nvPr/>
        </p:nvPicPr>
        <p:blipFill rotWithShape="1">
          <a:blip r:embed="rId2">
            <a:alphaModFix amt="35000"/>
          </a:blip>
          <a:srcRect b="0" l="0" r="0" t="0"/>
          <a:stretch/>
        </p:blipFill>
        <p:spPr>
          <a:xfrm>
            <a:off x="0" y="-336883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8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300"/>
              <a:buFont typeface="Calibri"/>
              <a:buNone/>
              <a:defRPr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75" name="Google Shape;475;p8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2100"/>
              <a:buChar char="●"/>
              <a:defRPr>
                <a:solidFill>
                  <a:srgbClr val="0070C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85623"/>
              </a:buClr>
              <a:buSzPts val="1800"/>
              <a:buChar char="○"/>
              <a:defRPr>
                <a:solidFill>
                  <a:srgbClr val="385623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E0000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476" name="Google Shape;476;p8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77" name="Google Shape;477;p8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78" name="Google Shape;478;p8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ontent_4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83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oboto Slab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p83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2" name="Google Shape;482;p83"/>
          <p:cNvSpPr txBox="1"/>
          <p:nvPr>
            <p:ph idx="1" type="body"/>
          </p:nvPr>
        </p:nvSpPr>
        <p:spPr>
          <a:xfrm>
            <a:off x="190500" y="971551"/>
            <a:ext cx="84201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3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483" name="Google Shape;483;p83"/>
          <p:cNvPicPr preferRelativeResize="0"/>
          <p:nvPr/>
        </p:nvPicPr>
        <p:blipFill rotWithShape="1">
          <a:blip r:embed="rId2">
            <a:alphaModFix/>
          </a:blip>
          <a:srcRect b="24017" l="9196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4" name="Google Shape;484;p83"/>
          <p:cNvCxnSpPr/>
          <p:nvPr/>
        </p:nvCxnSpPr>
        <p:spPr>
          <a:xfrm flipH="1" rot="10800000">
            <a:off x="4425" y="4772300"/>
            <a:ext cx="1969800" cy="12300"/>
          </a:xfrm>
          <a:prstGeom prst="straightConnector1">
            <a:avLst/>
          </a:prstGeom>
          <a:solidFill>
            <a:srgbClr val="445256"/>
          </a:solidFill>
          <a:ln>
            <a:noFill/>
          </a:ln>
        </p:spPr>
      </p:cxnSp>
      <p:sp>
        <p:nvSpPr>
          <p:cNvPr id="485" name="Google Shape;485;p83"/>
          <p:cNvSpPr/>
          <p:nvPr/>
        </p:nvSpPr>
        <p:spPr>
          <a:xfrm rot="5400000">
            <a:off x="8219675" y="4780375"/>
            <a:ext cx="31500" cy="135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Title">
  <p:cSld name="Main Title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85"/>
          <p:cNvPicPr preferRelativeResize="0"/>
          <p:nvPr/>
        </p:nvPicPr>
        <p:blipFill rotWithShape="1">
          <a:blip r:embed="rId2">
            <a:alphaModFix/>
          </a:blip>
          <a:srcRect b="1323" l="3948" r="-3659" t="-11576"/>
          <a:stretch/>
        </p:blipFill>
        <p:spPr>
          <a:xfrm>
            <a:off x="3467100" y="-911700"/>
            <a:ext cx="7219800" cy="6738300"/>
          </a:xfrm>
          <a:prstGeom prst="chord">
            <a:avLst>
              <a:gd fmla="val 351175" name="adj1"/>
              <a:gd fmla="val 18914870" name="adj2"/>
            </a:avLst>
          </a:prstGeom>
          <a:noFill/>
          <a:ln>
            <a:noFill/>
          </a:ln>
        </p:spPr>
      </p:pic>
      <p:sp>
        <p:nvSpPr>
          <p:cNvPr id="493" name="Google Shape;493;p85"/>
          <p:cNvSpPr/>
          <p:nvPr/>
        </p:nvSpPr>
        <p:spPr>
          <a:xfrm>
            <a:off x="0" y="974875"/>
            <a:ext cx="8621486" cy="1600200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>
            <a:outerShdw blurRad="200025" rotWithShape="0" algn="bl" dir="3480000" dist="57150">
              <a:srgbClr val="000000">
                <a:alpha val="698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94" name="Google Shape;494;p85"/>
          <p:cNvSpPr txBox="1"/>
          <p:nvPr>
            <p:ph type="title"/>
          </p:nvPr>
        </p:nvSpPr>
        <p:spPr>
          <a:xfrm>
            <a:off x="190500" y="978210"/>
            <a:ext cx="8086500" cy="15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b="1"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495" name="Google Shape;495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863290" cy="9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Title">
  <p:cSld name="Chapter Title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6"/>
          <p:cNvSpPr/>
          <p:nvPr>
            <p:ph idx="2" type="pic"/>
          </p:nvPr>
        </p:nvSpPr>
        <p:spPr>
          <a:xfrm>
            <a:off x="0" y="742950"/>
            <a:ext cx="9144000" cy="4449900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86"/>
          <p:cNvSpPr/>
          <p:nvPr/>
        </p:nvSpPr>
        <p:spPr>
          <a:xfrm>
            <a:off x="0" y="1836683"/>
            <a:ext cx="8621486" cy="1482031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99" name="Google Shape;499;p86"/>
          <p:cNvSpPr txBox="1"/>
          <p:nvPr>
            <p:ph type="title"/>
          </p:nvPr>
        </p:nvSpPr>
        <p:spPr>
          <a:xfrm>
            <a:off x="190500" y="1836682"/>
            <a:ext cx="8086500" cy="14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b="0"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500" name="Google Shape;500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189588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86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69BA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86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3" name="Google Shape;50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00" y="4819275"/>
            <a:ext cx="1144101" cy="3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NoFooter">
  <p:cSld name="Content_NoFooter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7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87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7" name="Google Shape;507;p87"/>
          <p:cNvSpPr txBox="1"/>
          <p:nvPr>
            <p:ph idx="1" type="body"/>
          </p:nvPr>
        </p:nvSpPr>
        <p:spPr>
          <a:xfrm>
            <a:off x="190500" y="971551"/>
            <a:ext cx="84201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508" name="Google Shape;508;p87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8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1" name="Google Shape;511;p88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2" name="Google Shape;512;p88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3" name="Google Shape;513;p88"/>
          <p:cNvSpPr txBox="1"/>
          <p:nvPr>
            <p:ph idx="1" type="body"/>
          </p:nvPr>
        </p:nvSpPr>
        <p:spPr>
          <a:xfrm>
            <a:off x="190500" y="971551"/>
            <a:ext cx="84201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4" name="Google Shape;514;p88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515" name="Google Shape;515;p88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00" y="4819275"/>
            <a:ext cx="1144101" cy="3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er">
  <p:cSld name="Subheader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89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19" name="Google Shape;519;p89"/>
          <p:cNvSpPr txBox="1"/>
          <p:nvPr>
            <p:ph type="title"/>
          </p:nvPr>
        </p:nvSpPr>
        <p:spPr>
          <a:xfrm>
            <a:off x="190500" y="0"/>
            <a:ext cx="76212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89"/>
          <p:cNvSpPr txBox="1"/>
          <p:nvPr>
            <p:ph idx="1" type="body"/>
          </p:nvPr>
        </p:nvSpPr>
        <p:spPr>
          <a:xfrm>
            <a:off x="190500" y="1246414"/>
            <a:ext cx="8420100" cy="3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1" name="Google Shape;521;p89"/>
          <p:cNvSpPr txBox="1"/>
          <p:nvPr>
            <p:ph idx="2" type="body"/>
          </p:nvPr>
        </p:nvSpPr>
        <p:spPr>
          <a:xfrm>
            <a:off x="188494" y="751932"/>
            <a:ext cx="842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2" name="Google Shape;522;p89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89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524" name="Google Shape;524;p89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00" y="4819275"/>
            <a:ext cx="1144101" cy="3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90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28" name="Google Shape;528;p90"/>
          <p:cNvSpPr txBox="1"/>
          <p:nvPr>
            <p:ph type="title"/>
          </p:nvPr>
        </p:nvSpPr>
        <p:spPr>
          <a:xfrm>
            <a:off x="190500" y="0"/>
            <a:ext cx="76608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9" name="Google Shape;529;p90"/>
          <p:cNvSpPr txBox="1"/>
          <p:nvPr>
            <p:ph idx="1" type="body"/>
          </p:nvPr>
        </p:nvSpPr>
        <p:spPr>
          <a:xfrm>
            <a:off x="190502" y="971550"/>
            <a:ext cx="4247400" cy="3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0" name="Google Shape;530;p90"/>
          <p:cNvSpPr txBox="1"/>
          <p:nvPr>
            <p:ph idx="2" type="body"/>
          </p:nvPr>
        </p:nvSpPr>
        <p:spPr>
          <a:xfrm>
            <a:off x="4649513" y="976289"/>
            <a:ext cx="4304100" cy="38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1" name="Google Shape;531;p90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90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533" name="Google Shape;533;p90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00" y="4819275"/>
            <a:ext cx="1144101" cy="3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+ Subheader">
  <p:cSld name="Two Content + Subheader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91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37" name="Google Shape;537;p91"/>
          <p:cNvSpPr txBox="1"/>
          <p:nvPr>
            <p:ph type="title"/>
          </p:nvPr>
        </p:nvSpPr>
        <p:spPr>
          <a:xfrm>
            <a:off x="190499" y="0"/>
            <a:ext cx="76608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91"/>
          <p:cNvSpPr txBox="1"/>
          <p:nvPr>
            <p:ph idx="1" type="body"/>
          </p:nvPr>
        </p:nvSpPr>
        <p:spPr>
          <a:xfrm>
            <a:off x="190502" y="1248836"/>
            <a:ext cx="4247400" cy="3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9" name="Google Shape;539;p91"/>
          <p:cNvSpPr txBox="1"/>
          <p:nvPr>
            <p:ph idx="2" type="body"/>
          </p:nvPr>
        </p:nvSpPr>
        <p:spPr>
          <a:xfrm>
            <a:off x="4649513" y="1248837"/>
            <a:ext cx="4304100" cy="3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0" name="Google Shape;540;p91"/>
          <p:cNvSpPr txBox="1"/>
          <p:nvPr>
            <p:ph idx="3" type="body"/>
          </p:nvPr>
        </p:nvSpPr>
        <p:spPr>
          <a:xfrm>
            <a:off x="190499" y="749808"/>
            <a:ext cx="8420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69BA0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-2286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1" name="Google Shape;541;p91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91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543" name="Google Shape;543;p91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">
  <p:cSld name="Image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92"/>
          <p:cNvSpPr/>
          <p:nvPr/>
        </p:nvSpPr>
        <p:spPr>
          <a:xfrm>
            <a:off x="-61415" y="4781550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46" name="Google Shape;546;p92"/>
          <p:cNvSpPr txBox="1"/>
          <p:nvPr>
            <p:ph type="title"/>
          </p:nvPr>
        </p:nvSpPr>
        <p:spPr>
          <a:xfrm>
            <a:off x="190500" y="0"/>
            <a:ext cx="76371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7" name="Google Shape;547;p92"/>
          <p:cNvSpPr txBox="1"/>
          <p:nvPr>
            <p:ph idx="1" type="body"/>
          </p:nvPr>
        </p:nvSpPr>
        <p:spPr>
          <a:xfrm>
            <a:off x="190500" y="4216619"/>
            <a:ext cx="87630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i="1" sz="1400"/>
            </a:lvl1pPr>
            <a:lvl2pPr indent="-3429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8" name="Google Shape;548;p92"/>
          <p:cNvSpPr/>
          <p:nvPr>
            <p:ph idx="2" type="pic"/>
          </p:nvPr>
        </p:nvSpPr>
        <p:spPr>
          <a:xfrm>
            <a:off x="190499" y="971550"/>
            <a:ext cx="8763000" cy="3245700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92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0" name="Google Shape;550;p92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551" name="Google Shape;551;p92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00" y="4819275"/>
            <a:ext cx="1144101" cy="3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2">
  <p:cSld name="Gallery x2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3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55" name="Google Shape;555;p93"/>
          <p:cNvSpPr txBox="1"/>
          <p:nvPr>
            <p:ph type="title"/>
          </p:nvPr>
        </p:nvSpPr>
        <p:spPr>
          <a:xfrm>
            <a:off x="190500" y="0"/>
            <a:ext cx="80865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6" name="Google Shape;556;p93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7" name="Google Shape;557;p93"/>
          <p:cNvSpPr txBox="1"/>
          <p:nvPr>
            <p:ph idx="1" type="body"/>
          </p:nvPr>
        </p:nvSpPr>
        <p:spPr>
          <a:xfrm>
            <a:off x="1057603" y="3168869"/>
            <a:ext cx="2670000" cy="16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8" name="Google Shape;558;p93"/>
          <p:cNvSpPr txBox="1"/>
          <p:nvPr>
            <p:ph idx="2" type="body"/>
          </p:nvPr>
        </p:nvSpPr>
        <p:spPr>
          <a:xfrm>
            <a:off x="4886459" y="3168869"/>
            <a:ext cx="2670000" cy="16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9" name="Google Shape;559;p93"/>
          <p:cNvSpPr/>
          <p:nvPr>
            <p:ph idx="3" type="pic"/>
          </p:nvPr>
        </p:nvSpPr>
        <p:spPr>
          <a:xfrm>
            <a:off x="1537742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p93"/>
          <p:cNvSpPr/>
          <p:nvPr>
            <p:ph idx="4" type="pic"/>
          </p:nvPr>
        </p:nvSpPr>
        <p:spPr>
          <a:xfrm>
            <a:off x="5366598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93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562" name="Google Shape;562;p93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3">
  <p:cSld name="Gallery x3"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4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65" name="Google Shape;565;p94"/>
          <p:cNvSpPr txBox="1"/>
          <p:nvPr>
            <p:ph type="title"/>
          </p:nvPr>
        </p:nvSpPr>
        <p:spPr>
          <a:xfrm>
            <a:off x="190499" y="0"/>
            <a:ext cx="80865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6" name="Google Shape;566;p94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94"/>
          <p:cNvSpPr txBox="1"/>
          <p:nvPr>
            <p:ph idx="1" type="body"/>
          </p:nvPr>
        </p:nvSpPr>
        <p:spPr>
          <a:xfrm>
            <a:off x="190500" y="3168869"/>
            <a:ext cx="2670000" cy="16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8" name="Google Shape;568;p94"/>
          <p:cNvSpPr txBox="1"/>
          <p:nvPr>
            <p:ph idx="2" type="body"/>
          </p:nvPr>
        </p:nvSpPr>
        <p:spPr>
          <a:xfrm>
            <a:off x="3065542" y="3168869"/>
            <a:ext cx="2670000" cy="16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9" name="Google Shape;569;p94"/>
          <p:cNvSpPr txBox="1"/>
          <p:nvPr>
            <p:ph idx="3" type="body"/>
          </p:nvPr>
        </p:nvSpPr>
        <p:spPr>
          <a:xfrm>
            <a:off x="5940583" y="3168869"/>
            <a:ext cx="2670000" cy="16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0" name="Google Shape;570;p94"/>
          <p:cNvSpPr/>
          <p:nvPr>
            <p:ph idx="4" type="pic"/>
          </p:nvPr>
        </p:nvSpPr>
        <p:spPr>
          <a:xfrm>
            <a:off x="670639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571" name="Google Shape;571;p94"/>
          <p:cNvSpPr/>
          <p:nvPr>
            <p:ph idx="5" type="pic"/>
          </p:nvPr>
        </p:nvSpPr>
        <p:spPr>
          <a:xfrm>
            <a:off x="3545681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572" name="Google Shape;572;p94"/>
          <p:cNvSpPr/>
          <p:nvPr>
            <p:ph idx="6" type="pic"/>
          </p:nvPr>
        </p:nvSpPr>
        <p:spPr>
          <a:xfrm>
            <a:off x="6420722" y="938213"/>
            <a:ext cx="1709700" cy="1993800"/>
          </a:xfrm>
          <a:prstGeom prst="rect">
            <a:avLst/>
          </a:prstGeom>
          <a:noFill/>
          <a:ln>
            <a:noFill/>
          </a:ln>
        </p:spPr>
      </p:sp>
      <p:sp>
        <p:nvSpPr>
          <p:cNvPr id="573" name="Google Shape;573;p94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574" name="Google Shape;574;p94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_NoFooter">
  <p:cSld name="Blank_NoFooter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95"/>
          <p:cNvSpPr txBox="1"/>
          <p:nvPr>
            <p:ph idx="12" type="sldNum"/>
          </p:nvPr>
        </p:nvSpPr>
        <p:spPr>
          <a:xfrm>
            <a:off x="8805672" y="4846320"/>
            <a:ext cx="347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577" name="Google Shape;577;p95"/>
          <p:cNvPicPr preferRelativeResize="0"/>
          <p:nvPr/>
        </p:nvPicPr>
        <p:blipFill rotWithShape="1">
          <a:blip r:embed="rId2">
            <a:alphaModFix/>
          </a:blip>
          <a:srcRect b="24017" l="9197" r="72239" t="24198"/>
          <a:stretch/>
        </p:blipFill>
        <p:spPr>
          <a:xfrm>
            <a:off x="8518843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 Title 1">
  <p:cSld name="Chapter Title_1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6"/>
          <p:cNvSpPr/>
          <p:nvPr/>
        </p:nvSpPr>
        <p:spPr>
          <a:xfrm>
            <a:off x="0" y="1836683"/>
            <a:ext cx="8621486" cy="1482031"/>
          </a:xfrm>
          <a:custGeom>
            <a:rect b="b" l="l" r="r" t="t"/>
            <a:pathLst>
              <a:path extrusionOk="0" h="1969477" w="8621486">
                <a:moveTo>
                  <a:pt x="0" y="0"/>
                </a:moveTo>
                <a:lnTo>
                  <a:pt x="8621486" y="20097"/>
                </a:lnTo>
                <a:lnTo>
                  <a:pt x="7998488" y="1969477"/>
                </a:lnTo>
                <a:lnTo>
                  <a:pt x="0" y="1969477"/>
                </a:lnTo>
                <a:lnTo>
                  <a:pt x="0" y="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80" name="Google Shape;580;p96"/>
          <p:cNvSpPr txBox="1"/>
          <p:nvPr>
            <p:ph type="title"/>
          </p:nvPr>
        </p:nvSpPr>
        <p:spPr>
          <a:xfrm>
            <a:off x="-1" y="1584250"/>
            <a:ext cx="8277000" cy="196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18287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96"/>
          <p:cNvSpPr txBox="1"/>
          <p:nvPr>
            <p:ph idx="12" type="sldNum"/>
          </p:nvPr>
        </p:nvSpPr>
        <p:spPr>
          <a:xfrm>
            <a:off x="8463516" y="0"/>
            <a:ext cx="680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582" name="Google Shape;582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041449" cy="692686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96"/>
          <p:cNvSpPr txBox="1"/>
          <p:nvPr>
            <p:ph idx="10" type="dt"/>
          </p:nvPr>
        </p:nvSpPr>
        <p:spPr>
          <a:xfrm>
            <a:off x="7559566" y="4819650"/>
            <a:ext cx="13938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4" name="Google Shape;584;p96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85" name="Google Shape;58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" y="4462725"/>
            <a:ext cx="1144101" cy="324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97"/>
          <p:cNvSpPr txBox="1"/>
          <p:nvPr>
            <p:ph type="title"/>
          </p:nvPr>
        </p:nvSpPr>
        <p:spPr>
          <a:xfrm>
            <a:off x="-42850" y="-28575"/>
            <a:ext cx="9232500" cy="801000"/>
          </a:xfrm>
          <a:prstGeom prst="rect">
            <a:avLst/>
          </a:prstGeom>
          <a:solidFill>
            <a:schemeClr val="accent3"/>
          </a:solidFill>
          <a:ln cap="flat" cmpd="sng" w="15875">
            <a:solidFill>
              <a:srgbClr val="A957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t" bIns="45700" lIns="457200" spcFirstLastPara="1" rIns="457200" wrap="square" tIns="91425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b="1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8" name="Google Shape;588;p97"/>
          <p:cNvSpPr txBox="1"/>
          <p:nvPr>
            <p:ph idx="1" type="body"/>
          </p:nvPr>
        </p:nvSpPr>
        <p:spPr>
          <a:xfrm>
            <a:off x="0" y="772450"/>
            <a:ext cx="9144000" cy="396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274300" wrap="square" tIns="91425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9" name="Google Shape;589;p97"/>
          <p:cNvSpPr txBox="1"/>
          <p:nvPr>
            <p:ph idx="12" type="sldNum"/>
          </p:nvPr>
        </p:nvSpPr>
        <p:spPr>
          <a:xfrm>
            <a:off x="6870715" y="4749625"/>
            <a:ext cx="213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1" i="0" sz="1200" u="none" cap="none" strike="noStrike">
                <a:solidFill>
                  <a:srgbClr val="E2751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PPPL_logo_horizontal_gradient_72dpi.jpg" id="590" name="Google Shape;590;p97"/>
          <p:cNvPicPr preferRelativeResize="0"/>
          <p:nvPr/>
        </p:nvPicPr>
        <p:blipFill rotWithShape="1">
          <a:blip r:embed="rId2">
            <a:alphaModFix/>
          </a:blip>
          <a:srcRect b="0" l="0" r="78518" t="0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 showMasterSp="0" type="tx">
  <p:cSld name="TITLE_AND_BODY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8"/>
          <p:cNvSpPr txBox="1"/>
          <p:nvPr>
            <p:ph type="title"/>
          </p:nvPr>
        </p:nvSpPr>
        <p:spPr>
          <a:xfrm>
            <a:off x="190500" y="0"/>
            <a:ext cx="8763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2400"/>
              <a:buFont typeface="Georgia"/>
              <a:buNone/>
              <a:defRPr sz="2400">
                <a:solidFill>
                  <a:srgbClr val="44525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pic>
        <p:nvPicPr>
          <p:cNvPr descr="Google Shape;20;p13" id="593" name="Google Shape;593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18842" y="4839434"/>
            <a:ext cx="256670" cy="24292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98"/>
          <p:cNvSpPr txBox="1"/>
          <p:nvPr>
            <p:ph idx="12" type="sldNum"/>
          </p:nvPr>
        </p:nvSpPr>
        <p:spPr>
          <a:xfrm>
            <a:off x="8801100" y="4861441"/>
            <a:ext cx="255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sp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256"/>
              </a:buClr>
              <a:buSzPts val="1000"/>
              <a:buFont typeface="Georgia"/>
              <a:buNone/>
              <a:defRPr b="1" sz="1000">
                <a:solidFill>
                  <a:srgbClr val="445256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>
              <a:solidFill>
                <a:schemeClr val="dk2"/>
              </a:solidFill>
            </a:endParaRPr>
          </a:p>
        </p:txBody>
      </p:sp>
      <p:sp>
        <p:nvSpPr>
          <p:cNvPr id="595" name="Google Shape;595;p98"/>
          <p:cNvSpPr txBox="1"/>
          <p:nvPr>
            <p:ph idx="1" type="body"/>
          </p:nvPr>
        </p:nvSpPr>
        <p:spPr>
          <a:xfrm>
            <a:off x="190500" y="1048445"/>
            <a:ext cx="8763000" cy="36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96" name="Google Shape;596;p98"/>
          <p:cNvSpPr/>
          <p:nvPr/>
        </p:nvSpPr>
        <p:spPr>
          <a:xfrm>
            <a:off x="0" y="4782311"/>
            <a:ext cx="8224146" cy="36385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688"/>
                </a:lnTo>
                <a:lnTo>
                  <a:pt x="2111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9"/>
          <p:cNvSpPr txBox="1"/>
          <p:nvPr>
            <p:ph idx="1" type="body"/>
          </p:nvPr>
        </p:nvSpPr>
        <p:spPr>
          <a:xfrm>
            <a:off x="282231" y="683903"/>
            <a:ext cx="8597100" cy="3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>
                <a:solidFill>
                  <a:srgbClr val="000000"/>
                </a:solidFill>
              </a:defRPr>
            </a:lvl1pPr>
            <a:lvl2pPr indent="-330200" lvl="1" marL="9144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defRPr>
                <a:solidFill>
                  <a:srgbClr val="000000"/>
                </a:solidFill>
              </a:defRPr>
            </a:lvl2pPr>
            <a:lvl3pPr indent="-317500" lvl="2" marL="13716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>
                <a:solidFill>
                  <a:srgbClr val="000000"/>
                </a:solidFill>
              </a:defRPr>
            </a:lvl3pPr>
            <a:lvl4pPr indent="-304800" lvl="3" marL="18288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–"/>
              <a:defRPr>
                <a:solidFill>
                  <a:srgbClr val="000000"/>
                </a:solidFill>
              </a:defRPr>
            </a:lvl4pPr>
            <a:lvl5pPr indent="-292100" lvl="4" marL="2286000" algn="l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»"/>
              <a:defRPr>
                <a:solidFill>
                  <a:srgbClr val="000000"/>
                </a:solidFill>
              </a:defRPr>
            </a:lvl5pPr>
            <a:lvl6pPr indent="-355600" lvl="5" marL="27432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6pPr>
            <a:lvl7pPr indent="-355600" lvl="6" marL="32004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7pPr>
            <a:lvl8pPr indent="-355600" lvl="7" marL="36576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8pPr>
            <a:lvl9pPr indent="-355600" lvl="8" marL="4114800" algn="l"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99" name="Google Shape;599;p99"/>
          <p:cNvSpPr txBox="1"/>
          <p:nvPr>
            <p:ph type="title"/>
          </p:nvPr>
        </p:nvSpPr>
        <p:spPr>
          <a:xfrm>
            <a:off x="282235" y="56991"/>
            <a:ext cx="85971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5pPr>
            <a:lvl6pPr lvl="5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6pPr>
            <a:lvl7pPr lvl="6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7pPr>
            <a:lvl8pPr lvl="7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8pPr>
            <a:lvl9pPr lvl="8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9pPr>
          </a:lstStyle>
          <a:p/>
        </p:txBody>
      </p:sp>
      <p:sp>
        <p:nvSpPr>
          <p:cNvPr id="600" name="Google Shape;600;p99"/>
          <p:cNvSpPr txBox="1"/>
          <p:nvPr>
            <p:ph idx="12" type="sldNum"/>
          </p:nvPr>
        </p:nvSpPr>
        <p:spPr>
          <a:xfrm>
            <a:off x="6748590" y="4822335"/>
            <a:ext cx="2133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91425" wrap="square" tIns="45700">
            <a:spAutoFit/>
          </a:bodyPr>
          <a:lstStyle>
            <a:lvl1pPr indent="0" lvl="0" marL="0" marR="0" algn="r">
              <a:buNone/>
              <a:defRPr/>
            </a:lvl1pPr>
            <a:lvl2pPr indent="0" lvl="1" marL="0" marR="0" algn="r">
              <a:buNone/>
              <a:defRPr/>
            </a:lvl2pPr>
            <a:lvl3pPr indent="0" lvl="2" marL="0" marR="0" algn="r">
              <a:buNone/>
              <a:defRPr/>
            </a:lvl3pPr>
            <a:lvl4pPr indent="0" lvl="3" marL="0" marR="0" algn="r">
              <a:buNone/>
              <a:defRPr/>
            </a:lvl4pPr>
            <a:lvl5pPr indent="0" lvl="4" marL="0" marR="0" algn="r">
              <a:buNone/>
              <a:defRPr/>
            </a:lvl5pPr>
            <a:lvl6pPr indent="0" lvl="5" marL="0" marR="0" algn="r">
              <a:buNone/>
              <a:defRPr/>
            </a:lvl6pPr>
            <a:lvl7pPr indent="0" lvl="6" marL="0" marR="0" algn="r">
              <a:buNone/>
              <a:defRPr/>
            </a:lvl7pPr>
            <a:lvl8pPr indent="0" lvl="7" marL="0" marR="0" algn="r">
              <a:buNone/>
              <a:defRPr/>
            </a:lvl8pPr>
            <a:lvl9pPr indent="0" lvl="8" marL="0" marR="0" algn="r">
              <a:buNone/>
              <a:defRPr/>
            </a:lvl9pPr>
          </a:lstStyle>
          <a:p>
            <a:pPr indent="-88900" lvl="0" marL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1" marL="4572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2" marL="9144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3" marL="13716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4" marL="18288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5" marL="22860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  <a:p>
            <a:pPr indent="-88900" lvl="6" marL="2743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  <a:p>
            <a:pPr indent="-88900" lvl="7" marL="3200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t/>
            </a:r>
            <a:endParaRPr/>
          </a:p>
          <a:p>
            <a:pPr indent="-88900" lvl="8" marL="3657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t/>
            </a:r>
            <a:endParaRPr/>
          </a:p>
        </p:txBody>
      </p:sp>
      <p:cxnSp>
        <p:nvCxnSpPr>
          <p:cNvPr id="601" name="Google Shape;601;p99"/>
          <p:cNvCxnSpPr/>
          <p:nvPr/>
        </p:nvCxnSpPr>
        <p:spPr>
          <a:xfrm flipH="1" rot="10800000">
            <a:off x="177525" y="629600"/>
            <a:ext cx="8691900" cy="3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00"/>
          <p:cNvSpPr txBox="1"/>
          <p:nvPr>
            <p:ph type="title"/>
          </p:nvPr>
        </p:nvSpPr>
        <p:spPr>
          <a:xfrm>
            <a:off x="457200" y="162943"/>
            <a:ext cx="82296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bg>
      <p:bgPr>
        <a:solidFill>
          <a:schemeClr val="dk1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01"/>
          <p:cNvSpPr txBox="1"/>
          <p:nvPr>
            <p:ph type="ctrTitle"/>
          </p:nvPr>
        </p:nvSpPr>
        <p:spPr>
          <a:xfrm>
            <a:off x="428625" y="841772"/>
            <a:ext cx="8286900" cy="14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Arial"/>
              <a:buNone/>
              <a:defRPr b="1" i="0" sz="4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p101"/>
          <p:cNvSpPr txBox="1"/>
          <p:nvPr>
            <p:ph idx="1" type="subTitle"/>
          </p:nvPr>
        </p:nvSpPr>
        <p:spPr>
          <a:xfrm>
            <a:off x="428625" y="3383711"/>
            <a:ext cx="82869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cxnSp>
        <p:nvCxnSpPr>
          <p:cNvPr id="607" name="Google Shape;607;p101"/>
          <p:cNvCxnSpPr/>
          <p:nvPr/>
        </p:nvCxnSpPr>
        <p:spPr>
          <a:xfrm>
            <a:off x="428625" y="4619926"/>
            <a:ext cx="8286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08" name="Google Shape;608;p101"/>
          <p:cNvSpPr txBox="1"/>
          <p:nvPr>
            <p:ph idx="2" type="body"/>
          </p:nvPr>
        </p:nvSpPr>
        <p:spPr>
          <a:xfrm>
            <a:off x="428625" y="2380711"/>
            <a:ext cx="8286900" cy="9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16">
          <p15:clr>
            <a:srgbClr val="FBAE40"/>
          </p15:clr>
        </p15:guide>
        <p15:guide id="4" pos="270">
          <p15:clr>
            <a:srgbClr val="FBAE40"/>
          </p15:clr>
        </p15:guide>
        <p15:guide id="5" pos="5490">
          <p15:clr>
            <a:srgbClr val="FBAE40"/>
          </p15:clr>
        </p15:guide>
        <p15:guide id="6" orient="horz" pos="298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03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16" name="Google Shape;616;p103"/>
          <p:cNvSpPr txBox="1"/>
          <p:nvPr>
            <p:ph type="title"/>
          </p:nvPr>
        </p:nvSpPr>
        <p:spPr>
          <a:xfrm>
            <a:off x="190500" y="0"/>
            <a:ext cx="7621314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7" name="Google Shape;617;p103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8" name="Google Shape;618;p103"/>
          <p:cNvSpPr txBox="1"/>
          <p:nvPr>
            <p:ph idx="1" type="body"/>
          </p:nvPr>
        </p:nvSpPr>
        <p:spPr>
          <a:xfrm>
            <a:off x="190500" y="971551"/>
            <a:ext cx="8420100" cy="3810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9" name="Google Shape;619;p103"/>
          <p:cNvSpPr txBox="1"/>
          <p:nvPr>
            <p:ph idx="11" type="ftr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picture containing drawing&#10;&#10;Description automatically generated" id="620" name="Google Shape;620;p103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2">
  <p:cSld name="Gallery x2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04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23" name="Google Shape;623;p104"/>
          <p:cNvSpPr txBox="1"/>
          <p:nvPr>
            <p:ph type="title"/>
          </p:nvPr>
        </p:nvSpPr>
        <p:spPr>
          <a:xfrm>
            <a:off x="190500" y="0"/>
            <a:ext cx="8086397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4" name="Google Shape;624;p104"/>
          <p:cNvSpPr txBox="1"/>
          <p:nvPr>
            <p:ph idx="11" type="ftr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5" name="Google Shape;625;p104"/>
          <p:cNvSpPr txBox="1"/>
          <p:nvPr>
            <p:ph idx="1" type="body"/>
          </p:nvPr>
        </p:nvSpPr>
        <p:spPr>
          <a:xfrm>
            <a:off x="1057603" y="3168869"/>
            <a:ext cx="2670017" cy="161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6" name="Google Shape;626;p104"/>
          <p:cNvSpPr txBox="1"/>
          <p:nvPr>
            <p:ph idx="2" type="body"/>
          </p:nvPr>
        </p:nvSpPr>
        <p:spPr>
          <a:xfrm>
            <a:off x="4886459" y="3168869"/>
            <a:ext cx="2670017" cy="1613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7" name="Google Shape;627;p104"/>
          <p:cNvSpPr/>
          <p:nvPr>
            <p:ph idx="3" type="pic"/>
          </p:nvPr>
        </p:nvSpPr>
        <p:spPr>
          <a:xfrm>
            <a:off x="1537742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628" name="Google Shape;628;p104"/>
          <p:cNvSpPr/>
          <p:nvPr>
            <p:ph idx="4" type="pic"/>
          </p:nvPr>
        </p:nvSpPr>
        <p:spPr>
          <a:xfrm>
            <a:off x="5366598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629" name="Google Shape;629;p104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630" name="Google Shape;630;p104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llery x3">
  <p:cSld name="Gallery x3"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05"/>
          <p:cNvSpPr/>
          <p:nvPr/>
        </p:nvSpPr>
        <p:spPr>
          <a:xfrm>
            <a:off x="-61415" y="4782312"/>
            <a:ext cx="8285572" cy="456040"/>
          </a:xfrm>
          <a:custGeom>
            <a:rect b="b" l="l" r="r" t="t"/>
            <a:pathLst>
              <a:path extrusionOk="0" h="456040" w="8285572">
                <a:moveTo>
                  <a:pt x="0" y="0"/>
                </a:moveTo>
                <a:lnTo>
                  <a:pt x="8285572" y="14532"/>
                </a:lnTo>
                <a:lnTo>
                  <a:pt x="8098032" y="456040"/>
                </a:lnTo>
                <a:lnTo>
                  <a:pt x="0" y="456040"/>
                </a:lnTo>
                <a:close/>
              </a:path>
            </a:pathLst>
          </a:custGeom>
          <a:solidFill>
            <a:srgbClr val="44525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3" name="Google Shape;633;p105"/>
          <p:cNvSpPr txBox="1"/>
          <p:nvPr>
            <p:ph type="title"/>
          </p:nvPr>
        </p:nvSpPr>
        <p:spPr>
          <a:xfrm>
            <a:off x="190499" y="0"/>
            <a:ext cx="8086398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p105"/>
          <p:cNvSpPr txBox="1"/>
          <p:nvPr>
            <p:ph idx="11" type="ftr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5" name="Google Shape;635;p105"/>
          <p:cNvSpPr txBox="1"/>
          <p:nvPr>
            <p:ph idx="1" type="body"/>
          </p:nvPr>
        </p:nvSpPr>
        <p:spPr>
          <a:xfrm>
            <a:off x="190500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6" name="Google Shape;636;p105"/>
          <p:cNvSpPr txBox="1"/>
          <p:nvPr>
            <p:ph idx="2" type="body"/>
          </p:nvPr>
        </p:nvSpPr>
        <p:spPr>
          <a:xfrm>
            <a:off x="3065542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7" name="Google Shape;637;p105"/>
          <p:cNvSpPr txBox="1"/>
          <p:nvPr>
            <p:ph idx="3" type="body"/>
          </p:nvPr>
        </p:nvSpPr>
        <p:spPr>
          <a:xfrm>
            <a:off x="5940583" y="3168869"/>
            <a:ext cx="2670017" cy="16126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8" name="Google Shape;638;p105"/>
          <p:cNvSpPr/>
          <p:nvPr>
            <p:ph idx="4" type="pic"/>
          </p:nvPr>
        </p:nvSpPr>
        <p:spPr>
          <a:xfrm>
            <a:off x="670639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639" name="Google Shape;639;p105"/>
          <p:cNvSpPr/>
          <p:nvPr>
            <p:ph idx="5" type="pic"/>
          </p:nvPr>
        </p:nvSpPr>
        <p:spPr>
          <a:xfrm>
            <a:off x="3545681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640" name="Google Shape;640;p105"/>
          <p:cNvSpPr/>
          <p:nvPr>
            <p:ph idx="6" type="pic"/>
          </p:nvPr>
        </p:nvSpPr>
        <p:spPr>
          <a:xfrm>
            <a:off x="6420722" y="938213"/>
            <a:ext cx="1709738" cy="1993900"/>
          </a:xfrm>
          <a:prstGeom prst="rect">
            <a:avLst/>
          </a:prstGeom>
          <a:noFill/>
          <a:ln>
            <a:noFill/>
          </a:ln>
        </p:spPr>
      </p:sp>
      <p:sp>
        <p:nvSpPr>
          <p:cNvPr id="641" name="Google Shape;641;p105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picture containing drawing&#10;&#10;Description automatically generated" id="642" name="Google Shape;642;p105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NoFooter">
  <p:cSld name="Content_NoFooter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6"/>
          <p:cNvSpPr txBox="1"/>
          <p:nvPr>
            <p:ph type="title"/>
          </p:nvPr>
        </p:nvSpPr>
        <p:spPr>
          <a:xfrm>
            <a:off x="190500" y="0"/>
            <a:ext cx="7621314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5" name="Google Shape;645;p106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6" name="Google Shape;646;p106"/>
          <p:cNvSpPr txBox="1"/>
          <p:nvPr>
            <p:ph idx="1" type="body"/>
          </p:nvPr>
        </p:nvSpPr>
        <p:spPr>
          <a:xfrm>
            <a:off x="190500" y="971551"/>
            <a:ext cx="84201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Char char="–"/>
              <a:defRPr/>
            </a:lvl3pPr>
            <a:lvl4pPr indent="-3048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Char char="–"/>
              <a:defRPr/>
            </a:lvl4pPr>
            <a:lvl5pPr indent="-2921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icture containing drawing&#10;&#10;Description automatically generated" id="647" name="Google Shape;647;p106"/>
          <p:cNvPicPr preferRelativeResize="0"/>
          <p:nvPr/>
        </p:nvPicPr>
        <p:blipFill rotWithShape="1">
          <a:blip r:embed="rId2">
            <a:alphaModFix/>
          </a:blip>
          <a:srcRect b="24021" l="9198" r="72239" t="24196"/>
          <a:stretch/>
        </p:blipFill>
        <p:spPr>
          <a:xfrm>
            <a:off x="8518843" y="4839434"/>
            <a:ext cx="256669" cy="24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4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9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theme" Target="../theme/theme6.xml"/><Relationship Id="rId1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65.xml"/><Relationship Id="rId19" Type="http://schemas.openxmlformats.org/officeDocument/2006/relationships/theme" Target="../theme/theme5.xml"/><Relationship Id="rId6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/Relationships>
</file>

<file path=ppt/slideMasters/_rels/slideMaster6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18" Type="http://schemas.openxmlformats.org/officeDocument/2006/relationships/theme" Target="../theme/theme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theme" Target="../theme/theme7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05.xml"/><Relationship Id="rId19" Type="http://schemas.openxmlformats.org/officeDocument/2006/relationships/theme" Target="../theme/theme8.xml"/><Relationship Id="rId6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190500" y="0"/>
            <a:ext cx="80865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b="1" i="0" sz="24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8805672" y="4846320"/>
            <a:ext cx="347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190500" y="971550"/>
            <a:ext cx="84201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012">
          <p15:clr>
            <a:srgbClr val="F26B43"/>
          </p15:clr>
        </p15:guide>
        <p15:guide id="2" pos="120">
          <p15:clr>
            <a:srgbClr val="F26B43"/>
          </p15:clr>
        </p15:guide>
        <p15:guide id="3" pos="5424">
          <p15:clr>
            <a:srgbClr val="F26B43"/>
          </p15:clr>
        </p15:guide>
        <p15:guide id="4" pos="5640">
          <p15:clr>
            <a:srgbClr val="F26B43"/>
          </p15:clr>
        </p15:guide>
        <p15:guide id="5" orient="horz" pos="468">
          <p15:clr>
            <a:srgbClr val="F26B43"/>
          </p15:clr>
        </p15:guide>
        <p15:guide id="6" orient="horz" pos="6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03" name="Google Shape;203;p3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Google Shape;205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2"/>
          <p:cNvSpPr txBox="1"/>
          <p:nvPr>
            <p:ph type="title"/>
          </p:nvPr>
        </p:nvSpPr>
        <p:spPr>
          <a:xfrm>
            <a:off x="190500" y="0"/>
            <a:ext cx="80865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b="1" i="0" sz="24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5" name="Google Shape;315;p52"/>
          <p:cNvSpPr txBox="1"/>
          <p:nvPr>
            <p:ph idx="12" type="sldNum"/>
          </p:nvPr>
        </p:nvSpPr>
        <p:spPr>
          <a:xfrm>
            <a:off x="8805672" y="4846320"/>
            <a:ext cx="347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52"/>
          <p:cNvSpPr txBox="1"/>
          <p:nvPr>
            <p:ph idx="1" type="body"/>
          </p:nvPr>
        </p:nvSpPr>
        <p:spPr>
          <a:xfrm>
            <a:off x="190500" y="971550"/>
            <a:ext cx="84201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algn="l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2100" lvl="4" marL="22860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317" name="Google Shape;317;p52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012">
          <p15:clr>
            <a:srgbClr val="F26B43"/>
          </p15:clr>
        </p15:guide>
        <p15:guide id="2" pos="120">
          <p15:clr>
            <a:srgbClr val="F26B43"/>
          </p15:clr>
        </p15:guide>
        <p15:guide id="3" pos="5424">
          <p15:clr>
            <a:srgbClr val="F26B43"/>
          </p15:clr>
        </p15:guide>
        <p15:guide id="4" pos="5640">
          <p15:clr>
            <a:srgbClr val="F26B43"/>
          </p15:clr>
        </p15:guide>
        <p15:guide id="5" orient="horz" pos="468">
          <p15:clr>
            <a:srgbClr val="F26B43"/>
          </p15:clr>
        </p15:guide>
        <p15:guide id="6" orient="horz" pos="6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5"/>
          <p:cNvSpPr txBox="1"/>
          <p:nvPr>
            <p:ph type="title"/>
          </p:nvPr>
        </p:nvSpPr>
        <p:spPr>
          <a:xfrm>
            <a:off x="211225" y="93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b="1"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6" name="Google Shape;406;p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429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7" name="Google Shape;407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4"/>
          <p:cNvSpPr txBox="1"/>
          <p:nvPr>
            <p:ph type="title"/>
          </p:nvPr>
        </p:nvSpPr>
        <p:spPr>
          <a:xfrm>
            <a:off x="190500" y="0"/>
            <a:ext cx="80865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b="1" i="0" sz="24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8" name="Google Shape;488;p84"/>
          <p:cNvSpPr txBox="1"/>
          <p:nvPr>
            <p:ph idx="12" type="sldNum"/>
          </p:nvPr>
        </p:nvSpPr>
        <p:spPr>
          <a:xfrm>
            <a:off x="8805672" y="4846320"/>
            <a:ext cx="347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9" name="Google Shape;489;p84"/>
          <p:cNvSpPr txBox="1"/>
          <p:nvPr>
            <p:ph idx="1" type="body"/>
          </p:nvPr>
        </p:nvSpPr>
        <p:spPr>
          <a:xfrm>
            <a:off x="190500" y="971550"/>
            <a:ext cx="8420100" cy="38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2100" lvl="4" marL="2286000" marR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490" name="Google Shape;490;p84"/>
          <p:cNvSpPr txBox="1"/>
          <p:nvPr>
            <p:ph idx="11" type="ftr"/>
          </p:nvPr>
        </p:nvSpPr>
        <p:spPr>
          <a:xfrm>
            <a:off x="190499" y="4819650"/>
            <a:ext cx="7369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ransition spd="med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012">
          <p15:clr>
            <a:srgbClr val="F26B43"/>
          </p15:clr>
        </p15:guide>
        <p15:guide id="2" pos="120">
          <p15:clr>
            <a:srgbClr val="F26B43"/>
          </p15:clr>
        </p15:guide>
        <p15:guide id="3" pos="5424">
          <p15:clr>
            <a:srgbClr val="F26B43"/>
          </p15:clr>
        </p15:guide>
        <p15:guide id="4" pos="5640">
          <p15:clr>
            <a:srgbClr val="F26B43"/>
          </p15:clr>
        </p15:guide>
        <p15:guide id="5" orient="horz" pos="468">
          <p15:clr>
            <a:srgbClr val="F26B43"/>
          </p15:clr>
        </p15:guide>
        <p15:guide id="6" orient="horz" pos="61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2"/>
          <p:cNvSpPr txBox="1"/>
          <p:nvPr>
            <p:ph type="title"/>
          </p:nvPr>
        </p:nvSpPr>
        <p:spPr>
          <a:xfrm>
            <a:off x="190500" y="0"/>
            <a:ext cx="8086396" cy="7429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b="1" i="0" sz="24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1" name="Google Shape;611;p102"/>
          <p:cNvSpPr txBox="1"/>
          <p:nvPr>
            <p:ph idx="12" type="sldNum"/>
          </p:nvPr>
        </p:nvSpPr>
        <p:spPr>
          <a:xfrm>
            <a:off x="8805672" y="4846320"/>
            <a:ext cx="347472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2" name="Google Shape;612;p102"/>
          <p:cNvSpPr txBox="1"/>
          <p:nvPr>
            <p:ph idx="1" type="body"/>
          </p:nvPr>
        </p:nvSpPr>
        <p:spPr>
          <a:xfrm>
            <a:off x="190500" y="971550"/>
            <a:ext cx="8420099" cy="3848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13" name="Google Shape;613;p102"/>
          <p:cNvSpPr txBox="1"/>
          <p:nvPr>
            <p:ph idx="11" type="ftr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D6DDD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012">
          <p15:clr>
            <a:srgbClr val="F26B43"/>
          </p15:clr>
        </p15:guide>
        <p15:guide id="2" pos="120">
          <p15:clr>
            <a:srgbClr val="F26B43"/>
          </p15:clr>
        </p15:guide>
        <p15:guide id="3" pos="5424">
          <p15:clr>
            <a:srgbClr val="F26B43"/>
          </p15:clr>
        </p15:guide>
        <p15:guide id="4" pos="5640">
          <p15:clr>
            <a:srgbClr val="F26B43"/>
          </p15:clr>
        </p15:guide>
        <p15:guide id="5" orient="horz" pos="468">
          <p15:clr>
            <a:srgbClr val="F26B43"/>
          </p15:clr>
        </p15:guide>
        <p15:guide id="6" orient="horz" pos="612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8"/>
          <p:cNvSpPr txBox="1"/>
          <p:nvPr>
            <p:ph type="title"/>
          </p:nvPr>
        </p:nvSpPr>
        <p:spPr>
          <a:xfrm>
            <a:off x="190500" y="0"/>
            <a:ext cx="8763000" cy="74294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eorgia"/>
              <a:buNone/>
              <a:defRPr b="1" i="0" sz="24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3" name="Google Shape;653;p108"/>
          <p:cNvSpPr txBox="1"/>
          <p:nvPr>
            <p:ph idx="12" type="sldNum"/>
          </p:nvPr>
        </p:nvSpPr>
        <p:spPr>
          <a:xfrm>
            <a:off x="8805672" y="4823460"/>
            <a:ext cx="347472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0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4" name="Google Shape;654;p108"/>
          <p:cNvSpPr txBox="1"/>
          <p:nvPr>
            <p:ph idx="1" type="body"/>
          </p:nvPr>
        </p:nvSpPr>
        <p:spPr>
          <a:xfrm>
            <a:off x="190500" y="971551"/>
            <a:ext cx="87630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400"/>
              <a:buFont typeface="Roboto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2F96B5"/>
              </a:buClr>
              <a:buSzPts val="1000"/>
              <a:buFont typeface="Roboto"/>
              <a:buChar char="–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655" name="Google Shape;655;p108"/>
          <p:cNvSpPr txBox="1"/>
          <p:nvPr>
            <p:ph idx="11" type="ftr"/>
          </p:nvPr>
        </p:nvSpPr>
        <p:spPr>
          <a:xfrm>
            <a:off x="190500" y="4827270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69BA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012">
          <p15:clr>
            <a:srgbClr val="F26B43"/>
          </p15:clr>
        </p15:guide>
        <p15:guide id="2" pos="120">
          <p15:clr>
            <a:srgbClr val="F26B43"/>
          </p15:clr>
        </p15:guide>
        <p15:guide id="3" pos="5424">
          <p15:clr>
            <a:srgbClr val="F26B43"/>
          </p15:clr>
        </p15:guide>
        <p15:guide id="4" pos="5640">
          <p15:clr>
            <a:srgbClr val="F26B43"/>
          </p15:clr>
        </p15:guide>
        <p15:guide id="5" orient="horz" pos="468">
          <p15:clr>
            <a:srgbClr val="F26B43"/>
          </p15:clr>
        </p15:guide>
        <p15:guide id="6" orient="horz" pos="6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jpg"/><Relationship Id="rId4" Type="http://schemas.openxmlformats.org/officeDocument/2006/relationships/image" Target="../media/image5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png"/><Relationship Id="rId4" Type="http://schemas.openxmlformats.org/officeDocument/2006/relationships/image" Target="../media/image63.png"/><Relationship Id="rId5" Type="http://schemas.openxmlformats.org/officeDocument/2006/relationships/image" Target="../media/image61.jpg"/><Relationship Id="rId6" Type="http://schemas.openxmlformats.org/officeDocument/2006/relationships/image" Target="../media/image62.png"/><Relationship Id="rId7" Type="http://schemas.openxmlformats.org/officeDocument/2006/relationships/image" Target="../media/image6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5.png"/><Relationship Id="rId4" Type="http://schemas.openxmlformats.org/officeDocument/2006/relationships/image" Target="../media/image60.png"/><Relationship Id="rId5" Type="http://schemas.openxmlformats.org/officeDocument/2006/relationships/image" Target="../media/image63.png"/><Relationship Id="rId6" Type="http://schemas.openxmlformats.org/officeDocument/2006/relationships/image" Target="../media/image61.jpg"/><Relationship Id="rId7" Type="http://schemas.openxmlformats.org/officeDocument/2006/relationships/image" Target="../media/image62.png"/><Relationship Id="rId8" Type="http://schemas.openxmlformats.org/officeDocument/2006/relationships/image" Target="../media/image6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6.png"/><Relationship Id="rId4" Type="http://schemas.openxmlformats.org/officeDocument/2006/relationships/image" Target="../media/image86.png"/><Relationship Id="rId5" Type="http://schemas.openxmlformats.org/officeDocument/2006/relationships/hyperlink" Target="https://doi.org/10.1177/10943420231166608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6.png"/><Relationship Id="rId4" Type="http://schemas.openxmlformats.org/officeDocument/2006/relationships/image" Target="../media/image71.png"/><Relationship Id="rId5" Type="http://schemas.openxmlformats.org/officeDocument/2006/relationships/image" Target="../media/image67.png"/><Relationship Id="rId6" Type="http://schemas.openxmlformats.org/officeDocument/2006/relationships/hyperlink" Target="https://arxiv.org/abs/2208.11745" TargetMode="External"/><Relationship Id="rId7" Type="http://schemas.openxmlformats.org/officeDocument/2006/relationships/hyperlink" Target="https://arxiv.org/abs/1909.13340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8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8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7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3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84.png"/><Relationship Id="rId10" Type="http://schemas.openxmlformats.org/officeDocument/2006/relationships/image" Target="../media/image82.png"/><Relationship Id="rId13" Type="http://schemas.openxmlformats.org/officeDocument/2006/relationships/image" Target="../media/image93.png"/><Relationship Id="rId12" Type="http://schemas.openxmlformats.org/officeDocument/2006/relationships/image" Target="../media/image85.png"/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6.png"/><Relationship Id="rId4" Type="http://schemas.openxmlformats.org/officeDocument/2006/relationships/image" Target="../media/image74.png"/><Relationship Id="rId9" Type="http://schemas.openxmlformats.org/officeDocument/2006/relationships/image" Target="../media/image81.png"/><Relationship Id="rId15" Type="http://schemas.openxmlformats.org/officeDocument/2006/relationships/image" Target="../media/image87.png"/><Relationship Id="rId14" Type="http://schemas.openxmlformats.org/officeDocument/2006/relationships/image" Target="../media/image91.png"/><Relationship Id="rId16" Type="http://schemas.openxmlformats.org/officeDocument/2006/relationships/image" Target="../media/image83.png"/><Relationship Id="rId5" Type="http://schemas.openxmlformats.org/officeDocument/2006/relationships/image" Target="../media/image77.png"/><Relationship Id="rId6" Type="http://schemas.openxmlformats.org/officeDocument/2006/relationships/image" Target="../media/image95.gif"/><Relationship Id="rId7" Type="http://schemas.openxmlformats.org/officeDocument/2006/relationships/image" Target="../media/image75.png"/><Relationship Id="rId8" Type="http://schemas.openxmlformats.org/officeDocument/2006/relationships/image" Target="../media/image90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Relationship Id="rId4" Type="http://schemas.openxmlformats.org/officeDocument/2006/relationships/image" Target="../media/image40.png"/><Relationship Id="rId5" Type="http://schemas.openxmlformats.org/officeDocument/2006/relationships/image" Target="../media/image4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8.png"/><Relationship Id="rId4" Type="http://schemas.openxmlformats.org/officeDocument/2006/relationships/image" Target="../media/image98.gif"/><Relationship Id="rId9" Type="http://schemas.openxmlformats.org/officeDocument/2006/relationships/image" Target="../media/image96.png"/><Relationship Id="rId5" Type="http://schemas.openxmlformats.org/officeDocument/2006/relationships/image" Target="../media/image94.png"/><Relationship Id="rId6" Type="http://schemas.openxmlformats.org/officeDocument/2006/relationships/image" Target="../media/image63.png"/><Relationship Id="rId7" Type="http://schemas.openxmlformats.org/officeDocument/2006/relationships/image" Target="../media/image74.png"/><Relationship Id="rId8" Type="http://schemas.openxmlformats.org/officeDocument/2006/relationships/image" Target="../media/image99.gif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1.png"/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8.png"/><Relationship Id="rId4" Type="http://schemas.openxmlformats.org/officeDocument/2006/relationships/image" Target="../media/image98.gif"/><Relationship Id="rId9" Type="http://schemas.openxmlformats.org/officeDocument/2006/relationships/image" Target="../media/image96.png"/><Relationship Id="rId5" Type="http://schemas.openxmlformats.org/officeDocument/2006/relationships/image" Target="../media/image94.png"/><Relationship Id="rId6" Type="http://schemas.openxmlformats.org/officeDocument/2006/relationships/image" Target="../media/image63.png"/><Relationship Id="rId7" Type="http://schemas.openxmlformats.org/officeDocument/2006/relationships/image" Target="../media/image74.png"/><Relationship Id="rId8" Type="http://schemas.openxmlformats.org/officeDocument/2006/relationships/image" Target="../media/image99.gif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1.png"/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8.png"/><Relationship Id="rId4" Type="http://schemas.openxmlformats.org/officeDocument/2006/relationships/image" Target="../media/image98.gif"/><Relationship Id="rId9" Type="http://schemas.openxmlformats.org/officeDocument/2006/relationships/image" Target="../media/image96.png"/><Relationship Id="rId5" Type="http://schemas.openxmlformats.org/officeDocument/2006/relationships/image" Target="../media/image94.png"/><Relationship Id="rId6" Type="http://schemas.openxmlformats.org/officeDocument/2006/relationships/image" Target="../media/image63.png"/><Relationship Id="rId7" Type="http://schemas.openxmlformats.org/officeDocument/2006/relationships/image" Target="../media/image74.png"/><Relationship Id="rId8" Type="http://schemas.openxmlformats.org/officeDocument/2006/relationships/image" Target="../media/image99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0.png"/><Relationship Id="rId4" Type="http://schemas.openxmlformats.org/officeDocument/2006/relationships/hyperlink" Target="https://github.com/radical-cybertools/rose" TargetMode="External"/><Relationship Id="rId5" Type="http://schemas.openxmlformats.org/officeDocument/2006/relationships/hyperlink" Target="https://arxiv.org/abs/2506.11100" TargetMode="External"/><Relationship Id="rId6" Type="http://schemas.openxmlformats.org/officeDocument/2006/relationships/image" Target="../media/image103.png"/><Relationship Id="rId7" Type="http://schemas.openxmlformats.org/officeDocument/2006/relationships/image" Target="../media/image10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png"/><Relationship Id="rId4" Type="http://schemas.openxmlformats.org/officeDocument/2006/relationships/image" Target="../media/image49.png"/><Relationship Id="rId5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g"/><Relationship Id="rId6" Type="http://schemas.openxmlformats.org/officeDocument/2006/relationships/image" Target="../media/image58.png"/><Relationship Id="rId7" Type="http://schemas.openxmlformats.org/officeDocument/2006/relationships/image" Target="../media/image5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27"/>
          <p:cNvSpPr txBox="1"/>
          <p:nvPr>
            <p:ph type="title"/>
          </p:nvPr>
        </p:nvSpPr>
        <p:spPr>
          <a:xfrm>
            <a:off x="190500" y="978200"/>
            <a:ext cx="8086500" cy="80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3103"/>
              <a:buFont typeface="Roboto Slab"/>
              <a:buNone/>
            </a:pPr>
            <a:r>
              <a:rPr lang="en" sz="2900"/>
              <a:t>Accelerating the Development of Fusion with AI and HPC</a:t>
            </a:r>
            <a:br>
              <a:rPr lang="en"/>
            </a:br>
            <a:r>
              <a:rPr b="0" lang="en" sz="1800">
                <a:solidFill>
                  <a:srgbClr val="D6DDDF"/>
                </a:solidFill>
              </a:rPr>
              <a:t>Shantenu Jha</a:t>
            </a:r>
            <a:r>
              <a:rPr b="0" lang="en" sz="1800">
                <a:solidFill>
                  <a:srgbClr val="D6DDDF"/>
                </a:solidFill>
              </a:rPr>
              <a:t>, Princeton Plasma Physics Laboratory</a:t>
            </a:r>
            <a:endParaRPr b="0">
              <a:solidFill>
                <a:srgbClr val="D6DDDF"/>
              </a:solidFill>
            </a:endParaRPr>
          </a:p>
        </p:txBody>
      </p:sp>
      <p:sp>
        <p:nvSpPr>
          <p:cNvPr id="801" name="Google Shape;801;p127"/>
          <p:cNvSpPr txBox="1"/>
          <p:nvPr/>
        </p:nvSpPr>
        <p:spPr>
          <a:xfrm>
            <a:off x="254725" y="1838825"/>
            <a:ext cx="721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Contributions from </a:t>
            </a:r>
            <a:r>
              <a:rPr b="1" i="1"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 Churchill, T Powis, A Sanchez, R Hager, D Rivera, N Ferraro and several others PPPL/Princeton University</a:t>
            </a:r>
            <a:endParaRPr b="1" i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136"/>
          <p:cNvPicPr preferRelativeResize="0"/>
          <p:nvPr/>
        </p:nvPicPr>
        <p:blipFill rotWithShape="1">
          <a:blip r:embed="rId3">
            <a:alphaModFix/>
          </a:blip>
          <a:srcRect b="6848" l="10628" r="2256" t="12199"/>
          <a:stretch/>
        </p:blipFill>
        <p:spPr>
          <a:xfrm>
            <a:off x="311700" y="1170700"/>
            <a:ext cx="4163424" cy="2726349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136"/>
          <p:cNvSpPr txBox="1"/>
          <p:nvPr>
            <p:ph idx="12" type="sldNum"/>
          </p:nvPr>
        </p:nvSpPr>
        <p:spPr>
          <a:xfrm>
            <a:off x="8760900" y="4739425"/>
            <a:ext cx="459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909" name="Google Shape;909;p136"/>
          <p:cNvPicPr preferRelativeResize="0"/>
          <p:nvPr/>
        </p:nvPicPr>
        <p:blipFill rotWithShape="1">
          <a:blip r:embed="rId4">
            <a:alphaModFix/>
          </a:blip>
          <a:srcRect b="-19" l="7044" r="7044" t="20"/>
          <a:stretch/>
        </p:blipFill>
        <p:spPr>
          <a:xfrm>
            <a:off x="311700" y="1170700"/>
            <a:ext cx="4163425" cy="2726349"/>
          </a:xfrm>
          <a:prstGeom prst="rect">
            <a:avLst/>
          </a:prstGeom>
          <a:noFill/>
          <a:ln>
            <a:noFill/>
          </a:ln>
          <a:effectLst>
            <a:outerShdw blurRad="714375" rotWithShape="0" algn="bl" dir="10800000" dist="47625">
              <a:srgbClr val="000000"/>
            </a:outerShdw>
          </a:effectLst>
        </p:spPr>
      </p:pic>
      <p:sp>
        <p:nvSpPr>
          <p:cNvPr id="910" name="Google Shape;910;p136"/>
          <p:cNvSpPr txBox="1"/>
          <p:nvPr>
            <p:ph type="title"/>
          </p:nvPr>
        </p:nvSpPr>
        <p:spPr>
          <a:xfrm>
            <a:off x="311700" y="40525"/>
            <a:ext cx="85206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NSTX-U Spherical Tokamak</a:t>
            </a:r>
            <a:endParaRPr sz="252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Better Confinement … </a:t>
            </a:r>
            <a:endParaRPr sz="2520"/>
          </a:p>
        </p:txBody>
      </p:sp>
      <p:grpSp>
        <p:nvGrpSpPr>
          <p:cNvPr id="911" name="Google Shape;911;p136"/>
          <p:cNvGrpSpPr/>
          <p:nvPr/>
        </p:nvGrpSpPr>
        <p:grpSpPr>
          <a:xfrm>
            <a:off x="243175" y="4116125"/>
            <a:ext cx="5522250" cy="976500"/>
            <a:chOff x="243175" y="4116125"/>
            <a:chExt cx="5522250" cy="976500"/>
          </a:xfrm>
        </p:grpSpPr>
        <p:sp>
          <p:nvSpPr>
            <p:cNvPr id="912" name="Google Shape;912;p136"/>
            <p:cNvSpPr/>
            <p:nvPr/>
          </p:nvSpPr>
          <p:spPr>
            <a:xfrm>
              <a:off x="244063" y="4116125"/>
              <a:ext cx="4572000" cy="27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3" name="Google Shape;913;p136"/>
            <p:cNvSpPr txBox="1"/>
            <p:nvPr/>
          </p:nvSpPr>
          <p:spPr>
            <a:xfrm>
              <a:off x="243175" y="4375025"/>
              <a:ext cx="914400" cy="63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2026</a:t>
              </a:r>
              <a:endParaRPr b="1" i="0" sz="1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First plasma</a:t>
              </a:r>
              <a:endParaRPr b="0" i="0" sz="1600" u="none" cap="none" strike="noStrike">
                <a:solidFill>
                  <a:schemeClr val="dk1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endParaRPr>
            </a:p>
          </p:txBody>
        </p:sp>
        <p:sp>
          <p:nvSpPr>
            <p:cNvPr id="914" name="Google Shape;914;p136"/>
            <p:cNvSpPr txBox="1"/>
            <p:nvPr/>
          </p:nvSpPr>
          <p:spPr>
            <a:xfrm>
              <a:off x="4751425" y="4375025"/>
              <a:ext cx="10140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2031</a:t>
              </a:r>
              <a:endParaRPr b="1" i="0" sz="1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Fusion pilot </a:t>
              </a:r>
              <a:b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</a:br>
              <a: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plant design</a:t>
              </a:r>
              <a:endParaRPr b="0" i="0" sz="1600" u="none" cap="none" strike="noStrike">
                <a:solidFill>
                  <a:schemeClr val="dk1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endParaRPr>
            </a:p>
          </p:txBody>
        </p:sp>
        <p:sp>
          <p:nvSpPr>
            <p:cNvPr id="915" name="Google Shape;915;p136"/>
            <p:cNvSpPr txBox="1"/>
            <p:nvPr/>
          </p:nvSpPr>
          <p:spPr>
            <a:xfrm>
              <a:off x="1297975" y="4536375"/>
              <a:ext cx="30765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114300" lvl="0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Roboto Condensed"/>
                <a:buChar char="●"/>
              </a:pPr>
              <a: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Validate the physics of the spherical tokamak H~1.8? </a:t>
              </a:r>
              <a:endParaRPr b="0" i="1" sz="1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-114300" lvl="0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Roboto Condensed"/>
                <a:buChar char="●"/>
              </a:pPr>
              <a: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Liquid lithium campaign </a:t>
              </a:r>
              <a:endParaRPr b="0" i="1" sz="1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grpSp>
          <p:nvGrpSpPr>
            <p:cNvPr id="916" name="Google Shape;916;p136"/>
            <p:cNvGrpSpPr/>
            <p:nvPr/>
          </p:nvGrpSpPr>
          <p:grpSpPr>
            <a:xfrm>
              <a:off x="251975" y="4116125"/>
              <a:ext cx="4556175" cy="338400"/>
              <a:chOff x="251975" y="4116125"/>
              <a:chExt cx="4556175" cy="338400"/>
            </a:xfrm>
          </p:grpSpPr>
          <p:cxnSp>
            <p:nvCxnSpPr>
              <p:cNvPr id="917" name="Google Shape;917;p136"/>
              <p:cNvCxnSpPr/>
              <p:nvPr/>
            </p:nvCxnSpPr>
            <p:spPr>
              <a:xfrm flipH="1">
                <a:off x="251975" y="4116125"/>
                <a:ext cx="600" cy="3384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18" name="Google Shape;918;p136"/>
              <p:cNvCxnSpPr/>
              <p:nvPr/>
            </p:nvCxnSpPr>
            <p:spPr>
              <a:xfrm flipH="1">
                <a:off x="1155570" y="4116125"/>
                <a:ext cx="600" cy="338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19" name="Google Shape;919;p136"/>
              <p:cNvCxnSpPr/>
              <p:nvPr/>
            </p:nvCxnSpPr>
            <p:spPr>
              <a:xfrm flipH="1">
                <a:off x="2068565" y="4116125"/>
                <a:ext cx="600" cy="338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20" name="Google Shape;920;p136"/>
              <p:cNvCxnSpPr/>
              <p:nvPr/>
            </p:nvCxnSpPr>
            <p:spPr>
              <a:xfrm flipH="1">
                <a:off x="2981560" y="4116125"/>
                <a:ext cx="600" cy="338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21" name="Google Shape;921;p136"/>
              <p:cNvCxnSpPr/>
              <p:nvPr/>
            </p:nvCxnSpPr>
            <p:spPr>
              <a:xfrm flipH="1">
                <a:off x="3894555" y="4116125"/>
                <a:ext cx="600" cy="338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22" name="Google Shape;922;p136"/>
              <p:cNvCxnSpPr/>
              <p:nvPr/>
            </p:nvCxnSpPr>
            <p:spPr>
              <a:xfrm flipH="1">
                <a:off x="4807550" y="4116125"/>
                <a:ext cx="600" cy="3384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37"/>
          <p:cNvSpPr txBox="1"/>
          <p:nvPr>
            <p:ph type="title"/>
          </p:nvPr>
        </p:nvSpPr>
        <p:spPr>
          <a:xfrm>
            <a:off x="311700" y="40525"/>
            <a:ext cx="85206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2520"/>
              <a:t>NSTX-U Spherical Tokamak</a:t>
            </a:r>
            <a:endParaRPr sz="252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400">
                <a:latin typeface="Roboto Condensed"/>
                <a:ea typeface="Roboto Condensed"/>
                <a:cs typeface="Roboto Condensed"/>
                <a:sym typeface="Roboto Condensed"/>
              </a:rPr>
              <a:t>Better Confinement … AI-Enabled Progress</a:t>
            </a:r>
            <a:endParaRPr sz="2520"/>
          </a:p>
        </p:txBody>
      </p:sp>
      <p:sp>
        <p:nvSpPr>
          <p:cNvPr id="928" name="Google Shape;928;p137"/>
          <p:cNvSpPr txBox="1"/>
          <p:nvPr>
            <p:ph idx="12" type="sldNum"/>
          </p:nvPr>
        </p:nvSpPr>
        <p:spPr>
          <a:xfrm>
            <a:off x="8760900" y="4739425"/>
            <a:ext cx="459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929" name="Google Shape;929;p137"/>
          <p:cNvSpPr/>
          <p:nvPr/>
        </p:nvSpPr>
        <p:spPr>
          <a:xfrm>
            <a:off x="7356300" y="1334175"/>
            <a:ext cx="1554600" cy="15546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0" scaled="0"/>
          </a:gradFill>
          <a:ln>
            <a:noFill/>
          </a:ln>
          <a:effectLst>
            <a:outerShdw blurRad="771525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Commercial</a:t>
            </a:r>
            <a:endParaRPr b="1" i="0" sz="16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reactors</a:t>
            </a:r>
            <a:endParaRPr b="1" i="0" sz="16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204X…?</a:t>
            </a:r>
            <a:endParaRPr b="1" i="0" sz="16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930" name="Google Shape;930;p137"/>
          <p:cNvGrpSpPr/>
          <p:nvPr/>
        </p:nvGrpSpPr>
        <p:grpSpPr>
          <a:xfrm>
            <a:off x="243175" y="64375"/>
            <a:ext cx="8764400" cy="5012050"/>
            <a:chOff x="243175" y="64375"/>
            <a:chExt cx="8764400" cy="5012050"/>
          </a:xfrm>
        </p:grpSpPr>
        <p:sp>
          <p:nvSpPr>
            <p:cNvPr id="931" name="Google Shape;931;p137"/>
            <p:cNvSpPr/>
            <p:nvPr/>
          </p:nvSpPr>
          <p:spPr>
            <a:xfrm>
              <a:off x="4808150" y="4116125"/>
              <a:ext cx="4102800" cy="27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32" name="Google Shape;932;p137"/>
            <p:cNvSpPr/>
            <p:nvPr/>
          </p:nvSpPr>
          <p:spPr>
            <a:xfrm flipH="1" rot="10800000">
              <a:off x="243175" y="4009625"/>
              <a:ext cx="4572000" cy="106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933" name="Google Shape;933;p137"/>
            <p:cNvGrpSpPr/>
            <p:nvPr/>
          </p:nvGrpSpPr>
          <p:grpSpPr>
            <a:xfrm>
              <a:off x="5984331" y="64375"/>
              <a:ext cx="914400" cy="914400"/>
              <a:chOff x="6340913" y="57150"/>
              <a:chExt cx="914400" cy="914400"/>
            </a:xfrm>
          </p:grpSpPr>
          <p:sp>
            <p:nvSpPr>
              <p:cNvPr id="934" name="Google Shape;934;p137"/>
              <p:cNvSpPr/>
              <p:nvPr/>
            </p:nvSpPr>
            <p:spPr>
              <a:xfrm>
                <a:off x="6340913" y="57150"/>
                <a:ext cx="914400" cy="914400"/>
              </a:xfrm>
              <a:prstGeom prst="ellipse">
                <a:avLst/>
              </a:prstGeom>
              <a:solidFill>
                <a:srgbClr val="D5EDF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  <p:sp>
            <p:nvSpPr>
              <p:cNvPr id="935" name="Google Shape;935;p137"/>
              <p:cNvSpPr txBox="1"/>
              <p:nvPr/>
            </p:nvSpPr>
            <p:spPr>
              <a:xfrm>
                <a:off x="6372113" y="264600"/>
                <a:ext cx="852000" cy="49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" sz="16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STAR</a:t>
                </a:r>
                <a:endParaRPr b="1" i="0" sz="1600" u="none" cap="none" strike="noStrike">
                  <a:solidFill>
                    <a:srgbClr val="244A58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1" lang="en" sz="8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PPPL</a:t>
                </a:r>
                <a:endParaRPr b="0" i="1" sz="800" u="none" cap="none" strike="noStrike">
                  <a:solidFill>
                    <a:srgbClr val="244A58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</p:grpSp>
        <p:grpSp>
          <p:nvGrpSpPr>
            <p:cNvPr id="936" name="Google Shape;936;p137"/>
            <p:cNvGrpSpPr/>
            <p:nvPr/>
          </p:nvGrpSpPr>
          <p:grpSpPr>
            <a:xfrm>
              <a:off x="5984331" y="1080154"/>
              <a:ext cx="914400" cy="914400"/>
              <a:chOff x="6266225" y="1044938"/>
              <a:chExt cx="914400" cy="914400"/>
            </a:xfrm>
          </p:grpSpPr>
          <p:sp>
            <p:nvSpPr>
              <p:cNvPr id="937" name="Google Shape;937;p137"/>
              <p:cNvSpPr/>
              <p:nvPr/>
            </p:nvSpPr>
            <p:spPr>
              <a:xfrm>
                <a:off x="6266225" y="1044938"/>
                <a:ext cx="914400" cy="914400"/>
              </a:xfrm>
              <a:prstGeom prst="ellipse">
                <a:avLst/>
              </a:prstGeom>
              <a:solidFill>
                <a:srgbClr val="D5EDF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  <p:sp>
            <p:nvSpPr>
              <p:cNvPr id="938" name="Google Shape;938;p137"/>
              <p:cNvSpPr txBox="1"/>
              <p:nvPr/>
            </p:nvSpPr>
            <p:spPr>
              <a:xfrm>
                <a:off x="6266225" y="1157588"/>
                <a:ext cx="914400" cy="68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" sz="16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ST-E1</a:t>
                </a:r>
                <a:endParaRPr b="1" i="0" sz="1600" u="none" cap="none" strike="noStrike">
                  <a:solidFill>
                    <a:srgbClr val="244A58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1" lang="en" sz="8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Tokamak Energy (U.K.)</a:t>
                </a:r>
                <a:endParaRPr b="0" i="1" sz="800" u="none" cap="none" strike="noStrike">
                  <a:solidFill>
                    <a:srgbClr val="244A58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</p:grpSp>
        <p:grpSp>
          <p:nvGrpSpPr>
            <p:cNvPr id="939" name="Google Shape;939;p137"/>
            <p:cNvGrpSpPr/>
            <p:nvPr/>
          </p:nvGrpSpPr>
          <p:grpSpPr>
            <a:xfrm>
              <a:off x="5984331" y="2095933"/>
              <a:ext cx="914400" cy="914400"/>
              <a:chOff x="8039100" y="1981375"/>
              <a:chExt cx="914400" cy="914400"/>
            </a:xfrm>
          </p:grpSpPr>
          <p:sp>
            <p:nvSpPr>
              <p:cNvPr id="940" name="Google Shape;940;p137"/>
              <p:cNvSpPr/>
              <p:nvPr/>
            </p:nvSpPr>
            <p:spPr>
              <a:xfrm>
                <a:off x="8039100" y="1981375"/>
                <a:ext cx="914400" cy="914400"/>
              </a:xfrm>
              <a:prstGeom prst="ellipse">
                <a:avLst/>
              </a:prstGeom>
              <a:solidFill>
                <a:srgbClr val="D5EDF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  <p:sp>
            <p:nvSpPr>
              <p:cNvPr id="941" name="Google Shape;941;p137"/>
              <p:cNvSpPr txBox="1"/>
              <p:nvPr/>
            </p:nvSpPr>
            <p:spPr>
              <a:xfrm>
                <a:off x="8070300" y="2094025"/>
                <a:ext cx="852000" cy="68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" sz="16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STEP</a:t>
                </a:r>
                <a:endParaRPr b="1" i="0" sz="1600" u="none" cap="none" strike="noStrike">
                  <a:solidFill>
                    <a:srgbClr val="244A58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1" lang="en" sz="8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U.K. Atomic </a:t>
                </a:r>
                <a:br>
                  <a:rPr b="0" i="1" lang="en" sz="8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</a:br>
                <a:r>
                  <a:rPr b="0" i="1" lang="en" sz="8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Energy </a:t>
                </a:r>
                <a:br>
                  <a:rPr b="0" i="1" lang="en" sz="8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</a:br>
                <a:r>
                  <a:rPr b="0" i="1" lang="en" sz="8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Authority</a:t>
                </a:r>
                <a:endParaRPr b="0" i="1" sz="800" u="none" cap="none" strike="noStrike">
                  <a:solidFill>
                    <a:srgbClr val="244A58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</p:grpSp>
        <p:grpSp>
          <p:nvGrpSpPr>
            <p:cNvPr id="942" name="Google Shape;942;p137"/>
            <p:cNvGrpSpPr/>
            <p:nvPr/>
          </p:nvGrpSpPr>
          <p:grpSpPr>
            <a:xfrm>
              <a:off x="5984331" y="3111713"/>
              <a:ext cx="914400" cy="914400"/>
              <a:chOff x="7364725" y="3175900"/>
              <a:chExt cx="914400" cy="914400"/>
            </a:xfrm>
          </p:grpSpPr>
          <p:sp>
            <p:nvSpPr>
              <p:cNvPr id="943" name="Google Shape;943;p137"/>
              <p:cNvSpPr/>
              <p:nvPr/>
            </p:nvSpPr>
            <p:spPr>
              <a:xfrm>
                <a:off x="7364725" y="3175900"/>
                <a:ext cx="914400" cy="914400"/>
              </a:xfrm>
              <a:prstGeom prst="ellipse">
                <a:avLst/>
              </a:prstGeom>
              <a:solidFill>
                <a:srgbClr val="D5EDF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  <p:sp>
            <p:nvSpPr>
              <p:cNvPr id="944" name="Google Shape;944;p137"/>
              <p:cNvSpPr txBox="1"/>
              <p:nvPr/>
            </p:nvSpPr>
            <p:spPr>
              <a:xfrm>
                <a:off x="7409575" y="3383362"/>
                <a:ext cx="824700" cy="49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b="1" i="0" lang="en" sz="16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FAST</a:t>
                </a:r>
                <a:endParaRPr b="1" i="0" sz="1600" u="none" cap="none" strike="noStrike">
                  <a:solidFill>
                    <a:srgbClr val="244A58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1" lang="en" sz="800" u="none" cap="none" strike="noStrike">
                    <a:solidFill>
                      <a:srgbClr val="244A58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Japan</a:t>
                </a:r>
                <a:endParaRPr b="0" i="1" sz="800" u="none" cap="none" strike="noStrike">
                  <a:solidFill>
                    <a:srgbClr val="244A58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</p:grpSp>
        <p:sp>
          <p:nvSpPr>
            <p:cNvPr id="945" name="Google Shape;945;p137"/>
            <p:cNvSpPr txBox="1"/>
            <p:nvPr/>
          </p:nvSpPr>
          <p:spPr>
            <a:xfrm>
              <a:off x="5933200" y="4375025"/>
              <a:ext cx="1554600" cy="70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2035</a:t>
              </a:r>
              <a:endParaRPr b="1" i="0" sz="1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Fusion pilot plant operation</a:t>
              </a:r>
              <a:b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</a:br>
              <a:endParaRPr b="0" i="0" sz="1600" u="none" cap="none" strike="noStrike">
                <a:solidFill>
                  <a:schemeClr val="dk1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endParaRPr>
            </a:p>
          </p:txBody>
        </p:sp>
        <p:sp>
          <p:nvSpPr>
            <p:cNvPr id="946" name="Google Shape;946;p137"/>
            <p:cNvSpPr txBox="1"/>
            <p:nvPr/>
          </p:nvSpPr>
          <p:spPr>
            <a:xfrm>
              <a:off x="7410375" y="4375025"/>
              <a:ext cx="4977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2040</a:t>
              </a:r>
              <a:endParaRPr b="1" i="0" sz="1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947" name="Google Shape;947;p137"/>
            <p:cNvSpPr txBox="1"/>
            <p:nvPr/>
          </p:nvSpPr>
          <p:spPr>
            <a:xfrm>
              <a:off x="8509875" y="4375025"/>
              <a:ext cx="497700" cy="33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2045</a:t>
              </a:r>
              <a:endParaRPr b="1" i="0" sz="1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grpSp>
          <p:nvGrpSpPr>
            <p:cNvPr id="948" name="Google Shape;948;p137"/>
            <p:cNvGrpSpPr/>
            <p:nvPr/>
          </p:nvGrpSpPr>
          <p:grpSpPr>
            <a:xfrm>
              <a:off x="5984314" y="4116125"/>
              <a:ext cx="2945661" cy="338400"/>
              <a:chOff x="5984314" y="4116125"/>
              <a:chExt cx="2945661" cy="338400"/>
            </a:xfrm>
          </p:grpSpPr>
          <p:cxnSp>
            <p:nvCxnSpPr>
              <p:cNvPr id="949" name="Google Shape;949;p137"/>
              <p:cNvCxnSpPr/>
              <p:nvPr/>
            </p:nvCxnSpPr>
            <p:spPr>
              <a:xfrm flipH="1">
                <a:off x="5984314" y="4116125"/>
                <a:ext cx="600" cy="3384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50" name="Google Shape;950;p137"/>
              <p:cNvCxnSpPr/>
              <p:nvPr/>
            </p:nvCxnSpPr>
            <p:spPr>
              <a:xfrm flipH="1">
                <a:off x="7456845" y="4116125"/>
                <a:ext cx="600" cy="3384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51" name="Google Shape;951;p137"/>
              <p:cNvCxnSpPr/>
              <p:nvPr/>
            </p:nvCxnSpPr>
            <p:spPr>
              <a:xfrm flipH="1">
                <a:off x="8929375" y="4116125"/>
                <a:ext cx="600" cy="3384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cxnSp>
          <p:nvCxnSpPr>
            <p:cNvPr id="952" name="Google Shape;952;p137"/>
            <p:cNvCxnSpPr>
              <a:stCxn id="944" idx="1"/>
            </p:cNvCxnSpPr>
            <p:nvPr/>
          </p:nvCxnSpPr>
          <p:spPr>
            <a:xfrm rot="10800000">
              <a:off x="4431681" y="2506325"/>
              <a:ext cx="1597500" cy="10623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cxnSp>
          <p:nvCxnSpPr>
            <p:cNvPr id="953" name="Google Shape;953;p137"/>
            <p:cNvCxnSpPr>
              <a:stCxn id="941" idx="1"/>
            </p:cNvCxnSpPr>
            <p:nvPr/>
          </p:nvCxnSpPr>
          <p:spPr>
            <a:xfrm rot="10800000">
              <a:off x="4431831" y="2506333"/>
              <a:ext cx="1583700" cy="468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cxnSp>
          <p:nvCxnSpPr>
            <p:cNvPr id="954" name="Google Shape;954;p137"/>
            <p:cNvCxnSpPr>
              <a:stCxn id="938" idx="1"/>
            </p:cNvCxnSpPr>
            <p:nvPr/>
          </p:nvCxnSpPr>
          <p:spPr>
            <a:xfrm flipH="1">
              <a:off x="4431831" y="1537354"/>
              <a:ext cx="1552500" cy="9690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cxnSp>
          <p:nvCxnSpPr>
            <p:cNvPr id="955" name="Google Shape;955;p137"/>
            <p:cNvCxnSpPr>
              <a:stCxn id="935" idx="1"/>
            </p:cNvCxnSpPr>
            <p:nvPr/>
          </p:nvCxnSpPr>
          <p:spPr>
            <a:xfrm flipH="1">
              <a:off x="4431831" y="521575"/>
              <a:ext cx="1583700" cy="19848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triangle"/>
              <a:tailEnd len="sm" w="sm" type="none"/>
            </a:ln>
          </p:spPr>
        </p:cxnSp>
      </p:grpSp>
      <p:grpSp>
        <p:nvGrpSpPr>
          <p:cNvPr id="956" name="Google Shape;956;p137"/>
          <p:cNvGrpSpPr/>
          <p:nvPr/>
        </p:nvGrpSpPr>
        <p:grpSpPr>
          <a:xfrm>
            <a:off x="243175" y="4116125"/>
            <a:ext cx="5522250" cy="976500"/>
            <a:chOff x="243175" y="4116125"/>
            <a:chExt cx="5522250" cy="976500"/>
          </a:xfrm>
        </p:grpSpPr>
        <p:sp>
          <p:nvSpPr>
            <p:cNvPr id="957" name="Google Shape;957;p137"/>
            <p:cNvSpPr/>
            <p:nvPr/>
          </p:nvSpPr>
          <p:spPr>
            <a:xfrm>
              <a:off x="244063" y="4116125"/>
              <a:ext cx="4572000" cy="27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8" name="Google Shape;958;p137"/>
            <p:cNvSpPr txBox="1"/>
            <p:nvPr/>
          </p:nvSpPr>
          <p:spPr>
            <a:xfrm>
              <a:off x="243175" y="4375025"/>
              <a:ext cx="914400" cy="63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2026</a:t>
              </a:r>
              <a:endParaRPr b="1" i="0" sz="1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First plasma</a:t>
              </a:r>
              <a:endParaRPr b="0" i="0" sz="1600" u="none" cap="none" strike="noStrike">
                <a:solidFill>
                  <a:schemeClr val="dk1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endParaRPr>
            </a:p>
          </p:txBody>
        </p:sp>
        <p:sp>
          <p:nvSpPr>
            <p:cNvPr id="959" name="Google Shape;959;p137"/>
            <p:cNvSpPr txBox="1"/>
            <p:nvPr/>
          </p:nvSpPr>
          <p:spPr>
            <a:xfrm>
              <a:off x="4751425" y="4375025"/>
              <a:ext cx="10140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2031</a:t>
              </a:r>
              <a:endParaRPr b="1" i="0" sz="1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Fusion pilot </a:t>
              </a:r>
              <a:b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</a:br>
              <a: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plant design</a:t>
              </a:r>
              <a:endParaRPr b="0" i="0" sz="1600" u="none" cap="none" strike="noStrike">
                <a:solidFill>
                  <a:schemeClr val="dk1"/>
                </a:solidFill>
                <a:latin typeface="Roboto Condensed Medium"/>
                <a:ea typeface="Roboto Condensed Medium"/>
                <a:cs typeface="Roboto Condensed Medium"/>
                <a:sym typeface="Roboto Condensed Medium"/>
              </a:endParaRPr>
            </a:p>
          </p:txBody>
        </p:sp>
        <p:sp>
          <p:nvSpPr>
            <p:cNvPr id="960" name="Google Shape;960;p137"/>
            <p:cNvSpPr txBox="1"/>
            <p:nvPr/>
          </p:nvSpPr>
          <p:spPr>
            <a:xfrm>
              <a:off x="1297975" y="4536375"/>
              <a:ext cx="3076500" cy="4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114300" lvl="0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Roboto Condensed"/>
                <a:buChar char="●"/>
              </a:pPr>
              <a: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Validate the physics of the spherical tokamak H~1.8? </a:t>
              </a:r>
              <a:endParaRPr b="0" i="1" sz="1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-114300" lvl="0" marL="1143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Roboto Condensed"/>
                <a:buChar char="●"/>
              </a:pPr>
              <a:r>
                <a:rPr b="0" i="1" lang="en" sz="1000" u="none" cap="none" strike="noStrike">
                  <a:solidFill>
                    <a:schemeClr val="dk1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Liquid lithium campaign </a:t>
              </a:r>
              <a:endParaRPr b="0" i="1" sz="10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grpSp>
          <p:nvGrpSpPr>
            <p:cNvPr id="961" name="Google Shape;961;p137"/>
            <p:cNvGrpSpPr/>
            <p:nvPr/>
          </p:nvGrpSpPr>
          <p:grpSpPr>
            <a:xfrm>
              <a:off x="251975" y="4116125"/>
              <a:ext cx="4556175" cy="338400"/>
              <a:chOff x="251975" y="4116125"/>
              <a:chExt cx="4556175" cy="338400"/>
            </a:xfrm>
          </p:grpSpPr>
          <p:cxnSp>
            <p:nvCxnSpPr>
              <p:cNvPr id="962" name="Google Shape;962;p137"/>
              <p:cNvCxnSpPr/>
              <p:nvPr/>
            </p:nvCxnSpPr>
            <p:spPr>
              <a:xfrm flipH="1">
                <a:off x="251975" y="4116125"/>
                <a:ext cx="600" cy="3384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63" name="Google Shape;963;p137"/>
              <p:cNvCxnSpPr/>
              <p:nvPr/>
            </p:nvCxnSpPr>
            <p:spPr>
              <a:xfrm flipH="1">
                <a:off x="1155570" y="4116125"/>
                <a:ext cx="600" cy="338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64" name="Google Shape;964;p137"/>
              <p:cNvCxnSpPr/>
              <p:nvPr/>
            </p:nvCxnSpPr>
            <p:spPr>
              <a:xfrm flipH="1">
                <a:off x="2068565" y="4116125"/>
                <a:ext cx="600" cy="338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65" name="Google Shape;965;p137"/>
              <p:cNvCxnSpPr/>
              <p:nvPr/>
            </p:nvCxnSpPr>
            <p:spPr>
              <a:xfrm flipH="1">
                <a:off x="2981560" y="4116125"/>
                <a:ext cx="600" cy="338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66" name="Google Shape;966;p137"/>
              <p:cNvCxnSpPr/>
              <p:nvPr/>
            </p:nvCxnSpPr>
            <p:spPr>
              <a:xfrm flipH="1">
                <a:off x="3894555" y="4116125"/>
                <a:ext cx="600" cy="3384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67" name="Google Shape;967;p137"/>
              <p:cNvCxnSpPr/>
              <p:nvPr/>
            </p:nvCxnSpPr>
            <p:spPr>
              <a:xfrm flipH="1">
                <a:off x="4807550" y="4116125"/>
                <a:ext cx="600" cy="3384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grpSp>
        <p:nvGrpSpPr>
          <p:cNvPr id="968" name="Google Shape;968;p137"/>
          <p:cNvGrpSpPr/>
          <p:nvPr/>
        </p:nvGrpSpPr>
        <p:grpSpPr>
          <a:xfrm>
            <a:off x="235724" y="144150"/>
            <a:ext cx="4792967" cy="1026550"/>
            <a:chOff x="4648196" y="958825"/>
            <a:chExt cx="1937100" cy="1026550"/>
          </a:xfrm>
        </p:grpSpPr>
        <p:sp>
          <p:nvSpPr>
            <p:cNvPr id="969" name="Google Shape;969;p137"/>
            <p:cNvSpPr txBox="1"/>
            <p:nvPr/>
          </p:nvSpPr>
          <p:spPr>
            <a:xfrm>
              <a:off x="4648196" y="958825"/>
              <a:ext cx="1937100" cy="1017600"/>
            </a:xfrm>
            <a:prstGeom prst="rect">
              <a:avLst/>
            </a:prstGeom>
            <a:solidFill>
              <a:srgbClr val="98B8C7"/>
            </a:solidFill>
            <a:ln>
              <a:noFill/>
            </a:ln>
            <a:effectLst>
              <a:outerShdw blurRad="757238" rotWithShape="0" algn="bl" dir="9600000" dist="142875">
                <a:srgbClr val="000000">
                  <a:alpha val="20000"/>
                </a:srgbClr>
              </a:outerShdw>
            </a:effectLst>
          </p:spPr>
          <p:txBody>
            <a:bodyPr anchorCtr="0" anchor="ctr" bIns="182875" lIns="274300" spcFirstLastPara="1" rIns="182875" wrap="square" tIns="18287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lang="en" sz="1600">
                  <a:solidFill>
                    <a:srgbClr val="29404B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NSTX-U: </a:t>
              </a:r>
              <a:r>
                <a:rPr b="1" i="0" lang="en" sz="1600" u="none" cap="none" strike="noStrike">
                  <a:solidFill>
                    <a:srgbClr val="29404B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Optimized reactor design. </a:t>
              </a:r>
              <a:endParaRPr b="1" i="0" sz="1600" u="none" cap="none" strike="noStrike">
                <a:solidFill>
                  <a:srgbClr val="29404B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cxnSp>
          <p:nvCxnSpPr>
            <p:cNvPr id="970" name="Google Shape;970;p137"/>
            <p:cNvCxnSpPr/>
            <p:nvPr/>
          </p:nvCxnSpPr>
          <p:spPr>
            <a:xfrm>
              <a:off x="4648203" y="960275"/>
              <a:ext cx="3000" cy="1025100"/>
            </a:xfrm>
            <a:prstGeom prst="straightConnector1">
              <a:avLst/>
            </a:prstGeom>
            <a:noFill/>
            <a:ln cap="flat" cmpd="sng" w="38100">
              <a:solidFill>
                <a:srgbClr val="F5802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757238" rotWithShape="0" algn="bl" dir="5400000" dist="19050">
                <a:srgbClr val="000000">
                  <a:alpha val="49800"/>
                </a:srgbClr>
              </a:outerShdw>
            </a:effectLst>
          </p:spPr>
        </p:cxnSp>
      </p:grpSp>
      <p:pic>
        <p:nvPicPr>
          <p:cNvPr id="971" name="Google Shape;971;p137"/>
          <p:cNvPicPr preferRelativeResize="0"/>
          <p:nvPr/>
        </p:nvPicPr>
        <p:blipFill rotWithShape="1">
          <a:blip r:embed="rId3">
            <a:alphaModFix/>
          </a:blip>
          <a:srcRect b="-19" l="7044" r="7044" t="20"/>
          <a:stretch/>
        </p:blipFill>
        <p:spPr>
          <a:xfrm>
            <a:off x="311700" y="1170700"/>
            <a:ext cx="4163425" cy="2726349"/>
          </a:xfrm>
          <a:prstGeom prst="rect">
            <a:avLst/>
          </a:prstGeom>
          <a:noFill/>
          <a:ln>
            <a:noFill/>
          </a:ln>
          <a:effectLst>
            <a:outerShdw blurRad="714375" rotWithShape="0" algn="bl" dir="10800000" dist="47625">
              <a:srgbClr val="000000"/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38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Fusion systems have a range of phenomena, manifest over multiple time and spatial scales</a:t>
            </a:r>
            <a:endParaRPr/>
          </a:p>
        </p:txBody>
      </p:sp>
      <p:sp>
        <p:nvSpPr>
          <p:cNvPr id="977" name="Google Shape;977;p138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78" name="Google Shape;978;p138"/>
          <p:cNvGrpSpPr/>
          <p:nvPr/>
        </p:nvGrpSpPr>
        <p:grpSpPr>
          <a:xfrm>
            <a:off x="457224" y="1025320"/>
            <a:ext cx="5937041" cy="3577531"/>
            <a:chOff x="685800" y="1177741"/>
            <a:chExt cx="5150105" cy="3093947"/>
          </a:xfrm>
        </p:grpSpPr>
        <p:sp>
          <p:nvSpPr>
            <p:cNvPr id="979" name="Google Shape;979;p138"/>
            <p:cNvSpPr txBox="1"/>
            <p:nvPr/>
          </p:nvSpPr>
          <p:spPr>
            <a:xfrm>
              <a:off x="4569605" y="2620753"/>
              <a:ext cx="1266300" cy="346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>
                  <a:solidFill>
                    <a:schemeClr val="dk1"/>
                  </a:solidFill>
                </a:rPr>
                <a:t>Full plasma and plant evolution and control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80" name="Google Shape;980;p13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85800" y="1177741"/>
              <a:ext cx="4833955" cy="1260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1" name="Google Shape;981;p1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86698" y="3415023"/>
              <a:ext cx="1713329" cy="85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2" name="Google Shape;982;p1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302508" y="2343063"/>
              <a:ext cx="1176489" cy="1146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3" name="Google Shape;983;p13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86200" y="2307816"/>
              <a:ext cx="780246" cy="1146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4" name="Google Shape;984;p138"/>
            <p:cNvSpPr txBox="1"/>
            <p:nvPr/>
          </p:nvSpPr>
          <p:spPr>
            <a:xfrm>
              <a:off x="1189957" y="2096842"/>
              <a:ext cx="1176600" cy="213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Full-wave solvers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38"/>
            <p:cNvSpPr txBox="1"/>
            <p:nvPr/>
          </p:nvSpPr>
          <p:spPr>
            <a:xfrm>
              <a:off x="2083177" y="3222910"/>
              <a:ext cx="1219200" cy="213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Gyrokinetic codes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38"/>
            <p:cNvSpPr txBox="1"/>
            <p:nvPr/>
          </p:nvSpPr>
          <p:spPr>
            <a:xfrm>
              <a:off x="3281086" y="2227746"/>
              <a:ext cx="1219200" cy="213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MHD codes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7" name="Google Shape;987;p138"/>
          <p:cNvSpPr txBox="1"/>
          <p:nvPr/>
        </p:nvSpPr>
        <p:spPr>
          <a:xfrm>
            <a:off x="6985625" y="877513"/>
            <a:ext cx="2038800" cy="6156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How do you design the magnets?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8" name="Google Shape;988;p138"/>
          <p:cNvSpPr txBox="1"/>
          <p:nvPr/>
        </p:nvSpPr>
        <p:spPr>
          <a:xfrm>
            <a:off x="6985625" y="1627550"/>
            <a:ext cx="2038800" cy="6156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What materials prevent the walls from melting?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9" name="Google Shape;989;p138"/>
          <p:cNvSpPr txBox="1"/>
          <p:nvPr/>
        </p:nvSpPr>
        <p:spPr>
          <a:xfrm>
            <a:off x="6985625" y="3094163"/>
            <a:ext cx="2038800" cy="6156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How do you control the plasma in real time?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0" name="Google Shape;990;p138"/>
          <p:cNvSpPr txBox="1"/>
          <p:nvPr/>
        </p:nvSpPr>
        <p:spPr>
          <a:xfrm>
            <a:off x="6978525" y="2363500"/>
            <a:ext cx="2038800" cy="6156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How do you predict plasma dynamics?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1" name="Google Shape;991;p138"/>
          <p:cNvSpPr txBox="1"/>
          <p:nvPr/>
        </p:nvSpPr>
        <p:spPr>
          <a:xfrm>
            <a:off x="6985625" y="3824850"/>
            <a:ext cx="2038800" cy="8313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What are robust designs for the next generation machines?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92" name="Google Shape;992;p1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97900" y="3094175"/>
            <a:ext cx="820850" cy="144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39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Understanding fusion plasmas requires extracting information from multiple diagnostics and simulations at these wide ranges of time and spatial scales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39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9" name="Google Shape;999;p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300" y="885075"/>
            <a:ext cx="4271075" cy="2642326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139"/>
          <p:cNvSpPr txBox="1"/>
          <p:nvPr/>
        </p:nvSpPr>
        <p:spPr>
          <a:xfrm>
            <a:off x="190500" y="3802613"/>
            <a:ext cx="85185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 we approach pilot plants, l</a:t>
            </a: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ess diagnostics, more reliance on simulation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•"/>
            </a:pPr>
            <a:r>
              <a:rPr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PPPL’s codes are validated, predictive, accurate — and the world depends on them</a:t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•"/>
            </a:pPr>
            <a:r>
              <a:rPr b="1" lang="en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Fusion is beyond current capabilities of “traditional” high-performance computing</a:t>
            </a:r>
            <a:endParaRPr b="1"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227012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001" name="Google Shape;1001;p139"/>
          <p:cNvGrpSpPr/>
          <p:nvPr/>
        </p:nvGrpSpPr>
        <p:grpSpPr>
          <a:xfrm>
            <a:off x="4445184" y="1050612"/>
            <a:ext cx="3402137" cy="2505222"/>
            <a:chOff x="685800" y="949141"/>
            <a:chExt cx="4833955" cy="3219666"/>
          </a:xfrm>
        </p:grpSpPr>
        <p:pic>
          <p:nvPicPr>
            <p:cNvPr id="1002" name="Google Shape;1002;p1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85800" y="949141"/>
              <a:ext cx="4833955" cy="12602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3" name="Google Shape;1003;p13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986698" y="3186423"/>
              <a:ext cx="1713329" cy="856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4" name="Google Shape;1004;p13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302508" y="2114463"/>
              <a:ext cx="1176489" cy="1146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5" name="Google Shape;1005;p13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586200" y="2079216"/>
              <a:ext cx="780246" cy="11460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6" name="Google Shape;1006;p13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540432" y="2789925"/>
              <a:ext cx="867283" cy="13788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40"/>
          <p:cNvSpPr txBox="1"/>
          <p:nvPr>
            <p:ph idx="1" type="body"/>
          </p:nvPr>
        </p:nvSpPr>
        <p:spPr>
          <a:xfrm>
            <a:off x="47925" y="1032960"/>
            <a:ext cx="6042000" cy="385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Traditional HPC for modeling &amp; simulations reaching limits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Architecture (micro, macro) trends, economics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Limitations of weak scaling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upercomputers have tracked 100-1000x per 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ecade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–"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Fewer applications use large fraction at a high cost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Divergence in computer vs scientific performance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 ten orders of magnitude (OOM) in “</a:t>
            </a:r>
            <a:r>
              <a:rPr b="1"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 not like last ten OOM!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Hybrid AI-HPC workflows: Online concurrent and coupled execution of AI and HPC, not offline AI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AI-HPC applications grow </a:t>
            </a:r>
            <a:r>
              <a:rPr b="1"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algorithmic</a:t>
            </a: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Moore’s Law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140"/>
          <p:cNvSpPr txBox="1"/>
          <p:nvPr>
            <p:ph idx="12" type="sldNum"/>
          </p:nvPr>
        </p:nvSpPr>
        <p:spPr>
          <a:xfrm>
            <a:off x="6748590" y="4822335"/>
            <a:ext cx="2133600" cy="1477500"/>
          </a:xfrm>
          <a:prstGeom prst="rect">
            <a:avLst/>
          </a:prstGeom>
        </p:spPr>
        <p:txBody>
          <a:bodyPr anchorCtr="0" anchor="t" bIns="45700" lIns="45700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4" name="Google Shape;1014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8200" y="760100"/>
            <a:ext cx="2773050" cy="2546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140"/>
          <p:cNvSpPr txBox="1"/>
          <p:nvPr>
            <p:ph type="title"/>
          </p:nvPr>
        </p:nvSpPr>
        <p:spPr>
          <a:xfrm>
            <a:off x="282235" y="56991"/>
            <a:ext cx="8597100" cy="517800"/>
          </a:xfrm>
          <a:prstGeom prst="rect">
            <a:avLst/>
          </a:prstGeom>
        </p:spPr>
        <p:txBody>
          <a:bodyPr anchorCtr="0" anchor="ctr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HPC is dead! Long live HPC!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1016" name="Google Shape;1016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9875" y="3349475"/>
            <a:ext cx="3054124" cy="167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140"/>
          <p:cNvSpPr txBox="1"/>
          <p:nvPr/>
        </p:nvSpPr>
        <p:spPr>
          <a:xfrm>
            <a:off x="3040188" y="4319875"/>
            <a:ext cx="31953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i="1" lang="en" sz="900">
                <a:solidFill>
                  <a:srgbClr val="000000"/>
                </a:solidFill>
              </a:rPr>
              <a:t>Fusion energy and combustion simulations data by Keyes (2022) and climate simulation data by Schulthess (2016). From Matsuoka: </a:t>
            </a:r>
            <a:r>
              <a:rPr lang="en" sz="900" u="sng">
                <a:solidFill>
                  <a:srgbClr val="006ACC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https://doi.org/10.1177/10943420231166</a:t>
            </a:r>
            <a:r>
              <a:rPr i="1" lang="en" sz="900">
                <a:solidFill>
                  <a:srgbClr val="000000"/>
                </a:solidFill>
              </a:rPr>
              <a:t> </a:t>
            </a:r>
            <a:endParaRPr i="1" sz="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41"/>
          <p:cNvSpPr txBox="1"/>
          <p:nvPr>
            <p:ph idx="1" type="body"/>
          </p:nvPr>
        </p:nvSpPr>
        <p:spPr>
          <a:xfrm>
            <a:off x="76200" y="760100"/>
            <a:ext cx="6063300" cy="376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 </a:t>
            </a:r>
            <a:r>
              <a:rPr b="1"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AI-x-HPC 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modes</a:t>
            </a:r>
            <a:r>
              <a:rPr baseline="30000"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1,2 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mutually exclusive)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AI-</a:t>
            </a:r>
            <a:r>
              <a:rPr b="1"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</a:t>
            </a: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-HPC is learning and replacing traditional simulations, or parts thereof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AI-</a:t>
            </a:r>
            <a:r>
              <a:rPr b="1"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</a:t>
            </a: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-HPC when AI is distributed from HPC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AI-</a:t>
            </a:r>
            <a:r>
              <a:rPr b="1"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about</a:t>
            </a: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-HPC is AI running synergistically and interacting w/ simulations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will the n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 ten orders of magnitude (OOM) scientific performance?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b="1"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4-6 OOM: surrogates of high-fidelity simulations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4-6 OOM: neural operators for high-fidelity simulations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2-4 OOM: steering and outer loop (reinforcement learning, Bayesian optimization)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141"/>
          <p:cNvSpPr txBox="1"/>
          <p:nvPr>
            <p:ph type="title"/>
          </p:nvPr>
        </p:nvSpPr>
        <p:spPr>
          <a:xfrm>
            <a:off x="282235" y="56991"/>
            <a:ext cx="8597100" cy="517800"/>
          </a:xfrm>
          <a:prstGeom prst="rect">
            <a:avLst/>
          </a:prstGeom>
        </p:spPr>
        <p:txBody>
          <a:bodyPr anchorCtr="0" anchor="ctr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Hybrid AI-HPC Workflows: A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lgorithmic Moore’s Law ?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5" name="Google Shape;1025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875" y="3283531"/>
            <a:ext cx="3054124" cy="167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125" y="3747406"/>
            <a:ext cx="724450" cy="78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4642" y="760100"/>
            <a:ext cx="2415376" cy="244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141"/>
          <p:cNvSpPr txBox="1"/>
          <p:nvPr/>
        </p:nvSpPr>
        <p:spPr>
          <a:xfrm>
            <a:off x="756600" y="4442850"/>
            <a:ext cx="4661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000">
                <a:solidFill>
                  <a:srgbClr val="000000"/>
                </a:solidFill>
              </a:rPr>
              <a:t>1,2</a:t>
            </a:r>
            <a:r>
              <a:rPr b="1" lang="en" sz="1000">
                <a:solidFill>
                  <a:srgbClr val="000000"/>
                </a:solidFill>
              </a:rPr>
              <a:t> </a:t>
            </a:r>
            <a:r>
              <a:rPr lang="en" sz="1000" u="sng">
                <a:solidFill>
                  <a:srgbClr val="0097A7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https://arxiv.org/abs/2208.11745</a:t>
            </a:r>
            <a:r>
              <a:rPr lang="en" sz="900">
                <a:solidFill>
                  <a:srgbClr val="000000"/>
                </a:solidFill>
              </a:rPr>
              <a:t> and</a:t>
            </a:r>
            <a:r>
              <a:rPr b="1" lang="en" sz="900">
                <a:solidFill>
                  <a:srgbClr val="000000"/>
                </a:solidFill>
              </a:rPr>
              <a:t> </a:t>
            </a:r>
            <a:r>
              <a:rPr lang="en" sz="1000" u="sng">
                <a:solidFill>
                  <a:srgbClr val="0097A7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https://arxiv.org/abs/1909.13340</a:t>
            </a:r>
            <a:endParaRPr sz="13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725" y="2678650"/>
            <a:ext cx="1772951" cy="1820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4" name="Google Shape;1034;p142"/>
          <p:cNvGrpSpPr/>
          <p:nvPr/>
        </p:nvGrpSpPr>
        <p:grpSpPr>
          <a:xfrm>
            <a:off x="7377586" y="2533643"/>
            <a:ext cx="1622594" cy="2179095"/>
            <a:chOff x="7144525" y="2297150"/>
            <a:chExt cx="1932350" cy="2509900"/>
          </a:xfrm>
        </p:grpSpPr>
        <p:pic>
          <p:nvPicPr>
            <p:cNvPr id="1035" name="Google Shape;1035;p1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4525" y="2297150"/>
              <a:ext cx="1833150" cy="118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6" name="Google Shape;1036;p142" title="016c4e38-132e-4ee2-8a71-bc4633d2ba08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97725" y="3507675"/>
              <a:ext cx="1879150" cy="1299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7" name="Google Shape;1037;p142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Surrogates for X-point Gyrokinetic Code (XGC)</a:t>
            </a:r>
            <a:endParaRPr/>
          </a:p>
        </p:txBody>
      </p:sp>
      <p:pic>
        <p:nvPicPr>
          <p:cNvPr descr="A close-up of several metal structures&#10;&#10;Description automatically generated" id="1038" name="Google Shape;1038;p1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45550" y="798950"/>
            <a:ext cx="2877249" cy="162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42"/>
          <p:cNvSpPr txBox="1"/>
          <p:nvPr>
            <p:ph idx="1" type="body"/>
          </p:nvPr>
        </p:nvSpPr>
        <p:spPr>
          <a:xfrm>
            <a:off x="190500" y="833075"/>
            <a:ext cx="51480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1397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Particle-in-Cell gyrokinetic code for simulating fusion plasma in magnetic confinement devices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603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urbulen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ce &amp; 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transport in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tokamak edge; critical for predicting heat loads to the wall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603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575">
                <a:latin typeface="Roboto"/>
                <a:ea typeface="Roboto"/>
                <a:cs typeface="Roboto"/>
                <a:sym typeface="Roboto"/>
              </a:rPr>
              <a:t>High-fidelity makes </a:t>
            </a:r>
            <a:r>
              <a:rPr lang="en" sz="1575"/>
              <a:t>it computationally expensive</a:t>
            </a:r>
            <a:endParaRPr sz="1575"/>
          </a:p>
          <a:p>
            <a:pPr indent="-13970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/>
              <a:t>Improve performance and accuracy: replace analytical closures for collision operator with AI/ML predictor</a:t>
            </a:r>
            <a:endParaRPr sz="1600"/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/>
              <a:t>Predictor for the magnetic vector potential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397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/>
              <a:t>Online coupling permits significant improvement in   A</a:t>
            </a:r>
            <a:r>
              <a:rPr baseline="-25000" lang="en" sz="1600"/>
              <a:t>II  </a:t>
            </a:r>
            <a:r>
              <a:rPr lang="en" sz="1600"/>
              <a:t>through larger training data sets and model </a:t>
            </a:r>
            <a:endParaRPr sz="1600"/>
          </a:p>
          <a:p>
            <a:pPr indent="-13970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b="1" lang="en" sz="1600"/>
              <a:t>I</a:t>
            </a: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n-situ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surrogate for sympletic vector potential boosts stability and timestep size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↑ Δt → Reduced code runtime</a:t>
            </a:r>
            <a:endParaRPr baseline="-25000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43"/>
          <p:cNvSpPr txBox="1"/>
          <p:nvPr>
            <p:ph idx="1" type="body"/>
          </p:nvPr>
        </p:nvSpPr>
        <p:spPr>
          <a:xfrm>
            <a:off x="190500" y="833075"/>
            <a:ext cx="51480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1397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Particle-in-Cell gyrokinetic code for simulating fusion plasma in magnetic confinement devices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2603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urbulen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ce &amp; 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transport in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tokamak edge; critical for predicting heat loads to the wall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60350" lvl="1" marL="7429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575">
                <a:latin typeface="Roboto"/>
                <a:ea typeface="Roboto"/>
                <a:cs typeface="Roboto"/>
                <a:sym typeface="Roboto"/>
              </a:rPr>
              <a:t>High-fidelity makes </a:t>
            </a:r>
            <a:r>
              <a:rPr lang="en" sz="1575"/>
              <a:t>it computationally expensive</a:t>
            </a:r>
            <a:endParaRPr sz="1575"/>
          </a:p>
          <a:p>
            <a:pPr indent="-13970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/>
              <a:t>Improve performance and accuracy: </a:t>
            </a:r>
            <a:r>
              <a:rPr lang="en" sz="1600"/>
              <a:t>replace </a:t>
            </a:r>
            <a:r>
              <a:rPr lang="en" sz="1600"/>
              <a:t>analytical closures for collision operator with AI/ML predictor</a:t>
            </a:r>
            <a:endParaRPr sz="1600"/>
          </a:p>
          <a:p>
            <a:pPr indent="-330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/>
              <a:t>Predictor for the magnetic vector potential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397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n" sz="1600"/>
              <a:t>Online coupling permits significant improvement in   A</a:t>
            </a:r>
            <a:r>
              <a:rPr baseline="-25000" lang="en" sz="1600"/>
              <a:t>II  </a:t>
            </a:r>
            <a:r>
              <a:rPr lang="en" sz="1600"/>
              <a:t>through larger training data sets and model </a:t>
            </a:r>
            <a:endParaRPr sz="1600"/>
          </a:p>
          <a:p>
            <a:pPr indent="-139700" lvl="0" marL="177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b="1" lang="en" sz="1600"/>
              <a:t>I</a:t>
            </a: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n-situ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 surrogate for sympletic vector potential boosts stability and timestep size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↑ Δt → Reduced code runtime</a:t>
            </a:r>
            <a:endParaRPr baseline="-25000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5" name="Google Shape;104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725" y="2678650"/>
            <a:ext cx="1772951" cy="1820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6" name="Google Shape;1046;p143"/>
          <p:cNvGrpSpPr/>
          <p:nvPr/>
        </p:nvGrpSpPr>
        <p:grpSpPr>
          <a:xfrm>
            <a:off x="7377586" y="2533643"/>
            <a:ext cx="1622594" cy="2179095"/>
            <a:chOff x="7144525" y="2297150"/>
            <a:chExt cx="1932350" cy="2509900"/>
          </a:xfrm>
        </p:grpSpPr>
        <p:pic>
          <p:nvPicPr>
            <p:cNvPr id="1047" name="Google Shape;1047;p1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4525" y="2297150"/>
              <a:ext cx="1833150" cy="118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8" name="Google Shape;1048;p143" title="016c4e38-132e-4ee2-8a71-bc4633d2ba08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97725" y="3507675"/>
              <a:ext cx="1879150" cy="1299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49" name="Google Shape;1049;p143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Surrogates for X-point Gyrokinetic Code (XGC)</a:t>
            </a:r>
            <a:endParaRPr/>
          </a:p>
        </p:txBody>
      </p:sp>
      <p:grpSp>
        <p:nvGrpSpPr>
          <p:cNvPr id="1050" name="Google Shape;1050;p143"/>
          <p:cNvGrpSpPr/>
          <p:nvPr/>
        </p:nvGrpSpPr>
        <p:grpSpPr>
          <a:xfrm>
            <a:off x="5558780" y="1014927"/>
            <a:ext cx="3424966" cy="1302854"/>
            <a:chOff x="4001157" y="1024761"/>
            <a:chExt cx="4689165" cy="1783754"/>
          </a:xfrm>
        </p:grpSpPr>
        <p:pic>
          <p:nvPicPr>
            <p:cNvPr descr="Shape, circle&#10;&#10;AI-generated content may be incorrect." id="1051" name="Google Shape;1051;p143"/>
            <p:cNvPicPr preferRelativeResize="0"/>
            <p:nvPr/>
          </p:nvPicPr>
          <p:blipFill rotWithShape="1">
            <a:blip r:embed="rId6">
              <a:alphaModFix/>
            </a:blip>
            <a:srcRect b="49225" l="0" r="0" t="0"/>
            <a:stretch/>
          </p:blipFill>
          <p:spPr>
            <a:xfrm>
              <a:off x="4001157" y="1024761"/>
              <a:ext cx="4689165" cy="1783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2" name="Google Shape;1052;p143"/>
            <p:cNvSpPr txBox="1"/>
            <p:nvPr/>
          </p:nvSpPr>
          <p:spPr>
            <a:xfrm>
              <a:off x="6724766" y="1130659"/>
              <a:ext cx="1388700" cy="44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0600" lIns="121225" spcFirstLastPara="1" rIns="121225" wrap="square" tIns="606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25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Predictor</a:t>
              </a:r>
              <a:endParaRPr sz="1856"/>
            </a:p>
          </p:txBody>
        </p:sp>
        <p:sp>
          <p:nvSpPr>
            <p:cNvPr id="1053" name="Google Shape;1053;p143"/>
            <p:cNvSpPr txBox="1"/>
            <p:nvPr/>
          </p:nvSpPr>
          <p:spPr>
            <a:xfrm>
              <a:off x="4263223" y="1130659"/>
              <a:ext cx="1662900" cy="7323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60600" lIns="121225" spcFirstLastPara="1" rIns="121225" wrap="square" tIns="606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56" u="none" cap="none" strike="noStrike"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856"/>
            </a:p>
          </p:txBody>
        </p:sp>
      </p:grp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44"/>
          <p:cNvSpPr txBox="1"/>
          <p:nvPr>
            <p:ph type="title"/>
          </p:nvPr>
        </p:nvSpPr>
        <p:spPr>
          <a:xfrm>
            <a:off x="190500" y="0"/>
            <a:ext cx="7621314" cy="7429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</a:pPr>
            <a:r>
              <a:rPr lang="en"/>
              <a:t>Surrogate Model for Tokamak Stability Analysis</a:t>
            </a:r>
            <a:endParaRPr/>
          </a:p>
        </p:txBody>
      </p:sp>
      <p:sp>
        <p:nvSpPr>
          <p:cNvPr id="1059" name="Google Shape;1059;p144"/>
          <p:cNvSpPr txBox="1"/>
          <p:nvPr>
            <p:ph idx="12" type="sldNum"/>
          </p:nvPr>
        </p:nvSpPr>
        <p:spPr>
          <a:xfrm>
            <a:off x="8801100" y="4846320"/>
            <a:ext cx="3429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0" name="Google Shape;1060;p144"/>
          <p:cNvSpPr txBox="1"/>
          <p:nvPr>
            <p:ph idx="11" type="ftr"/>
          </p:nvPr>
        </p:nvSpPr>
        <p:spPr>
          <a:xfrm>
            <a:off x="190499" y="4819650"/>
            <a:ext cx="7369067" cy="323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To change this, go to Insert &gt; Header and Footer...</a:t>
            </a:r>
            <a:endParaRPr/>
          </a:p>
        </p:txBody>
      </p:sp>
      <p:sp>
        <p:nvSpPr>
          <p:cNvPr id="1061" name="Google Shape;1061;p144"/>
          <p:cNvSpPr txBox="1"/>
          <p:nvPr>
            <p:ph idx="1" type="body"/>
          </p:nvPr>
        </p:nvSpPr>
        <p:spPr>
          <a:xfrm>
            <a:off x="190500" y="971550"/>
            <a:ext cx="6572700" cy="38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0180" lvl="0" marL="18288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Tokamak stability is typically calculated with a linear magnetohydrodynamic (MHD) model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182880" lvl="1" marL="64008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Input: a tokamak equilibrium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82880" lvl="1" marL="64008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Output: fastest-growing MHD eigenmode and growth rate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170180" lvl="0" marL="18288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M3D-C1 is a high-fidelity MHD model for calculating MHD stability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170180" lvl="0" marL="18288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Linear M3D-C1 calculations take ~10—20 min, which is too slow for real-time control, analysis during experiments, or use in whole-discharge modeling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170180" lvl="0" marL="18288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A surrogate using thousands of M3D-C1 calculations using publicly available predicted equilibria for the SPARC tokamak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182880" lvl="1" marL="64008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Expand</a:t>
            </a:r>
            <a:r>
              <a:rPr lang="en">
                <a:latin typeface="Arial"/>
                <a:ea typeface="Arial"/>
                <a:cs typeface="Arial"/>
                <a:sym typeface="Arial"/>
              </a:rPr>
              <a:t> to include equilibria from NSTX-U, and other tokamaks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68579" lvl="0" marL="18288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118"/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81280" lvl="1" marL="64008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82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2" name="Google Shape;1062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4053" y="926288"/>
            <a:ext cx="1914525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145"/>
          <p:cNvSpPr/>
          <p:nvPr/>
        </p:nvSpPr>
        <p:spPr>
          <a:xfrm>
            <a:off x="189078" y="1197700"/>
            <a:ext cx="3912000" cy="3204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8" name="Google Shape;1068;p145"/>
          <p:cNvSpPr txBox="1"/>
          <p:nvPr>
            <p:ph type="title"/>
          </p:nvPr>
        </p:nvSpPr>
        <p:spPr>
          <a:xfrm>
            <a:off x="190500" y="0"/>
            <a:ext cx="86106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333"/>
              <a:buNone/>
            </a:pPr>
            <a:r>
              <a:rPr lang="en" sz="2400"/>
              <a:t>Surrogates address limitations of high-fidelity simulations</a:t>
            </a:r>
            <a:endParaRPr sz="2400"/>
          </a:p>
        </p:txBody>
      </p:sp>
      <p:sp>
        <p:nvSpPr>
          <p:cNvPr id="1069" name="Google Shape;1069;p145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-up of several metal structures&#10;&#10;Description automatically generated" id="1070" name="Google Shape;1070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2303" y="3162027"/>
            <a:ext cx="1524521" cy="858576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145"/>
          <p:cNvSpPr/>
          <p:nvPr/>
        </p:nvSpPr>
        <p:spPr>
          <a:xfrm>
            <a:off x="630453" y="697050"/>
            <a:ext cx="3142800" cy="381900"/>
          </a:xfrm>
          <a:prstGeom prst="rect">
            <a:avLst/>
          </a:prstGeom>
          <a:solidFill>
            <a:srgbClr val="47A5AE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AI-in-HPC</a:t>
            </a:r>
            <a:r>
              <a:rPr b="0" i="0" lang="en" sz="14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 Surrogate</a:t>
            </a:r>
            <a:endParaRPr b="0" i="0" sz="14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072" name="Google Shape;1072;p145"/>
          <p:cNvPicPr preferRelativeResize="0"/>
          <p:nvPr/>
        </p:nvPicPr>
        <p:blipFill rotWithShape="1">
          <a:blip r:embed="rId4">
            <a:alphaModFix/>
          </a:blip>
          <a:srcRect b="0" l="2219" r="0" t="0"/>
          <a:stretch/>
        </p:blipFill>
        <p:spPr>
          <a:xfrm>
            <a:off x="2419892" y="1493486"/>
            <a:ext cx="1596924" cy="147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45"/>
          <p:cNvSpPr/>
          <p:nvPr/>
        </p:nvSpPr>
        <p:spPr>
          <a:xfrm>
            <a:off x="771253" y="1186525"/>
            <a:ext cx="2867400" cy="246300"/>
          </a:xfrm>
          <a:prstGeom prst="rect">
            <a:avLst/>
          </a:prstGeom>
          <a:solidFill>
            <a:srgbClr val="47A5AE"/>
          </a:solidFill>
          <a:ln cap="flat" cmpd="sng" w="16425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550" lIns="59125" spcFirstLastPara="1" rIns="59125" wrap="square" tIns="29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5"/>
              <a:buFont typeface="Arial"/>
              <a:buNone/>
            </a:pPr>
            <a:r>
              <a:rPr b="0" i="0" lang="en" sz="905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Accelerate bottlenecks in Gyrokinetics code</a:t>
            </a:r>
            <a:endParaRPr b="0" i="0" sz="905" u="none" cap="none" strike="noStrike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074" name="Google Shape;1074;p145"/>
          <p:cNvGrpSpPr/>
          <p:nvPr/>
        </p:nvGrpSpPr>
        <p:grpSpPr>
          <a:xfrm>
            <a:off x="400397" y="1607385"/>
            <a:ext cx="1846893" cy="1243702"/>
            <a:chOff x="270491" y="693213"/>
            <a:chExt cx="6019860" cy="4053788"/>
          </a:xfrm>
        </p:grpSpPr>
        <p:sp>
          <p:nvSpPr>
            <p:cNvPr id="1075" name="Google Shape;1075;p145"/>
            <p:cNvSpPr/>
            <p:nvPr/>
          </p:nvSpPr>
          <p:spPr>
            <a:xfrm rot="-5400000">
              <a:off x="1909076" y="1892699"/>
              <a:ext cx="1819500" cy="109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gradFill>
              <a:gsLst>
                <a:gs pos="0">
                  <a:srgbClr val="974E13"/>
                </a:gs>
                <a:gs pos="48000">
                  <a:srgbClr val="E27823"/>
                </a:gs>
                <a:gs pos="100000">
                  <a:srgbClr val="EDAB76"/>
                </a:gs>
              </a:gsLst>
              <a:lin ang="16200038" scaled="0"/>
            </a:gradFill>
            <a:ln cap="flat" cmpd="sng" w="9525">
              <a:solidFill>
                <a:srgbClr val="277A9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2273" rotWithShape="0" dir="5400000" dist="7057">
                <a:srgbClr val="000000">
                  <a:alpha val="34510"/>
                </a:srgbClr>
              </a:outerShdw>
            </a:effectLst>
          </p:spPr>
          <p:txBody>
            <a:bodyPr anchorCtr="0" anchor="ctr" bIns="14025" lIns="28050" spcFirstLastPara="1" rIns="28050" wrap="square" tIns="14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2"/>
                <a:buFont typeface="Arial"/>
                <a:buNone/>
              </a:pPr>
              <a:r>
                <a:t/>
              </a:r>
              <a:endParaRPr b="0" i="0" sz="552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076" name="Google Shape;1076;p145"/>
            <p:cNvSpPr/>
            <p:nvPr/>
          </p:nvSpPr>
          <p:spPr>
            <a:xfrm rot="5400000">
              <a:off x="3153182" y="2045227"/>
              <a:ext cx="1819500" cy="1094400"/>
            </a:xfrm>
            <a:prstGeom prst="curvedDownArrow">
              <a:avLst>
                <a:gd fmla="val 25000" name="adj1"/>
                <a:gd fmla="val 50000" name="adj2"/>
                <a:gd fmla="val 25000" name="adj3"/>
              </a:avLst>
            </a:prstGeom>
            <a:gradFill>
              <a:gsLst>
                <a:gs pos="0">
                  <a:srgbClr val="974E13"/>
                </a:gs>
                <a:gs pos="48000">
                  <a:srgbClr val="E27823"/>
                </a:gs>
                <a:gs pos="100000">
                  <a:srgbClr val="EDAB76"/>
                </a:gs>
              </a:gsLst>
              <a:lin ang="16200038" scaled="0"/>
            </a:gradFill>
            <a:ln cap="flat" cmpd="sng" w="9525">
              <a:solidFill>
                <a:srgbClr val="277A9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2273" rotWithShape="0" dir="5400000" dist="7057">
                <a:srgbClr val="000000">
                  <a:alpha val="34510"/>
                </a:srgbClr>
              </a:outerShdw>
            </a:effectLst>
          </p:spPr>
          <p:txBody>
            <a:bodyPr anchorCtr="0" anchor="ctr" bIns="14025" lIns="28050" spcFirstLastPara="1" rIns="28050" wrap="square" tIns="140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2"/>
                <a:buFont typeface="Arial"/>
                <a:buNone/>
              </a:pPr>
              <a:r>
                <a:t/>
              </a:r>
              <a:endParaRPr b="0" i="0" sz="552" u="none" cap="none" strike="noStrike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077" name="Google Shape;1077;p145"/>
            <p:cNvSpPr txBox="1"/>
            <p:nvPr/>
          </p:nvSpPr>
          <p:spPr>
            <a:xfrm>
              <a:off x="2501048" y="2303411"/>
              <a:ext cx="18381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025" lIns="28050" spcFirstLastPara="1" rIns="28050" wrap="square" tIns="140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52"/>
                <a:buFont typeface="Arial"/>
                <a:buNone/>
              </a:pPr>
              <a:r>
                <a:rPr b="0" i="0" lang="en" sz="552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Time step loop</a:t>
              </a:r>
              <a:endParaRPr b="0" i="0" sz="42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45"/>
            <p:cNvSpPr txBox="1"/>
            <p:nvPr/>
          </p:nvSpPr>
          <p:spPr>
            <a:xfrm>
              <a:off x="2526692" y="693213"/>
              <a:ext cx="1838100" cy="73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025" lIns="28050" spcFirstLastPara="1" rIns="28050" wrap="square" tIns="140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1" i="0" lang="en" sz="429" u="none" cap="none" strike="noStrike">
                  <a:solidFill>
                    <a:srgbClr val="E2751D"/>
                  </a:solidFill>
                  <a:latin typeface="Calibri"/>
                  <a:ea typeface="Calibri"/>
                  <a:cs typeface="Calibri"/>
                  <a:sym typeface="Calibri"/>
                </a:rPr>
                <a:t>Particle Scatter</a:t>
              </a:r>
              <a:endParaRPr b="0" i="0" sz="42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0" i="0" lang="en" sz="429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Calculate charge and current densities</a:t>
              </a:r>
              <a:endParaRPr b="0" i="0" sz="429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145"/>
            <p:cNvSpPr txBox="1"/>
            <p:nvPr/>
          </p:nvSpPr>
          <p:spPr>
            <a:xfrm>
              <a:off x="4452251" y="1203038"/>
              <a:ext cx="1838100" cy="95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025" lIns="28050" spcFirstLastPara="1" rIns="28050" wrap="square" tIns="140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1" i="0" lang="en" sz="429" u="none" cap="none" strike="noStrike">
                  <a:solidFill>
                    <a:srgbClr val="E2751D"/>
                  </a:solidFill>
                  <a:latin typeface="Calibri"/>
                  <a:ea typeface="Calibri"/>
                  <a:cs typeface="Calibri"/>
                  <a:sym typeface="Calibri"/>
                </a:rPr>
                <a:t>Field Solve</a:t>
              </a:r>
              <a:endParaRPr b="0" i="0" sz="42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0" i="0" lang="en" sz="429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Calculate electrostatic and magnetic vector potentials</a:t>
              </a:r>
              <a:endParaRPr b="0" i="0" sz="429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145"/>
            <p:cNvSpPr txBox="1"/>
            <p:nvPr/>
          </p:nvSpPr>
          <p:spPr>
            <a:xfrm>
              <a:off x="4452251" y="2627218"/>
              <a:ext cx="1838100" cy="11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025" lIns="28050" spcFirstLastPara="1" rIns="28050" wrap="square" tIns="140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1" i="0" lang="en" sz="429" u="none" cap="none" strike="noStrike">
                  <a:solidFill>
                    <a:srgbClr val="E2751D"/>
                  </a:solidFill>
                  <a:latin typeface="Calibri"/>
                  <a:ea typeface="Calibri"/>
                  <a:cs typeface="Calibri"/>
                  <a:sym typeface="Calibri"/>
                </a:rPr>
                <a:t>Particle Push</a:t>
              </a:r>
              <a:endParaRPr b="0" i="0" sz="42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0" i="0" lang="en" sz="429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Evaluate equations of motion and update particle positions in phase space</a:t>
              </a:r>
              <a:endParaRPr b="0" i="0" sz="429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145"/>
            <p:cNvSpPr txBox="1"/>
            <p:nvPr/>
          </p:nvSpPr>
          <p:spPr>
            <a:xfrm>
              <a:off x="2526692" y="3578501"/>
              <a:ext cx="1838100" cy="11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025" lIns="28050" spcFirstLastPara="1" rIns="28050" wrap="square" tIns="140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1" i="0" lang="en" sz="429" u="none" cap="none" strike="noStrike">
                  <a:solidFill>
                    <a:srgbClr val="E2751D"/>
                  </a:solidFill>
                  <a:latin typeface="Calibri"/>
                  <a:ea typeface="Calibri"/>
                  <a:cs typeface="Calibri"/>
                  <a:sym typeface="Calibri"/>
                </a:rPr>
                <a:t>Particle-to-mesh Interpolation</a:t>
              </a:r>
              <a:endParaRPr b="0" i="0" sz="42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0" i="0" lang="en" sz="429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Project particle information on 5D phase space mesh</a:t>
              </a:r>
              <a:endParaRPr b="0" i="0" sz="429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145"/>
            <p:cNvSpPr txBox="1"/>
            <p:nvPr/>
          </p:nvSpPr>
          <p:spPr>
            <a:xfrm>
              <a:off x="270491" y="2627218"/>
              <a:ext cx="2075700" cy="11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025" lIns="28050" spcFirstLastPara="1" rIns="28050" wrap="square" tIns="140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1" i="0" lang="en" sz="429" u="none" cap="none" strike="noStrike">
                  <a:solidFill>
                    <a:srgbClr val="E2751D"/>
                  </a:solidFill>
                  <a:latin typeface="Calibri"/>
                  <a:ea typeface="Calibri"/>
                  <a:cs typeface="Calibri"/>
                  <a:sym typeface="Calibri"/>
                </a:rPr>
                <a:t>5D Grid Operations</a:t>
              </a:r>
              <a:endParaRPr b="0" i="0" sz="42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0" i="0" lang="en" sz="429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Collision operator, neutral particle recycling, external particle, heat and torque sources, etc.</a:t>
              </a:r>
              <a:endParaRPr b="0" i="0" sz="429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145"/>
            <p:cNvSpPr txBox="1"/>
            <p:nvPr/>
          </p:nvSpPr>
          <p:spPr>
            <a:xfrm>
              <a:off x="389178" y="1203038"/>
              <a:ext cx="1838100" cy="116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025" lIns="28050" spcFirstLastPara="1" rIns="28050" wrap="square" tIns="140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1" i="0" lang="en" sz="429" u="none" cap="none" strike="noStrike">
                  <a:solidFill>
                    <a:srgbClr val="E2751D"/>
                  </a:solidFill>
                  <a:latin typeface="Calibri"/>
                  <a:ea typeface="Calibri"/>
                  <a:cs typeface="Calibri"/>
                  <a:sym typeface="Calibri"/>
                </a:rPr>
                <a:t>Mesh-to-particle Interpolation</a:t>
              </a:r>
              <a:endParaRPr b="0" i="0" sz="429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29"/>
                <a:buFont typeface="Arial"/>
                <a:buNone/>
              </a:pPr>
              <a:r>
                <a:rPr b="0" i="0" lang="en" sz="429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Project updated distribution function data back to particles</a:t>
              </a:r>
              <a:endParaRPr b="0" i="0" sz="429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84" name="Google Shape;1084;p1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5603" y="3955300"/>
            <a:ext cx="1042500" cy="24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45"/>
          <p:cNvSpPr/>
          <p:nvPr/>
        </p:nvSpPr>
        <p:spPr>
          <a:xfrm>
            <a:off x="430041" y="3332250"/>
            <a:ext cx="1914000" cy="496500"/>
          </a:xfrm>
          <a:prstGeom prst="rect">
            <a:avLst/>
          </a:prstGeom>
          <a:solidFill>
            <a:srgbClr val="47A5AE"/>
          </a:solidFill>
          <a:ln cap="flat" cmpd="sng" w="16425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550" lIns="59125" spcFirstLastPara="1" rIns="59125" wrap="square" tIns="29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5"/>
              <a:buFont typeface="Arial"/>
              <a:buNone/>
            </a:pPr>
            <a:r>
              <a:rPr b="0" i="0" lang="en" sz="905" u="none" cap="none" strike="noStrike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Pull-back optimization via ML to improve algorithmic stability with higher timesteps</a:t>
            </a:r>
            <a:endParaRPr b="0" i="0" sz="905" u="none" cap="none" strike="noStrike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86" name="Google Shape;1086;p145"/>
          <p:cNvSpPr/>
          <p:nvPr/>
        </p:nvSpPr>
        <p:spPr>
          <a:xfrm>
            <a:off x="125421" y="4465475"/>
            <a:ext cx="3993000" cy="303300"/>
          </a:xfrm>
          <a:prstGeom prst="rect">
            <a:avLst/>
          </a:prstGeom>
          <a:solidFill>
            <a:srgbClr val="47A5AE"/>
          </a:solidFill>
          <a:ln cap="flat" cmpd="sng" w="25400">
            <a:solidFill>
              <a:srgbClr val="1D45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Seeking broader access to gold-standard data</a:t>
            </a:r>
            <a:endParaRPr b="0" i="0" sz="14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87" name="Google Shape;1087;p145"/>
          <p:cNvSpPr/>
          <p:nvPr/>
        </p:nvSpPr>
        <p:spPr>
          <a:xfrm>
            <a:off x="480053" y="2851450"/>
            <a:ext cx="1717500" cy="30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" sz="12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Plasma Turbulence</a:t>
            </a:r>
            <a:endParaRPr b="1" i="1" sz="1200" u="none" cap="none" strike="noStrike">
              <a:solidFill>
                <a:srgbClr val="000000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88" name="Google Shape;1088;p145"/>
          <p:cNvSpPr txBox="1"/>
          <p:nvPr/>
        </p:nvSpPr>
        <p:spPr>
          <a:xfrm>
            <a:off x="2551503" y="2810700"/>
            <a:ext cx="1765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Chang (2017) NF</a:t>
            </a:r>
            <a:endParaRPr b="0" i="0" sz="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9" name="Google Shape;1089;p145"/>
          <p:cNvSpPr txBox="1"/>
          <p:nvPr/>
        </p:nvSpPr>
        <p:spPr>
          <a:xfrm>
            <a:off x="2416292" y="3943805"/>
            <a:ext cx="1765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Court. Hager</a:t>
            </a:r>
            <a:endParaRPr b="0" i="0" sz="6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090" name="Google Shape;1090;p145"/>
          <p:cNvGrpSpPr/>
          <p:nvPr/>
        </p:nvGrpSpPr>
        <p:grpSpPr>
          <a:xfrm>
            <a:off x="4490825" y="697038"/>
            <a:ext cx="4362576" cy="4059137"/>
            <a:chOff x="528425" y="697038"/>
            <a:chExt cx="4362576" cy="4059137"/>
          </a:xfrm>
        </p:grpSpPr>
        <p:sp>
          <p:nvSpPr>
            <p:cNvPr id="1091" name="Google Shape;1091;p145"/>
            <p:cNvSpPr/>
            <p:nvPr/>
          </p:nvSpPr>
          <p:spPr>
            <a:xfrm>
              <a:off x="528425" y="1186375"/>
              <a:ext cx="3912000" cy="3204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2" name="Google Shape;1092;p145"/>
            <p:cNvSpPr/>
            <p:nvPr/>
          </p:nvSpPr>
          <p:spPr>
            <a:xfrm>
              <a:off x="951400" y="697038"/>
              <a:ext cx="2867400" cy="381900"/>
            </a:xfrm>
            <a:prstGeom prst="rect">
              <a:avLst/>
            </a:prstGeom>
            <a:solidFill>
              <a:srgbClr val="47A5AE"/>
            </a:solidFill>
            <a:ln cap="flat" cmpd="sng" w="25400">
              <a:solidFill>
                <a:srgbClr val="1D45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AI-about-HPC </a:t>
              </a:r>
              <a:r>
                <a:rPr b="0" i="0" lang="en" sz="1400" u="none" cap="none" strike="noStrike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Surrogate</a:t>
              </a:r>
              <a:endParaRPr b="0" i="0" sz="1400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pic>
          <p:nvPicPr>
            <p:cNvPr id="1093" name="Google Shape;1093;p145"/>
            <p:cNvPicPr preferRelativeResize="0"/>
            <p:nvPr/>
          </p:nvPicPr>
          <p:blipFill rotWithShape="1">
            <a:blip r:embed="rId6">
              <a:alphaModFix/>
            </a:blip>
            <a:srcRect b="-7738" l="15750" r="3185" t="9660"/>
            <a:stretch/>
          </p:blipFill>
          <p:spPr>
            <a:xfrm>
              <a:off x="2743975" y="2047225"/>
              <a:ext cx="1631725" cy="8970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4" name="Google Shape;1094;p145"/>
            <p:cNvSpPr/>
            <p:nvPr/>
          </p:nvSpPr>
          <p:spPr>
            <a:xfrm>
              <a:off x="1632300" y="4163372"/>
              <a:ext cx="1042500" cy="158100"/>
            </a:xfrm>
            <a:prstGeom prst="rect">
              <a:avLst/>
            </a:prstGeom>
            <a:solidFill>
              <a:srgbClr val="47A5AE"/>
            </a:solidFill>
            <a:ln cap="flat" cmpd="sng" w="16425">
              <a:solidFill>
                <a:srgbClr val="1D45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550" lIns="59125" spcFirstLastPara="1" rIns="59125" wrap="square" tIns="29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5"/>
                <a:buFont typeface="Arial"/>
                <a:buNone/>
              </a:pPr>
              <a:r>
                <a:rPr b="0" i="0" lang="en" sz="905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…</a:t>
              </a:r>
              <a:endParaRPr b="0" i="0" sz="905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95" name="Google Shape;1095;p145" title="negativetriangularity.png"/>
            <p:cNvPicPr preferRelativeResize="0"/>
            <p:nvPr/>
          </p:nvPicPr>
          <p:blipFill rotWithShape="1">
            <a:blip r:embed="rId7">
              <a:alphaModFix/>
            </a:blip>
            <a:srcRect b="91202" l="0" r="43889" t="0"/>
            <a:stretch/>
          </p:blipFill>
          <p:spPr>
            <a:xfrm>
              <a:off x="859063" y="2788307"/>
              <a:ext cx="840743" cy="111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6" name="Google Shape;1096;p145"/>
            <p:cNvSpPr/>
            <p:nvPr/>
          </p:nvSpPr>
          <p:spPr>
            <a:xfrm>
              <a:off x="528425" y="1186372"/>
              <a:ext cx="1042500" cy="246300"/>
            </a:xfrm>
            <a:prstGeom prst="rect">
              <a:avLst/>
            </a:prstGeom>
            <a:solidFill>
              <a:srgbClr val="47A5AE"/>
            </a:solidFill>
            <a:ln cap="flat" cmpd="sng" w="16425">
              <a:solidFill>
                <a:srgbClr val="1D45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550" lIns="59125" spcFirstLastPara="1" rIns="59125" wrap="square" tIns="29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5"/>
                <a:buFont typeface="Arial"/>
                <a:buNone/>
              </a:pPr>
              <a:r>
                <a:rPr b="0" i="0" lang="en" sz="905" u="none" cap="none" strike="noStrike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Inputs</a:t>
              </a:r>
              <a:endParaRPr b="0" i="0" sz="905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097" name="Google Shape;1097;p145"/>
            <p:cNvSpPr/>
            <p:nvPr/>
          </p:nvSpPr>
          <p:spPr>
            <a:xfrm>
              <a:off x="1570925" y="1186375"/>
              <a:ext cx="1104000" cy="246300"/>
            </a:xfrm>
            <a:prstGeom prst="rect">
              <a:avLst/>
            </a:prstGeom>
            <a:solidFill>
              <a:srgbClr val="47A5AE"/>
            </a:solidFill>
            <a:ln cap="flat" cmpd="sng" w="16425">
              <a:solidFill>
                <a:srgbClr val="1D45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550" lIns="59125" spcFirstLastPara="1" rIns="59125" wrap="square" tIns="29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5"/>
                <a:buFont typeface="Arial"/>
                <a:buNone/>
              </a:pPr>
              <a:r>
                <a:rPr b="0" i="0" lang="en" sz="905" u="none" cap="none" strike="noStrik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RF Physics </a:t>
              </a:r>
              <a:r>
                <a:rPr b="0" i="0" lang="en" sz="905" u="none" cap="none" strike="noStrike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code</a:t>
              </a:r>
              <a:endParaRPr b="0" i="0" sz="905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pic>
          <p:nvPicPr>
            <p:cNvPr id="1098" name="Google Shape;1098;p145"/>
            <p:cNvPicPr preferRelativeResize="0"/>
            <p:nvPr/>
          </p:nvPicPr>
          <p:blipFill rotWithShape="1">
            <a:blip r:embed="rId8">
              <a:alphaModFix/>
            </a:blip>
            <a:srcRect b="15224" l="31823" r="30594" t="20376"/>
            <a:stretch/>
          </p:blipFill>
          <p:spPr>
            <a:xfrm>
              <a:off x="2712775" y="1491775"/>
              <a:ext cx="475475" cy="70181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9" name="Google Shape;1099;p145"/>
            <p:cNvGrpSpPr/>
            <p:nvPr/>
          </p:nvGrpSpPr>
          <p:grpSpPr>
            <a:xfrm>
              <a:off x="2930147" y="3093367"/>
              <a:ext cx="342918" cy="589565"/>
              <a:chOff x="3082471" y="2870350"/>
              <a:chExt cx="551226" cy="947701"/>
            </a:xfrm>
          </p:grpSpPr>
          <p:pic>
            <p:nvPicPr>
              <p:cNvPr id="1100" name="Google Shape;1100;p145" title="negativetriangularity.png"/>
              <p:cNvPicPr preferRelativeResize="0"/>
              <p:nvPr/>
            </p:nvPicPr>
            <p:blipFill rotWithShape="1">
              <a:blip r:embed="rId7">
                <a:alphaModFix/>
              </a:blip>
              <a:srcRect b="0" l="51373" r="0" t="0"/>
              <a:stretch/>
            </p:blipFill>
            <p:spPr>
              <a:xfrm>
                <a:off x="3090321" y="2870350"/>
                <a:ext cx="543376" cy="9477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1" name="Google Shape;1101;p145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3082471" y="2900100"/>
                <a:ext cx="75825" cy="102875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</p:pic>
        </p:grpSp>
        <p:sp>
          <p:nvSpPr>
            <p:cNvPr id="1102" name="Google Shape;1102;p145"/>
            <p:cNvSpPr/>
            <p:nvPr/>
          </p:nvSpPr>
          <p:spPr>
            <a:xfrm>
              <a:off x="2674725" y="1186525"/>
              <a:ext cx="1765800" cy="246300"/>
            </a:xfrm>
            <a:prstGeom prst="rect">
              <a:avLst/>
            </a:prstGeom>
            <a:solidFill>
              <a:srgbClr val="47A5AE"/>
            </a:solidFill>
            <a:ln cap="flat" cmpd="sng" w="16425">
              <a:solidFill>
                <a:srgbClr val="1D45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550" lIns="59125" spcFirstLastPara="1" rIns="59125" wrap="square" tIns="29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5"/>
                <a:buFont typeface="Arial"/>
                <a:buNone/>
              </a:pPr>
              <a:r>
                <a:rPr b="0" i="0" lang="en" sz="905" u="none" cap="none" strike="noStrike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Outputs</a:t>
              </a:r>
              <a:endParaRPr b="0" i="0" sz="905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103" name="Google Shape;1103;p145"/>
            <p:cNvSpPr/>
            <p:nvPr/>
          </p:nvSpPr>
          <p:spPr>
            <a:xfrm>
              <a:off x="528425" y="2786572"/>
              <a:ext cx="1042500" cy="246300"/>
            </a:xfrm>
            <a:prstGeom prst="rect">
              <a:avLst/>
            </a:prstGeom>
            <a:solidFill>
              <a:srgbClr val="47A5AE"/>
            </a:solidFill>
            <a:ln cap="flat" cmpd="sng" w="16425">
              <a:solidFill>
                <a:srgbClr val="1D45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550" lIns="59125" spcFirstLastPara="1" rIns="59125" wrap="square" tIns="29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5"/>
                <a:buFont typeface="Arial"/>
                <a:buNone/>
              </a:pPr>
              <a:r>
                <a:rPr b="0" i="0" lang="en" sz="905" u="none" cap="none" strike="noStrike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Inputs</a:t>
              </a:r>
              <a:endParaRPr b="0" i="0" sz="905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104" name="Google Shape;1104;p145"/>
            <p:cNvSpPr/>
            <p:nvPr/>
          </p:nvSpPr>
          <p:spPr>
            <a:xfrm>
              <a:off x="1570925" y="2786575"/>
              <a:ext cx="1104000" cy="246300"/>
            </a:xfrm>
            <a:prstGeom prst="rect">
              <a:avLst/>
            </a:prstGeom>
            <a:solidFill>
              <a:srgbClr val="47A5AE"/>
            </a:solidFill>
            <a:ln cap="flat" cmpd="sng" w="16425">
              <a:solidFill>
                <a:srgbClr val="1D45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550" lIns="59125" spcFirstLastPara="1" rIns="59125" wrap="square" tIns="29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5"/>
                <a:buFont typeface="Arial"/>
                <a:buNone/>
              </a:pPr>
              <a:r>
                <a:rPr b="0" i="0" lang="en" sz="905" u="none" cap="none" strike="noStrik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MHD</a:t>
              </a:r>
              <a:r>
                <a:rPr b="0" i="0" lang="en" sz="905" u="none" cap="none" strike="noStrike">
                  <a:solidFill>
                    <a:schemeClr val="dk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 </a:t>
              </a:r>
              <a:r>
                <a:rPr b="0" i="0" lang="en" sz="905" u="none" cap="none" strike="noStrike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code</a:t>
              </a:r>
              <a:endParaRPr b="0" i="0" sz="905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105" name="Google Shape;1105;p145"/>
            <p:cNvSpPr/>
            <p:nvPr/>
          </p:nvSpPr>
          <p:spPr>
            <a:xfrm>
              <a:off x="2674800" y="2786725"/>
              <a:ext cx="1765800" cy="246300"/>
            </a:xfrm>
            <a:prstGeom prst="rect">
              <a:avLst/>
            </a:prstGeom>
            <a:solidFill>
              <a:srgbClr val="47A5AE"/>
            </a:solidFill>
            <a:ln cap="flat" cmpd="sng" w="16425">
              <a:solidFill>
                <a:srgbClr val="1D45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9550" lIns="59125" spcFirstLastPara="1" rIns="59125" wrap="square" tIns="295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5"/>
                <a:buFont typeface="Arial"/>
                <a:buNone/>
              </a:pPr>
              <a:r>
                <a:rPr b="0" i="0" lang="en" sz="905" u="none" cap="none" strike="noStrike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Outputs</a:t>
              </a:r>
              <a:endParaRPr b="0" i="0" sz="905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106" name="Google Shape;1106;p145"/>
            <p:cNvSpPr/>
            <p:nvPr/>
          </p:nvSpPr>
          <p:spPr>
            <a:xfrm>
              <a:off x="1664900" y="1742678"/>
              <a:ext cx="819900" cy="7974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1" lang="en" sz="1200" u="none" cap="none" strike="noStrike">
                  <a:solidFill>
                    <a:schemeClr val="dk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Plasma Heating via EM waves</a:t>
              </a:r>
              <a:endParaRPr b="1" i="1" sz="1200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pic>
          <p:nvPicPr>
            <p:cNvPr id="1107" name="Google Shape;1107;p145"/>
            <p:cNvPicPr preferRelativeResize="0"/>
            <p:nvPr/>
          </p:nvPicPr>
          <p:blipFill rotWithShape="1">
            <a:blip r:embed="rId10">
              <a:alphaModFix/>
            </a:blip>
            <a:srcRect b="0" l="0" r="4915" t="5793"/>
            <a:stretch/>
          </p:blipFill>
          <p:spPr>
            <a:xfrm>
              <a:off x="3446025" y="3093375"/>
              <a:ext cx="819900" cy="609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8" name="Google Shape;1108;p145"/>
            <p:cNvSpPr/>
            <p:nvPr/>
          </p:nvSpPr>
          <p:spPr>
            <a:xfrm>
              <a:off x="1604950" y="3332250"/>
              <a:ext cx="1042500" cy="640800"/>
            </a:xfrm>
            <a:prstGeom prst="rect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1" lang="en" sz="1200" u="none" cap="none" strike="noStrike">
                  <a:solidFill>
                    <a:schemeClr val="dk1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Plasma Stability</a:t>
              </a:r>
              <a:endParaRPr b="1" i="1" sz="1200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pic>
          <p:nvPicPr>
            <p:cNvPr id="1109" name="Google Shape;1109;p14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850314" y="3822014"/>
              <a:ext cx="524225" cy="5242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10" name="Google Shape;1110;p145"/>
            <p:cNvCxnSpPr/>
            <p:nvPr/>
          </p:nvCxnSpPr>
          <p:spPr>
            <a:xfrm flipH="1">
              <a:off x="1567130" y="1314225"/>
              <a:ext cx="4500" cy="30780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1111" name="Google Shape;1111;p145"/>
            <p:cNvCxnSpPr/>
            <p:nvPr/>
          </p:nvCxnSpPr>
          <p:spPr>
            <a:xfrm>
              <a:off x="2670418" y="1186375"/>
              <a:ext cx="3600" cy="321030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dash"/>
              <a:round/>
              <a:headEnd len="sm" w="sm" type="none"/>
              <a:tailEnd len="sm" w="sm" type="none"/>
            </a:ln>
          </p:spPr>
        </p:cxnSp>
        <p:grpSp>
          <p:nvGrpSpPr>
            <p:cNvPr id="1112" name="Google Shape;1112;p145"/>
            <p:cNvGrpSpPr/>
            <p:nvPr/>
          </p:nvGrpSpPr>
          <p:grpSpPr>
            <a:xfrm>
              <a:off x="780440" y="3108583"/>
              <a:ext cx="475495" cy="640826"/>
              <a:chOff x="662600" y="3239375"/>
              <a:chExt cx="767918" cy="1034926"/>
            </a:xfrm>
          </p:grpSpPr>
          <p:pic>
            <p:nvPicPr>
              <p:cNvPr id="1113" name="Google Shape;1113;p145" title="negativetriangularity.png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44264" t="2610"/>
              <a:stretch/>
            </p:blipFill>
            <p:spPr>
              <a:xfrm>
                <a:off x="662600" y="3239375"/>
                <a:ext cx="698351" cy="103492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14" name="Google Shape;1114;p145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1303607" y="3394125"/>
                <a:ext cx="126911" cy="7070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15" name="Google Shape;1115;p145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3477700" y="3815374"/>
              <a:ext cx="696251" cy="537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6" name="Google Shape;1116;p145"/>
            <p:cNvSpPr/>
            <p:nvPr/>
          </p:nvSpPr>
          <p:spPr>
            <a:xfrm>
              <a:off x="2538275" y="2008425"/>
              <a:ext cx="258600" cy="158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17" name="Google Shape;1117;p145"/>
            <p:cNvSpPr/>
            <p:nvPr/>
          </p:nvSpPr>
          <p:spPr>
            <a:xfrm>
              <a:off x="1373750" y="3532425"/>
              <a:ext cx="258600" cy="158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18" name="Google Shape;1118;p145"/>
            <p:cNvSpPr/>
            <p:nvPr/>
          </p:nvSpPr>
          <p:spPr>
            <a:xfrm>
              <a:off x="2538275" y="3532425"/>
              <a:ext cx="258600" cy="158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19" name="Google Shape;1119;p145"/>
            <p:cNvSpPr/>
            <p:nvPr/>
          </p:nvSpPr>
          <p:spPr>
            <a:xfrm rot="-2416191">
              <a:off x="1236468" y="1086648"/>
              <a:ext cx="421883" cy="17880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0" name="Google Shape;1120;p145"/>
            <p:cNvSpPr/>
            <p:nvPr/>
          </p:nvSpPr>
          <p:spPr>
            <a:xfrm rot="2700000">
              <a:off x="2964611" y="1092020"/>
              <a:ext cx="410688" cy="168009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3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1" name="Google Shape;1121;p145"/>
            <p:cNvSpPr/>
            <p:nvPr/>
          </p:nvSpPr>
          <p:spPr>
            <a:xfrm>
              <a:off x="851975" y="4477775"/>
              <a:ext cx="3264900" cy="278400"/>
            </a:xfrm>
            <a:prstGeom prst="rect">
              <a:avLst/>
            </a:prstGeom>
            <a:solidFill>
              <a:srgbClr val="47A5AE"/>
            </a:solidFill>
            <a:ln cap="flat" cmpd="sng" w="25400">
              <a:solidFill>
                <a:srgbClr val="1D454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Roboto Slab"/>
                  <a:ea typeface="Roboto Slab"/>
                  <a:cs typeface="Roboto Slab"/>
                  <a:sym typeface="Roboto Slab"/>
                </a:rPr>
                <a:t>Access to extensive synthetic data</a:t>
              </a:r>
              <a:endParaRPr b="0" i="0" sz="1400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endParaRPr>
            </a:p>
          </p:txBody>
        </p:sp>
        <p:sp>
          <p:nvSpPr>
            <p:cNvPr id="1122" name="Google Shape;1122;p145"/>
            <p:cNvSpPr txBox="1"/>
            <p:nvPr/>
          </p:nvSpPr>
          <p:spPr>
            <a:xfrm>
              <a:off x="677350" y="3722500"/>
              <a:ext cx="927600" cy="7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" sz="7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Geometry, magnetic conf./equilibria, physical parameters, etc…</a:t>
              </a:r>
              <a:endParaRPr b="0" i="0" sz="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3" name="Google Shape;1123;p145"/>
            <p:cNvSpPr txBox="1"/>
            <p:nvPr/>
          </p:nvSpPr>
          <p:spPr>
            <a:xfrm>
              <a:off x="644025" y="1361313"/>
              <a:ext cx="927600" cy="72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0" i="0" lang="en" sz="7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Geometry, magnetic conf./equilibria, physical parameters, etc…</a:t>
              </a:r>
              <a:endParaRPr b="0" i="0" sz="7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124" name="Google Shape;1124;p145"/>
            <p:cNvGrpSpPr/>
            <p:nvPr/>
          </p:nvGrpSpPr>
          <p:grpSpPr>
            <a:xfrm>
              <a:off x="564919" y="2061080"/>
              <a:ext cx="840803" cy="679293"/>
              <a:chOff x="645000" y="2413849"/>
              <a:chExt cx="2930649" cy="2367701"/>
            </a:xfrm>
          </p:grpSpPr>
          <p:pic>
            <p:nvPicPr>
              <p:cNvPr id="1125" name="Google Shape;1125;p145"/>
              <p:cNvPicPr preferRelativeResize="0"/>
              <p:nvPr/>
            </p:nvPicPr>
            <p:blipFill rotWithShape="1">
              <a:blip r:embed="rId14">
                <a:alphaModFix/>
              </a:blip>
              <a:srcRect b="0" l="0" r="0" t="10778"/>
              <a:stretch/>
            </p:blipFill>
            <p:spPr>
              <a:xfrm>
                <a:off x="645000" y="2413849"/>
                <a:ext cx="2859539" cy="23677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26" name="Google Shape;1126;p145"/>
              <p:cNvPicPr preferRelativeResize="0"/>
              <p:nvPr/>
            </p:nvPicPr>
            <p:blipFill rotWithShape="1">
              <a:blip r:embed="rId15">
                <a:alphaModFix/>
              </a:blip>
              <a:srcRect b="0" l="0" r="0" t="0"/>
              <a:stretch/>
            </p:blipFill>
            <p:spPr>
              <a:xfrm>
                <a:off x="3232749" y="2440650"/>
                <a:ext cx="342900" cy="147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27" name="Google Shape;1127;p145"/>
            <p:cNvSpPr/>
            <p:nvPr/>
          </p:nvSpPr>
          <p:spPr>
            <a:xfrm>
              <a:off x="1373750" y="2008425"/>
              <a:ext cx="258600" cy="158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128" name="Google Shape;1128;p145"/>
            <p:cNvPicPr preferRelativeResize="0"/>
            <p:nvPr/>
          </p:nvPicPr>
          <p:blipFill rotWithShape="1">
            <a:blip r:embed="rId16">
              <a:alphaModFix/>
            </a:blip>
            <a:srcRect b="0" l="0" r="0" t="7089"/>
            <a:stretch/>
          </p:blipFill>
          <p:spPr>
            <a:xfrm>
              <a:off x="3452025" y="1491775"/>
              <a:ext cx="747583" cy="496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9" name="Google Shape;1129;p145"/>
            <p:cNvSpPr txBox="1"/>
            <p:nvPr/>
          </p:nvSpPr>
          <p:spPr>
            <a:xfrm>
              <a:off x="3093551" y="3616955"/>
              <a:ext cx="1765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Court. Fuentes del Pozo</a:t>
              </a:r>
              <a:endParaRPr b="0" i="0" sz="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30" name="Google Shape;1130;p145"/>
            <p:cNvSpPr txBox="1"/>
            <p:nvPr/>
          </p:nvSpPr>
          <p:spPr>
            <a:xfrm>
              <a:off x="3125201" y="4201905"/>
              <a:ext cx="1765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A. Kleiner NF 22</a:t>
              </a:r>
              <a:endParaRPr b="0" i="0" sz="6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28"/>
          <p:cNvSpPr txBox="1"/>
          <p:nvPr/>
        </p:nvSpPr>
        <p:spPr>
          <a:xfrm>
            <a:off x="326400" y="808975"/>
            <a:ext cx="8763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</a:rPr>
              <a:t>… the process of combining two light atomic nuclei to form a heavier nucleus, releasing a significant amount of energy. It has the potential to provide a nearly limitless, clean, and safe source of energy.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07" name="Google Shape;807;p128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Fusion Fundamentals</a:t>
            </a:r>
            <a:endParaRPr/>
          </a:p>
        </p:txBody>
      </p:sp>
      <p:sp>
        <p:nvSpPr>
          <p:cNvPr id="808" name="Google Shape;808;p128"/>
          <p:cNvSpPr txBox="1"/>
          <p:nvPr>
            <p:ph idx="1" type="body"/>
          </p:nvPr>
        </p:nvSpPr>
        <p:spPr>
          <a:xfrm>
            <a:off x="38100" y="3430625"/>
            <a:ext cx="1941000" cy="156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When small hot atoms (usually hydrogen) combine….</a:t>
            </a:r>
            <a:endParaRPr/>
          </a:p>
        </p:txBody>
      </p:sp>
      <p:sp>
        <p:nvSpPr>
          <p:cNvPr id="809" name="Google Shape;809;p128"/>
          <p:cNvSpPr txBox="1"/>
          <p:nvPr>
            <p:ph idx="1" type="body"/>
          </p:nvPr>
        </p:nvSpPr>
        <p:spPr>
          <a:xfrm>
            <a:off x="6910725" y="3647025"/>
            <a:ext cx="2210100" cy="113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ENERGY produced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E=mc</a:t>
            </a:r>
            <a:r>
              <a:rPr baseline="30000" lang="en"/>
              <a:t>2</a:t>
            </a:r>
            <a:endParaRPr/>
          </a:p>
        </p:txBody>
      </p:sp>
      <p:pic>
        <p:nvPicPr>
          <p:cNvPr id="810" name="Google Shape;810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1575" y="3795302"/>
            <a:ext cx="26670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2450" y="3647027"/>
            <a:ext cx="2408525" cy="11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0975" y="3896227"/>
            <a:ext cx="14097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128"/>
          <p:cNvSpPr/>
          <p:nvPr/>
        </p:nvSpPr>
        <p:spPr>
          <a:xfrm>
            <a:off x="1732000" y="3432725"/>
            <a:ext cx="5262000" cy="1565700"/>
          </a:xfrm>
          <a:prstGeom prst="ellipse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46"/>
          <p:cNvSpPr txBox="1"/>
          <p:nvPr/>
        </p:nvSpPr>
        <p:spPr>
          <a:xfrm>
            <a:off x="355450" y="3000405"/>
            <a:ext cx="84351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FFM tackle analysis, reconstruction, forecasting/prediction, and inverse control tasks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i="1" u="none" cap="none" strike="noStrike">
              <a:solidFill>
                <a:schemeClr val="dk1"/>
              </a:solidFill>
            </a:endParaRPr>
          </a:p>
        </p:txBody>
      </p:sp>
      <p:sp>
        <p:nvSpPr>
          <p:cNvPr id="1136" name="Google Shape;1136;p146"/>
          <p:cNvSpPr/>
          <p:nvPr/>
        </p:nvSpPr>
        <p:spPr>
          <a:xfrm rot="5400000">
            <a:off x="8219675" y="4780375"/>
            <a:ext cx="31500" cy="135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7" name="Google Shape;1137;p146"/>
          <p:cNvSpPr txBox="1"/>
          <p:nvPr>
            <p:ph type="title"/>
          </p:nvPr>
        </p:nvSpPr>
        <p:spPr>
          <a:xfrm>
            <a:off x="190500" y="0"/>
            <a:ext cx="8763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en" sz="2400"/>
              <a:t>Fusion </a:t>
            </a:r>
            <a:r>
              <a:rPr lang="en"/>
              <a:t>Foundation</a:t>
            </a:r>
            <a:r>
              <a:rPr lang="en" sz="2400"/>
              <a:t> Models (F</a:t>
            </a:r>
            <a:r>
              <a:rPr lang="en"/>
              <a:t>F</a:t>
            </a:r>
            <a:r>
              <a:rPr lang="en" sz="2400"/>
              <a:t>M</a:t>
            </a:r>
            <a:r>
              <a:rPr lang="en"/>
              <a:t>)</a:t>
            </a:r>
            <a:endParaRPr sz="2400"/>
          </a:p>
        </p:txBody>
      </p:sp>
      <p:pic>
        <p:nvPicPr>
          <p:cNvPr id="1138" name="Google Shape;1138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610" y="1119232"/>
            <a:ext cx="958927" cy="1590812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p146"/>
          <p:cNvSpPr txBox="1"/>
          <p:nvPr/>
        </p:nvSpPr>
        <p:spPr>
          <a:xfrm>
            <a:off x="737751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Kinetic Equilibrium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 Reconstruction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40" name="Google Shape;1140;p146"/>
          <p:cNvSpPr txBox="1"/>
          <p:nvPr/>
        </p:nvSpPr>
        <p:spPr>
          <a:xfrm>
            <a:off x="1988686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Particle and Energy Source Prediction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41" name="Google Shape;1141;p146"/>
          <p:cNvSpPr txBox="1"/>
          <p:nvPr/>
        </p:nvSpPr>
        <p:spPr>
          <a:xfrm>
            <a:off x="3239621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Disruption Forecasting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42" name="Google Shape;1142;p146"/>
          <p:cNvPicPr preferRelativeResize="0"/>
          <p:nvPr/>
        </p:nvPicPr>
        <p:blipFill rotWithShape="1">
          <a:blip r:embed="rId4">
            <a:alphaModFix/>
          </a:blip>
          <a:srcRect b="2229" l="1139" r="2269" t="0"/>
          <a:stretch/>
        </p:blipFill>
        <p:spPr>
          <a:xfrm>
            <a:off x="1778128" y="1119229"/>
            <a:ext cx="1574436" cy="1000059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46"/>
          <p:cNvSpPr txBox="1"/>
          <p:nvPr/>
        </p:nvSpPr>
        <p:spPr>
          <a:xfrm>
            <a:off x="4490556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MHD Stability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44" name="Google Shape;1144;p1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3787" y="1257970"/>
            <a:ext cx="1186850" cy="1489507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46"/>
          <p:cNvSpPr txBox="1"/>
          <p:nvPr/>
        </p:nvSpPr>
        <p:spPr>
          <a:xfrm>
            <a:off x="5741491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Gyrokinetics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46" name="Google Shape;1146;p1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77918" y="1214137"/>
            <a:ext cx="1280458" cy="64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146"/>
          <p:cNvPicPr preferRelativeResize="0"/>
          <p:nvPr/>
        </p:nvPicPr>
        <p:blipFill rotWithShape="1">
          <a:blip r:embed="rId7">
            <a:alphaModFix/>
          </a:blip>
          <a:srcRect b="0" l="2219" r="0" t="0"/>
          <a:stretch/>
        </p:blipFill>
        <p:spPr>
          <a:xfrm>
            <a:off x="5885560" y="1975021"/>
            <a:ext cx="865173" cy="79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146"/>
          <p:cNvPicPr preferRelativeResize="0"/>
          <p:nvPr/>
        </p:nvPicPr>
        <p:blipFill rotWithShape="1">
          <a:blip r:embed="rId8">
            <a:alphaModFix/>
          </a:blip>
          <a:srcRect b="8743" l="10195" r="6844" t="12054"/>
          <a:stretch/>
        </p:blipFill>
        <p:spPr>
          <a:xfrm>
            <a:off x="1918497" y="2155309"/>
            <a:ext cx="1293679" cy="64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1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14253" y="1544758"/>
            <a:ext cx="1057447" cy="861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47"/>
          <p:cNvSpPr txBox="1"/>
          <p:nvPr/>
        </p:nvSpPr>
        <p:spPr>
          <a:xfrm>
            <a:off x="355450" y="3000405"/>
            <a:ext cx="84351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FFM tackle analysis, reconstruction, forecasting/prediction, and inverse control tasks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FFM require generating and leveraging multimodal and diverse data 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i="1" u="none" cap="none" strike="noStrike">
              <a:solidFill>
                <a:schemeClr val="dk1"/>
              </a:solidFill>
            </a:endParaRPr>
          </a:p>
        </p:txBody>
      </p:sp>
      <p:sp>
        <p:nvSpPr>
          <p:cNvPr id="1155" name="Google Shape;1155;p147"/>
          <p:cNvSpPr/>
          <p:nvPr/>
        </p:nvSpPr>
        <p:spPr>
          <a:xfrm rot="5400000">
            <a:off x="8219675" y="4780375"/>
            <a:ext cx="31500" cy="135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6" name="Google Shape;1156;p147"/>
          <p:cNvSpPr txBox="1"/>
          <p:nvPr>
            <p:ph type="title"/>
          </p:nvPr>
        </p:nvSpPr>
        <p:spPr>
          <a:xfrm>
            <a:off x="190500" y="0"/>
            <a:ext cx="8763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en" sz="2400"/>
              <a:t>Fusion </a:t>
            </a:r>
            <a:r>
              <a:rPr lang="en"/>
              <a:t>Foundation</a:t>
            </a:r>
            <a:r>
              <a:rPr lang="en" sz="2400"/>
              <a:t> Models (F</a:t>
            </a:r>
            <a:r>
              <a:rPr lang="en"/>
              <a:t>F</a:t>
            </a:r>
            <a:r>
              <a:rPr lang="en" sz="2400"/>
              <a:t>M</a:t>
            </a:r>
            <a:r>
              <a:rPr lang="en"/>
              <a:t>)</a:t>
            </a:r>
            <a:endParaRPr sz="2400"/>
          </a:p>
        </p:txBody>
      </p:sp>
      <p:pic>
        <p:nvPicPr>
          <p:cNvPr id="1157" name="Google Shape;1157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610" y="1119232"/>
            <a:ext cx="958927" cy="15908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147"/>
          <p:cNvSpPr txBox="1"/>
          <p:nvPr/>
        </p:nvSpPr>
        <p:spPr>
          <a:xfrm>
            <a:off x="737751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Kinetic Equilibrium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 Reconstruction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59" name="Google Shape;1159;p147"/>
          <p:cNvSpPr txBox="1"/>
          <p:nvPr/>
        </p:nvSpPr>
        <p:spPr>
          <a:xfrm>
            <a:off x="1988686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Particle and Energy Source Prediction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60" name="Google Shape;1160;p147"/>
          <p:cNvSpPr txBox="1"/>
          <p:nvPr/>
        </p:nvSpPr>
        <p:spPr>
          <a:xfrm>
            <a:off x="3239621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Disruption Forecasting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61" name="Google Shape;1161;p147"/>
          <p:cNvPicPr preferRelativeResize="0"/>
          <p:nvPr/>
        </p:nvPicPr>
        <p:blipFill rotWithShape="1">
          <a:blip r:embed="rId4">
            <a:alphaModFix/>
          </a:blip>
          <a:srcRect b="2229" l="1139" r="2269" t="0"/>
          <a:stretch/>
        </p:blipFill>
        <p:spPr>
          <a:xfrm>
            <a:off x="1778128" y="1119229"/>
            <a:ext cx="1574436" cy="1000059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147"/>
          <p:cNvSpPr txBox="1"/>
          <p:nvPr/>
        </p:nvSpPr>
        <p:spPr>
          <a:xfrm>
            <a:off x="4490556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MHD Stability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63" name="Google Shape;1163;p1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3787" y="1257970"/>
            <a:ext cx="1186850" cy="1489507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47"/>
          <p:cNvSpPr txBox="1"/>
          <p:nvPr/>
        </p:nvSpPr>
        <p:spPr>
          <a:xfrm>
            <a:off x="5741491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Gyrokinetics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65" name="Google Shape;1165;p1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77918" y="1214137"/>
            <a:ext cx="1280458" cy="64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147"/>
          <p:cNvPicPr preferRelativeResize="0"/>
          <p:nvPr/>
        </p:nvPicPr>
        <p:blipFill rotWithShape="1">
          <a:blip r:embed="rId7">
            <a:alphaModFix/>
          </a:blip>
          <a:srcRect b="0" l="2219" r="0" t="0"/>
          <a:stretch/>
        </p:blipFill>
        <p:spPr>
          <a:xfrm>
            <a:off x="5885560" y="1975021"/>
            <a:ext cx="865173" cy="79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147"/>
          <p:cNvPicPr preferRelativeResize="0"/>
          <p:nvPr/>
        </p:nvPicPr>
        <p:blipFill rotWithShape="1">
          <a:blip r:embed="rId8">
            <a:alphaModFix/>
          </a:blip>
          <a:srcRect b="8743" l="10195" r="6844" t="12054"/>
          <a:stretch/>
        </p:blipFill>
        <p:spPr>
          <a:xfrm>
            <a:off x="1918497" y="2155309"/>
            <a:ext cx="1293679" cy="64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1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14253" y="1544758"/>
            <a:ext cx="1057447" cy="86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1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78850" y="1259350"/>
            <a:ext cx="5058473" cy="14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48"/>
          <p:cNvSpPr txBox="1"/>
          <p:nvPr/>
        </p:nvSpPr>
        <p:spPr>
          <a:xfrm>
            <a:off x="355450" y="3000405"/>
            <a:ext cx="84351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FFM tackle analysis, reconstruction, forecasting/prediction, and inverse control tasks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FFM require generating and leveraging multimodal and diverse data 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just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">
                <a:solidFill>
                  <a:schemeClr val="dk1"/>
                </a:solidFill>
              </a:rPr>
              <a:t>Surrogate models are key building blocks for data generation</a:t>
            </a:r>
            <a:endParaRPr>
              <a:solidFill>
                <a:schemeClr val="dk1"/>
              </a:solidFill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i="1" u="none" cap="none" strike="noStrike">
              <a:solidFill>
                <a:schemeClr val="dk1"/>
              </a:solidFill>
            </a:endParaRPr>
          </a:p>
        </p:txBody>
      </p:sp>
      <p:sp>
        <p:nvSpPr>
          <p:cNvPr id="1175" name="Google Shape;1175;p148"/>
          <p:cNvSpPr/>
          <p:nvPr/>
        </p:nvSpPr>
        <p:spPr>
          <a:xfrm rot="5400000">
            <a:off x="8219675" y="4780375"/>
            <a:ext cx="31500" cy="135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6" name="Google Shape;1176;p148"/>
          <p:cNvSpPr txBox="1"/>
          <p:nvPr>
            <p:ph type="title"/>
          </p:nvPr>
        </p:nvSpPr>
        <p:spPr>
          <a:xfrm>
            <a:off x="190500" y="0"/>
            <a:ext cx="8763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89"/>
              <a:buNone/>
            </a:pPr>
            <a:r>
              <a:rPr lang="en" sz="2400"/>
              <a:t>Fusion </a:t>
            </a:r>
            <a:r>
              <a:rPr lang="en"/>
              <a:t>Foundation</a:t>
            </a:r>
            <a:r>
              <a:rPr lang="en" sz="2400"/>
              <a:t> Models (F</a:t>
            </a:r>
            <a:r>
              <a:rPr lang="en"/>
              <a:t>F</a:t>
            </a:r>
            <a:r>
              <a:rPr lang="en" sz="2400"/>
              <a:t>M</a:t>
            </a:r>
            <a:r>
              <a:rPr lang="en"/>
              <a:t>)</a:t>
            </a:r>
            <a:endParaRPr sz="2400"/>
          </a:p>
        </p:txBody>
      </p:sp>
      <p:pic>
        <p:nvPicPr>
          <p:cNvPr id="1177" name="Google Shape;1177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610" y="1119232"/>
            <a:ext cx="958927" cy="15908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148"/>
          <p:cNvSpPr txBox="1"/>
          <p:nvPr/>
        </p:nvSpPr>
        <p:spPr>
          <a:xfrm>
            <a:off x="737751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Kinetic Equilibrium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 Reconstruction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79" name="Google Shape;1179;p148"/>
          <p:cNvSpPr txBox="1"/>
          <p:nvPr/>
        </p:nvSpPr>
        <p:spPr>
          <a:xfrm>
            <a:off x="1988686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Particle and Energy Source Prediction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180" name="Google Shape;1180;p148"/>
          <p:cNvSpPr txBox="1"/>
          <p:nvPr/>
        </p:nvSpPr>
        <p:spPr>
          <a:xfrm>
            <a:off x="3239621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Disruption Forecasting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81" name="Google Shape;1181;p148"/>
          <p:cNvPicPr preferRelativeResize="0"/>
          <p:nvPr/>
        </p:nvPicPr>
        <p:blipFill rotWithShape="1">
          <a:blip r:embed="rId4">
            <a:alphaModFix/>
          </a:blip>
          <a:srcRect b="2229" l="1139" r="2269" t="0"/>
          <a:stretch/>
        </p:blipFill>
        <p:spPr>
          <a:xfrm>
            <a:off x="1778128" y="1119229"/>
            <a:ext cx="1574436" cy="1000059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48"/>
          <p:cNvSpPr txBox="1"/>
          <p:nvPr/>
        </p:nvSpPr>
        <p:spPr>
          <a:xfrm>
            <a:off x="4490556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MHD Stability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83" name="Google Shape;1183;p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73787" y="1257970"/>
            <a:ext cx="1186850" cy="1489507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48"/>
          <p:cNvSpPr txBox="1"/>
          <p:nvPr/>
        </p:nvSpPr>
        <p:spPr>
          <a:xfrm>
            <a:off x="5741491" y="789425"/>
            <a:ext cx="1153200" cy="329700"/>
          </a:xfrm>
          <a:prstGeom prst="rect">
            <a:avLst/>
          </a:prstGeom>
          <a:noFill/>
          <a:ln cap="flat" cmpd="sng" w="71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325" lIns="68325" spcFirstLastPara="1" rIns="68325" wrap="square" tIns="683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45"/>
              <a:buFont typeface="Arial"/>
              <a:buNone/>
            </a:pPr>
            <a:r>
              <a:rPr b="1" i="0" lang="en" sz="822" u="none" cap="none" strike="noStrike">
                <a:solidFill>
                  <a:srgbClr val="445256"/>
                </a:solidFill>
                <a:latin typeface="Roboto Slab"/>
                <a:ea typeface="Roboto Slab"/>
                <a:cs typeface="Roboto Slab"/>
                <a:sym typeface="Roboto Slab"/>
              </a:rPr>
              <a:t>Gyrokinetics</a:t>
            </a:r>
            <a:endParaRPr b="1" i="0" sz="822" u="none" cap="none" strike="noStrike">
              <a:solidFill>
                <a:srgbClr val="44525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85" name="Google Shape;1185;p1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77918" y="1214137"/>
            <a:ext cx="1280458" cy="64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148"/>
          <p:cNvPicPr preferRelativeResize="0"/>
          <p:nvPr/>
        </p:nvPicPr>
        <p:blipFill rotWithShape="1">
          <a:blip r:embed="rId7">
            <a:alphaModFix/>
          </a:blip>
          <a:srcRect b="0" l="2219" r="0" t="0"/>
          <a:stretch/>
        </p:blipFill>
        <p:spPr>
          <a:xfrm>
            <a:off x="5885560" y="1975021"/>
            <a:ext cx="865173" cy="797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148"/>
          <p:cNvPicPr preferRelativeResize="0"/>
          <p:nvPr/>
        </p:nvPicPr>
        <p:blipFill rotWithShape="1">
          <a:blip r:embed="rId8">
            <a:alphaModFix/>
          </a:blip>
          <a:srcRect b="8743" l="10195" r="6844" t="12054"/>
          <a:stretch/>
        </p:blipFill>
        <p:spPr>
          <a:xfrm>
            <a:off x="1918497" y="2155309"/>
            <a:ext cx="1293679" cy="64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1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14253" y="1544758"/>
            <a:ext cx="1057447" cy="861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p1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78850" y="1259350"/>
            <a:ext cx="5058473" cy="146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49"/>
          <p:cNvSpPr txBox="1"/>
          <p:nvPr>
            <p:ph type="title"/>
          </p:nvPr>
        </p:nvSpPr>
        <p:spPr>
          <a:xfrm>
            <a:off x="211225" y="93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oboto Slab"/>
                <a:ea typeface="Roboto Slab"/>
                <a:cs typeface="Roboto Slab"/>
                <a:sym typeface="Roboto Slab"/>
              </a:rPr>
              <a:t>AI to improve HPC and </a:t>
            </a:r>
            <a:r>
              <a:rPr lang="en" sz="2400"/>
              <a:t>HPC to improve AI</a:t>
            </a:r>
            <a:endParaRPr sz="2300"/>
          </a:p>
        </p:txBody>
      </p:sp>
      <p:pic>
        <p:nvPicPr>
          <p:cNvPr descr="radical-logo.v1.png" id="1195" name="Google Shape;1195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17711" y="11100"/>
            <a:ext cx="726288" cy="890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9"/>
          <p:cNvSpPr txBox="1"/>
          <p:nvPr/>
        </p:nvSpPr>
        <p:spPr>
          <a:xfrm>
            <a:off x="357467" y="969240"/>
            <a:ext cx="5023500" cy="27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Need active learning algorithms and policies to build (multiple) surrogates </a:t>
            </a:r>
            <a:r>
              <a:rPr b="1" lang="en" sz="1600"/>
              <a:t>online </a:t>
            </a:r>
            <a:r>
              <a:rPr lang="en" sz="1600"/>
              <a:t>efficiently </a:t>
            </a:r>
            <a:endParaRPr sz="1600"/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RADICAL Orchestrator for Surrogate Exploration (ROSE) to manage HPC campaigns to build surrogates:</a:t>
            </a:r>
            <a:r>
              <a:rPr lang="en" sz="1600"/>
              <a:t>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https://github.com/radical-cybertools/rose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(to appear AI4S Workshop at SC’25):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Specifically 75% reduction in training data without loss of accuracy ⇒ saving O(10000) node hours</a:t>
            </a:r>
            <a:endParaRPr sz="1500">
              <a:solidFill>
                <a:schemeClr val="dk1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100" u="sng">
                <a:solidFill>
                  <a:srgbClr val="2C89C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https://arxiv.org/abs/2506.11100</a:t>
            </a:r>
            <a:endParaRPr sz="12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The maximally performing computation is the one you didn’t need to execute!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197" name="Google Shape;1197;p1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8900" y="1136825"/>
            <a:ext cx="3098925" cy="3887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8" name="Google Shape;1198;p149"/>
          <p:cNvGrpSpPr/>
          <p:nvPr/>
        </p:nvGrpSpPr>
        <p:grpSpPr>
          <a:xfrm>
            <a:off x="1476216" y="3689546"/>
            <a:ext cx="3022784" cy="1385993"/>
            <a:chOff x="4200375" y="1739301"/>
            <a:chExt cx="4791226" cy="2196850"/>
          </a:xfrm>
        </p:grpSpPr>
        <p:sp>
          <p:nvSpPr>
            <p:cNvPr id="1199" name="Google Shape;1199;p149"/>
            <p:cNvSpPr txBox="1"/>
            <p:nvPr/>
          </p:nvSpPr>
          <p:spPr>
            <a:xfrm>
              <a:off x="4200375" y="1739301"/>
              <a:ext cx="1236000" cy="2103300"/>
            </a:xfrm>
            <a:prstGeom prst="rect">
              <a:avLst/>
            </a:prstGeom>
            <a:gradFill>
              <a:gsLst>
                <a:gs pos="0">
                  <a:srgbClr val="DBD4EB"/>
                </a:gs>
                <a:gs pos="100000">
                  <a:srgbClr val="9080BB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16">
                  <a:solidFill>
                    <a:schemeClr val="dk1"/>
                  </a:solidFill>
                </a:rPr>
                <a:t>Sequential Policy</a:t>
              </a:r>
              <a:endParaRPr sz="616">
                <a:solidFill>
                  <a:schemeClr val="dk1"/>
                </a:solidFill>
              </a:endParaRPr>
            </a:p>
          </p:txBody>
        </p:sp>
        <p:sp>
          <p:nvSpPr>
            <p:cNvPr id="1200" name="Google Shape;1200;p149"/>
            <p:cNvSpPr txBox="1"/>
            <p:nvPr/>
          </p:nvSpPr>
          <p:spPr>
            <a:xfrm>
              <a:off x="5551360" y="1739301"/>
              <a:ext cx="1802100" cy="2103300"/>
            </a:xfrm>
            <a:prstGeom prst="rect">
              <a:avLst/>
            </a:prstGeom>
            <a:gradFill>
              <a:gsLst>
                <a:gs pos="0">
                  <a:srgbClr val="DBD4EB"/>
                </a:gs>
                <a:gs pos="100000">
                  <a:srgbClr val="9080BB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16">
                  <a:solidFill>
                    <a:schemeClr val="dk1"/>
                  </a:solidFill>
                </a:rPr>
                <a:t>Parallel Policy</a:t>
              </a:r>
              <a:endParaRPr sz="616">
                <a:solidFill>
                  <a:schemeClr val="dk1"/>
                </a:solidFill>
              </a:endParaRPr>
            </a:p>
          </p:txBody>
        </p:sp>
        <p:sp>
          <p:nvSpPr>
            <p:cNvPr id="1201" name="Google Shape;1201;p149"/>
            <p:cNvSpPr txBox="1"/>
            <p:nvPr/>
          </p:nvSpPr>
          <p:spPr>
            <a:xfrm>
              <a:off x="7412670" y="1739301"/>
              <a:ext cx="1501800" cy="2103300"/>
            </a:xfrm>
            <a:prstGeom prst="rect">
              <a:avLst/>
            </a:prstGeom>
            <a:gradFill>
              <a:gsLst>
                <a:gs pos="0">
                  <a:srgbClr val="DBD4EB"/>
                </a:gs>
                <a:gs pos="100000">
                  <a:srgbClr val="9080BB"/>
                </a:gs>
              </a:gsLst>
              <a:lin ang="5400012" scaled="0"/>
            </a:gradFill>
            <a:ln>
              <a:noFill/>
            </a:ln>
          </p:spPr>
          <p:txBody>
            <a:bodyPr anchorCtr="0" anchor="t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16">
                  <a:solidFill>
                    <a:schemeClr val="dk1"/>
                  </a:solidFill>
                </a:rPr>
                <a:t>User Defined Policy</a:t>
              </a:r>
              <a:endParaRPr sz="616">
                <a:solidFill>
                  <a:schemeClr val="dk1"/>
                </a:solidFill>
              </a:endParaRPr>
            </a:p>
          </p:txBody>
        </p:sp>
        <p:sp>
          <p:nvSpPr>
            <p:cNvPr id="1202" name="Google Shape;1202;p149"/>
            <p:cNvSpPr/>
            <p:nvPr/>
          </p:nvSpPr>
          <p:spPr>
            <a:xfrm>
              <a:off x="4510856" y="2222000"/>
              <a:ext cx="600600" cy="310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Simulation</a:t>
              </a:r>
              <a:endParaRPr sz="479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Task</a:t>
              </a:r>
              <a:endParaRPr sz="479"/>
            </a:p>
          </p:txBody>
        </p:sp>
        <p:sp>
          <p:nvSpPr>
            <p:cNvPr id="1203" name="Google Shape;1203;p149"/>
            <p:cNvSpPr/>
            <p:nvPr/>
          </p:nvSpPr>
          <p:spPr>
            <a:xfrm>
              <a:off x="4510856" y="2826368"/>
              <a:ext cx="600600" cy="310500"/>
            </a:xfrm>
            <a:prstGeom prst="roundRect">
              <a:avLst>
                <a:gd fmla="val 16667" name="adj"/>
              </a:avLst>
            </a:prstGeom>
            <a:solidFill>
              <a:srgbClr val="999999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Training</a:t>
              </a:r>
              <a:endParaRPr sz="479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Task</a:t>
              </a:r>
              <a:endParaRPr sz="479"/>
            </a:p>
          </p:txBody>
        </p:sp>
        <p:sp>
          <p:nvSpPr>
            <p:cNvPr id="1204" name="Google Shape;1204;p149"/>
            <p:cNvSpPr/>
            <p:nvPr/>
          </p:nvSpPr>
          <p:spPr>
            <a:xfrm>
              <a:off x="4510856" y="3430749"/>
              <a:ext cx="600600" cy="310500"/>
            </a:xfrm>
            <a:prstGeom prst="roundRect">
              <a:avLst>
                <a:gd fmla="val 16667" name="adj"/>
              </a:avLst>
            </a:prstGeom>
            <a:solidFill>
              <a:srgbClr val="FF9900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10"/>
                <a:t>Active Learn</a:t>
              </a:r>
              <a:endParaRPr sz="41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10"/>
                <a:t>Task</a:t>
              </a:r>
              <a:endParaRPr sz="410"/>
            </a:p>
          </p:txBody>
        </p:sp>
        <p:cxnSp>
          <p:nvCxnSpPr>
            <p:cNvPr id="1205" name="Google Shape;1205;p149"/>
            <p:cNvCxnSpPr>
              <a:stCxn id="1202" idx="3"/>
              <a:endCxn id="1204" idx="3"/>
            </p:cNvCxnSpPr>
            <p:nvPr/>
          </p:nvCxnSpPr>
          <p:spPr>
            <a:xfrm>
              <a:off x="5111456" y="2377250"/>
              <a:ext cx="900" cy="1208700"/>
            </a:xfrm>
            <a:prstGeom prst="bentConnector3">
              <a:avLst>
                <a:gd fmla="val 52608033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06" name="Google Shape;1206;p149"/>
            <p:cNvCxnSpPr>
              <a:stCxn id="1204" idx="1"/>
              <a:endCxn id="1202" idx="1"/>
            </p:cNvCxnSpPr>
            <p:nvPr/>
          </p:nvCxnSpPr>
          <p:spPr>
            <a:xfrm flipH="1" rot="10800000">
              <a:off x="4510856" y="2377299"/>
              <a:ext cx="900" cy="1208700"/>
            </a:xfrm>
            <a:prstGeom prst="bentConnector3">
              <a:avLst>
                <a:gd fmla="val -52608033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07" name="Google Shape;1207;p149"/>
            <p:cNvCxnSpPr>
              <a:stCxn id="1202" idx="2"/>
              <a:endCxn id="1203" idx="0"/>
            </p:cNvCxnSpPr>
            <p:nvPr/>
          </p:nvCxnSpPr>
          <p:spPr>
            <a:xfrm>
              <a:off x="4811156" y="2532500"/>
              <a:ext cx="0" cy="294000"/>
            </a:xfrm>
            <a:prstGeom prst="straightConnector1">
              <a:avLst/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208" name="Google Shape;1208;p149"/>
            <p:cNvSpPr/>
            <p:nvPr/>
          </p:nvSpPr>
          <p:spPr>
            <a:xfrm>
              <a:off x="4381681" y="2015958"/>
              <a:ext cx="858900" cy="143100"/>
            </a:xfrm>
            <a:prstGeom prst="roundRect">
              <a:avLst>
                <a:gd fmla="val 16667" name="adj"/>
              </a:avLst>
            </a:prstGeom>
            <a:solidFill>
              <a:srgbClr val="E06666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Stop Criterion</a:t>
              </a:r>
              <a:endParaRPr sz="479"/>
            </a:p>
          </p:txBody>
        </p:sp>
        <p:cxnSp>
          <p:nvCxnSpPr>
            <p:cNvPr id="1209" name="Google Shape;1209;p149"/>
            <p:cNvCxnSpPr>
              <a:stCxn id="1203" idx="2"/>
              <a:endCxn id="1204" idx="0"/>
            </p:cNvCxnSpPr>
            <p:nvPr/>
          </p:nvCxnSpPr>
          <p:spPr>
            <a:xfrm>
              <a:off x="4811156" y="3136868"/>
              <a:ext cx="0" cy="294000"/>
            </a:xfrm>
            <a:prstGeom prst="straightConnector1">
              <a:avLst/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210" name="Google Shape;1210;p149"/>
            <p:cNvSpPr/>
            <p:nvPr/>
          </p:nvSpPr>
          <p:spPr>
            <a:xfrm>
              <a:off x="5680528" y="2222000"/>
              <a:ext cx="1501800" cy="3105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Simulation</a:t>
              </a:r>
              <a:endParaRPr sz="479"/>
            </a:p>
          </p:txBody>
        </p:sp>
        <p:sp>
          <p:nvSpPr>
            <p:cNvPr id="1211" name="Google Shape;1211;p149"/>
            <p:cNvSpPr/>
            <p:nvPr/>
          </p:nvSpPr>
          <p:spPr>
            <a:xfrm>
              <a:off x="5680521" y="2759638"/>
              <a:ext cx="600600" cy="310500"/>
            </a:xfrm>
            <a:prstGeom prst="roundRect">
              <a:avLst>
                <a:gd fmla="val 16667" name="adj"/>
              </a:avLst>
            </a:prstGeom>
            <a:solidFill>
              <a:srgbClr val="999999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Training</a:t>
              </a:r>
              <a:endParaRPr sz="479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1</a:t>
              </a:r>
              <a:endParaRPr sz="479"/>
            </a:p>
          </p:txBody>
        </p:sp>
        <p:sp>
          <p:nvSpPr>
            <p:cNvPr id="1212" name="Google Shape;1212;p149"/>
            <p:cNvSpPr txBox="1"/>
            <p:nvPr/>
          </p:nvSpPr>
          <p:spPr>
            <a:xfrm>
              <a:off x="6281194" y="2870789"/>
              <a:ext cx="293100" cy="1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1275" lIns="31275" spcFirstLastPara="1" rIns="31275" wrap="square" tIns="31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16">
                  <a:solidFill>
                    <a:schemeClr val="dk2"/>
                  </a:solidFill>
                </a:rPr>
                <a:t>…..</a:t>
              </a:r>
              <a:endParaRPr sz="616">
                <a:solidFill>
                  <a:schemeClr val="dk2"/>
                </a:solidFill>
              </a:endParaRPr>
            </a:p>
          </p:txBody>
        </p:sp>
        <p:sp>
          <p:nvSpPr>
            <p:cNvPr id="1213" name="Google Shape;1213;p149"/>
            <p:cNvSpPr/>
            <p:nvPr/>
          </p:nvSpPr>
          <p:spPr>
            <a:xfrm>
              <a:off x="5680528" y="3430749"/>
              <a:ext cx="600600" cy="310500"/>
            </a:xfrm>
            <a:prstGeom prst="roundRect">
              <a:avLst>
                <a:gd fmla="val 16667" name="adj"/>
              </a:avLst>
            </a:prstGeom>
            <a:solidFill>
              <a:srgbClr val="FF9900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10"/>
                <a:t>Active Learn</a:t>
              </a:r>
              <a:endParaRPr sz="41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10"/>
                <a:t>1</a:t>
              </a:r>
              <a:endParaRPr sz="410"/>
            </a:p>
          </p:txBody>
        </p:sp>
        <p:sp>
          <p:nvSpPr>
            <p:cNvPr id="1214" name="Google Shape;1214;p149"/>
            <p:cNvSpPr txBox="1"/>
            <p:nvPr/>
          </p:nvSpPr>
          <p:spPr>
            <a:xfrm>
              <a:off x="6288273" y="3547338"/>
              <a:ext cx="293100" cy="14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1275" lIns="31275" spcFirstLastPara="1" rIns="31275" wrap="square" tIns="31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16">
                  <a:solidFill>
                    <a:schemeClr val="dk2"/>
                  </a:solidFill>
                </a:rPr>
                <a:t>…..</a:t>
              </a:r>
              <a:endParaRPr sz="616">
                <a:solidFill>
                  <a:schemeClr val="dk2"/>
                </a:solidFill>
              </a:endParaRPr>
            </a:p>
          </p:txBody>
        </p:sp>
        <p:cxnSp>
          <p:nvCxnSpPr>
            <p:cNvPr id="1215" name="Google Shape;1215;p149"/>
            <p:cNvCxnSpPr>
              <a:stCxn id="1210" idx="2"/>
              <a:endCxn id="1211" idx="0"/>
            </p:cNvCxnSpPr>
            <p:nvPr/>
          </p:nvCxnSpPr>
          <p:spPr>
            <a:xfrm rot="5400000">
              <a:off x="6092578" y="2420750"/>
              <a:ext cx="227100" cy="450600"/>
            </a:xfrm>
            <a:prstGeom prst="bentConnector3">
              <a:avLst>
                <a:gd fmla="val 50008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16" name="Google Shape;1216;p149"/>
            <p:cNvCxnSpPr>
              <a:stCxn id="1211" idx="2"/>
              <a:endCxn id="1213" idx="0"/>
            </p:cNvCxnSpPr>
            <p:nvPr/>
          </p:nvCxnSpPr>
          <p:spPr>
            <a:xfrm>
              <a:off x="5980821" y="3070138"/>
              <a:ext cx="0" cy="360600"/>
            </a:xfrm>
            <a:prstGeom prst="straightConnector1">
              <a:avLst/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217" name="Google Shape;1217;p149"/>
            <p:cNvSpPr/>
            <p:nvPr/>
          </p:nvSpPr>
          <p:spPr>
            <a:xfrm>
              <a:off x="6581531" y="2759651"/>
              <a:ext cx="600600" cy="310500"/>
            </a:xfrm>
            <a:prstGeom prst="roundRect">
              <a:avLst>
                <a:gd fmla="val 16667" name="adj"/>
              </a:avLst>
            </a:prstGeom>
            <a:solidFill>
              <a:srgbClr val="999999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Training</a:t>
              </a:r>
              <a:endParaRPr sz="479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N</a:t>
              </a:r>
              <a:endParaRPr sz="479"/>
            </a:p>
          </p:txBody>
        </p:sp>
        <p:sp>
          <p:nvSpPr>
            <p:cNvPr id="1218" name="Google Shape;1218;p149"/>
            <p:cNvSpPr/>
            <p:nvPr/>
          </p:nvSpPr>
          <p:spPr>
            <a:xfrm>
              <a:off x="6581537" y="3430762"/>
              <a:ext cx="600600" cy="310500"/>
            </a:xfrm>
            <a:prstGeom prst="roundRect">
              <a:avLst>
                <a:gd fmla="val 16667" name="adj"/>
              </a:avLst>
            </a:prstGeom>
            <a:solidFill>
              <a:srgbClr val="FF9900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10"/>
                <a:t>Active Learn</a:t>
              </a:r>
              <a:endParaRPr sz="410"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10"/>
                <a:t>N</a:t>
              </a:r>
              <a:endParaRPr sz="410"/>
            </a:p>
          </p:txBody>
        </p:sp>
        <p:cxnSp>
          <p:nvCxnSpPr>
            <p:cNvPr id="1219" name="Google Shape;1219;p149"/>
            <p:cNvCxnSpPr>
              <a:stCxn id="1210" idx="2"/>
              <a:endCxn id="1217" idx="0"/>
            </p:cNvCxnSpPr>
            <p:nvPr/>
          </p:nvCxnSpPr>
          <p:spPr>
            <a:xfrm flipH="1" rot="-5400000">
              <a:off x="6543028" y="2420900"/>
              <a:ext cx="227100" cy="450300"/>
            </a:xfrm>
            <a:prstGeom prst="bentConnector3">
              <a:avLst>
                <a:gd fmla="val 50011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20" name="Google Shape;1220;p149"/>
            <p:cNvCxnSpPr>
              <a:stCxn id="1217" idx="2"/>
              <a:endCxn id="1218" idx="0"/>
            </p:cNvCxnSpPr>
            <p:nvPr/>
          </p:nvCxnSpPr>
          <p:spPr>
            <a:xfrm>
              <a:off x="6881831" y="3070151"/>
              <a:ext cx="0" cy="360600"/>
            </a:xfrm>
            <a:prstGeom prst="straightConnector1">
              <a:avLst/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21" name="Google Shape;1221;p149"/>
            <p:cNvCxnSpPr>
              <a:stCxn id="1210" idx="3"/>
              <a:endCxn id="1218" idx="3"/>
            </p:cNvCxnSpPr>
            <p:nvPr/>
          </p:nvCxnSpPr>
          <p:spPr>
            <a:xfrm>
              <a:off x="7182328" y="2377250"/>
              <a:ext cx="900" cy="1208700"/>
            </a:xfrm>
            <a:prstGeom prst="bentConnector3">
              <a:avLst>
                <a:gd fmla="val 52608033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22" name="Google Shape;1222;p149"/>
            <p:cNvCxnSpPr>
              <a:stCxn id="1213" idx="1"/>
              <a:endCxn id="1210" idx="1"/>
            </p:cNvCxnSpPr>
            <p:nvPr/>
          </p:nvCxnSpPr>
          <p:spPr>
            <a:xfrm flipH="1" rot="10800000">
              <a:off x="5680528" y="2377299"/>
              <a:ext cx="900" cy="1208700"/>
            </a:xfrm>
            <a:prstGeom prst="bentConnector3">
              <a:avLst>
                <a:gd fmla="val -52608033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223" name="Google Shape;1223;p149"/>
            <p:cNvSpPr/>
            <p:nvPr/>
          </p:nvSpPr>
          <p:spPr>
            <a:xfrm>
              <a:off x="5680596" y="2015958"/>
              <a:ext cx="1501800" cy="143100"/>
            </a:xfrm>
            <a:prstGeom prst="roundRect">
              <a:avLst>
                <a:gd fmla="val 16667" name="adj"/>
              </a:avLst>
            </a:prstGeom>
            <a:solidFill>
              <a:srgbClr val="E06666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Stop Criterion</a:t>
              </a:r>
              <a:endParaRPr sz="479"/>
            </a:p>
          </p:txBody>
        </p:sp>
        <p:sp>
          <p:nvSpPr>
            <p:cNvPr id="1224" name="Google Shape;1224;p149"/>
            <p:cNvSpPr/>
            <p:nvPr/>
          </p:nvSpPr>
          <p:spPr>
            <a:xfrm>
              <a:off x="7622035" y="2571504"/>
              <a:ext cx="324600" cy="2271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Sim</a:t>
              </a:r>
              <a:endParaRPr sz="479"/>
            </a:p>
          </p:txBody>
        </p:sp>
        <p:sp>
          <p:nvSpPr>
            <p:cNvPr id="1225" name="Google Shape;1225;p149"/>
            <p:cNvSpPr/>
            <p:nvPr/>
          </p:nvSpPr>
          <p:spPr>
            <a:xfrm>
              <a:off x="8054374" y="2571504"/>
              <a:ext cx="293100" cy="2271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Sim</a:t>
              </a:r>
              <a:endParaRPr sz="479"/>
            </a:p>
          </p:txBody>
        </p:sp>
        <p:sp>
          <p:nvSpPr>
            <p:cNvPr id="1226" name="Google Shape;1226;p149"/>
            <p:cNvSpPr/>
            <p:nvPr/>
          </p:nvSpPr>
          <p:spPr>
            <a:xfrm>
              <a:off x="8469286" y="2571504"/>
              <a:ext cx="293100" cy="2271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Sim</a:t>
              </a:r>
              <a:endParaRPr sz="479"/>
            </a:p>
          </p:txBody>
        </p:sp>
        <p:sp>
          <p:nvSpPr>
            <p:cNvPr id="1227" name="Google Shape;1227;p149"/>
            <p:cNvSpPr/>
            <p:nvPr/>
          </p:nvSpPr>
          <p:spPr>
            <a:xfrm>
              <a:off x="7610589" y="2015958"/>
              <a:ext cx="1180800" cy="143100"/>
            </a:xfrm>
            <a:prstGeom prst="roundRect">
              <a:avLst>
                <a:gd fmla="val 16667" name="adj"/>
              </a:avLst>
            </a:prstGeom>
            <a:solidFill>
              <a:srgbClr val="E06666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Stop Criterion</a:t>
              </a:r>
              <a:endParaRPr sz="479"/>
            </a:p>
          </p:txBody>
        </p:sp>
        <p:sp>
          <p:nvSpPr>
            <p:cNvPr id="1228" name="Google Shape;1228;p149"/>
            <p:cNvSpPr/>
            <p:nvPr/>
          </p:nvSpPr>
          <p:spPr>
            <a:xfrm>
              <a:off x="7608229" y="2951399"/>
              <a:ext cx="1194900" cy="1647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Utility Task</a:t>
              </a:r>
              <a:endParaRPr sz="479"/>
            </a:p>
          </p:txBody>
        </p:sp>
        <p:sp>
          <p:nvSpPr>
            <p:cNvPr id="1229" name="Google Shape;1229;p149"/>
            <p:cNvSpPr/>
            <p:nvPr/>
          </p:nvSpPr>
          <p:spPr>
            <a:xfrm>
              <a:off x="7610589" y="2204465"/>
              <a:ext cx="1180800" cy="2142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Utility Task</a:t>
              </a:r>
              <a:endParaRPr sz="479"/>
            </a:p>
          </p:txBody>
        </p:sp>
        <p:sp>
          <p:nvSpPr>
            <p:cNvPr id="1230" name="Google Shape;1230;p149"/>
            <p:cNvSpPr/>
            <p:nvPr/>
          </p:nvSpPr>
          <p:spPr>
            <a:xfrm>
              <a:off x="7610589" y="3254420"/>
              <a:ext cx="1180800" cy="164700"/>
            </a:xfrm>
            <a:prstGeom prst="roundRect">
              <a:avLst>
                <a:gd fmla="val 16667" name="adj"/>
              </a:avLst>
            </a:prstGeom>
            <a:solidFill>
              <a:srgbClr val="999999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79"/>
                <a:t>Training</a:t>
              </a:r>
              <a:endParaRPr sz="479"/>
            </a:p>
          </p:txBody>
        </p:sp>
        <p:sp>
          <p:nvSpPr>
            <p:cNvPr id="1231" name="Google Shape;1231;p149"/>
            <p:cNvSpPr/>
            <p:nvPr/>
          </p:nvSpPr>
          <p:spPr>
            <a:xfrm>
              <a:off x="7610589" y="3588674"/>
              <a:ext cx="1180800" cy="183000"/>
            </a:xfrm>
            <a:prstGeom prst="roundRect">
              <a:avLst>
                <a:gd fmla="val 16667" name="adj"/>
              </a:avLst>
            </a:prstGeom>
            <a:solidFill>
              <a:srgbClr val="FF9900"/>
            </a:solidFill>
            <a:ln cap="flat" cmpd="sng" w="6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1275" lIns="31275" spcFirstLastPara="1" rIns="31275" wrap="square" tIns="31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10"/>
                <a:t>Active Learn</a:t>
              </a:r>
              <a:endParaRPr sz="410"/>
            </a:p>
          </p:txBody>
        </p:sp>
        <p:cxnSp>
          <p:nvCxnSpPr>
            <p:cNvPr id="1232" name="Google Shape;1232;p149"/>
            <p:cNvCxnSpPr>
              <a:stCxn id="1229" idx="2"/>
              <a:endCxn id="1226" idx="0"/>
            </p:cNvCxnSpPr>
            <p:nvPr/>
          </p:nvCxnSpPr>
          <p:spPr>
            <a:xfrm flipH="1" rot="-5400000">
              <a:off x="8332089" y="2287565"/>
              <a:ext cx="152700" cy="414900"/>
            </a:xfrm>
            <a:prstGeom prst="bentConnector3">
              <a:avLst>
                <a:gd fmla="val 50045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33" name="Google Shape;1233;p149"/>
            <p:cNvCxnSpPr>
              <a:stCxn id="1229" idx="2"/>
              <a:endCxn id="1224" idx="0"/>
            </p:cNvCxnSpPr>
            <p:nvPr/>
          </p:nvCxnSpPr>
          <p:spPr>
            <a:xfrm rot="5400000">
              <a:off x="7916289" y="2286665"/>
              <a:ext cx="152700" cy="416700"/>
            </a:xfrm>
            <a:prstGeom prst="bentConnector3">
              <a:avLst>
                <a:gd fmla="val 50045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34" name="Google Shape;1234;p149"/>
            <p:cNvCxnSpPr>
              <a:stCxn id="1229" idx="2"/>
              <a:endCxn id="1225" idx="0"/>
            </p:cNvCxnSpPr>
            <p:nvPr/>
          </p:nvCxnSpPr>
          <p:spPr>
            <a:xfrm flipH="1" rot="-5400000">
              <a:off x="8125089" y="2494565"/>
              <a:ext cx="152700" cy="900"/>
            </a:xfrm>
            <a:prstGeom prst="bentConnector3">
              <a:avLst>
                <a:gd fmla="val 50045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35" name="Google Shape;1235;p149"/>
            <p:cNvCxnSpPr>
              <a:stCxn id="1224" idx="2"/>
              <a:endCxn id="1228" idx="0"/>
            </p:cNvCxnSpPr>
            <p:nvPr/>
          </p:nvCxnSpPr>
          <p:spPr>
            <a:xfrm flipH="1" rot="-5400000">
              <a:off x="7918585" y="2664354"/>
              <a:ext cx="152700" cy="421200"/>
            </a:xfrm>
            <a:prstGeom prst="bentConnector3">
              <a:avLst>
                <a:gd fmla="val 50031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36" name="Google Shape;1236;p149"/>
            <p:cNvCxnSpPr>
              <a:stCxn id="1226" idx="2"/>
              <a:endCxn id="1228" idx="0"/>
            </p:cNvCxnSpPr>
            <p:nvPr/>
          </p:nvCxnSpPr>
          <p:spPr>
            <a:xfrm rot="5400000">
              <a:off x="8334436" y="2669904"/>
              <a:ext cx="152700" cy="410100"/>
            </a:xfrm>
            <a:prstGeom prst="bentConnector3">
              <a:avLst>
                <a:gd fmla="val 50031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37" name="Google Shape;1237;p149"/>
            <p:cNvCxnSpPr>
              <a:stCxn id="1225" idx="2"/>
              <a:endCxn id="1228" idx="0"/>
            </p:cNvCxnSpPr>
            <p:nvPr/>
          </p:nvCxnSpPr>
          <p:spPr>
            <a:xfrm flipH="1" rot="-5400000">
              <a:off x="8126974" y="2872554"/>
              <a:ext cx="152700" cy="4800"/>
            </a:xfrm>
            <a:prstGeom prst="bentConnector3">
              <a:avLst>
                <a:gd fmla="val 50031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38" name="Google Shape;1238;p149"/>
            <p:cNvCxnSpPr>
              <a:stCxn id="1228" idx="2"/>
              <a:endCxn id="1230" idx="0"/>
            </p:cNvCxnSpPr>
            <p:nvPr/>
          </p:nvCxnSpPr>
          <p:spPr>
            <a:xfrm flipH="1">
              <a:off x="8200879" y="3116099"/>
              <a:ext cx="4800" cy="138300"/>
            </a:xfrm>
            <a:prstGeom prst="straightConnector1">
              <a:avLst/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39" name="Google Shape;1239;p149"/>
            <p:cNvCxnSpPr>
              <a:stCxn id="1230" idx="2"/>
              <a:endCxn id="1231" idx="0"/>
            </p:cNvCxnSpPr>
            <p:nvPr/>
          </p:nvCxnSpPr>
          <p:spPr>
            <a:xfrm>
              <a:off x="8200989" y="3419120"/>
              <a:ext cx="0" cy="169500"/>
            </a:xfrm>
            <a:prstGeom prst="straightConnector1">
              <a:avLst/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40" name="Google Shape;1240;p149"/>
            <p:cNvCxnSpPr>
              <a:stCxn id="1229" idx="3"/>
              <a:endCxn id="1231" idx="3"/>
            </p:cNvCxnSpPr>
            <p:nvPr/>
          </p:nvCxnSpPr>
          <p:spPr>
            <a:xfrm>
              <a:off x="8791389" y="2311565"/>
              <a:ext cx="900" cy="1368600"/>
            </a:xfrm>
            <a:prstGeom prst="bentConnector3">
              <a:avLst>
                <a:gd fmla="val 52608033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241" name="Google Shape;1241;p149"/>
            <p:cNvCxnSpPr>
              <a:stCxn id="1231" idx="1"/>
              <a:endCxn id="1229" idx="1"/>
            </p:cNvCxnSpPr>
            <p:nvPr/>
          </p:nvCxnSpPr>
          <p:spPr>
            <a:xfrm flipH="1" rot="10800000">
              <a:off x="7610589" y="2311574"/>
              <a:ext cx="900" cy="1368600"/>
            </a:xfrm>
            <a:prstGeom prst="bentConnector3">
              <a:avLst>
                <a:gd fmla="val -52608033" name="adj1"/>
              </a:avLst>
            </a:prstGeom>
            <a:noFill/>
            <a:ln cap="flat" cmpd="sng" w="6525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242" name="Google Shape;1242;p149"/>
            <p:cNvPicPr preferRelativeResize="0"/>
            <p:nvPr/>
          </p:nvPicPr>
          <p:blipFill rotWithShape="1">
            <a:blip r:embed="rId7">
              <a:alphaModFix amt="24000"/>
            </a:blip>
            <a:srcRect b="52865" l="0" r="32705" t="0"/>
            <a:stretch/>
          </p:blipFill>
          <p:spPr>
            <a:xfrm>
              <a:off x="8666513" y="3657133"/>
              <a:ext cx="325088" cy="27901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50"/>
          <p:cNvSpPr txBox="1"/>
          <p:nvPr>
            <p:ph idx="1" type="body"/>
          </p:nvPr>
        </p:nvSpPr>
        <p:spPr>
          <a:xfrm>
            <a:off x="190500" y="1205400"/>
            <a:ext cx="8882100" cy="273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Fusion is a promising solution for clean, reliable, and safe energy generation.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Production fusion has many engineering challenges; </a:t>
            </a: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fusion is beyond current capabilities of high-performance computing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Next ten orders of magnitude (OOM) scientific performance will rely on the ability to effectively integrate AI and HPC (algorithmic Moore’s Law) 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 surrogates of high-fidelity simulations online is critical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Surrogate models are critical data generators for foundation models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Critical to efficiently build surrogates on HPC (ROSE)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150"/>
          <p:cNvSpPr txBox="1"/>
          <p:nvPr>
            <p:ph idx="12" type="sldNum"/>
          </p:nvPr>
        </p:nvSpPr>
        <p:spPr>
          <a:xfrm>
            <a:off x="6748590" y="4822335"/>
            <a:ext cx="2133600" cy="1477500"/>
          </a:xfrm>
          <a:prstGeom prst="rect">
            <a:avLst/>
          </a:prstGeom>
        </p:spPr>
        <p:txBody>
          <a:bodyPr anchorCtr="0" anchor="t" bIns="45700" lIns="45700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3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4" marL="18288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5" marL="22860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6" marL="2743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7" marL="3200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  <a:p>
            <a:pPr indent="0" lvl="8" marL="3657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50" name="Google Shape;1250;p150"/>
          <p:cNvSpPr txBox="1"/>
          <p:nvPr>
            <p:ph type="title"/>
          </p:nvPr>
        </p:nvSpPr>
        <p:spPr>
          <a:xfrm>
            <a:off x="282235" y="56991"/>
            <a:ext cx="8597100" cy="517800"/>
          </a:xfrm>
          <a:prstGeom prst="rect">
            <a:avLst/>
          </a:prstGeom>
        </p:spPr>
        <p:txBody>
          <a:bodyPr anchorCtr="0" anchor="ctr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</a:rPr>
              <a:t>Conclusion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51"/>
          <p:cNvSpPr txBox="1"/>
          <p:nvPr>
            <p:ph type="title"/>
          </p:nvPr>
        </p:nvSpPr>
        <p:spPr>
          <a:xfrm>
            <a:off x="190500" y="1836682"/>
            <a:ext cx="8086500" cy="14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"/>
              <a:buNone/>
            </a:pPr>
            <a:r>
              <a:rPr lang="en"/>
              <a:t>Thank you! </a:t>
            </a:r>
            <a:endParaRPr/>
          </a:p>
        </p:txBody>
      </p:sp>
      <p:sp>
        <p:nvSpPr>
          <p:cNvPr id="1256" name="Google Shape;1256;p151"/>
          <p:cNvSpPr txBox="1"/>
          <p:nvPr>
            <p:ph idx="12" type="sldNum"/>
          </p:nvPr>
        </p:nvSpPr>
        <p:spPr>
          <a:xfrm>
            <a:off x="8801100" y="4846320"/>
            <a:ext cx="342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29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Fusion is the energy source of all stars</a:t>
            </a:r>
            <a:endParaRPr/>
          </a:p>
        </p:txBody>
      </p:sp>
      <p:sp>
        <p:nvSpPr>
          <p:cNvPr id="819" name="Google Shape;819;p129"/>
          <p:cNvSpPr txBox="1"/>
          <p:nvPr>
            <p:ph idx="1" type="body"/>
          </p:nvPr>
        </p:nvSpPr>
        <p:spPr>
          <a:xfrm>
            <a:off x="38100" y="3430625"/>
            <a:ext cx="1941000" cy="156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When small hot atoms (usually hydrogen) combine….</a:t>
            </a:r>
            <a:endParaRPr/>
          </a:p>
        </p:txBody>
      </p:sp>
      <p:pic>
        <p:nvPicPr>
          <p:cNvPr id="820" name="Google Shape;820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699" y="929862"/>
            <a:ext cx="3784091" cy="25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1575" y="3795302"/>
            <a:ext cx="26670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2450" y="3647027"/>
            <a:ext cx="2408525" cy="1195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0975" y="3896227"/>
            <a:ext cx="1409700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129"/>
          <p:cNvSpPr/>
          <p:nvPr/>
        </p:nvSpPr>
        <p:spPr>
          <a:xfrm>
            <a:off x="1732000" y="3432725"/>
            <a:ext cx="5262000" cy="1565700"/>
          </a:xfrm>
          <a:prstGeom prst="ellipse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25" name="Google Shape;825;p129"/>
          <p:cNvCxnSpPr/>
          <p:nvPr/>
        </p:nvCxnSpPr>
        <p:spPr>
          <a:xfrm flipH="1" rot="10800000">
            <a:off x="1884400" y="1863875"/>
            <a:ext cx="2553600" cy="20697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6" name="Google Shape;826;p129"/>
          <p:cNvCxnSpPr/>
          <p:nvPr/>
        </p:nvCxnSpPr>
        <p:spPr>
          <a:xfrm rot="10800000">
            <a:off x="4448500" y="1863750"/>
            <a:ext cx="2419800" cy="2090400"/>
          </a:xfrm>
          <a:prstGeom prst="straightConnector1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7" name="Google Shape;827;p129"/>
          <p:cNvSpPr txBox="1"/>
          <p:nvPr/>
        </p:nvSpPr>
        <p:spPr>
          <a:xfrm>
            <a:off x="6172875" y="2117788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The core of the sun</a:t>
            </a:r>
            <a:r>
              <a:rPr b="1" lang="en" sz="17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: ~15M K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28" name="Google Shape;828;p129"/>
          <p:cNvSpPr txBox="1"/>
          <p:nvPr>
            <p:ph idx="1" type="body"/>
          </p:nvPr>
        </p:nvSpPr>
        <p:spPr>
          <a:xfrm>
            <a:off x="6910725" y="3647025"/>
            <a:ext cx="2210100" cy="113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ENERGY produced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E=mc</a:t>
            </a:r>
            <a:r>
              <a:rPr baseline="30000" lang="en"/>
              <a:t>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30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sun uses gravity …</a:t>
            </a:r>
            <a:endParaRPr/>
          </a:p>
        </p:txBody>
      </p:sp>
      <p:pic>
        <p:nvPicPr>
          <p:cNvPr id="834" name="Google Shape;834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327" y="977700"/>
            <a:ext cx="5640651" cy="324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31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…but we don’t have enough mass in a lab</a:t>
            </a:r>
            <a:endParaRPr/>
          </a:p>
        </p:txBody>
      </p:sp>
      <p:pic>
        <p:nvPicPr>
          <p:cNvPr id="840" name="Google Shape;840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327" y="977700"/>
            <a:ext cx="5640651" cy="324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7899" y="1010048"/>
            <a:ext cx="3183900" cy="318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32"/>
          <p:cNvSpPr txBox="1"/>
          <p:nvPr>
            <p:ph idx="4294967295" type="title"/>
          </p:nvPr>
        </p:nvSpPr>
        <p:spPr>
          <a:xfrm>
            <a:off x="1143000" y="90640"/>
            <a:ext cx="68580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34275" spcFirstLastPara="1" rIns="342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100"/>
              <a:t>Sun in a Box</a:t>
            </a:r>
            <a:endParaRPr sz="21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descr="eit_19970914_0121_304" id="847" name="Google Shape;847;p132"/>
          <p:cNvPicPr preferRelativeResize="0"/>
          <p:nvPr/>
        </p:nvPicPr>
        <p:blipFill rotWithShape="1">
          <a:blip r:embed="rId3">
            <a:alphaModFix/>
          </a:blip>
          <a:srcRect b="12588" l="0" r="0" t="11579"/>
          <a:stretch/>
        </p:blipFill>
        <p:spPr>
          <a:xfrm>
            <a:off x="34504" y="920234"/>
            <a:ext cx="3692562" cy="2800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8" name="Google Shape;848;p132"/>
          <p:cNvGrpSpPr/>
          <p:nvPr/>
        </p:nvGrpSpPr>
        <p:grpSpPr>
          <a:xfrm>
            <a:off x="4270071" y="920221"/>
            <a:ext cx="4848009" cy="2800172"/>
            <a:chOff x="336001" y="1310179"/>
            <a:chExt cx="3520192" cy="2033236"/>
          </a:xfrm>
        </p:grpSpPr>
        <p:pic>
          <p:nvPicPr>
            <p:cNvPr descr="Tokamak Experimental Science | Princeton Plasma Physics Laboratory" id="849" name="Google Shape;849;p132"/>
            <p:cNvPicPr preferRelativeResize="0"/>
            <p:nvPr/>
          </p:nvPicPr>
          <p:blipFill rotWithShape="1">
            <a:blip r:embed="rId4">
              <a:alphaModFix/>
            </a:blip>
            <a:srcRect b="0" l="1371" r="1390" t="0"/>
            <a:stretch/>
          </p:blipFill>
          <p:spPr>
            <a:xfrm>
              <a:off x="336001" y="1310179"/>
              <a:ext cx="3520192" cy="20332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eit_19970914_0121_304" id="850" name="Google Shape;850;p132"/>
            <p:cNvPicPr preferRelativeResize="0"/>
            <p:nvPr/>
          </p:nvPicPr>
          <p:blipFill rotWithShape="1">
            <a:blip r:embed="rId3">
              <a:alphaModFix/>
            </a:blip>
            <a:srcRect b="12588" l="11789" r="12926" t="11579"/>
            <a:stretch/>
          </p:blipFill>
          <p:spPr>
            <a:xfrm>
              <a:off x="2630170" y="2084523"/>
              <a:ext cx="451200" cy="4545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eit_19970914_0121_304" id="851" name="Google Shape;851;p132"/>
            <p:cNvPicPr preferRelativeResize="0"/>
            <p:nvPr/>
          </p:nvPicPr>
          <p:blipFill rotWithShape="1">
            <a:blip r:embed="rId3">
              <a:alphaModFix/>
            </a:blip>
            <a:srcRect b="12588" l="11789" r="12926" t="11579"/>
            <a:stretch/>
          </p:blipFill>
          <p:spPr>
            <a:xfrm>
              <a:off x="1097280" y="2082027"/>
              <a:ext cx="451200" cy="4545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852" name="Google Shape;852;p132"/>
          <p:cNvSpPr txBox="1"/>
          <p:nvPr/>
        </p:nvSpPr>
        <p:spPr>
          <a:xfrm>
            <a:off x="4343050" y="3939225"/>
            <a:ext cx="46446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980000"/>
                </a:solidFill>
                <a:latin typeface="Roboto"/>
                <a:ea typeface="Roboto"/>
                <a:cs typeface="Roboto"/>
                <a:sym typeface="Roboto"/>
              </a:rPr>
              <a:t>In a reactor, temperatures 10x hotter than the center of the sun are needed (~150M K) and technology to confine &amp; control the plasma. </a:t>
            </a:r>
            <a:endParaRPr/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33"/>
          <p:cNvSpPr txBox="1"/>
          <p:nvPr>
            <p:ph type="title"/>
          </p:nvPr>
        </p:nvSpPr>
        <p:spPr>
          <a:xfrm>
            <a:off x="190500" y="0"/>
            <a:ext cx="8903400" cy="7431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main confinement method we study at PPPL is magnets</a:t>
            </a:r>
            <a:endParaRPr/>
          </a:p>
        </p:txBody>
      </p:sp>
      <p:pic>
        <p:nvPicPr>
          <p:cNvPr id="858" name="Google Shape;858;p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8425" y="826225"/>
            <a:ext cx="6492000" cy="365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134"/>
          <p:cNvSpPr txBox="1"/>
          <p:nvPr>
            <p:ph type="title"/>
          </p:nvPr>
        </p:nvSpPr>
        <p:spPr>
          <a:xfrm>
            <a:off x="190500" y="0"/>
            <a:ext cx="7621200" cy="7431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 confinement devices are often tori</a:t>
            </a:r>
            <a:endParaRPr/>
          </a:p>
        </p:txBody>
      </p:sp>
      <p:pic>
        <p:nvPicPr>
          <p:cNvPr id="864" name="Google Shape;86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00" y="1265850"/>
            <a:ext cx="5097651" cy="217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45100" y="0"/>
            <a:ext cx="2098900" cy="1180625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134"/>
          <p:cNvSpPr txBox="1"/>
          <p:nvPr/>
        </p:nvSpPr>
        <p:spPr>
          <a:xfrm>
            <a:off x="124750" y="4118575"/>
            <a:ext cx="8769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dk1"/>
                </a:solidFill>
              </a:rPr>
              <a:t>Which tori is most promising (cost, engineering </a:t>
            </a:r>
            <a:r>
              <a:rPr b="1" lang="en" sz="1600">
                <a:solidFill>
                  <a:schemeClr val="dk1"/>
                </a:solidFill>
              </a:rPr>
              <a:t>feasibility, operating control, ..)?</a:t>
            </a:r>
            <a:endParaRPr b="1" sz="1600">
              <a:solidFill>
                <a:schemeClr val="dk1"/>
              </a:solidFill>
            </a:endParaRPr>
          </a:p>
        </p:txBody>
      </p:sp>
      <p:pic>
        <p:nvPicPr>
          <p:cNvPr id="867" name="Google Shape;867;p134"/>
          <p:cNvPicPr preferRelativeResize="0"/>
          <p:nvPr/>
        </p:nvPicPr>
        <p:blipFill rotWithShape="1">
          <a:blip r:embed="rId5">
            <a:alphaModFix/>
          </a:blip>
          <a:srcRect b="0" l="7817" r="0" t="0"/>
          <a:stretch/>
        </p:blipFill>
        <p:spPr>
          <a:xfrm>
            <a:off x="5494525" y="1178675"/>
            <a:ext cx="3576225" cy="30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35"/>
          <p:cNvSpPr txBox="1"/>
          <p:nvPr>
            <p:ph type="title"/>
          </p:nvPr>
        </p:nvSpPr>
        <p:spPr>
          <a:xfrm>
            <a:off x="311700" y="0"/>
            <a:ext cx="54273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 sz="2820"/>
              <a:t>The Mainline to Fusion </a:t>
            </a:r>
            <a:endParaRPr sz="2820"/>
          </a:p>
        </p:txBody>
      </p:sp>
      <p:sp>
        <p:nvSpPr>
          <p:cNvPr id="873" name="Google Shape;873;p135"/>
          <p:cNvSpPr txBox="1"/>
          <p:nvPr>
            <p:ph idx="12" type="sldNum"/>
          </p:nvPr>
        </p:nvSpPr>
        <p:spPr>
          <a:xfrm>
            <a:off x="8760900" y="4739425"/>
            <a:ext cx="459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4" name="Google Shape;874;p135"/>
          <p:cNvSpPr txBox="1"/>
          <p:nvPr>
            <p:ph idx="2" type="subTitle"/>
          </p:nvPr>
        </p:nvSpPr>
        <p:spPr>
          <a:xfrm>
            <a:off x="311700" y="4739725"/>
            <a:ext cx="80895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4570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t/>
            </a:r>
            <a:endParaRPr/>
          </a:p>
        </p:txBody>
      </p:sp>
      <p:grpSp>
        <p:nvGrpSpPr>
          <p:cNvPr id="875" name="Google Shape;875;p135"/>
          <p:cNvGrpSpPr/>
          <p:nvPr/>
        </p:nvGrpSpPr>
        <p:grpSpPr>
          <a:xfrm>
            <a:off x="2042675" y="3452087"/>
            <a:ext cx="6642016" cy="1273521"/>
            <a:chOff x="4648189" y="1366225"/>
            <a:chExt cx="4315800" cy="642900"/>
          </a:xfrm>
        </p:grpSpPr>
        <p:sp>
          <p:nvSpPr>
            <p:cNvPr id="876" name="Google Shape;876;p135"/>
            <p:cNvSpPr txBox="1"/>
            <p:nvPr/>
          </p:nvSpPr>
          <p:spPr>
            <a:xfrm>
              <a:off x="4648189" y="1366232"/>
              <a:ext cx="4315800" cy="642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14313" rotWithShape="0" algn="bl" dir="9600000" dist="142875">
                <a:srgbClr val="000000">
                  <a:alpha val="20000"/>
                </a:srgbClr>
              </a:outerShdw>
            </a:effectLst>
          </p:spPr>
          <p:txBody>
            <a:bodyPr anchorCtr="0" anchor="ctr" bIns="182875" lIns="274300" spcFirstLastPara="1" rIns="182875" wrap="square" tIns="182875">
              <a:noAutofit/>
            </a:bodyPr>
            <a:lstStyle/>
            <a:p>
              <a:pPr indent="-31115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300"/>
                <a:buFont typeface="Roboto Condensed"/>
                <a:buChar char="●"/>
              </a:pPr>
              <a:r>
                <a:rPr b="1" i="0" lang="en" sz="1300" u="none" cap="none" strike="noStrike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EU DEMO</a:t>
              </a:r>
              <a:r>
                <a:rPr b="0" i="0" lang="en" sz="1300" u="none" cap="none" strike="noStrike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: Logical next step for the conventional tokamak but faces major challenges — especially power handling — and projected to be very large and costly.</a:t>
              </a:r>
              <a:br>
                <a:rPr b="0" i="0" lang="en" sz="1300" u="none" cap="none" strike="noStrike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</a:br>
              <a:endParaRPr b="0" i="0" sz="1300" u="none" cap="none" strike="noStrike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-31115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300"/>
                <a:buFont typeface="Roboto Condensed"/>
                <a:buChar char="●"/>
              </a:pPr>
              <a:r>
                <a:rPr b="1" i="0" lang="en" sz="1300" u="none" cap="none" strike="noStrike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PPPL Innovation:</a:t>
              </a:r>
              <a:r>
                <a:rPr b="0" i="0" lang="en" sz="1300" u="none" cap="none" strike="noStrike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Developing advanced configurations enabling practical, attractive reactor solutions. </a:t>
              </a:r>
              <a:endParaRPr b="0" i="0" sz="1300" u="none" cap="none" strike="noStrike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cxnSp>
          <p:nvCxnSpPr>
            <p:cNvPr id="877" name="Google Shape;877;p135"/>
            <p:cNvCxnSpPr/>
            <p:nvPr/>
          </p:nvCxnSpPr>
          <p:spPr>
            <a:xfrm>
              <a:off x="4648200" y="1366225"/>
              <a:ext cx="0" cy="64290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878" name="Google Shape;878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175" y="3452100"/>
            <a:ext cx="1429791" cy="1272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9" name="Google Shape;879;p135"/>
          <p:cNvGrpSpPr/>
          <p:nvPr/>
        </p:nvGrpSpPr>
        <p:grpSpPr>
          <a:xfrm>
            <a:off x="6546025" y="1237087"/>
            <a:ext cx="2286000" cy="1908438"/>
            <a:chOff x="6546025" y="1237087"/>
            <a:chExt cx="2286000" cy="1908438"/>
          </a:xfrm>
        </p:grpSpPr>
        <p:grpSp>
          <p:nvGrpSpPr>
            <p:cNvPr id="880" name="Google Shape;880;p135"/>
            <p:cNvGrpSpPr/>
            <p:nvPr/>
          </p:nvGrpSpPr>
          <p:grpSpPr>
            <a:xfrm>
              <a:off x="6546025" y="1237087"/>
              <a:ext cx="2286000" cy="927051"/>
              <a:chOff x="6233800" y="971550"/>
              <a:chExt cx="2286000" cy="927051"/>
            </a:xfrm>
          </p:grpSpPr>
          <p:pic>
            <p:nvPicPr>
              <p:cNvPr id="881" name="Google Shape;881;p13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-98255" t="734"/>
              <a:stretch/>
            </p:blipFill>
            <p:spPr>
              <a:xfrm>
                <a:off x="6233800" y="971550"/>
                <a:ext cx="2286000" cy="9270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882" name="Google Shape;882;p135"/>
              <p:cNvSpPr txBox="1"/>
              <p:nvPr/>
            </p:nvSpPr>
            <p:spPr>
              <a:xfrm>
                <a:off x="7343775" y="971550"/>
                <a:ext cx="1176000" cy="92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" sz="1200" u="none" cap="none" strike="noStrike">
                    <a:solidFill>
                      <a:srgbClr val="000000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DEMO</a:t>
                </a:r>
                <a:endParaRPr b="1" i="0" sz="12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" sz="900" u="none" cap="none" strike="noStrike">
                    <a:solidFill>
                      <a:srgbClr val="000000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European Demonstration Fusion Energy Power Plant – 2045</a:t>
                </a:r>
                <a:endParaRPr b="0" i="0" sz="13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</p:grpSp>
        <p:grpSp>
          <p:nvGrpSpPr>
            <p:cNvPr id="883" name="Google Shape;883;p135"/>
            <p:cNvGrpSpPr/>
            <p:nvPr/>
          </p:nvGrpSpPr>
          <p:grpSpPr>
            <a:xfrm>
              <a:off x="6546025" y="2218475"/>
              <a:ext cx="2286000" cy="927050"/>
              <a:chOff x="6233800" y="1903700"/>
              <a:chExt cx="2286000" cy="927050"/>
            </a:xfrm>
          </p:grpSpPr>
          <p:pic>
            <p:nvPicPr>
              <p:cNvPr id="884" name="Google Shape;884;p135"/>
              <p:cNvPicPr preferRelativeResize="0"/>
              <p:nvPr/>
            </p:nvPicPr>
            <p:blipFill rotWithShape="1">
              <a:blip r:embed="rId5">
                <a:alphaModFix/>
              </a:blip>
              <a:srcRect b="0" l="8031" r="-93079" t="0"/>
              <a:stretch/>
            </p:blipFill>
            <p:spPr>
              <a:xfrm>
                <a:off x="6233800" y="1903700"/>
                <a:ext cx="2286000" cy="9270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</p:pic>
          <p:sp>
            <p:nvSpPr>
              <p:cNvPr id="885" name="Google Shape;885;p135"/>
              <p:cNvSpPr txBox="1"/>
              <p:nvPr/>
            </p:nvSpPr>
            <p:spPr>
              <a:xfrm>
                <a:off x="7343800" y="1903700"/>
                <a:ext cx="1176000" cy="9270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8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b="1" i="0" lang="en" sz="1200" u="none" cap="none" strike="noStrike">
                    <a:solidFill>
                      <a:srgbClr val="000000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CFETR</a:t>
                </a:r>
                <a:endParaRPr b="1" i="0" sz="12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" sz="900" u="none" cap="none" strike="noStrike">
                    <a:solidFill>
                      <a:srgbClr val="000000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Chinese Fusion Engineering </a:t>
                </a:r>
                <a:endParaRPr b="0" i="0" sz="9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" sz="900" u="none" cap="none" strike="noStrike">
                    <a:solidFill>
                      <a:srgbClr val="000000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Test Reactor — 2030s</a:t>
                </a:r>
                <a:endParaRPr b="0" i="0" sz="9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</p:grpSp>
      </p:grpSp>
      <p:grpSp>
        <p:nvGrpSpPr>
          <p:cNvPr id="886" name="Google Shape;886;p135"/>
          <p:cNvGrpSpPr/>
          <p:nvPr/>
        </p:nvGrpSpPr>
        <p:grpSpPr>
          <a:xfrm>
            <a:off x="424991" y="1258818"/>
            <a:ext cx="2914127" cy="1886657"/>
            <a:chOff x="286691" y="1258818"/>
            <a:chExt cx="2914127" cy="1886657"/>
          </a:xfrm>
        </p:grpSpPr>
        <p:pic>
          <p:nvPicPr>
            <p:cNvPr id="887" name="Google Shape;887;p135"/>
            <p:cNvPicPr preferRelativeResize="0"/>
            <p:nvPr/>
          </p:nvPicPr>
          <p:blipFill rotWithShape="1">
            <a:blip r:embed="rId6">
              <a:alphaModFix/>
            </a:blip>
            <a:srcRect b="0" l="13509" r="0" t="0"/>
            <a:stretch/>
          </p:blipFill>
          <p:spPr>
            <a:xfrm>
              <a:off x="286691" y="1258818"/>
              <a:ext cx="2286001" cy="186495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888" name="Google Shape;888;p135"/>
            <p:cNvSpPr txBox="1"/>
            <p:nvPr/>
          </p:nvSpPr>
          <p:spPr>
            <a:xfrm>
              <a:off x="286700" y="2852375"/>
              <a:ext cx="2286000" cy="293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TFTR |</a:t>
              </a:r>
              <a:r>
                <a:rPr b="1" i="0" lang="en" sz="10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 </a:t>
              </a:r>
              <a:r>
                <a:rPr b="0" i="0" lang="en" sz="10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fusion conditions — 1994</a:t>
              </a:r>
              <a:endParaRPr b="0" i="0" sz="9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cxnSp>
          <p:nvCxnSpPr>
            <p:cNvPr id="889" name="Google Shape;889;p135"/>
            <p:cNvCxnSpPr>
              <a:stCxn id="890" idx="1"/>
              <a:endCxn id="887" idx="3"/>
            </p:cNvCxnSpPr>
            <p:nvPr/>
          </p:nvCxnSpPr>
          <p:spPr>
            <a:xfrm rot="10800000">
              <a:off x="2572618" y="2191295"/>
              <a:ext cx="6282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triangle"/>
              <a:tailEnd len="sm" w="sm" type="none"/>
            </a:ln>
          </p:spPr>
        </p:cxnSp>
      </p:grpSp>
      <p:grpSp>
        <p:nvGrpSpPr>
          <p:cNvPr id="891" name="Google Shape;891;p135"/>
          <p:cNvGrpSpPr/>
          <p:nvPr/>
        </p:nvGrpSpPr>
        <p:grpSpPr>
          <a:xfrm>
            <a:off x="3339118" y="1258816"/>
            <a:ext cx="3206907" cy="1886659"/>
            <a:chOff x="3339118" y="1258816"/>
            <a:chExt cx="3206907" cy="1886659"/>
          </a:xfrm>
        </p:grpSpPr>
        <p:pic>
          <p:nvPicPr>
            <p:cNvPr id="890" name="Google Shape;890;p135"/>
            <p:cNvPicPr preferRelativeResize="0"/>
            <p:nvPr/>
          </p:nvPicPr>
          <p:blipFill rotWithShape="1">
            <a:blip r:embed="rId7">
              <a:alphaModFix/>
            </a:blip>
            <a:srcRect b="0" l="2603" r="8221" t="0"/>
            <a:stretch/>
          </p:blipFill>
          <p:spPr>
            <a:xfrm>
              <a:off x="3339118" y="1258816"/>
              <a:ext cx="2286001" cy="1864959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49800"/>
                </a:srgbClr>
              </a:outerShdw>
            </a:effectLst>
          </p:spPr>
        </p:pic>
        <p:sp>
          <p:nvSpPr>
            <p:cNvPr id="892" name="Google Shape;892;p135"/>
            <p:cNvSpPr txBox="1"/>
            <p:nvPr/>
          </p:nvSpPr>
          <p:spPr>
            <a:xfrm>
              <a:off x="3339125" y="2852375"/>
              <a:ext cx="2286000" cy="293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ITER |</a:t>
              </a:r>
              <a:r>
                <a:rPr b="1" i="0" lang="en" sz="10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 </a:t>
              </a:r>
              <a:r>
                <a:rPr b="0" i="0" lang="en" sz="10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fusion burn — 2035?</a:t>
              </a:r>
              <a:endParaRPr b="0" i="0" sz="9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cxnSp>
          <p:nvCxnSpPr>
            <p:cNvPr id="893" name="Google Shape;893;p135"/>
            <p:cNvCxnSpPr>
              <a:stCxn id="881" idx="1"/>
              <a:endCxn id="890" idx="3"/>
            </p:cNvCxnSpPr>
            <p:nvPr/>
          </p:nvCxnSpPr>
          <p:spPr>
            <a:xfrm flipH="1">
              <a:off x="5625025" y="1700612"/>
              <a:ext cx="921000" cy="490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cxnSp>
          <p:nvCxnSpPr>
            <p:cNvPr id="894" name="Google Shape;894;p135"/>
            <p:cNvCxnSpPr>
              <a:stCxn id="884" idx="1"/>
              <a:endCxn id="890" idx="3"/>
            </p:cNvCxnSpPr>
            <p:nvPr/>
          </p:nvCxnSpPr>
          <p:spPr>
            <a:xfrm rot="10800000">
              <a:off x="5625025" y="2191200"/>
              <a:ext cx="921000" cy="4908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triangle"/>
              <a:tailEnd len="sm" w="sm" type="none"/>
            </a:ln>
          </p:spPr>
        </p:cxnSp>
      </p:grpSp>
      <p:sp>
        <p:nvSpPr>
          <p:cNvPr id="895" name="Google Shape;895;p135"/>
          <p:cNvSpPr txBox="1"/>
          <p:nvPr/>
        </p:nvSpPr>
        <p:spPr>
          <a:xfrm>
            <a:off x="618737" y="3609705"/>
            <a:ext cx="7948200" cy="9543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028700" rotWithShape="0" algn="bl" dir="9600000" dist="142875">
              <a:srgbClr val="000000">
                <a:alpha val="60780"/>
              </a:srgbClr>
            </a:outerShdw>
          </a:effectLst>
        </p:spPr>
        <p:txBody>
          <a:bodyPr anchorCtr="0" anchor="t" bIns="182875" lIns="274300" spcFirstLastPara="1" rIns="182875" wrap="square" tIns="1828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ITER</a:t>
            </a:r>
            <a:r>
              <a:rPr b="0" i="0" lang="en" sz="1400" u="none" cap="none" strike="noStrike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H = 1, R = 6.2m, B = 5.3T    BR3/4 = 20.8</a:t>
            </a:r>
            <a:endParaRPr b="0" i="0" sz="1400" u="none" cap="none" strike="noStrike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MIT + COMMONWEALTH FUSION SYSTEMS — SPARC</a:t>
            </a:r>
            <a:r>
              <a:rPr b="0" i="0" lang="en" sz="1400" u="none" cap="none" strike="noStrike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: H = 1, R = 1.78m B = 12.5T  BR3/4 = 19.2  </a:t>
            </a:r>
            <a:endParaRPr b="0" i="0" sz="1400" u="none" cap="none" strike="noStrike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896" name="Google Shape;896;p135"/>
          <p:cNvGrpSpPr/>
          <p:nvPr/>
        </p:nvGrpSpPr>
        <p:grpSpPr>
          <a:xfrm>
            <a:off x="613634" y="1179451"/>
            <a:ext cx="7958400" cy="2430249"/>
            <a:chOff x="613634" y="1179451"/>
            <a:chExt cx="7958400" cy="2430249"/>
          </a:xfrm>
        </p:grpSpPr>
        <p:sp>
          <p:nvSpPr>
            <p:cNvPr id="897" name="Google Shape;897;p135"/>
            <p:cNvSpPr txBox="1"/>
            <p:nvPr/>
          </p:nvSpPr>
          <p:spPr>
            <a:xfrm>
              <a:off x="618725" y="1918300"/>
              <a:ext cx="7948200" cy="1691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714375" rotWithShape="0" algn="bl" dir="12960000" dist="142875">
                <a:srgbClr val="000000">
                  <a:alpha val="46670"/>
                </a:srgbClr>
              </a:outerShdw>
            </a:effectLst>
          </p:spPr>
          <p:txBody>
            <a:bodyPr anchorCtr="0" anchor="t" bIns="274300" lIns="274300" spcFirstLastPara="1" rIns="182875" wrap="square" tIns="2743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“Confinement Factor”</a:t>
              </a:r>
              <a:endParaRPr b="1" i="0" sz="1400" u="none" cap="none" strike="noStrike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marR="0" rtl="0" algn="l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Turbulence Suppression</a:t>
              </a:r>
              <a:endParaRPr b="0" i="0" sz="1400" u="none" cap="none" strike="noStrike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  <a:p>
              <a:pPr indent="0" lvl="0" marL="0" marR="0" rtl="0" algn="l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chemeClr val="dk2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Cost of fusion plant:</a:t>
              </a:r>
              <a:endParaRPr b="0" baseline="30000" i="0" sz="1400" u="none" cap="none" strike="noStrike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898" name="Google Shape;898;p135"/>
            <p:cNvSpPr txBox="1"/>
            <p:nvPr/>
          </p:nvSpPr>
          <p:spPr>
            <a:xfrm>
              <a:off x="3088700" y="2112025"/>
              <a:ext cx="5025000" cy="142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0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i="1" lang="en" sz="3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</a:t>
              </a:r>
              <a:r>
                <a:rPr b="1" baseline="30000" i="1" lang="en" sz="3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3 </a:t>
              </a:r>
              <a:r>
                <a:rPr b="1" i="1" lang="en" sz="3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</a:t>
              </a:r>
              <a:r>
                <a:rPr b="1" baseline="30000" i="1" lang="en" sz="3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4 </a:t>
              </a:r>
              <a:r>
                <a:rPr b="1" i="1" lang="en" sz="3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</a:t>
              </a:r>
              <a:r>
                <a:rPr b="1" baseline="30000" i="1" lang="en" sz="3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3 </a:t>
              </a:r>
              <a:r>
                <a:rPr b="1" i="1" lang="en" sz="3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≥ constant</a:t>
              </a:r>
              <a:br>
                <a:rPr b="1" i="1" lang="en" sz="3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b="1" i="1" lang="en" sz="3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∝</a:t>
              </a:r>
              <a:r>
                <a:rPr b="1" i="1" lang="en" sz="3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1/H</a:t>
              </a:r>
              <a:r>
                <a:rPr b="1" baseline="30000" i="1" lang="en" sz="3600" u="none" cap="none" strike="noStrike">
                  <a:solidFill>
                    <a:schemeClr val="dk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b="1" baseline="30000" i="1" sz="36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9" name="Google Shape;899;p135"/>
            <p:cNvSpPr/>
            <p:nvPr/>
          </p:nvSpPr>
          <p:spPr>
            <a:xfrm>
              <a:off x="3063312" y="2150730"/>
              <a:ext cx="681900" cy="6081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0" name="Google Shape;900;p135"/>
            <p:cNvSpPr txBox="1"/>
            <p:nvPr/>
          </p:nvSpPr>
          <p:spPr>
            <a:xfrm>
              <a:off x="618739" y="1179451"/>
              <a:ext cx="7948200" cy="708000"/>
            </a:xfrm>
            <a:prstGeom prst="rect">
              <a:avLst/>
            </a:prstGeom>
            <a:solidFill>
              <a:srgbClr val="3B5C6B"/>
            </a:solidFill>
            <a:ln>
              <a:noFill/>
            </a:ln>
            <a:effectLst>
              <a:outerShdw blurRad="585788" rotWithShape="0" algn="bl" dir="1500000" dist="142875">
                <a:srgbClr val="000000">
                  <a:alpha val="32940"/>
                </a:srgbClr>
              </a:outerShdw>
            </a:effectLst>
          </p:spPr>
          <p:txBody>
            <a:bodyPr anchorCtr="0" anchor="t" bIns="182875" lIns="274300" spcFirstLastPara="1" rIns="182875" wrap="square" tIns="1828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" sz="22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Condition for Fusion Ignition</a:t>
              </a:r>
              <a:endParaRPr b="0" i="0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1" name="Google Shape;901;p135"/>
            <p:cNvSpPr/>
            <p:nvPr/>
          </p:nvSpPr>
          <p:spPr>
            <a:xfrm>
              <a:off x="613634" y="1881751"/>
              <a:ext cx="7958400" cy="3660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  <a:effectLst>
              <a:outerShdw blurRad="214313" rotWithShape="0" algn="bl" dir="9600000" dist="142875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cxnSp>
          <p:nvCxnSpPr>
            <p:cNvPr id="902" name="Google Shape;902;p135"/>
            <p:cNvCxnSpPr>
              <a:stCxn id="899" idx="1"/>
            </p:cNvCxnSpPr>
            <p:nvPr/>
          </p:nvCxnSpPr>
          <p:spPr>
            <a:xfrm rot="10800000">
              <a:off x="750312" y="2443980"/>
              <a:ext cx="2313000" cy="1080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solid"/>
              <a:round/>
              <a:headEnd len="med" w="med" type="triangle"/>
              <a:tailEnd len="sm" w="sm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Default Theme">
  <a:themeElements>
    <a:clrScheme name="Custom 7">
      <a:dk1>
        <a:srgbClr val="000000"/>
      </a:dk1>
      <a:lt1>
        <a:srgbClr val="FFFFFF"/>
      </a:lt1>
      <a:dk2>
        <a:srgbClr val="445256"/>
      </a:dk2>
      <a:lt2>
        <a:srgbClr val="D5EDF4"/>
      </a:lt2>
      <a:accent1>
        <a:srgbClr val="47A5AE"/>
      </a:accent1>
      <a:accent2>
        <a:srgbClr val="244A58"/>
      </a:accent2>
      <a:accent3>
        <a:srgbClr val="F58025"/>
      </a:accent3>
      <a:accent4>
        <a:srgbClr val="FFB400"/>
      </a:accent4>
      <a:accent5>
        <a:srgbClr val="AE2659"/>
      </a:accent5>
      <a:accent6>
        <a:srgbClr val="70BF54"/>
      </a:accent6>
      <a:hlink>
        <a:srgbClr val="2C89C5"/>
      </a:hlink>
      <a:folHlink>
        <a:srgbClr val="2B7F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Default Theme">
  <a:themeElements>
    <a:clrScheme name="Custom 7">
      <a:dk1>
        <a:srgbClr val="000000"/>
      </a:dk1>
      <a:lt1>
        <a:srgbClr val="FFFFFF"/>
      </a:lt1>
      <a:dk2>
        <a:srgbClr val="445256"/>
      </a:dk2>
      <a:lt2>
        <a:srgbClr val="D5EDF4"/>
      </a:lt2>
      <a:accent1>
        <a:srgbClr val="47A5AE"/>
      </a:accent1>
      <a:accent2>
        <a:srgbClr val="244A58"/>
      </a:accent2>
      <a:accent3>
        <a:srgbClr val="F58025"/>
      </a:accent3>
      <a:accent4>
        <a:srgbClr val="FFB400"/>
      </a:accent4>
      <a:accent5>
        <a:srgbClr val="AE2659"/>
      </a:accent5>
      <a:accent6>
        <a:srgbClr val="70BF54"/>
      </a:accent6>
      <a:hlink>
        <a:srgbClr val="2C89C5"/>
      </a:hlink>
      <a:folHlink>
        <a:srgbClr val="2B7F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Default Theme">
  <a:themeElements>
    <a:clrScheme name="Custom 7">
      <a:dk1>
        <a:srgbClr val="000000"/>
      </a:dk1>
      <a:lt1>
        <a:srgbClr val="FFFFFF"/>
      </a:lt1>
      <a:dk2>
        <a:srgbClr val="445256"/>
      </a:dk2>
      <a:lt2>
        <a:srgbClr val="D5EDF4"/>
      </a:lt2>
      <a:accent1>
        <a:srgbClr val="47A5AE"/>
      </a:accent1>
      <a:accent2>
        <a:srgbClr val="244A58"/>
      </a:accent2>
      <a:accent3>
        <a:srgbClr val="F58025"/>
      </a:accent3>
      <a:accent4>
        <a:srgbClr val="FFB400"/>
      </a:accent4>
      <a:accent5>
        <a:srgbClr val="AE2659"/>
      </a:accent5>
      <a:accent6>
        <a:srgbClr val="70BF54"/>
      </a:accent6>
      <a:hlink>
        <a:srgbClr val="2C89C5"/>
      </a:hlink>
      <a:folHlink>
        <a:srgbClr val="2B7F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tandardised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1_Default Theme">
  <a:themeElements>
    <a:clrScheme name="Custom 7">
      <a:dk1>
        <a:srgbClr val="000000"/>
      </a:dk1>
      <a:lt1>
        <a:srgbClr val="FFFFFF"/>
      </a:lt1>
      <a:dk2>
        <a:srgbClr val="445256"/>
      </a:dk2>
      <a:lt2>
        <a:srgbClr val="D5EDF4"/>
      </a:lt2>
      <a:accent1>
        <a:srgbClr val="47A5AE"/>
      </a:accent1>
      <a:accent2>
        <a:srgbClr val="244A58"/>
      </a:accent2>
      <a:accent3>
        <a:srgbClr val="F58025"/>
      </a:accent3>
      <a:accent4>
        <a:srgbClr val="FFB400"/>
      </a:accent4>
      <a:accent5>
        <a:srgbClr val="AE2659"/>
      </a:accent5>
      <a:accent6>
        <a:srgbClr val="70BF54"/>
      </a:accent6>
      <a:hlink>
        <a:srgbClr val="2C89C5"/>
      </a:hlink>
      <a:folHlink>
        <a:srgbClr val="2B7F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Default Theme">
  <a:themeElements>
    <a:clrScheme name="Custom 7">
      <a:dk1>
        <a:srgbClr val="000000"/>
      </a:dk1>
      <a:lt1>
        <a:srgbClr val="FFFFFF"/>
      </a:lt1>
      <a:dk2>
        <a:srgbClr val="445256"/>
      </a:dk2>
      <a:lt2>
        <a:srgbClr val="D5EDF4"/>
      </a:lt2>
      <a:accent1>
        <a:srgbClr val="47A5AE"/>
      </a:accent1>
      <a:accent2>
        <a:srgbClr val="244A58"/>
      </a:accent2>
      <a:accent3>
        <a:srgbClr val="F58025"/>
      </a:accent3>
      <a:accent4>
        <a:srgbClr val="FFB400"/>
      </a:accent4>
      <a:accent5>
        <a:srgbClr val="AE2659"/>
      </a:accent5>
      <a:accent6>
        <a:srgbClr val="70BF54"/>
      </a:accent6>
      <a:hlink>
        <a:srgbClr val="2C89C5"/>
      </a:hlink>
      <a:folHlink>
        <a:srgbClr val="2B7FA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