
<file path=[Content_Types].xml><?xml version="1.0" encoding="utf-8"?>
<Types xmlns="http://schemas.openxmlformats.org/package/2006/content-types">
  <Default Extension="emf" ContentType="image/x-emf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3"/>
  </p:sldMasterIdLst>
  <p:notesMasterIdLst>
    <p:notesMasterId r:id="rId14"/>
  </p:notesMasterIdLst>
  <p:handoutMasterIdLst>
    <p:handoutMasterId r:id="rId15"/>
  </p:handoutMasterIdLst>
  <p:sldIdLst>
    <p:sldId id="2145708458" r:id="rId4"/>
    <p:sldId id="2145708463" r:id="rId5"/>
    <p:sldId id="421" r:id="rId6"/>
    <p:sldId id="2145708465" r:id="rId7"/>
    <p:sldId id="2145708466" r:id="rId8"/>
    <p:sldId id="2145708467" r:id="rId9"/>
    <p:sldId id="2145708468" r:id="rId10"/>
    <p:sldId id="2145708469" r:id="rId11"/>
    <p:sldId id="2145708470" r:id="rId12"/>
    <p:sldId id="440" r:id="rId13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EEEEEE"/>
    <a:srgbClr val="A0A0A0"/>
    <a:srgbClr val="E8715B"/>
    <a:srgbClr val="F9DAC4"/>
    <a:srgbClr val="FDF1E8"/>
    <a:srgbClr val="F1A36F"/>
    <a:srgbClr val="616161"/>
    <a:srgbClr val="E5C5DE"/>
    <a:srgbClr val="85AA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18"/>
    <p:restoredTop sz="94669"/>
  </p:normalViewPr>
  <p:slideViewPr>
    <p:cSldViewPr snapToGrid="0">
      <p:cViewPr varScale="1">
        <p:scale>
          <a:sx n="114" d="100"/>
          <a:sy n="114" d="100"/>
        </p:scale>
        <p:origin x="9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440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90E452D7-85FD-2B5E-D4E6-02072BDCCE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A92A8A8-F357-88DA-35BD-B41DE180D32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D3FEB2-1A37-CD42-BC2B-1E9E60CE8AC9}" type="datetimeFigureOut">
              <a:rPr lang="es-MX" smtClean="0"/>
              <a:t>11/09/25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8E6EAAE-7814-CE14-9E8C-35E906AA34E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5D023E7-9E90-725F-1436-B350B589E1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9E4D0F-A82F-9440-BB02-0623B81C9E00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052691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D9A71C-0C57-544F-927B-1C09ED8D8A80}" type="datetimeFigureOut">
              <a:rPr lang="es-MX" smtClean="0"/>
              <a:t>11/09/25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F3FF-F5EB-B148-88D4-8546C23F1F8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2306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t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rgbClr val="363647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rgbClr val="363647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8FCA5912-5FFE-EF8C-B1DA-4B03FFB74D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800" y="720000"/>
            <a:ext cx="11660400" cy="407873"/>
          </a:xfrm>
          <a:prstGeom prst="rect">
            <a:avLst/>
          </a:prstGeom>
        </p:spPr>
        <p:txBody>
          <a:bodyPr/>
          <a:lstStyle>
            <a:lvl1pPr>
              <a:defRPr sz="2500" b="0" i="0" baseline="0">
                <a:solidFill>
                  <a:srgbClr val="000000"/>
                </a:solidFill>
                <a:latin typeface="PP Neue Machina Inktrap Smbold" pitchFamily="2" charset="77"/>
                <a:cs typeface="PP Neue Machina Inktrap" pitchFamily="2" charset="77"/>
              </a:defRPr>
            </a:lvl1pPr>
          </a:lstStyle>
          <a:p>
            <a:r>
              <a:rPr lang="es-MX" dirty="0"/>
              <a:t>Clic to add title</a:t>
            </a:r>
          </a:p>
        </p:txBody>
      </p:sp>
      <p:sp>
        <p:nvSpPr>
          <p:cNvPr id="5" name="Rectángulo redondeado 1">
            <a:extLst>
              <a:ext uri="{FF2B5EF4-FFF2-40B4-BE49-F238E27FC236}">
                <a16:creationId xmlns:a16="http://schemas.microsoft.com/office/drawing/2014/main" id="{45B6D591-A150-38EA-DF4E-1F909C497393}"/>
              </a:ext>
            </a:extLst>
          </p:cNvPr>
          <p:cNvSpPr/>
          <p:nvPr userDrawn="1"/>
        </p:nvSpPr>
        <p:spPr>
          <a:xfrm>
            <a:off x="298334" y="1387366"/>
            <a:ext cx="11595332" cy="4677103"/>
          </a:xfrm>
          <a:prstGeom prst="roundRect">
            <a:avLst>
              <a:gd name="adj" fmla="val 5388"/>
            </a:avLst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311E65-2405-289C-732D-83823F52C1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5800" y="291600"/>
            <a:ext cx="11660400" cy="41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 baseline="0">
                <a:solidFill>
                  <a:srgbClr val="000000"/>
                </a:solidFill>
                <a:latin typeface="Nunito Sans Light" pitchFamily="2" charset="77"/>
              </a:defRPr>
            </a:lvl1pPr>
          </a:lstStyle>
          <a:p>
            <a:pPr lvl="0"/>
            <a:r>
              <a:rPr lang="en-US" err="1"/>
              <a:t>Clic</a:t>
            </a:r>
            <a:r>
              <a:rPr lang="en-US"/>
              <a:t> to add subtitle</a:t>
            </a:r>
            <a:endParaRPr lang="en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CABD0D-2BA2-1F82-FF7D-AC78EA221B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4017" y="6311643"/>
            <a:ext cx="1224112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48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6440758-87EA-DF96-175E-6B908DCA20D7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6DB7F83D-BE40-89EC-D5BB-E732D8366F51}"/>
              </a:ext>
            </a:extLst>
          </p:cNvPr>
          <p:cNvSpPr/>
          <p:nvPr userDrawn="1"/>
        </p:nvSpPr>
        <p:spPr>
          <a:xfrm>
            <a:off x="-600" y="0"/>
            <a:ext cx="121932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1842EA6F-109E-AE71-E907-8593EDE775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0" y="3600000"/>
            <a:ext cx="7200000" cy="1440000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3500" b="0" i="0">
                <a:solidFill>
                  <a:schemeClr val="bg1"/>
                </a:solidFill>
                <a:latin typeface="PP Neue Machina Inktrap" pitchFamily="2" charset="77"/>
                <a:cs typeface="PP Neue Machina Inktrap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43932D31-45D6-147F-38A2-4A865BF2206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5036" y="291642"/>
            <a:ext cx="11661928" cy="40787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Clic to add subtitle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356CD8F-FADF-A181-D674-EC91724ABC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4000" y="6100810"/>
            <a:ext cx="613318" cy="61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30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ADBA7E1-DD4B-C39C-3C6A-8C816F37B520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2BB2485E-47A7-1A93-B003-BF80C59E8F6D}"/>
              </a:ext>
            </a:extLst>
          </p:cNvPr>
          <p:cNvSpPr/>
          <p:nvPr userDrawn="1"/>
        </p:nvSpPr>
        <p:spPr>
          <a:xfrm>
            <a:off x="-600" y="0"/>
            <a:ext cx="121932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1842EA6F-109E-AE71-E907-8593EDE775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0" y="3600000"/>
            <a:ext cx="7200000" cy="1440000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3500" b="0" i="0">
                <a:solidFill>
                  <a:schemeClr val="bg1"/>
                </a:solidFill>
                <a:latin typeface="PP Neue Machina Inktrap" pitchFamily="2" charset="77"/>
                <a:cs typeface="PP Neue Machina Inktrap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43932D31-45D6-147F-38A2-4A865BF2206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5036" y="291642"/>
            <a:ext cx="11661928" cy="40787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Clic to add subtitle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356CD8F-FADF-A181-D674-EC91724ABC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4000" y="6100810"/>
            <a:ext cx="613318" cy="61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217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10">
            <a:extLst>
              <a:ext uri="{FF2B5EF4-FFF2-40B4-BE49-F238E27FC236}">
                <a16:creationId xmlns:a16="http://schemas.microsoft.com/office/drawing/2014/main" id="{A783DF6F-D0BA-66C1-2F89-4EA342C0929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87139" y="0"/>
            <a:ext cx="4104861" cy="6858000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rgbClr val="000000"/>
                </a:solidFill>
                <a:latin typeface="Nunito Sans" pitchFamily="2" charset="77"/>
                <a:cs typeface="CircularXX Book" panose="02010504010101010104" pitchFamily="2" charset="77"/>
              </a:defRPr>
            </a:lvl1pPr>
          </a:lstStyle>
          <a:p>
            <a:endParaRPr lang="es-MX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 dirty="0">
              <a:solidFill>
                <a:srgbClr val="000000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577A06C-88F6-9DD0-AEE9-C37F2DCBD8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0111" y="6100810"/>
            <a:ext cx="613318" cy="613318"/>
          </a:xfrm>
          <a:prstGeom prst="rect">
            <a:avLst/>
          </a:prstGeom>
        </p:spPr>
      </p:pic>
      <p:sp>
        <p:nvSpPr>
          <p:cNvPr id="2" name="Título 2">
            <a:extLst>
              <a:ext uri="{FF2B5EF4-FFF2-40B4-BE49-F238E27FC236}">
                <a16:creationId xmlns:a16="http://schemas.microsoft.com/office/drawing/2014/main" id="{328A4192-FDA2-3F18-CFE2-627F3864BD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999" y="1080000"/>
            <a:ext cx="4680000" cy="54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i="0">
                <a:solidFill>
                  <a:srgbClr val="000000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sp>
        <p:nvSpPr>
          <p:cNvPr id="3" name="Marcador de texto 3">
            <a:extLst>
              <a:ext uri="{FF2B5EF4-FFF2-40B4-BE49-F238E27FC236}">
                <a16:creationId xmlns:a16="http://schemas.microsoft.com/office/drawing/2014/main" id="{CF400254-AA8C-4D2F-8832-054963EFB68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55999" y="1800000"/>
            <a:ext cx="4680000" cy="36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860"/>
              </a:lnSpc>
              <a:buNone/>
              <a:defRPr sz="18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4B343F9-1EAB-C0F9-0D9F-28B823F861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7829" y="6453893"/>
            <a:ext cx="1060146" cy="14294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8DA3784-99BA-7379-BBFD-4F01E27466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0111" y="178624"/>
            <a:ext cx="580360" cy="5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23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CR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10">
            <a:extLst>
              <a:ext uri="{FF2B5EF4-FFF2-40B4-BE49-F238E27FC236}">
                <a16:creationId xmlns:a16="http://schemas.microsoft.com/office/drawing/2014/main" id="{A783DF6F-D0BA-66C1-2F89-4EA342C0929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87139" y="0"/>
            <a:ext cx="4104861" cy="6858000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rgbClr val="000000"/>
                </a:solidFill>
                <a:latin typeface="Nunito Sans" pitchFamily="2" charset="77"/>
                <a:cs typeface="CircularXX Book" panose="02010504010101010104" pitchFamily="2" charset="77"/>
              </a:defRPr>
            </a:lvl1pPr>
          </a:lstStyle>
          <a:p>
            <a:endParaRPr lang="es-MX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 dirty="0">
              <a:solidFill>
                <a:srgbClr val="000000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577A06C-88F6-9DD0-AEE9-C37F2DCBD8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0111" y="6100810"/>
            <a:ext cx="613318" cy="613318"/>
          </a:xfrm>
          <a:prstGeom prst="rect">
            <a:avLst/>
          </a:prstGeom>
        </p:spPr>
      </p:pic>
      <p:sp>
        <p:nvSpPr>
          <p:cNvPr id="2" name="Título 2">
            <a:extLst>
              <a:ext uri="{FF2B5EF4-FFF2-40B4-BE49-F238E27FC236}">
                <a16:creationId xmlns:a16="http://schemas.microsoft.com/office/drawing/2014/main" id="{328A4192-FDA2-3F18-CFE2-627F3864BD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999" y="1080000"/>
            <a:ext cx="4680000" cy="54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i="0">
                <a:solidFill>
                  <a:srgbClr val="000000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sp>
        <p:nvSpPr>
          <p:cNvPr id="3" name="Marcador de texto 3">
            <a:extLst>
              <a:ext uri="{FF2B5EF4-FFF2-40B4-BE49-F238E27FC236}">
                <a16:creationId xmlns:a16="http://schemas.microsoft.com/office/drawing/2014/main" id="{CF400254-AA8C-4D2F-8832-054963EFB68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55999" y="1800000"/>
            <a:ext cx="4680000" cy="36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860"/>
              </a:lnSpc>
              <a:buNone/>
              <a:defRPr sz="18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pic>
        <p:nvPicPr>
          <p:cNvPr id="9" name="Picture 8" descr="A black and white logo&#10;&#10;AI-generated content may be incorrect.">
            <a:extLst>
              <a:ext uri="{FF2B5EF4-FFF2-40B4-BE49-F238E27FC236}">
                <a16:creationId xmlns:a16="http://schemas.microsoft.com/office/drawing/2014/main" id="{4A1DA535-DB89-F4AA-6C36-076546EB31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8985" y="6140726"/>
            <a:ext cx="1080000" cy="445308"/>
          </a:xfrm>
          <a:prstGeom prst="rect">
            <a:avLst/>
          </a:prstGeom>
        </p:spPr>
      </p:pic>
      <p:pic>
        <p:nvPicPr>
          <p:cNvPr id="10" name="Imagen 12">
            <a:extLst>
              <a:ext uri="{FF2B5EF4-FFF2-40B4-BE49-F238E27FC236}">
                <a16:creationId xmlns:a16="http://schemas.microsoft.com/office/drawing/2014/main" id="{985A75D9-F4A1-221B-A704-29046E55C2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0111" y="178624"/>
            <a:ext cx="580360" cy="5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903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10">
            <a:extLst>
              <a:ext uri="{FF2B5EF4-FFF2-40B4-BE49-F238E27FC236}">
                <a16:creationId xmlns:a16="http://schemas.microsoft.com/office/drawing/2014/main" id="{A783DF6F-D0BA-66C1-2F89-4EA342C0929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4104861" cy="6858000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rgbClr val="000000"/>
                </a:solidFill>
                <a:latin typeface="Nunito Sans" pitchFamily="2" charset="77"/>
                <a:cs typeface="CircularXX Book" panose="02010504010101010104" pitchFamily="2" charset="77"/>
              </a:defRPr>
            </a:lvl1pPr>
          </a:lstStyle>
          <a:p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577A06C-88F6-9DD0-AEE9-C37F2DCBD8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0111" y="6100810"/>
            <a:ext cx="613318" cy="613318"/>
          </a:xfrm>
          <a:prstGeom prst="rect">
            <a:avLst/>
          </a:prstGeom>
        </p:spPr>
      </p:pic>
      <p:sp>
        <p:nvSpPr>
          <p:cNvPr id="2" name="Título 2">
            <a:extLst>
              <a:ext uri="{FF2B5EF4-FFF2-40B4-BE49-F238E27FC236}">
                <a16:creationId xmlns:a16="http://schemas.microsoft.com/office/drawing/2014/main" id="{328A4192-FDA2-3F18-CFE2-627F3864BD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6000" y="1080000"/>
            <a:ext cx="5760000" cy="90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i="0">
                <a:solidFill>
                  <a:srgbClr val="000000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sp>
        <p:nvSpPr>
          <p:cNvPr id="3" name="Marcador de texto 3">
            <a:extLst>
              <a:ext uri="{FF2B5EF4-FFF2-40B4-BE49-F238E27FC236}">
                <a16:creationId xmlns:a16="http://schemas.microsoft.com/office/drawing/2014/main" id="{CF400254-AA8C-4D2F-8832-054963EFB68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654800" y="2160000"/>
            <a:ext cx="5760000" cy="360000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C0BB61C-74C6-1CA6-8BDF-AFB891B7A3B4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 dirty="0">
              <a:solidFill>
                <a:srgbClr val="000000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EC03B98-85E7-6770-386F-C9EB1BF66A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7829" y="6453893"/>
            <a:ext cx="1060146" cy="14294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0A4E0CC-1289-820C-8B2A-7DD17EF40BD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0111" y="178624"/>
            <a:ext cx="580360" cy="5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93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ción de imagen 9">
            <a:extLst>
              <a:ext uri="{FF2B5EF4-FFF2-40B4-BE49-F238E27FC236}">
                <a16:creationId xmlns:a16="http://schemas.microsoft.com/office/drawing/2014/main" id="{09DC6841-2309-096B-655F-51D20322C8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rgbClr val="000000"/>
                </a:solidFill>
                <a:latin typeface="Nunito Sans" pitchFamily="2" charset="77"/>
                <a:cs typeface="CircularXX Book" panose="02010504010101010104" pitchFamily="2" charset="77"/>
              </a:defRPr>
            </a:lvl1pPr>
          </a:lstStyle>
          <a:p>
            <a:endParaRPr lang="es-MX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 dirty="0">
              <a:solidFill>
                <a:srgbClr val="000000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7651AF2-E137-C2B9-D0DE-EE255B556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00" y="1080000"/>
            <a:ext cx="4680000" cy="90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i="0">
                <a:solidFill>
                  <a:srgbClr val="000000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A037D404-ECEF-0911-CDC9-F843B052A7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55400" y="2160000"/>
            <a:ext cx="4680000" cy="360000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D1FDD8E-CD26-C8A9-28DA-FA5CE03863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829" y="6453893"/>
            <a:ext cx="1060146" cy="14294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9CD3C6B-6332-7DF1-7F9C-123D4AB3D7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0111" y="178624"/>
            <a:ext cx="580360" cy="5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86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 dirty="0">
              <a:solidFill>
                <a:srgbClr val="000000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2FB0E787-129E-A564-2D4F-E2ACA85652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5800" y="2233359"/>
            <a:ext cx="1512000" cy="288000"/>
          </a:xfrm>
          <a:prstGeom prst="rect">
            <a:avLst/>
          </a:prstGeom>
        </p:spPr>
        <p:txBody>
          <a:bodyPr lIns="0" tIns="468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75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5D94A4BD-377A-3195-9233-945B88F18D86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265800" y="2065579"/>
            <a:ext cx="1512000" cy="180000"/>
          </a:xfrm>
          <a:prstGeom prst="rect">
            <a:avLst/>
          </a:prstGeom>
        </p:spPr>
        <p:txBody>
          <a:bodyPr lIns="0" tIns="468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50" b="1" i="0" baseline="0">
                <a:solidFill>
                  <a:srgbClr val="000000"/>
                </a:solidFill>
                <a:latin typeface="Nunito Sans" pitchFamily="2" charset="77"/>
              </a:defRPr>
            </a:lvl1pPr>
          </a:lstStyle>
          <a:p>
            <a:r>
              <a:rPr lang="es-MX"/>
              <a:t>Subtitle</a:t>
            </a:r>
          </a:p>
        </p:txBody>
      </p:sp>
      <p:sp>
        <p:nvSpPr>
          <p:cNvPr id="132" name="Marcador de posición de imagen 131">
            <a:extLst>
              <a:ext uri="{FF2B5EF4-FFF2-40B4-BE49-F238E27FC236}">
                <a16:creationId xmlns:a16="http://schemas.microsoft.com/office/drawing/2014/main" id="{FF7A377A-0298-2B80-18AD-CA7AA2A051EE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617008" y="1203012"/>
            <a:ext cx="809584" cy="810973"/>
          </a:xfrm>
          <a:prstGeom prst="ellipse">
            <a:avLst/>
          </a:prstGeom>
        </p:spPr>
        <p:txBody>
          <a:bodyPr/>
          <a:lstStyle>
            <a:lvl1pPr>
              <a:defRPr sz="6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143" name="Marcador de texto 3">
            <a:extLst>
              <a:ext uri="{FF2B5EF4-FFF2-40B4-BE49-F238E27FC236}">
                <a16:creationId xmlns:a16="http://schemas.microsoft.com/office/drawing/2014/main" id="{16F8F2FC-A2CA-79A8-A00B-AC357D2AD95F}"/>
              </a:ext>
            </a:extLst>
          </p:cNvPr>
          <p:cNvSpPr>
            <a:spLocks noGrp="1"/>
          </p:cNvSpPr>
          <p:nvPr>
            <p:ph type="body" sz="half" idx="57" hasCustomPrompt="1"/>
          </p:nvPr>
        </p:nvSpPr>
        <p:spPr>
          <a:xfrm>
            <a:off x="265800" y="4066608"/>
            <a:ext cx="1512000" cy="288000"/>
          </a:xfrm>
          <a:prstGeom prst="rect">
            <a:avLst/>
          </a:prstGeom>
        </p:spPr>
        <p:txBody>
          <a:bodyPr lIns="0" tIns="468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75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44" name="Marcador de texto 3">
            <a:extLst>
              <a:ext uri="{FF2B5EF4-FFF2-40B4-BE49-F238E27FC236}">
                <a16:creationId xmlns:a16="http://schemas.microsoft.com/office/drawing/2014/main" id="{3EE9803F-602F-9F35-2BDA-A3895190A05C}"/>
              </a:ext>
            </a:extLst>
          </p:cNvPr>
          <p:cNvSpPr>
            <a:spLocks noGrp="1"/>
          </p:cNvSpPr>
          <p:nvPr>
            <p:ph type="body" sz="half" idx="58" hasCustomPrompt="1"/>
          </p:nvPr>
        </p:nvSpPr>
        <p:spPr>
          <a:xfrm>
            <a:off x="265800" y="3898828"/>
            <a:ext cx="1512000" cy="180000"/>
          </a:xfrm>
          <a:prstGeom prst="rect">
            <a:avLst/>
          </a:prstGeom>
        </p:spPr>
        <p:txBody>
          <a:bodyPr lIns="0" tIns="468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50" b="1" i="0" baseline="0">
                <a:solidFill>
                  <a:srgbClr val="000000"/>
                </a:solidFill>
                <a:latin typeface="Nunito Sans" pitchFamily="2" charset="77"/>
              </a:defRPr>
            </a:lvl1pPr>
          </a:lstStyle>
          <a:p>
            <a:r>
              <a:rPr lang="es-MX"/>
              <a:t>Subtitle</a:t>
            </a:r>
          </a:p>
        </p:txBody>
      </p:sp>
      <p:sp>
        <p:nvSpPr>
          <p:cNvPr id="145" name="Marcador de posición de imagen 131">
            <a:extLst>
              <a:ext uri="{FF2B5EF4-FFF2-40B4-BE49-F238E27FC236}">
                <a16:creationId xmlns:a16="http://schemas.microsoft.com/office/drawing/2014/main" id="{12A123AA-861E-A53D-68EB-3B0DC0D2DD64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617008" y="3036261"/>
            <a:ext cx="809584" cy="810973"/>
          </a:xfrm>
          <a:prstGeom prst="ellipse">
            <a:avLst/>
          </a:prstGeom>
        </p:spPr>
        <p:txBody>
          <a:bodyPr/>
          <a:lstStyle>
            <a:lvl1pPr>
              <a:defRPr sz="6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146" name="Marcador de texto 3">
            <a:extLst>
              <a:ext uri="{FF2B5EF4-FFF2-40B4-BE49-F238E27FC236}">
                <a16:creationId xmlns:a16="http://schemas.microsoft.com/office/drawing/2014/main" id="{1ACC19D6-AFA9-720E-3738-0F2F8FD54E5A}"/>
              </a:ext>
            </a:extLst>
          </p:cNvPr>
          <p:cNvSpPr>
            <a:spLocks noGrp="1"/>
          </p:cNvSpPr>
          <p:nvPr>
            <p:ph type="body" sz="half" idx="60" hasCustomPrompt="1"/>
          </p:nvPr>
        </p:nvSpPr>
        <p:spPr>
          <a:xfrm>
            <a:off x="265800" y="5855693"/>
            <a:ext cx="1512000" cy="28800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75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47" name="Marcador de texto 3">
            <a:extLst>
              <a:ext uri="{FF2B5EF4-FFF2-40B4-BE49-F238E27FC236}">
                <a16:creationId xmlns:a16="http://schemas.microsoft.com/office/drawing/2014/main" id="{31C3767F-69C3-077A-14FB-61F7386F4CA7}"/>
              </a:ext>
            </a:extLst>
          </p:cNvPr>
          <p:cNvSpPr>
            <a:spLocks noGrp="1"/>
          </p:cNvSpPr>
          <p:nvPr>
            <p:ph type="body" sz="half" idx="61" hasCustomPrompt="1"/>
          </p:nvPr>
        </p:nvSpPr>
        <p:spPr>
          <a:xfrm>
            <a:off x="265800" y="5687913"/>
            <a:ext cx="1512000" cy="18000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50" b="1" i="0" baseline="0">
                <a:solidFill>
                  <a:srgbClr val="000000"/>
                </a:solidFill>
                <a:latin typeface="Nunito Sans" pitchFamily="2" charset="77"/>
              </a:defRPr>
            </a:lvl1pPr>
          </a:lstStyle>
          <a:p>
            <a:r>
              <a:rPr lang="es-MX"/>
              <a:t>Subtitle</a:t>
            </a:r>
          </a:p>
        </p:txBody>
      </p:sp>
      <p:sp>
        <p:nvSpPr>
          <p:cNvPr id="148" name="Marcador de posición de imagen 131">
            <a:extLst>
              <a:ext uri="{FF2B5EF4-FFF2-40B4-BE49-F238E27FC236}">
                <a16:creationId xmlns:a16="http://schemas.microsoft.com/office/drawing/2014/main" id="{D7D6FB64-4843-14D9-06C9-4C8BBEFC785E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>
          <a:xfrm>
            <a:off x="617008" y="4825346"/>
            <a:ext cx="809584" cy="810973"/>
          </a:xfrm>
          <a:prstGeom prst="ellipse">
            <a:avLst/>
          </a:prstGeom>
        </p:spPr>
        <p:txBody>
          <a:bodyPr/>
          <a:lstStyle>
            <a:lvl1pPr>
              <a:defRPr sz="6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149" name="Marcador de texto 3">
            <a:extLst>
              <a:ext uri="{FF2B5EF4-FFF2-40B4-BE49-F238E27FC236}">
                <a16:creationId xmlns:a16="http://schemas.microsoft.com/office/drawing/2014/main" id="{96EB515B-0F14-367D-5F65-9E01DEE8591A}"/>
              </a:ext>
            </a:extLst>
          </p:cNvPr>
          <p:cNvSpPr>
            <a:spLocks noGrp="1"/>
          </p:cNvSpPr>
          <p:nvPr>
            <p:ph type="body" sz="half" idx="63" hasCustomPrompt="1"/>
          </p:nvPr>
        </p:nvSpPr>
        <p:spPr>
          <a:xfrm>
            <a:off x="1957200" y="2233359"/>
            <a:ext cx="1512000" cy="288000"/>
          </a:xfrm>
          <a:prstGeom prst="rect">
            <a:avLst/>
          </a:prstGeom>
        </p:spPr>
        <p:txBody>
          <a:bodyPr lIns="0" tIns="468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75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50" name="Marcador de texto 3">
            <a:extLst>
              <a:ext uri="{FF2B5EF4-FFF2-40B4-BE49-F238E27FC236}">
                <a16:creationId xmlns:a16="http://schemas.microsoft.com/office/drawing/2014/main" id="{D89E318E-DFF3-C0CE-B8DD-AA022C71C70B}"/>
              </a:ext>
            </a:extLst>
          </p:cNvPr>
          <p:cNvSpPr>
            <a:spLocks noGrp="1"/>
          </p:cNvSpPr>
          <p:nvPr>
            <p:ph type="body" sz="half" idx="64" hasCustomPrompt="1"/>
          </p:nvPr>
        </p:nvSpPr>
        <p:spPr>
          <a:xfrm>
            <a:off x="1957200" y="2065579"/>
            <a:ext cx="1512000" cy="180000"/>
          </a:xfrm>
          <a:prstGeom prst="rect">
            <a:avLst/>
          </a:prstGeom>
        </p:spPr>
        <p:txBody>
          <a:bodyPr lIns="0" tIns="468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50" b="1" i="0" baseline="0">
                <a:solidFill>
                  <a:srgbClr val="000000"/>
                </a:solidFill>
                <a:latin typeface="Nunito Sans" pitchFamily="2" charset="77"/>
              </a:defRPr>
            </a:lvl1pPr>
          </a:lstStyle>
          <a:p>
            <a:r>
              <a:rPr lang="es-MX"/>
              <a:t>Subtitle</a:t>
            </a:r>
          </a:p>
        </p:txBody>
      </p:sp>
      <p:sp>
        <p:nvSpPr>
          <p:cNvPr id="151" name="Marcador de posición de imagen 131">
            <a:extLst>
              <a:ext uri="{FF2B5EF4-FFF2-40B4-BE49-F238E27FC236}">
                <a16:creationId xmlns:a16="http://schemas.microsoft.com/office/drawing/2014/main" id="{0BCA6FC4-27F8-723D-7FEC-704A18DB624E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>
            <a:off x="2308408" y="1203012"/>
            <a:ext cx="809584" cy="810973"/>
          </a:xfrm>
          <a:prstGeom prst="ellipse">
            <a:avLst/>
          </a:prstGeom>
        </p:spPr>
        <p:txBody>
          <a:bodyPr/>
          <a:lstStyle>
            <a:lvl1pPr>
              <a:defRPr sz="6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152" name="Marcador de texto 3">
            <a:extLst>
              <a:ext uri="{FF2B5EF4-FFF2-40B4-BE49-F238E27FC236}">
                <a16:creationId xmlns:a16="http://schemas.microsoft.com/office/drawing/2014/main" id="{6982D44B-C1B5-7DAA-635A-C4DDC5C62DD2}"/>
              </a:ext>
            </a:extLst>
          </p:cNvPr>
          <p:cNvSpPr>
            <a:spLocks noGrp="1"/>
          </p:cNvSpPr>
          <p:nvPr>
            <p:ph type="body" sz="half" idx="66" hasCustomPrompt="1"/>
          </p:nvPr>
        </p:nvSpPr>
        <p:spPr>
          <a:xfrm>
            <a:off x="1957200" y="4066608"/>
            <a:ext cx="1512000" cy="288000"/>
          </a:xfrm>
          <a:prstGeom prst="rect">
            <a:avLst/>
          </a:prstGeom>
        </p:spPr>
        <p:txBody>
          <a:bodyPr lIns="0" tIns="468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75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53" name="Marcador de texto 3">
            <a:extLst>
              <a:ext uri="{FF2B5EF4-FFF2-40B4-BE49-F238E27FC236}">
                <a16:creationId xmlns:a16="http://schemas.microsoft.com/office/drawing/2014/main" id="{5B8204A9-7358-82D2-A803-EA029E7EF0E7}"/>
              </a:ext>
            </a:extLst>
          </p:cNvPr>
          <p:cNvSpPr>
            <a:spLocks noGrp="1"/>
          </p:cNvSpPr>
          <p:nvPr>
            <p:ph type="body" sz="half" idx="67" hasCustomPrompt="1"/>
          </p:nvPr>
        </p:nvSpPr>
        <p:spPr>
          <a:xfrm>
            <a:off x="1957200" y="3898828"/>
            <a:ext cx="1512000" cy="180000"/>
          </a:xfrm>
          <a:prstGeom prst="rect">
            <a:avLst/>
          </a:prstGeom>
        </p:spPr>
        <p:txBody>
          <a:bodyPr lIns="0" tIns="468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50" b="1" i="0" baseline="0">
                <a:solidFill>
                  <a:srgbClr val="000000"/>
                </a:solidFill>
                <a:latin typeface="Nunito Sans" pitchFamily="2" charset="77"/>
              </a:defRPr>
            </a:lvl1pPr>
          </a:lstStyle>
          <a:p>
            <a:r>
              <a:rPr lang="es-MX"/>
              <a:t>Subtitle</a:t>
            </a:r>
          </a:p>
        </p:txBody>
      </p:sp>
      <p:sp>
        <p:nvSpPr>
          <p:cNvPr id="154" name="Marcador de posición de imagen 131">
            <a:extLst>
              <a:ext uri="{FF2B5EF4-FFF2-40B4-BE49-F238E27FC236}">
                <a16:creationId xmlns:a16="http://schemas.microsoft.com/office/drawing/2014/main" id="{DC9F5565-B19C-EA4F-7987-6002A307759E}"/>
              </a:ext>
            </a:extLst>
          </p:cNvPr>
          <p:cNvSpPr>
            <a:spLocks noGrp="1"/>
          </p:cNvSpPr>
          <p:nvPr>
            <p:ph type="pic" sz="quarter" idx="68"/>
          </p:nvPr>
        </p:nvSpPr>
        <p:spPr>
          <a:xfrm>
            <a:off x="2308408" y="3036261"/>
            <a:ext cx="809584" cy="810973"/>
          </a:xfrm>
          <a:prstGeom prst="ellipse">
            <a:avLst/>
          </a:prstGeom>
        </p:spPr>
        <p:txBody>
          <a:bodyPr/>
          <a:lstStyle>
            <a:lvl1pPr>
              <a:defRPr sz="6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155" name="Marcador de texto 3">
            <a:extLst>
              <a:ext uri="{FF2B5EF4-FFF2-40B4-BE49-F238E27FC236}">
                <a16:creationId xmlns:a16="http://schemas.microsoft.com/office/drawing/2014/main" id="{56C13BCE-0143-E044-5E53-87009874838A}"/>
              </a:ext>
            </a:extLst>
          </p:cNvPr>
          <p:cNvSpPr>
            <a:spLocks noGrp="1"/>
          </p:cNvSpPr>
          <p:nvPr>
            <p:ph type="body" sz="half" idx="69" hasCustomPrompt="1"/>
          </p:nvPr>
        </p:nvSpPr>
        <p:spPr>
          <a:xfrm>
            <a:off x="1957200" y="5855693"/>
            <a:ext cx="1512000" cy="28800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75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56" name="Marcador de texto 3">
            <a:extLst>
              <a:ext uri="{FF2B5EF4-FFF2-40B4-BE49-F238E27FC236}">
                <a16:creationId xmlns:a16="http://schemas.microsoft.com/office/drawing/2014/main" id="{7AB597B6-8CD7-E39A-05BE-F1ECE2500BE1}"/>
              </a:ext>
            </a:extLst>
          </p:cNvPr>
          <p:cNvSpPr>
            <a:spLocks noGrp="1"/>
          </p:cNvSpPr>
          <p:nvPr>
            <p:ph type="body" sz="half" idx="70" hasCustomPrompt="1"/>
          </p:nvPr>
        </p:nvSpPr>
        <p:spPr>
          <a:xfrm>
            <a:off x="1957200" y="5687913"/>
            <a:ext cx="1512000" cy="18000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50" b="1" i="0" baseline="0">
                <a:solidFill>
                  <a:srgbClr val="000000"/>
                </a:solidFill>
                <a:latin typeface="Nunito Sans" pitchFamily="2" charset="77"/>
              </a:defRPr>
            </a:lvl1pPr>
          </a:lstStyle>
          <a:p>
            <a:r>
              <a:rPr lang="es-MX"/>
              <a:t>Subtitle</a:t>
            </a:r>
          </a:p>
        </p:txBody>
      </p:sp>
      <p:sp>
        <p:nvSpPr>
          <p:cNvPr id="157" name="Marcador de posición de imagen 131">
            <a:extLst>
              <a:ext uri="{FF2B5EF4-FFF2-40B4-BE49-F238E27FC236}">
                <a16:creationId xmlns:a16="http://schemas.microsoft.com/office/drawing/2014/main" id="{18890E66-771D-4E4F-63A6-5E52E58B0086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2308408" y="4825346"/>
            <a:ext cx="809584" cy="810973"/>
          </a:xfrm>
          <a:prstGeom prst="ellipse">
            <a:avLst/>
          </a:prstGeom>
        </p:spPr>
        <p:txBody>
          <a:bodyPr/>
          <a:lstStyle>
            <a:lvl1pPr>
              <a:defRPr sz="6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158" name="Marcador de texto 3">
            <a:extLst>
              <a:ext uri="{FF2B5EF4-FFF2-40B4-BE49-F238E27FC236}">
                <a16:creationId xmlns:a16="http://schemas.microsoft.com/office/drawing/2014/main" id="{8C4526AD-1129-A719-46E7-CC4597587375}"/>
              </a:ext>
            </a:extLst>
          </p:cNvPr>
          <p:cNvSpPr>
            <a:spLocks noGrp="1"/>
          </p:cNvSpPr>
          <p:nvPr>
            <p:ph type="body" sz="half" idx="72" hasCustomPrompt="1"/>
          </p:nvPr>
        </p:nvSpPr>
        <p:spPr>
          <a:xfrm>
            <a:off x="3648600" y="2233359"/>
            <a:ext cx="1512000" cy="288000"/>
          </a:xfrm>
          <a:prstGeom prst="rect">
            <a:avLst/>
          </a:prstGeom>
        </p:spPr>
        <p:txBody>
          <a:bodyPr lIns="0" tIns="468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75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59" name="Marcador de texto 3">
            <a:extLst>
              <a:ext uri="{FF2B5EF4-FFF2-40B4-BE49-F238E27FC236}">
                <a16:creationId xmlns:a16="http://schemas.microsoft.com/office/drawing/2014/main" id="{98E18B62-B6EC-78AA-C519-155629835577}"/>
              </a:ext>
            </a:extLst>
          </p:cNvPr>
          <p:cNvSpPr>
            <a:spLocks noGrp="1"/>
          </p:cNvSpPr>
          <p:nvPr>
            <p:ph type="body" sz="half" idx="73" hasCustomPrompt="1"/>
          </p:nvPr>
        </p:nvSpPr>
        <p:spPr>
          <a:xfrm>
            <a:off x="3648600" y="2065579"/>
            <a:ext cx="1512000" cy="180000"/>
          </a:xfrm>
          <a:prstGeom prst="rect">
            <a:avLst/>
          </a:prstGeom>
        </p:spPr>
        <p:txBody>
          <a:bodyPr lIns="0" tIns="468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50" b="1" i="0" baseline="0">
                <a:solidFill>
                  <a:srgbClr val="000000"/>
                </a:solidFill>
                <a:latin typeface="Nunito Sans" pitchFamily="2" charset="77"/>
              </a:defRPr>
            </a:lvl1pPr>
          </a:lstStyle>
          <a:p>
            <a:r>
              <a:rPr lang="es-MX"/>
              <a:t>Subtitle</a:t>
            </a:r>
          </a:p>
        </p:txBody>
      </p:sp>
      <p:sp>
        <p:nvSpPr>
          <p:cNvPr id="160" name="Marcador de posición de imagen 131">
            <a:extLst>
              <a:ext uri="{FF2B5EF4-FFF2-40B4-BE49-F238E27FC236}">
                <a16:creationId xmlns:a16="http://schemas.microsoft.com/office/drawing/2014/main" id="{781C8E46-4E8C-C7C4-22A8-CCB87176C74E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3999808" y="1203012"/>
            <a:ext cx="809584" cy="810973"/>
          </a:xfrm>
          <a:prstGeom prst="ellipse">
            <a:avLst/>
          </a:prstGeom>
        </p:spPr>
        <p:txBody>
          <a:bodyPr/>
          <a:lstStyle>
            <a:lvl1pPr>
              <a:defRPr sz="6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161" name="Marcador de texto 3">
            <a:extLst>
              <a:ext uri="{FF2B5EF4-FFF2-40B4-BE49-F238E27FC236}">
                <a16:creationId xmlns:a16="http://schemas.microsoft.com/office/drawing/2014/main" id="{CB448194-7A2A-E627-3491-6A3DCE7153BB}"/>
              </a:ext>
            </a:extLst>
          </p:cNvPr>
          <p:cNvSpPr>
            <a:spLocks noGrp="1"/>
          </p:cNvSpPr>
          <p:nvPr>
            <p:ph type="body" sz="half" idx="75" hasCustomPrompt="1"/>
          </p:nvPr>
        </p:nvSpPr>
        <p:spPr>
          <a:xfrm>
            <a:off x="3648600" y="4066608"/>
            <a:ext cx="1512000" cy="288000"/>
          </a:xfrm>
          <a:prstGeom prst="rect">
            <a:avLst/>
          </a:prstGeom>
        </p:spPr>
        <p:txBody>
          <a:bodyPr lIns="0" tIns="468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75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62" name="Marcador de texto 3">
            <a:extLst>
              <a:ext uri="{FF2B5EF4-FFF2-40B4-BE49-F238E27FC236}">
                <a16:creationId xmlns:a16="http://schemas.microsoft.com/office/drawing/2014/main" id="{36B99ECF-59A6-7394-41CF-382A6527481D}"/>
              </a:ext>
            </a:extLst>
          </p:cNvPr>
          <p:cNvSpPr>
            <a:spLocks noGrp="1"/>
          </p:cNvSpPr>
          <p:nvPr>
            <p:ph type="body" sz="half" idx="76" hasCustomPrompt="1"/>
          </p:nvPr>
        </p:nvSpPr>
        <p:spPr>
          <a:xfrm>
            <a:off x="3648600" y="3898828"/>
            <a:ext cx="1512000" cy="180000"/>
          </a:xfrm>
          <a:prstGeom prst="rect">
            <a:avLst/>
          </a:prstGeom>
        </p:spPr>
        <p:txBody>
          <a:bodyPr lIns="0" tIns="468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50" b="1" i="0" baseline="0">
                <a:solidFill>
                  <a:srgbClr val="000000"/>
                </a:solidFill>
                <a:latin typeface="Nunito Sans" pitchFamily="2" charset="77"/>
              </a:defRPr>
            </a:lvl1pPr>
          </a:lstStyle>
          <a:p>
            <a:r>
              <a:rPr lang="es-MX"/>
              <a:t>Subtitle</a:t>
            </a:r>
          </a:p>
        </p:txBody>
      </p:sp>
      <p:sp>
        <p:nvSpPr>
          <p:cNvPr id="163" name="Marcador de posición de imagen 131">
            <a:extLst>
              <a:ext uri="{FF2B5EF4-FFF2-40B4-BE49-F238E27FC236}">
                <a16:creationId xmlns:a16="http://schemas.microsoft.com/office/drawing/2014/main" id="{9299DB09-0AD6-DCA6-A51D-E59482DB0F2C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>
          <a:xfrm>
            <a:off x="3999808" y="3036261"/>
            <a:ext cx="809584" cy="810973"/>
          </a:xfrm>
          <a:prstGeom prst="ellipse">
            <a:avLst/>
          </a:prstGeom>
        </p:spPr>
        <p:txBody>
          <a:bodyPr/>
          <a:lstStyle>
            <a:lvl1pPr>
              <a:defRPr sz="6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164" name="Marcador de texto 3">
            <a:extLst>
              <a:ext uri="{FF2B5EF4-FFF2-40B4-BE49-F238E27FC236}">
                <a16:creationId xmlns:a16="http://schemas.microsoft.com/office/drawing/2014/main" id="{792B55FF-B0B4-03EC-577F-4776EE24327B}"/>
              </a:ext>
            </a:extLst>
          </p:cNvPr>
          <p:cNvSpPr>
            <a:spLocks noGrp="1"/>
          </p:cNvSpPr>
          <p:nvPr>
            <p:ph type="body" sz="half" idx="78" hasCustomPrompt="1"/>
          </p:nvPr>
        </p:nvSpPr>
        <p:spPr>
          <a:xfrm>
            <a:off x="3648600" y="5855693"/>
            <a:ext cx="1512000" cy="28800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75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65" name="Marcador de texto 3">
            <a:extLst>
              <a:ext uri="{FF2B5EF4-FFF2-40B4-BE49-F238E27FC236}">
                <a16:creationId xmlns:a16="http://schemas.microsoft.com/office/drawing/2014/main" id="{21C33B1E-47CA-6823-D7D6-AE95B615D639}"/>
              </a:ext>
            </a:extLst>
          </p:cNvPr>
          <p:cNvSpPr>
            <a:spLocks noGrp="1"/>
          </p:cNvSpPr>
          <p:nvPr>
            <p:ph type="body" sz="half" idx="79" hasCustomPrompt="1"/>
          </p:nvPr>
        </p:nvSpPr>
        <p:spPr>
          <a:xfrm>
            <a:off x="3648600" y="5687913"/>
            <a:ext cx="1512000" cy="18000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50" b="1" i="0" baseline="0">
                <a:solidFill>
                  <a:srgbClr val="000000"/>
                </a:solidFill>
                <a:latin typeface="Nunito Sans" pitchFamily="2" charset="77"/>
              </a:defRPr>
            </a:lvl1pPr>
          </a:lstStyle>
          <a:p>
            <a:r>
              <a:rPr lang="es-MX"/>
              <a:t>Subtitle</a:t>
            </a:r>
          </a:p>
        </p:txBody>
      </p:sp>
      <p:sp>
        <p:nvSpPr>
          <p:cNvPr id="166" name="Marcador de posición de imagen 131">
            <a:extLst>
              <a:ext uri="{FF2B5EF4-FFF2-40B4-BE49-F238E27FC236}">
                <a16:creationId xmlns:a16="http://schemas.microsoft.com/office/drawing/2014/main" id="{94CEEAFD-5673-A6AC-699B-966C47BA70D7}"/>
              </a:ext>
            </a:extLst>
          </p:cNvPr>
          <p:cNvSpPr>
            <a:spLocks noGrp="1"/>
          </p:cNvSpPr>
          <p:nvPr>
            <p:ph type="pic" sz="quarter" idx="80"/>
          </p:nvPr>
        </p:nvSpPr>
        <p:spPr>
          <a:xfrm>
            <a:off x="3999808" y="4825346"/>
            <a:ext cx="809584" cy="810973"/>
          </a:xfrm>
          <a:prstGeom prst="ellipse">
            <a:avLst/>
          </a:prstGeom>
        </p:spPr>
        <p:txBody>
          <a:bodyPr/>
          <a:lstStyle>
            <a:lvl1pPr>
              <a:defRPr sz="6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167" name="Marcador de texto 3">
            <a:extLst>
              <a:ext uri="{FF2B5EF4-FFF2-40B4-BE49-F238E27FC236}">
                <a16:creationId xmlns:a16="http://schemas.microsoft.com/office/drawing/2014/main" id="{0F159AF1-F6F7-B1FF-A9EE-2AAFAF66C00F}"/>
              </a:ext>
            </a:extLst>
          </p:cNvPr>
          <p:cNvSpPr>
            <a:spLocks noGrp="1"/>
          </p:cNvSpPr>
          <p:nvPr>
            <p:ph type="body" sz="half" idx="81" hasCustomPrompt="1"/>
          </p:nvPr>
        </p:nvSpPr>
        <p:spPr>
          <a:xfrm>
            <a:off x="5340000" y="2233359"/>
            <a:ext cx="1512000" cy="288000"/>
          </a:xfrm>
          <a:prstGeom prst="rect">
            <a:avLst/>
          </a:prstGeom>
        </p:spPr>
        <p:txBody>
          <a:bodyPr lIns="0" tIns="468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75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68" name="Marcador de texto 3">
            <a:extLst>
              <a:ext uri="{FF2B5EF4-FFF2-40B4-BE49-F238E27FC236}">
                <a16:creationId xmlns:a16="http://schemas.microsoft.com/office/drawing/2014/main" id="{D4843A4F-8F7C-2C64-33D3-049D01927C36}"/>
              </a:ext>
            </a:extLst>
          </p:cNvPr>
          <p:cNvSpPr>
            <a:spLocks noGrp="1"/>
          </p:cNvSpPr>
          <p:nvPr>
            <p:ph type="body" sz="half" idx="82" hasCustomPrompt="1"/>
          </p:nvPr>
        </p:nvSpPr>
        <p:spPr>
          <a:xfrm>
            <a:off x="5340000" y="2065579"/>
            <a:ext cx="1512000" cy="180000"/>
          </a:xfrm>
          <a:prstGeom prst="rect">
            <a:avLst/>
          </a:prstGeom>
        </p:spPr>
        <p:txBody>
          <a:bodyPr lIns="0" tIns="468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50" b="1" i="0" baseline="0">
                <a:solidFill>
                  <a:srgbClr val="000000"/>
                </a:solidFill>
                <a:latin typeface="Nunito Sans" pitchFamily="2" charset="77"/>
              </a:defRPr>
            </a:lvl1pPr>
          </a:lstStyle>
          <a:p>
            <a:r>
              <a:rPr lang="es-MX"/>
              <a:t>Subtitle</a:t>
            </a:r>
          </a:p>
        </p:txBody>
      </p:sp>
      <p:sp>
        <p:nvSpPr>
          <p:cNvPr id="169" name="Marcador de posición de imagen 131">
            <a:extLst>
              <a:ext uri="{FF2B5EF4-FFF2-40B4-BE49-F238E27FC236}">
                <a16:creationId xmlns:a16="http://schemas.microsoft.com/office/drawing/2014/main" id="{25A8CCCD-6E94-36DE-39F4-7B58F2ECFC64}"/>
              </a:ext>
            </a:extLst>
          </p:cNvPr>
          <p:cNvSpPr>
            <a:spLocks noGrp="1"/>
          </p:cNvSpPr>
          <p:nvPr>
            <p:ph type="pic" sz="quarter" idx="83"/>
          </p:nvPr>
        </p:nvSpPr>
        <p:spPr>
          <a:xfrm>
            <a:off x="5691208" y="1203012"/>
            <a:ext cx="809584" cy="810973"/>
          </a:xfrm>
          <a:prstGeom prst="ellipse">
            <a:avLst/>
          </a:prstGeom>
        </p:spPr>
        <p:txBody>
          <a:bodyPr/>
          <a:lstStyle>
            <a:lvl1pPr>
              <a:defRPr sz="6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170" name="Marcador de texto 3">
            <a:extLst>
              <a:ext uri="{FF2B5EF4-FFF2-40B4-BE49-F238E27FC236}">
                <a16:creationId xmlns:a16="http://schemas.microsoft.com/office/drawing/2014/main" id="{4AC62773-A29F-F4A0-B247-833232D4BF36}"/>
              </a:ext>
            </a:extLst>
          </p:cNvPr>
          <p:cNvSpPr>
            <a:spLocks noGrp="1"/>
          </p:cNvSpPr>
          <p:nvPr>
            <p:ph type="body" sz="half" idx="84" hasCustomPrompt="1"/>
          </p:nvPr>
        </p:nvSpPr>
        <p:spPr>
          <a:xfrm>
            <a:off x="5340000" y="4066608"/>
            <a:ext cx="1512000" cy="288000"/>
          </a:xfrm>
          <a:prstGeom prst="rect">
            <a:avLst/>
          </a:prstGeom>
        </p:spPr>
        <p:txBody>
          <a:bodyPr lIns="0" tIns="468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75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71" name="Marcador de texto 3">
            <a:extLst>
              <a:ext uri="{FF2B5EF4-FFF2-40B4-BE49-F238E27FC236}">
                <a16:creationId xmlns:a16="http://schemas.microsoft.com/office/drawing/2014/main" id="{26E0B087-2DD0-6662-5EF6-880E6F59BC6B}"/>
              </a:ext>
            </a:extLst>
          </p:cNvPr>
          <p:cNvSpPr>
            <a:spLocks noGrp="1"/>
          </p:cNvSpPr>
          <p:nvPr>
            <p:ph type="body" sz="half" idx="85" hasCustomPrompt="1"/>
          </p:nvPr>
        </p:nvSpPr>
        <p:spPr>
          <a:xfrm>
            <a:off x="5340000" y="3898828"/>
            <a:ext cx="1512000" cy="180000"/>
          </a:xfrm>
          <a:prstGeom prst="rect">
            <a:avLst/>
          </a:prstGeom>
        </p:spPr>
        <p:txBody>
          <a:bodyPr lIns="0" tIns="468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50" b="1" i="0" baseline="0">
                <a:solidFill>
                  <a:srgbClr val="000000"/>
                </a:solidFill>
                <a:latin typeface="Nunito Sans" pitchFamily="2" charset="77"/>
              </a:defRPr>
            </a:lvl1pPr>
          </a:lstStyle>
          <a:p>
            <a:r>
              <a:rPr lang="es-MX"/>
              <a:t>Subtitle</a:t>
            </a:r>
          </a:p>
        </p:txBody>
      </p:sp>
      <p:sp>
        <p:nvSpPr>
          <p:cNvPr id="172" name="Marcador de posición de imagen 131">
            <a:extLst>
              <a:ext uri="{FF2B5EF4-FFF2-40B4-BE49-F238E27FC236}">
                <a16:creationId xmlns:a16="http://schemas.microsoft.com/office/drawing/2014/main" id="{C066BD4A-3FCC-8BCF-6D9E-1B4602E3E484}"/>
              </a:ext>
            </a:extLst>
          </p:cNvPr>
          <p:cNvSpPr>
            <a:spLocks noGrp="1"/>
          </p:cNvSpPr>
          <p:nvPr>
            <p:ph type="pic" sz="quarter" idx="86"/>
          </p:nvPr>
        </p:nvSpPr>
        <p:spPr>
          <a:xfrm>
            <a:off x="5691208" y="3036261"/>
            <a:ext cx="809584" cy="810973"/>
          </a:xfrm>
          <a:prstGeom prst="ellipse">
            <a:avLst/>
          </a:prstGeom>
        </p:spPr>
        <p:txBody>
          <a:bodyPr/>
          <a:lstStyle>
            <a:lvl1pPr>
              <a:defRPr sz="6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173" name="Marcador de texto 3">
            <a:extLst>
              <a:ext uri="{FF2B5EF4-FFF2-40B4-BE49-F238E27FC236}">
                <a16:creationId xmlns:a16="http://schemas.microsoft.com/office/drawing/2014/main" id="{AF92109C-2322-E323-93FF-97358DD2B48F}"/>
              </a:ext>
            </a:extLst>
          </p:cNvPr>
          <p:cNvSpPr>
            <a:spLocks noGrp="1"/>
          </p:cNvSpPr>
          <p:nvPr>
            <p:ph type="body" sz="half" idx="87" hasCustomPrompt="1"/>
          </p:nvPr>
        </p:nvSpPr>
        <p:spPr>
          <a:xfrm>
            <a:off x="5340000" y="5855693"/>
            <a:ext cx="1512000" cy="28800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75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74" name="Marcador de texto 3">
            <a:extLst>
              <a:ext uri="{FF2B5EF4-FFF2-40B4-BE49-F238E27FC236}">
                <a16:creationId xmlns:a16="http://schemas.microsoft.com/office/drawing/2014/main" id="{2859C8AC-06A3-9728-0DA7-84631B18018C}"/>
              </a:ext>
            </a:extLst>
          </p:cNvPr>
          <p:cNvSpPr>
            <a:spLocks noGrp="1"/>
          </p:cNvSpPr>
          <p:nvPr>
            <p:ph type="body" sz="half" idx="88" hasCustomPrompt="1"/>
          </p:nvPr>
        </p:nvSpPr>
        <p:spPr>
          <a:xfrm>
            <a:off x="5340000" y="5687913"/>
            <a:ext cx="1512000" cy="18000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50" b="1" i="0" baseline="0">
                <a:solidFill>
                  <a:srgbClr val="000000"/>
                </a:solidFill>
                <a:latin typeface="Nunito Sans" pitchFamily="2" charset="77"/>
              </a:defRPr>
            </a:lvl1pPr>
          </a:lstStyle>
          <a:p>
            <a:r>
              <a:rPr lang="es-MX"/>
              <a:t>Subtitle</a:t>
            </a:r>
          </a:p>
        </p:txBody>
      </p:sp>
      <p:sp>
        <p:nvSpPr>
          <p:cNvPr id="175" name="Marcador de posición de imagen 131">
            <a:extLst>
              <a:ext uri="{FF2B5EF4-FFF2-40B4-BE49-F238E27FC236}">
                <a16:creationId xmlns:a16="http://schemas.microsoft.com/office/drawing/2014/main" id="{A599F3A4-7490-5587-DCD2-9B60E6A50EC1}"/>
              </a:ext>
            </a:extLst>
          </p:cNvPr>
          <p:cNvSpPr>
            <a:spLocks noGrp="1"/>
          </p:cNvSpPr>
          <p:nvPr>
            <p:ph type="pic" sz="quarter" idx="89"/>
          </p:nvPr>
        </p:nvSpPr>
        <p:spPr>
          <a:xfrm>
            <a:off x="5691208" y="4825346"/>
            <a:ext cx="809584" cy="810973"/>
          </a:xfrm>
          <a:prstGeom prst="ellipse">
            <a:avLst/>
          </a:prstGeom>
        </p:spPr>
        <p:txBody>
          <a:bodyPr/>
          <a:lstStyle>
            <a:lvl1pPr>
              <a:defRPr sz="6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176" name="Marcador de texto 3">
            <a:extLst>
              <a:ext uri="{FF2B5EF4-FFF2-40B4-BE49-F238E27FC236}">
                <a16:creationId xmlns:a16="http://schemas.microsoft.com/office/drawing/2014/main" id="{417B583D-3500-7FAC-4DA2-7BFC9EEC9099}"/>
              </a:ext>
            </a:extLst>
          </p:cNvPr>
          <p:cNvSpPr>
            <a:spLocks noGrp="1"/>
          </p:cNvSpPr>
          <p:nvPr>
            <p:ph type="body" sz="half" idx="90" hasCustomPrompt="1"/>
          </p:nvPr>
        </p:nvSpPr>
        <p:spPr>
          <a:xfrm>
            <a:off x="7031400" y="2233359"/>
            <a:ext cx="1512000" cy="288000"/>
          </a:xfrm>
          <a:prstGeom prst="rect">
            <a:avLst/>
          </a:prstGeom>
        </p:spPr>
        <p:txBody>
          <a:bodyPr lIns="0" tIns="468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75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77" name="Marcador de texto 3">
            <a:extLst>
              <a:ext uri="{FF2B5EF4-FFF2-40B4-BE49-F238E27FC236}">
                <a16:creationId xmlns:a16="http://schemas.microsoft.com/office/drawing/2014/main" id="{046A4C50-748B-3039-7B33-AAC8F53FCAAE}"/>
              </a:ext>
            </a:extLst>
          </p:cNvPr>
          <p:cNvSpPr>
            <a:spLocks noGrp="1"/>
          </p:cNvSpPr>
          <p:nvPr>
            <p:ph type="body" sz="half" idx="91" hasCustomPrompt="1"/>
          </p:nvPr>
        </p:nvSpPr>
        <p:spPr>
          <a:xfrm>
            <a:off x="7031400" y="2065579"/>
            <a:ext cx="1512000" cy="180000"/>
          </a:xfrm>
          <a:prstGeom prst="rect">
            <a:avLst/>
          </a:prstGeom>
        </p:spPr>
        <p:txBody>
          <a:bodyPr lIns="0" tIns="468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50" b="1" i="0" baseline="0">
                <a:solidFill>
                  <a:srgbClr val="000000"/>
                </a:solidFill>
                <a:latin typeface="Nunito Sans" pitchFamily="2" charset="77"/>
              </a:defRPr>
            </a:lvl1pPr>
          </a:lstStyle>
          <a:p>
            <a:r>
              <a:rPr lang="es-MX"/>
              <a:t>Subtitle</a:t>
            </a:r>
          </a:p>
        </p:txBody>
      </p:sp>
      <p:sp>
        <p:nvSpPr>
          <p:cNvPr id="178" name="Marcador de posición de imagen 131">
            <a:extLst>
              <a:ext uri="{FF2B5EF4-FFF2-40B4-BE49-F238E27FC236}">
                <a16:creationId xmlns:a16="http://schemas.microsoft.com/office/drawing/2014/main" id="{FEB7CEFB-B478-A3F8-0B1F-129C3F24475E}"/>
              </a:ext>
            </a:extLst>
          </p:cNvPr>
          <p:cNvSpPr>
            <a:spLocks noGrp="1"/>
          </p:cNvSpPr>
          <p:nvPr>
            <p:ph type="pic" sz="quarter" idx="92"/>
          </p:nvPr>
        </p:nvSpPr>
        <p:spPr>
          <a:xfrm>
            <a:off x="7382608" y="1203012"/>
            <a:ext cx="809584" cy="810973"/>
          </a:xfrm>
          <a:prstGeom prst="ellipse">
            <a:avLst/>
          </a:prstGeom>
        </p:spPr>
        <p:txBody>
          <a:bodyPr/>
          <a:lstStyle>
            <a:lvl1pPr>
              <a:defRPr sz="6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179" name="Marcador de texto 3">
            <a:extLst>
              <a:ext uri="{FF2B5EF4-FFF2-40B4-BE49-F238E27FC236}">
                <a16:creationId xmlns:a16="http://schemas.microsoft.com/office/drawing/2014/main" id="{A28A11B7-1905-7B95-93C7-C92CD0DD111D}"/>
              </a:ext>
            </a:extLst>
          </p:cNvPr>
          <p:cNvSpPr>
            <a:spLocks noGrp="1"/>
          </p:cNvSpPr>
          <p:nvPr>
            <p:ph type="body" sz="half" idx="93" hasCustomPrompt="1"/>
          </p:nvPr>
        </p:nvSpPr>
        <p:spPr>
          <a:xfrm>
            <a:off x="7031400" y="4066608"/>
            <a:ext cx="1512000" cy="288000"/>
          </a:xfrm>
          <a:prstGeom prst="rect">
            <a:avLst/>
          </a:prstGeom>
        </p:spPr>
        <p:txBody>
          <a:bodyPr lIns="0" tIns="468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75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80" name="Marcador de texto 3">
            <a:extLst>
              <a:ext uri="{FF2B5EF4-FFF2-40B4-BE49-F238E27FC236}">
                <a16:creationId xmlns:a16="http://schemas.microsoft.com/office/drawing/2014/main" id="{76898396-931C-58FC-8BFB-6AD8F16B617D}"/>
              </a:ext>
            </a:extLst>
          </p:cNvPr>
          <p:cNvSpPr>
            <a:spLocks noGrp="1"/>
          </p:cNvSpPr>
          <p:nvPr>
            <p:ph type="body" sz="half" idx="94" hasCustomPrompt="1"/>
          </p:nvPr>
        </p:nvSpPr>
        <p:spPr>
          <a:xfrm>
            <a:off x="7031400" y="3898828"/>
            <a:ext cx="1512000" cy="180000"/>
          </a:xfrm>
          <a:prstGeom prst="rect">
            <a:avLst/>
          </a:prstGeom>
        </p:spPr>
        <p:txBody>
          <a:bodyPr lIns="0" tIns="468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50" b="1" i="0" baseline="0">
                <a:solidFill>
                  <a:srgbClr val="000000"/>
                </a:solidFill>
                <a:latin typeface="Nunito Sans" pitchFamily="2" charset="77"/>
              </a:defRPr>
            </a:lvl1pPr>
          </a:lstStyle>
          <a:p>
            <a:r>
              <a:rPr lang="es-MX"/>
              <a:t>Subtitle</a:t>
            </a:r>
          </a:p>
        </p:txBody>
      </p:sp>
      <p:sp>
        <p:nvSpPr>
          <p:cNvPr id="181" name="Marcador de posición de imagen 131">
            <a:extLst>
              <a:ext uri="{FF2B5EF4-FFF2-40B4-BE49-F238E27FC236}">
                <a16:creationId xmlns:a16="http://schemas.microsoft.com/office/drawing/2014/main" id="{37543023-16C5-06B3-3EC0-F65F7CDCA796}"/>
              </a:ext>
            </a:extLst>
          </p:cNvPr>
          <p:cNvSpPr>
            <a:spLocks noGrp="1"/>
          </p:cNvSpPr>
          <p:nvPr>
            <p:ph type="pic" sz="quarter" idx="95"/>
          </p:nvPr>
        </p:nvSpPr>
        <p:spPr>
          <a:xfrm>
            <a:off x="7382608" y="3036261"/>
            <a:ext cx="809584" cy="810973"/>
          </a:xfrm>
          <a:prstGeom prst="ellipse">
            <a:avLst/>
          </a:prstGeom>
        </p:spPr>
        <p:txBody>
          <a:bodyPr/>
          <a:lstStyle>
            <a:lvl1pPr>
              <a:defRPr sz="6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182" name="Marcador de texto 3">
            <a:extLst>
              <a:ext uri="{FF2B5EF4-FFF2-40B4-BE49-F238E27FC236}">
                <a16:creationId xmlns:a16="http://schemas.microsoft.com/office/drawing/2014/main" id="{F1A30B22-BD74-02B6-E829-C03A63F8482A}"/>
              </a:ext>
            </a:extLst>
          </p:cNvPr>
          <p:cNvSpPr>
            <a:spLocks noGrp="1"/>
          </p:cNvSpPr>
          <p:nvPr>
            <p:ph type="body" sz="half" idx="96" hasCustomPrompt="1"/>
          </p:nvPr>
        </p:nvSpPr>
        <p:spPr>
          <a:xfrm>
            <a:off x="7031400" y="5855693"/>
            <a:ext cx="1512000" cy="28800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75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83" name="Marcador de texto 3">
            <a:extLst>
              <a:ext uri="{FF2B5EF4-FFF2-40B4-BE49-F238E27FC236}">
                <a16:creationId xmlns:a16="http://schemas.microsoft.com/office/drawing/2014/main" id="{61760431-E329-F8F3-972C-1EDDF40E1954}"/>
              </a:ext>
            </a:extLst>
          </p:cNvPr>
          <p:cNvSpPr>
            <a:spLocks noGrp="1"/>
          </p:cNvSpPr>
          <p:nvPr>
            <p:ph type="body" sz="half" idx="97" hasCustomPrompt="1"/>
          </p:nvPr>
        </p:nvSpPr>
        <p:spPr>
          <a:xfrm>
            <a:off x="7031400" y="5687913"/>
            <a:ext cx="1512000" cy="18000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50" b="1" i="0" baseline="0">
                <a:solidFill>
                  <a:srgbClr val="000000"/>
                </a:solidFill>
                <a:latin typeface="Nunito Sans" pitchFamily="2" charset="77"/>
              </a:defRPr>
            </a:lvl1pPr>
          </a:lstStyle>
          <a:p>
            <a:r>
              <a:rPr lang="es-MX"/>
              <a:t>Subtitle</a:t>
            </a:r>
          </a:p>
        </p:txBody>
      </p:sp>
      <p:sp>
        <p:nvSpPr>
          <p:cNvPr id="184" name="Marcador de posición de imagen 131">
            <a:extLst>
              <a:ext uri="{FF2B5EF4-FFF2-40B4-BE49-F238E27FC236}">
                <a16:creationId xmlns:a16="http://schemas.microsoft.com/office/drawing/2014/main" id="{27A5967B-F8DE-4488-645D-8E5F99BBD5AF}"/>
              </a:ext>
            </a:extLst>
          </p:cNvPr>
          <p:cNvSpPr>
            <a:spLocks noGrp="1"/>
          </p:cNvSpPr>
          <p:nvPr>
            <p:ph type="pic" sz="quarter" idx="98"/>
          </p:nvPr>
        </p:nvSpPr>
        <p:spPr>
          <a:xfrm>
            <a:off x="7382608" y="4825346"/>
            <a:ext cx="809584" cy="810973"/>
          </a:xfrm>
          <a:prstGeom prst="ellipse">
            <a:avLst/>
          </a:prstGeom>
        </p:spPr>
        <p:txBody>
          <a:bodyPr/>
          <a:lstStyle>
            <a:lvl1pPr>
              <a:defRPr sz="6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185" name="Marcador de texto 3">
            <a:extLst>
              <a:ext uri="{FF2B5EF4-FFF2-40B4-BE49-F238E27FC236}">
                <a16:creationId xmlns:a16="http://schemas.microsoft.com/office/drawing/2014/main" id="{BD3384DF-612D-38AC-B7A4-0CBF365522D5}"/>
              </a:ext>
            </a:extLst>
          </p:cNvPr>
          <p:cNvSpPr>
            <a:spLocks noGrp="1"/>
          </p:cNvSpPr>
          <p:nvPr>
            <p:ph type="body" sz="half" idx="99" hasCustomPrompt="1"/>
          </p:nvPr>
        </p:nvSpPr>
        <p:spPr>
          <a:xfrm>
            <a:off x="8722800" y="2233359"/>
            <a:ext cx="1512000" cy="288000"/>
          </a:xfrm>
          <a:prstGeom prst="rect">
            <a:avLst/>
          </a:prstGeom>
        </p:spPr>
        <p:txBody>
          <a:bodyPr lIns="0" tIns="468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75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86" name="Marcador de texto 3">
            <a:extLst>
              <a:ext uri="{FF2B5EF4-FFF2-40B4-BE49-F238E27FC236}">
                <a16:creationId xmlns:a16="http://schemas.microsoft.com/office/drawing/2014/main" id="{622BF065-903E-A643-C813-CD8C0BC47B2B}"/>
              </a:ext>
            </a:extLst>
          </p:cNvPr>
          <p:cNvSpPr>
            <a:spLocks noGrp="1"/>
          </p:cNvSpPr>
          <p:nvPr>
            <p:ph type="body" sz="half" idx="100" hasCustomPrompt="1"/>
          </p:nvPr>
        </p:nvSpPr>
        <p:spPr>
          <a:xfrm>
            <a:off x="8722800" y="2065579"/>
            <a:ext cx="1512000" cy="180000"/>
          </a:xfrm>
          <a:prstGeom prst="rect">
            <a:avLst/>
          </a:prstGeom>
        </p:spPr>
        <p:txBody>
          <a:bodyPr lIns="0" tIns="468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50" b="1" i="0" baseline="0">
                <a:solidFill>
                  <a:srgbClr val="000000"/>
                </a:solidFill>
                <a:latin typeface="Nunito Sans" pitchFamily="2" charset="77"/>
              </a:defRPr>
            </a:lvl1pPr>
          </a:lstStyle>
          <a:p>
            <a:r>
              <a:rPr lang="es-MX"/>
              <a:t>Subtitle</a:t>
            </a:r>
          </a:p>
        </p:txBody>
      </p:sp>
      <p:sp>
        <p:nvSpPr>
          <p:cNvPr id="187" name="Marcador de posición de imagen 131">
            <a:extLst>
              <a:ext uri="{FF2B5EF4-FFF2-40B4-BE49-F238E27FC236}">
                <a16:creationId xmlns:a16="http://schemas.microsoft.com/office/drawing/2014/main" id="{C771355C-8C38-8EFB-6E2C-A54E93BEDD8F}"/>
              </a:ext>
            </a:extLst>
          </p:cNvPr>
          <p:cNvSpPr>
            <a:spLocks noGrp="1"/>
          </p:cNvSpPr>
          <p:nvPr>
            <p:ph type="pic" sz="quarter" idx="101"/>
          </p:nvPr>
        </p:nvSpPr>
        <p:spPr>
          <a:xfrm>
            <a:off x="9074008" y="1203012"/>
            <a:ext cx="809584" cy="810973"/>
          </a:xfrm>
          <a:prstGeom prst="ellipse">
            <a:avLst/>
          </a:prstGeom>
        </p:spPr>
        <p:txBody>
          <a:bodyPr/>
          <a:lstStyle>
            <a:lvl1pPr>
              <a:defRPr sz="6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188" name="Marcador de texto 3">
            <a:extLst>
              <a:ext uri="{FF2B5EF4-FFF2-40B4-BE49-F238E27FC236}">
                <a16:creationId xmlns:a16="http://schemas.microsoft.com/office/drawing/2014/main" id="{97E90284-161C-D9DB-6717-3E4ED22B5153}"/>
              </a:ext>
            </a:extLst>
          </p:cNvPr>
          <p:cNvSpPr>
            <a:spLocks noGrp="1"/>
          </p:cNvSpPr>
          <p:nvPr>
            <p:ph type="body" sz="half" idx="102" hasCustomPrompt="1"/>
          </p:nvPr>
        </p:nvSpPr>
        <p:spPr>
          <a:xfrm>
            <a:off x="8722800" y="4066608"/>
            <a:ext cx="1512000" cy="288000"/>
          </a:xfrm>
          <a:prstGeom prst="rect">
            <a:avLst/>
          </a:prstGeom>
        </p:spPr>
        <p:txBody>
          <a:bodyPr lIns="0" tIns="468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75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89" name="Marcador de texto 3">
            <a:extLst>
              <a:ext uri="{FF2B5EF4-FFF2-40B4-BE49-F238E27FC236}">
                <a16:creationId xmlns:a16="http://schemas.microsoft.com/office/drawing/2014/main" id="{A360DEB5-9A73-B00B-51C8-F3F407CB8D45}"/>
              </a:ext>
            </a:extLst>
          </p:cNvPr>
          <p:cNvSpPr>
            <a:spLocks noGrp="1"/>
          </p:cNvSpPr>
          <p:nvPr>
            <p:ph type="body" sz="half" idx="103" hasCustomPrompt="1"/>
          </p:nvPr>
        </p:nvSpPr>
        <p:spPr>
          <a:xfrm>
            <a:off x="8722800" y="3898828"/>
            <a:ext cx="1512000" cy="180000"/>
          </a:xfrm>
          <a:prstGeom prst="rect">
            <a:avLst/>
          </a:prstGeom>
        </p:spPr>
        <p:txBody>
          <a:bodyPr lIns="0" tIns="468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50" b="1" i="0" baseline="0">
                <a:solidFill>
                  <a:srgbClr val="000000"/>
                </a:solidFill>
                <a:latin typeface="Nunito Sans" pitchFamily="2" charset="77"/>
              </a:defRPr>
            </a:lvl1pPr>
          </a:lstStyle>
          <a:p>
            <a:r>
              <a:rPr lang="es-MX"/>
              <a:t>Subtitle</a:t>
            </a:r>
          </a:p>
        </p:txBody>
      </p:sp>
      <p:sp>
        <p:nvSpPr>
          <p:cNvPr id="190" name="Marcador de posición de imagen 131">
            <a:extLst>
              <a:ext uri="{FF2B5EF4-FFF2-40B4-BE49-F238E27FC236}">
                <a16:creationId xmlns:a16="http://schemas.microsoft.com/office/drawing/2014/main" id="{9AF07B15-96F8-5933-9133-0D8CBB84C805}"/>
              </a:ext>
            </a:extLst>
          </p:cNvPr>
          <p:cNvSpPr>
            <a:spLocks noGrp="1"/>
          </p:cNvSpPr>
          <p:nvPr>
            <p:ph type="pic" sz="quarter" idx="104"/>
          </p:nvPr>
        </p:nvSpPr>
        <p:spPr>
          <a:xfrm>
            <a:off x="9074008" y="3036261"/>
            <a:ext cx="809584" cy="810973"/>
          </a:xfrm>
          <a:prstGeom prst="ellipse">
            <a:avLst/>
          </a:prstGeom>
        </p:spPr>
        <p:txBody>
          <a:bodyPr/>
          <a:lstStyle>
            <a:lvl1pPr>
              <a:defRPr sz="6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191" name="Marcador de texto 3">
            <a:extLst>
              <a:ext uri="{FF2B5EF4-FFF2-40B4-BE49-F238E27FC236}">
                <a16:creationId xmlns:a16="http://schemas.microsoft.com/office/drawing/2014/main" id="{D6AA5479-968F-FECD-926D-AA12BD319B06}"/>
              </a:ext>
            </a:extLst>
          </p:cNvPr>
          <p:cNvSpPr>
            <a:spLocks noGrp="1"/>
          </p:cNvSpPr>
          <p:nvPr>
            <p:ph type="body" sz="half" idx="105" hasCustomPrompt="1"/>
          </p:nvPr>
        </p:nvSpPr>
        <p:spPr>
          <a:xfrm>
            <a:off x="8722800" y="5855693"/>
            <a:ext cx="1512000" cy="28800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75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92" name="Marcador de texto 3">
            <a:extLst>
              <a:ext uri="{FF2B5EF4-FFF2-40B4-BE49-F238E27FC236}">
                <a16:creationId xmlns:a16="http://schemas.microsoft.com/office/drawing/2014/main" id="{40D87F44-C85D-4597-4017-5437F7E71A4B}"/>
              </a:ext>
            </a:extLst>
          </p:cNvPr>
          <p:cNvSpPr>
            <a:spLocks noGrp="1"/>
          </p:cNvSpPr>
          <p:nvPr>
            <p:ph type="body" sz="half" idx="106" hasCustomPrompt="1"/>
          </p:nvPr>
        </p:nvSpPr>
        <p:spPr>
          <a:xfrm>
            <a:off x="8722800" y="5687913"/>
            <a:ext cx="1512000" cy="18000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50" b="1" i="0" baseline="0">
                <a:solidFill>
                  <a:srgbClr val="000000"/>
                </a:solidFill>
                <a:latin typeface="Nunito Sans" pitchFamily="2" charset="77"/>
              </a:defRPr>
            </a:lvl1pPr>
          </a:lstStyle>
          <a:p>
            <a:r>
              <a:rPr lang="es-MX"/>
              <a:t>Subtitle</a:t>
            </a:r>
          </a:p>
        </p:txBody>
      </p:sp>
      <p:sp>
        <p:nvSpPr>
          <p:cNvPr id="193" name="Marcador de posición de imagen 131">
            <a:extLst>
              <a:ext uri="{FF2B5EF4-FFF2-40B4-BE49-F238E27FC236}">
                <a16:creationId xmlns:a16="http://schemas.microsoft.com/office/drawing/2014/main" id="{2A002D97-81E7-6FF8-21E5-7B2015D556DB}"/>
              </a:ext>
            </a:extLst>
          </p:cNvPr>
          <p:cNvSpPr>
            <a:spLocks noGrp="1"/>
          </p:cNvSpPr>
          <p:nvPr>
            <p:ph type="pic" sz="quarter" idx="107"/>
          </p:nvPr>
        </p:nvSpPr>
        <p:spPr>
          <a:xfrm>
            <a:off x="9074008" y="4825346"/>
            <a:ext cx="809584" cy="810973"/>
          </a:xfrm>
          <a:prstGeom prst="ellipse">
            <a:avLst/>
          </a:prstGeom>
        </p:spPr>
        <p:txBody>
          <a:bodyPr/>
          <a:lstStyle>
            <a:lvl1pPr>
              <a:defRPr sz="6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194" name="Marcador de texto 3">
            <a:extLst>
              <a:ext uri="{FF2B5EF4-FFF2-40B4-BE49-F238E27FC236}">
                <a16:creationId xmlns:a16="http://schemas.microsoft.com/office/drawing/2014/main" id="{A90E4A14-6E17-D59F-F839-1434066A2358}"/>
              </a:ext>
            </a:extLst>
          </p:cNvPr>
          <p:cNvSpPr>
            <a:spLocks noGrp="1"/>
          </p:cNvSpPr>
          <p:nvPr>
            <p:ph type="body" sz="half" idx="108" hasCustomPrompt="1"/>
          </p:nvPr>
        </p:nvSpPr>
        <p:spPr>
          <a:xfrm>
            <a:off x="10414200" y="2233359"/>
            <a:ext cx="1512000" cy="288000"/>
          </a:xfrm>
          <a:prstGeom prst="rect">
            <a:avLst/>
          </a:prstGeom>
        </p:spPr>
        <p:txBody>
          <a:bodyPr lIns="0" tIns="468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75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95" name="Marcador de texto 3">
            <a:extLst>
              <a:ext uri="{FF2B5EF4-FFF2-40B4-BE49-F238E27FC236}">
                <a16:creationId xmlns:a16="http://schemas.microsoft.com/office/drawing/2014/main" id="{4656B363-E543-F21D-51C4-A5F67D8B0EB3}"/>
              </a:ext>
            </a:extLst>
          </p:cNvPr>
          <p:cNvSpPr>
            <a:spLocks noGrp="1"/>
          </p:cNvSpPr>
          <p:nvPr>
            <p:ph type="body" sz="half" idx="109" hasCustomPrompt="1"/>
          </p:nvPr>
        </p:nvSpPr>
        <p:spPr>
          <a:xfrm>
            <a:off x="10414200" y="2065579"/>
            <a:ext cx="1512000" cy="180000"/>
          </a:xfrm>
          <a:prstGeom prst="rect">
            <a:avLst/>
          </a:prstGeom>
        </p:spPr>
        <p:txBody>
          <a:bodyPr lIns="0" tIns="468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50" b="1" i="0" baseline="0">
                <a:solidFill>
                  <a:srgbClr val="000000"/>
                </a:solidFill>
                <a:latin typeface="Nunito Sans" pitchFamily="2" charset="77"/>
              </a:defRPr>
            </a:lvl1pPr>
          </a:lstStyle>
          <a:p>
            <a:r>
              <a:rPr lang="es-MX"/>
              <a:t>Subtitle</a:t>
            </a:r>
          </a:p>
        </p:txBody>
      </p:sp>
      <p:sp>
        <p:nvSpPr>
          <p:cNvPr id="196" name="Marcador de posición de imagen 131">
            <a:extLst>
              <a:ext uri="{FF2B5EF4-FFF2-40B4-BE49-F238E27FC236}">
                <a16:creationId xmlns:a16="http://schemas.microsoft.com/office/drawing/2014/main" id="{377938E6-6EFF-ED3B-5B68-E6D1EF0F6872}"/>
              </a:ext>
            </a:extLst>
          </p:cNvPr>
          <p:cNvSpPr>
            <a:spLocks noGrp="1"/>
          </p:cNvSpPr>
          <p:nvPr>
            <p:ph type="pic" sz="quarter" idx="110"/>
          </p:nvPr>
        </p:nvSpPr>
        <p:spPr>
          <a:xfrm>
            <a:off x="10765408" y="1203012"/>
            <a:ext cx="809584" cy="810973"/>
          </a:xfrm>
          <a:prstGeom prst="ellipse">
            <a:avLst/>
          </a:prstGeom>
        </p:spPr>
        <p:txBody>
          <a:bodyPr/>
          <a:lstStyle>
            <a:lvl1pPr>
              <a:defRPr sz="6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197" name="Marcador de texto 3">
            <a:extLst>
              <a:ext uri="{FF2B5EF4-FFF2-40B4-BE49-F238E27FC236}">
                <a16:creationId xmlns:a16="http://schemas.microsoft.com/office/drawing/2014/main" id="{D6C64AB3-2988-4159-DB29-0116FA85E7D6}"/>
              </a:ext>
            </a:extLst>
          </p:cNvPr>
          <p:cNvSpPr>
            <a:spLocks noGrp="1"/>
          </p:cNvSpPr>
          <p:nvPr>
            <p:ph type="body" sz="half" idx="111" hasCustomPrompt="1"/>
          </p:nvPr>
        </p:nvSpPr>
        <p:spPr>
          <a:xfrm>
            <a:off x="10414200" y="4066608"/>
            <a:ext cx="1512000" cy="288000"/>
          </a:xfrm>
          <a:prstGeom prst="rect">
            <a:avLst/>
          </a:prstGeom>
        </p:spPr>
        <p:txBody>
          <a:bodyPr lIns="0" tIns="468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75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98" name="Marcador de texto 3">
            <a:extLst>
              <a:ext uri="{FF2B5EF4-FFF2-40B4-BE49-F238E27FC236}">
                <a16:creationId xmlns:a16="http://schemas.microsoft.com/office/drawing/2014/main" id="{2C9CC138-10DA-A63E-614D-B96E44C74700}"/>
              </a:ext>
            </a:extLst>
          </p:cNvPr>
          <p:cNvSpPr>
            <a:spLocks noGrp="1"/>
          </p:cNvSpPr>
          <p:nvPr>
            <p:ph type="body" sz="half" idx="112" hasCustomPrompt="1"/>
          </p:nvPr>
        </p:nvSpPr>
        <p:spPr>
          <a:xfrm>
            <a:off x="10414200" y="3898828"/>
            <a:ext cx="1512000" cy="180000"/>
          </a:xfrm>
          <a:prstGeom prst="rect">
            <a:avLst/>
          </a:prstGeom>
        </p:spPr>
        <p:txBody>
          <a:bodyPr lIns="0" tIns="468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50" b="1" i="0" baseline="0">
                <a:solidFill>
                  <a:srgbClr val="000000"/>
                </a:solidFill>
                <a:latin typeface="Nunito Sans" pitchFamily="2" charset="77"/>
              </a:defRPr>
            </a:lvl1pPr>
          </a:lstStyle>
          <a:p>
            <a:r>
              <a:rPr lang="es-MX"/>
              <a:t>Subtitle</a:t>
            </a:r>
          </a:p>
        </p:txBody>
      </p:sp>
      <p:sp>
        <p:nvSpPr>
          <p:cNvPr id="199" name="Marcador de posición de imagen 131">
            <a:extLst>
              <a:ext uri="{FF2B5EF4-FFF2-40B4-BE49-F238E27FC236}">
                <a16:creationId xmlns:a16="http://schemas.microsoft.com/office/drawing/2014/main" id="{99422F90-8312-E52A-ECC2-21E831B6FE4D}"/>
              </a:ext>
            </a:extLst>
          </p:cNvPr>
          <p:cNvSpPr>
            <a:spLocks noGrp="1"/>
          </p:cNvSpPr>
          <p:nvPr>
            <p:ph type="pic" sz="quarter" idx="113"/>
          </p:nvPr>
        </p:nvSpPr>
        <p:spPr>
          <a:xfrm>
            <a:off x="10765408" y="3036261"/>
            <a:ext cx="809584" cy="810973"/>
          </a:xfrm>
          <a:prstGeom prst="ellipse">
            <a:avLst/>
          </a:prstGeom>
        </p:spPr>
        <p:txBody>
          <a:bodyPr/>
          <a:lstStyle>
            <a:lvl1pPr>
              <a:defRPr sz="6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200" name="Marcador de texto 3">
            <a:extLst>
              <a:ext uri="{FF2B5EF4-FFF2-40B4-BE49-F238E27FC236}">
                <a16:creationId xmlns:a16="http://schemas.microsoft.com/office/drawing/2014/main" id="{1F5F9797-C2E4-F795-DF00-5188D9787C5C}"/>
              </a:ext>
            </a:extLst>
          </p:cNvPr>
          <p:cNvSpPr>
            <a:spLocks noGrp="1"/>
          </p:cNvSpPr>
          <p:nvPr>
            <p:ph type="body" sz="half" idx="114" hasCustomPrompt="1"/>
          </p:nvPr>
        </p:nvSpPr>
        <p:spPr>
          <a:xfrm>
            <a:off x="10414200" y="5855693"/>
            <a:ext cx="1512000" cy="28800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75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201" name="Marcador de texto 3">
            <a:extLst>
              <a:ext uri="{FF2B5EF4-FFF2-40B4-BE49-F238E27FC236}">
                <a16:creationId xmlns:a16="http://schemas.microsoft.com/office/drawing/2014/main" id="{383A0048-1D6A-4F84-E307-3E4ECA22DD13}"/>
              </a:ext>
            </a:extLst>
          </p:cNvPr>
          <p:cNvSpPr>
            <a:spLocks noGrp="1"/>
          </p:cNvSpPr>
          <p:nvPr>
            <p:ph type="body" sz="half" idx="115" hasCustomPrompt="1"/>
          </p:nvPr>
        </p:nvSpPr>
        <p:spPr>
          <a:xfrm>
            <a:off x="10414200" y="5687913"/>
            <a:ext cx="1512000" cy="18000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50" b="1" i="0" baseline="0">
                <a:solidFill>
                  <a:srgbClr val="000000"/>
                </a:solidFill>
                <a:latin typeface="Nunito Sans" pitchFamily="2" charset="77"/>
              </a:defRPr>
            </a:lvl1pPr>
          </a:lstStyle>
          <a:p>
            <a:r>
              <a:rPr lang="es-MX"/>
              <a:t>Subtitle</a:t>
            </a:r>
          </a:p>
        </p:txBody>
      </p:sp>
      <p:sp>
        <p:nvSpPr>
          <p:cNvPr id="202" name="Marcador de posición de imagen 131">
            <a:extLst>
              <a:ext uri="{FF2B5EF4-FFF2-40B4-BE49-F238E27FC236}">
                <a16:creationId xmlns:a16="http://schemas.microsoft.com/office/drawing/2014/main" id="{3A564100-A8C6-2DB8-4A5C-45E9EEB8FD51}"/>
              </a:ext>
            </a:extLst>
          </p:cNvPr>
          <p:cNvSpPr>
            <a:spLocks noGrp="1"/>
          </p:cNvSpPr>
          <p:nvPr>
            <p:ph type="pic" sz="quarter" idx="116"/>
          </p:nvPr>
        </p:nvSpPr>
        <p:spPr>
          <a:xfrm>
            <a:off x="10765408" y="4825346"/>
            <a:ext cx="809584" cy="810973"/>
          </a:xfrm>
          <a:prstGeom prst="ellipse">
            <a:avLst/>
          </a:prstGeom>
        </p:spPr>
        <p:txBody>
          <a:bodyPr/>
          <a:lstStyle>
            <a:lvl1pPr>
              <a:defRPr sz="6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E0961724-AADB-E370-4E9B-777F99097C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00" y="252000"/>
            <a:ext cx="11163600" cy="54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2800" b="1" i="0">
                <a:solidFill>
                  <a:srgbClr val="000000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3AA9088-436D-A715-37B8-33E97EF923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829" y="6453893"/>
            <a:ext cx="1060146" cy="14294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A3A75B5-818F-003F-A57C-6FB608D2CC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0111" y="178624"/>
            <a:ext cx="580360" cy="5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0133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 dirty="0">
              <a:solidFill>
                <a:srgbClr val="000000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7651AF2-E137-C2B9-D0DE-EE255B556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00" y="252000"/>
            <a:ext cx="11163600" cy="896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2800" b="1" i="0">
                <a:solidFill>
                  <a:srgbClr val="000000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sp>
        <p:nvSpPr>
          <p:cNvPr id="19" name="Marcador de texto 3">
            <a:extLst>
              <a:ext uri="{FF2B5EF4-FFF2-40B4-BE49-F238E27FC236}">
                <a16:creationId xmlns:a16="http://schemas.microsoft.com/office/drawing/2014/main" id="{3076289C-6C31-4EAD-6D79-07D6245626EC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56000" y="2815200"/>
            <a:ext cx="2520000" cy="288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1" i="0">
                <a:solidFill>
                  <a:srgbClr val="000000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 dirty="0"/>
              <a:t>Clic to add text 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49EF5A5-FD14-FBF3-02BE-CF0D8181903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56001" y="1481181"/>
            <a:ext cx="1262139" cy="1260000"/>
          </a:xfrm>
          <a:prstGeom prst="ellipse">
            <a:avLst/>
          </a:prstGeom>
        </p:spPr>
        <p:txBody>
          <a:bodyPr/>
          <a:lstStyle>
            <a:lvl1pPr>
              <a:defRPr sz="1400" b="0" i="0">
                <a:latin typeface="Nunito Sans" pitchFamily="2" charset="77"/>
              </a:defRPr>
            </a:lvl1pPr>
          </a:lstStyle>
          <a:p>
            <a:endParaRPr lang="en-MX"/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AE5E4D8E-A01A-4C70-1C23-55A73C5F3126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756000" y="3103200"/>
            <a:ext cx="2520000" cy="360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1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5A513129-1867-53BF-15E8-2E307A0E10C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3637201" y="1481181"/>
            <a:ext cx="1262139" cy="1260000"/>
          </a:xfrm>
          <a:prstGeom prst="ellipse">
            <a:avLst/>
          </a:prstGeom>
        </p:spPr>
        <p:txBody>
          <a:bodyPr/>
          <a:lstStyle>
            <a:lvl1pPr>
              <a:defRPr sz="1400" b="0" i="0">
                <a:latin typeface="Nunito Sans" pitchFamily="2" charset="77"/>
              </a:defRPr>
            </a:lvl1pPr>
          </a:lstStyle>
          <a:p>
            <a:endParaRPr lang="en-MX"/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BF95E3CE-38DE-44CB-B353-3801C1BF16C7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6518401" y="1481181"/>
            <a:ext cx="1262139" cy="1260000"/>
          </a:xfrm>
          <a:prstGeom prst="ellipse">
            <a:avLst/>
          </a:prstGeom>
        </p:spPr>
        <p:txBody>
          <a:bodyPr/>
          <a:lstStyle>
            <a:lvl1pPr>
              <a:defRPr sz="1400" b="0" i="0">
                <a:latin typeface="Nunito Sans" pitchFamily="2" charset="77"/>
              </a:defRPr>
            </a:lvl1pPr>
          </a:lstStyle>
          <a:p>
            <a:endParaRPr lang="en-MX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5AC38B70-5932-39A6-47F4-D9FA873E24F3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9399601" y="1481181"/>
            <a:ext cx="1262139" cy="1260000"/>
          </a:xfrm>
          <a:prstGeom prst="ellipse">
            <a:avLst/>
          </a:prstGeom>
        </p:spPr>
        <p:txBody>
          <a:bodyPr/>
          <a:lstStyle>
            <a:lvl1pPr>
              <a:defRPr sz="1400" b="0" i="0">
                <a:latin typeface="Nunito Sans" pitchFamily="2" charset="77"/>
              </a:defRPr>
            </a:lvl1pPr>
          </a:lstStyle>
          <a:p>
            <a:endParaRPr lang="en-MX"/>
          </a:p>
        </p:txBody>
      </p:sp>
      <p:sp>
        <p:nvSpPr>
          <p:cNvPr id="29" name="Marcador de texto 3">
            <a:extLst>
              <a:ext uri="{FF2B5EF4-FFF2-40B4-BE49-F238E27FC236}">
                <a16:creationId xmlns:a16="http://schemas.microsoft.com/office/drawing/2014/main" id="{15074B21-030D-EF2E-74A8-AC1D4EACD648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3637200" y="2816483"/>
            <a:ext cx="2520000" cy="288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1" i="0">
                <a:solidFill>
                  <a:srgbClr val="000000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30" name="Marcador de texto 3">
            <a:extLst>
              <a:ext uri="{FF2B5EF4-FFF2-40B4-BE49-F238E27FC236}">
                <a16:creationId xmlns:a16="http://schemas.microsoft.com/office/drawing/2014/main" id="{4DFE32CE-CAD7-A504-B862-B6A12DCA3849}"/>
              </a:ext>
            </a:extLst>
          </p:cNvPr>
          <p:cNvSpPr>
            <a:spLocks noGrp="1"/>
          </p:cNvSpPr>
          <p:nvPr>
            <p:ph type="body" sz="half" idx="37" hasCustomPrompt="1"/>
          </p:nvPr>
        </p:nvSpPr>
        <p:spPr>
          <a:xfrm>
            <a:off x="3637200" y="3103558"/>
            <a:ext cx="2520000" cy="360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1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31" name="Marcador de texto 3">
            <a:extLst>
              <a:ext uri="{FF2B5EF4-FFF2-40B4-BE49-F238E27FC236}">
                <a16:creationId xmlns:a16="http://schemas.microsoft.com/office/drawing/2014/main" id="{B7B45E21-2028-E415-C40F-B01434054B3E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6518400" y="2816483"/>
            <a:ext cx="2520000" cy="288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1" i="0">
                <a:solidFill>
                  <a:srgbClr val="000000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32" name="Marcador de texto 3">
            <a:extLst>
              <a:ext uri="{FF2B5EF4-FFF2-40B4-BE49-F238E27FC236}">
                <a16:creationId xmlns:a16="http://schemas.microsoft.com/office/drawing/2014/main" id="{74C9FD1D-C013-D836-78C2-A0D91F8E14A5}"/>
              </a:ext>
            </a:extLst>
          </p:cNvPr>
          <p:cNvSpPr>
            <a:spLocks noGrp="1"/>
          </p:cNvSpPr>
          <p:nvPr>
            <p:ph type="body" sz="half" idx="39" hasCustomPrompt="1"/>
          </p:nvPr>
        </p:nvSpPr>
        <p:spPr>
          <a:xfrm>
            <a:off x="6518400" y="3103558"/>
            <a:ext cx="2520000" cy="360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1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33" name="Marcador de texto 3">
            <a:extLst>
              <a:ext uri="{FF2B5EF4-FFF2-40B4-BE49-F238E27FC236}">
                <a16:creationId xmlns:a16="http://schemas.microsoft.com/office/drawing/2014/main" id="{8B0CD1E9-6799-4A5D-43F9-B5EB57AAC6E9}"/>
              </a:ext>
            </a:extLst>
          </p:cNvPr>
          <p:cNvSpPr>
            <a:spLocks noGrp="1"/>
          </p:cNvSpPr>
          <p:nvPr>
            <p:ph type="body" sz="half" idx="40" hasCustomPrompt="1"/>
          </p:nvPr>
        </p:nvSpPr>
        <p:spPr>
          <a:xfrm>
            <a:off x="9399600" y="2816483"/>
            <a:ext cx="2520000" cy="288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1" i="0">
                <a:solidFill>
                  <a:srgbClr val="000000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34" name="Marcador de texto 3">
            <a:extLst>
              <a:ext uri="{FF2B5EF4-FFF2-40B4-BE49-F238E27FC236}">
                <a16:creationId xmlns:a16="http://schemas.microsoft.com/office/drawing/2014/main" id="{A54C14D6-CDB7-3989-7559-1A4244836CB8}"/>
              </a:ext>
            </a:extLst>
          </p:cNvPr>
          <p:cNvSpPr>
            <a:spLocks noGrp="1"/>
          </p:cNvSpPr>
          <p:nvPr>
            <p:ph type="body" sz="half" idx="41" hasCustomPrompt="1"/>
          </p:nvPr>
        </p:nvSpPr>
        <p:spPr>
          <a:xfrm>
            <a:off x="9399600" y="3103558"/>
            <a:ext cx="2520000" cy="360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1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3" name="Marcador de texto 3">
            <a:extLst>
              <a:ext uri="{FF2B5EF4-FFF2-40B4-BE49-F238E27FC236}">
                <a16:creationId xmlns:a16="http://schemas.microsoft.com/office/drawing/2014/main" id="{35B3FA9F-FC17-64E0-E196-DC907A57767A}"/>
              </a:ext>
            </a:extLst>
          </p:cNvPr>
          <p:cNvSpPr>
            <a:spLocks noGrp="1"/>
          </p:cNvSpPr>
          <p:nvPr>
            <p:ph type="body" sz="half" idx="42" hasCustomPrompt="1"/>
          </p:nvPr>
        </p:nvSpPr>
        <p:spPr>
          <a:xfrm>
            <a:off x="756000" y="5133600"/>
            <a:ext cx="2520000" cy="288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1" i="0">
                <a:solidFill>
                  <a:srgbClr val="000000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1C983BF-A26F-D5C7-DA8B-682A5810F2A2}"/>
              </a:ext>
            </a:extLst>
          </p:cNvPr>
          <p:cNvSpPr>
            <a:spLocks noGrp="1" noChangeAspect="1"/>
          </p:cNvSpPr>
          <p:nvPr>
            <p:ph type="pic" sz="quarter" idx="43"/>
          </p:nvPr>
        </p:nvSpPr>
        <p:spPr>
          <a:xfrm>
            <a:off x="756001" y="3798000"/>
            <a:ext cx="1262139" cy="1260000"/>
          </a:xfrm>
          <a:prstGeom prst="ellipse">
            <a:avLst/>
          </a:prstGeom>
        </p:spPr>
        <p:txBody>
          <a:bodyPr/>
          <a:lstStyle>
            <a:lvl1pPr>
              <a:defRPr sz="1400" b="0" i="0">
                <a:latin typeface="Nunito Sans" pitchFamily="2" charset="77"/>
              </a:defRPr>
            </a:lvl1pPr>
          </a:lstStyle>
          <a:p>
            <a:endParaRPr lang="en-MX"/>
          </a:p>
        </p:txBody>
      </p:sp>
      <p:sp>
        <p:nvSpPr>
          <p:cNvPr id="12" name="Marcador de texto 3">
            <a:extLst>
              <a:ext uri="{FF2B5EF4-FFF2-40B4-BE49-F238E27FC236}">
                <a16:creationId xmlns:a16="http://schemas.microsoft.com/office/drawing/2014/main" id="{EAD67AB2-00AB-9B08-F55E-339313542C83}"/>
              </a:ext>
            </a:extLst>
          </p:cNvPr>
          <p:cNvSpPr>
            <a:spLocks noGrp="1"/>
          </p:cNvSpPr>
          <p:nvPr>
            <p:ph type="body" sz="half" idx="44" hasCustomPrompt="1"/>
          </p:nvPr>
        </p:nvSpPr>
        <p:spPr>
          <a:xfrm>
            <a:off x="756000" y="5421600"/>
            <a:ext cx="2520000" cy="360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1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79F83082-3709-2959-05FF-A9E08B249CB6}"/>
              </a:ext>
            </a:extLst>
          </p:cNvPr>
          <p:cNvSpPr>
            <a:spLocks noGrp="1" noChangeAspect="1"/>
          </p:cNvSpPr>
          <p:nvPr>
            <p:ph type="pic" sz="quarter" idx="45"/>
          </p:nvPr>
        </p:nvSpPr>
        <p:spPr>
          <a:xfrm>
            <a:off x="3637201" y="3799079"/>
            <a:ext cx="1262139" cy="1260000"/>
          </a:xfrm>
          <a:prstGeom prst="ellipse">
            <a:avLst/>
          </a:prstGeom>
        </p:spPr>
        <p:txBody>
          <a:bodyPr/>
          <a:lstStyle>
            <a:lvl1pPr>
              <a:defRPr sz="1400" b="0" i="0">
                <a:latin typeface="Nunito Sans" pitchFamily="2" charset="77"/>
              </a:defRPr>
            </a:lvl1pPr>
          </a:lstStyle>
          <a:p>
            <a:endParaRPr lang="en-MX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9769B140-0FE9-1597-68E7-ED57AC503879}"/>
              </a:ext>
            </a:extLst>
          </p:cNvPr>
          <p:cNvSpPr>
            <a:spLocks noGrp="1" noChangeAspect="1"/>
          </p:cNvSpPr>
          <p:nvPr>
            <p:ph type="pic" sz="quarter" idx="46"/>
          </p:nvPr>
        </p:nvSpPr>
        <p:spPr>
          <a:xfrm>
            <a:off x="6518401" y="3799079"/>
            <a:ext cx="1262139" cy="1260000"/>
          </a:xfrm>
          <a:prstGeom prst="ellipse">
            <a:avLst/>
          </a:prstGeom>
        </p:spPr>
        <p:txBody>
          <a:bodyPr/>
          <a:lstStyle>
            <a:lvl1pPr>
              <a:defRPr sz="1400" b="0" i="0">
                <a:latin typeface="Nunito Sans" pitchFamily="2" charset="77"/>
              </a:defRPr>
            </a:lvl1pPr>
          </a:lstStyle>
          <a:p>
            <a:endParaRPr lang="en-MX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43417E-93C2-645E-AED3-AEE227FB3F12}"/>
              </a:ext>
            </a:extLst>
          </p:cNvPr>
          <p:cNvSpPr>
            <a:spLocks noGrp="1" noChangeAspect="1"/>
          </p:cNvSpPr>
          <p:nvPr>
            <p:ph type="pic" sz="quarter" idx="47"/>
          </p:nvPr>
        </p:nvSpPr>
        <p:spPr>
          <a:xfrm>
            <a:off x="9399601" y="3799079"/>
            <a:ext cx="1262139" cy="1260000"/>
          </a:xfrm>
          <a:prstGeom prst="ellipse">
            <a:avLst/>
          </a:prstGeom>
        </p:spPr>
        <p:txBody>
          <a:bodyPr/>
          <a:lstStyle>
            <a:lvl1pPr>
              <a:defRPr sz="1400" b="0" i="0">
                <a:latin typeface="Nunito Sans" pitchFamily="2" charset="77"/>
              </a:defRPr>
            </a:lvl1pPr>
          </a:lstStyle>
          <a:p>
            <a:endParaRPr lang="en-MX"/>
          </a:p>
        </p:txBody>
      </p:sp>
      <p:sp>
        <p:nvSpPr>
          <p:cNvPr id="16" name="Marcador de texto 3">
            <a:extLst>
              <a:ext uri="{FF2B5EF4-FFF2-40B4-BE49-F238E27FC236}">
                <a16:creationId xmlns:a16="http://schemas.microsoft.com/office/drawing/2014/main" id="{05B887B1-928E-C9F2-4342-C8CE45FCCAF3}"/>
              </a:ext>
            </a:extLst>
          </p:cNvPr>
          <p:cNvSpPr>
            <a:spLocks noGrp="1"/>
          </p:cNvSpPr>
          <p:nvPr>
            <p:ph type="body" sz="half" idx="48" hasCustomPrompt="1"/>
          </p:nvPr>
        </p:nvSpPr>
        <p:spPr>
          <a:xfrm>
            <a:off x="3637200" y="5134381"/>
            <a:ext cx="2520000" cy="288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1" i="0">
                <a:solidFill>
                  <a:srgbClr val="000000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7" name="Marcador de texto 3">
            <a:extLst>
              <a:ext uri="{FF2B5EF4-FFF2-40B4-BE49-F238E27FC236}">
                <a16:creationId xmlns:a16="http://schemas.microsoft.com/office/drawing/2014/main" id="{2636480D-5B1D-FE78-A0E5-0CD802EA3CFE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3637200" y="5421456"/>
            <a:ext cx="2520000" cy="360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1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8" name="Marcador de texto 3">
            <a:extLst>
              <a:ext uri="{FF2B5EF4-FFF2-40B4-BE49-F238E27FC236}">
                <a16:creationId xmlns:a16="http://schemas.microsoft.com/office/drawing/2014/main" id="{C86C742D-B12E-2606-053F-8CD65A5A70D4}"/>
              </a:ext>
            </a:extLst>
          </p:cNvPr>
          <p:cNvSpPr>
            <a:spLocks noGrp="1"/>
          </p:cNvSpPr>
          <p:nvPr>
            <p:ph type="body" sz="half" idx="50" hasCustomPrompt="1"/>
          </p:nvPr>
        </p:nvSpPr>
        <p:spPr>
          <a:xfrm>
            <a:off x="6518400" y="5134381"/>
            <a:ext cx="2520000" cy="288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1" i="0">
                <a:solidFill>
                  <a:srgbClr val="000000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21" name="Marcador de texto 3">
            <a:extLst>
              <a:ext uri="{FF2B5EF4-FFF2-40B4-BE49-F238E27FC236}">
                <a16:creationId xmlns:a16="http://schemas.microsoft.com/office/drawing/2014/main" id="{6EFA4D39-365E-E34C-FB05-45265E0923E9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6518400" y="5421456"/>
            <a:ext cx="2520000" cy="360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1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23" name="Marcador de texto 3">
            <a:extLst>
              <a:ext uri="{FF2B5EF4-FFF2-40B4-BE49-F238E27FC236}">
                <a16:creationId xmlns:a16="http://schemas.microsoft.com/office/drawing/2014/main" id="{01BC843B-8C41-3C4C-DF5D-6A99A2CDABC2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9399600" y="5134381"/>
            <a:ext cx="2520000" cy="288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1" i="0">
                <a:solidFill>
                  <a:srgbClr val="000000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25" name="Marcador de texto 3">
            <a:extLst>
              <a:ext uri="{FF2B5EF4-FFF2-40B4-BE49-F238E27FC236}">
                <a16:creationId xmlns:a16="http://schemas.microsoft.com/office/drawing/2014/main" id="{0EA13A84-97D5-B4B1-7696-882916FC755C}"/>
              </a:ext>
            </a:extLst>
          </p:cNvPr>
          <p:cNvSpPr>
            <a:spLocks noGrp="1"/>
          </p:cNvSpPr>
          <p:nvPr>
            <p:ph type="body" sz="half" idx="53" hasCustomPrompt="1"/>
          </p:nvPr>
        </p:nvSpPr>
        <p:spPr>
          <a:xfrm>
            <a:off x="9399600" y="5421456"/>
            <a:ext cx="2520000" cy="360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1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E15A535-DD91-6A49-0258-CB96CD7F3A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829" y="6453893"/>
            <a:ext cx="1060146" cy="142941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1286893C-92B9-88A4-9306-18469F5DDD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0111" y="178624"/>
            <a:ext cx="580360" cy="5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959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1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88689FC5-B8C8-9BF8-91CF-C6F161D64672}"/>
              </a:ext>
            </a:extLst>
          </p:cNvPr>
          <p:cNvSpPr/>
          <p:nvPr userDrawn="1"/>
        </p:nvSpPr>
        <p:spPr>
          <a:xfrm>
            <a:off x="4812000" y="0"/>
            <a:ext cx="73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 dirty="0">
              <a:solidFill>
                <a:srgbClr val="000000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7651AF2-E137-C2B9-D0DE-EE255B556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800" y="1269000"/>
            <a:ext cx="4093200" cy="4320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ts val="3320"/>
              </a:lnSpc>
              <a:defRPr sz="2600" b="1" i="0">
                <a:solidFill>
                  <a:schemeClr val="bg1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23926734-C289-3953-F3AF-6B8AEEB3A7BA}"/>
              </a:ext>
            </a:extLst>
          </p:cNvPr>
          <p:cNvSpPr>
            <a:spLocks noGrp="1"/>
          </p:cNvSpPr>
          <p:nvPr>
            <p:ph type="body" sz="half" idx="81" hasCustomPrompt="1"/>
          </p:nvPr>
        </p:nvSpPr>
        <p:spPr>
          <a:xfrm>
            <a:off x="5201771" y="1909859"/>
            <a:ext cx="1512000" cy="288000"/>
          </a:xfrm>
          <a:prstGeom prst="rect">
            <a:avLst/>
          </a:prstGeom>
        </p:spPr>
        <p:txBody>
          <a:bodyPr lIns="0" tIns="468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75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20" name="Marcador de texto 3">
            <a:extLst>
              <a:ext uri="{FF2B5EF4-FFF2-40B4-BE49-F238E27FC236}">
                <a16:creationId xmlns:a16="http://schemas.microsoft.com/office/drawing/2014/main" id="{3AE33E18-AFCA-FFF2-26BF-0FA62233E108}"/>
              </a:ext>
            </a:extLst>
          </p:cNvPr>
          <p:cNvSpPr>
            <a:spLocks noGrp="1"/>
          </p:cNvSpPr>
          <p:nvPr>
            <p:ph type="body" sz="half" idx="82" hasCustomPrompt="1"/>
          </p:nvPr>
        </p:nvSpPr>
        <p:spPr>
          <a:xfrm>
            <a:off x="5201771" y="1742079"/>
            <a:ext cx="1512000" cy="180000"/>
          </a:xfrm>
          <a:prstGeom prst="rect">
            <a:avLst/>
          </a:prstGeom>
        </p:spPr>
        <p:txBody>
          <a:bodyPr lIns="0" tIns="468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50" b="1" i="0" baseline="0">
                <a:solidFill>
                  <a:srgbClr val="000000"/>
                </a:solidFill>
                <a:latin typeface="Nunito Sans" pitchFamily="2" charset="77"/>
              </a:defRPr>
            </a:lvl1pPr>
          </a:lstStyle>
          <a:p>
            <a:r>
              <a:rPr lang="es-MX" dirty="0"/>
              <a:t>Subtitle</a:t>
            </a:r>
          </a:p>
        </p:txBody>
      </p:sp>
      <p:sp>
        <p:nvSpPr>
          <p:cNvPr id="22" name="Marcador de posición de imagen 131">
            <a:extLst>
              <a:ext uri="{FF2B5EF4-FFF2-40B4-BE49-F238E27FC236}">
                <a16:creationId xmlns:a16="http://schemas.microsoft.com/office/drawing/2014/main" id="{DD308E36-8D21-45F3-7C92-BAE616AEFDA1}"/>
              </a:ext>
            </a:extLst>
          </p:cNvPr>
          <p:cNvSpPr>
            <a:spLocks noGrp="1"/>
          </p:cNvSpPr>
          <p:nvPr>
            <p:ph type="pic" sz="quarter" idx="83"/>
          </p:nvPr>
        </p:nvSpPr>
        <p:spPr>
          <a:xfrm>
            <a:off x="5552979" y="879512"/>
            <a:ext cx="809584" cy="810973"/>
          </a:xfrm>
          <a:prstGeom prst="ellipse">
            <a:avLst/>
          </a:prstGeom>
        </p:spPr>
        <p:txBody>
          <a:bodyPr/>
          <a:lstStyle>
            <a:lvl1pPr>
              <a:defRPr sz="600" b="0" i="0">
                <a:solidFill>
                  <a:srgbClr val="000000"/>
                </a:solidFill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24" name="Marcador de texto 3">
            <a:extLst>
              <a:ext uri="{FF2B5EF4-FFF2-40B4-BE49-F238E27FC236}">
                <a16:creationId xmlns:a16="http://schemas.microsoft.com/office/drawing/2014/main" id="{54D991E4-664F-5547-1450-AEC680AF5774}"/>
              </a:ext>
            </a:extLst>
          </p:cNvPr>
          <p:cNvSpPr>
            <a:spLocks noGrp="1"/>
          </p:cNvSpPr>
          <p:nvPr>
            <p:ph type="body" sz="half" idx="84" hasCustomPrompt="1"/>
          </p:nvPr>
        </p:nvSpPr>
        <p:spPr>
          <a:xfrm>
            <a:off x="5201771" y="3743108"/>
            <a:ext cx="1512000" cy="288000"/>
          </a:xfrm>
          <a:prstGeom prst="rect">
            <a:avLst/>
          </a:prstGeom>
        </p:spPr>
        <p:txBody>
          <a:bodyPr lIns="0" tIns="468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75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35" name="Marcador de texto 3">
            <a:extLst>
              <a:ext uri="{FF2B5EF4-FFF2-40B4-BE49-F238E27FC236}">
                <a16:creationId xmlns:a16="http://schemas.microsoft.com/office/drawing/2014/main" id="{9B837E6F-D5F5-29ED-54E3-3A08C3072F2D}"/>
              </a:ext>
            </a:extLst>
          </p:cNvPr>
          <p:cNvSpPr>
            <a:spLocks noGrp="1"/>
          </p:cNvSpPr>
          <p:nvPr>
            <p:ph type="body" sz="half" idx="85" hasCustomPrompt="1"/>
          </p:nvPr>
        </p:nvSpPr>
        <p:spPr>
          <a:xfrm>
            <a:off x="5201771" y="3575328"/>
            <a:ext cx="1512000" cy="180000"/>
          </a:xfrm>
          <a:prstGeom prst="rect">
            <a:avLst/>
          </a:prstGeom>
        </p:spPr>
        <p:txBody>
          <a:bodyPr lIns="0" tIns="468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50" b="1" i="0" baseline="0">
                <a:solidFill>
                  <a:srgbClr val="000000"/>
                </a:solidFill>
                <a:latin typeface="Nunito Sans" pitchFamily="2" charset="77"/>
              </a:defRPr>
            </a:lvl1pPr>
          </a:lstStyle>
          <a:p>
            <a:r>
              <a:rPr lang="es-MX"/>
              <a:t>Subtitle</a:t>
            </a:r>
          </a:p>
        </p:txBody>
      </p:sp>
      <p:sp>
        <p:nvSpPr>
          <p:cNvPr id="36" name="Marcador de posición de imagen 131">
            <a:extLst>
              <a:ext uri="{FF2B5EF4-FFF2-40B4-BE49-F238E27FC236}">
                <a16:creationId xmlns:a16="http://schemas.microsoft.com/office/drawing/2014/main" id="{B3DE3030-9F82-7C0C-1615-3A2578D4F45F}"/>
              </a:ext>
            </a:extLst>
          </p:cNvPr>
          <p:cNvSpPr>
            <a:spLocks noGrp="1"/>
          </p:cNvSpPr>
          <p:nvPr>
            <p:ph type="pic" sz="quarter" idx="86"/>
          </p:nvPr>
        </p:nvSpPr>
        <p:spPr>
          <a:xfrm>
            <a:off x="5552979" y="2712761"/>
            <a:ext cx="809584" cy="810973"/>
          </a:xfrm>
          <a:prstGeom prst="ellipse">
            <a:avLst/>
          </a:prstGeom>
        </p:spPr>
        <p:txBody>
          <a:bodyPr/>
          <a:lstStyle>
            <a:lvl1pPr>
              <a:defRPr sz="600" b="0" i="0">
                <a:solidFill>
                  <a:srgbClr val="000000"/>
                </a:solidFill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37" name="Marcador de texto 3">
            <a:extLst>
              <a:ext uri="{FF2B5EF4-FFF2-40B4-BE49-F238E27FC236}">
                <a16:creationId xmlns:a16="http://schemas.microsoft.com/office/drawing/2014/main" id="{16E755C8-9272-0325-FCCE-C37F1ABA530B}"/>
              </a:ext>
            </a:extLst>
          </p:cNvPr>
          <p:cNvSpPr>
            <a:spLocks noGrp="1"/>
          </p:cNvSpPr>
          <p:nvPr>
            <p:ph type="body" sz="half" idx="87" hasCustomPrompt="1"/>
          </p:nvPr>
        </p:nvSpPr>
        <p:spPr>
          <a:xfrm>
            <a:off x="5201771" y="5532193"/>
            <a:ext cx="1512000" cy="28800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75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38" name="Marcador de texto 3">
            <a:extLst>
              <a:ext uri="{FF2B5EF4-FFF2-40B4-BE49-F238E27FC236}">
                <a16:creationId xmlns:a16="http://schemas.microsoft.com/office/drawing/2014/main" id="{E2E86F84-5ECB-6F15-7243-03F7B3333E4B}"/>
              </a:ext>
            </a:extLst>
          </p:cNvPr>
          <p:cNvSpPr>
            <a:spLocks noGrp="1"/>
          </p:cNvSpPr>
          <p:nvPr>
            <p:ph type="body" sz="half" idx="88" hasCustomPrompt="1"/>
          </p:nvPr>
        </p:nvSpPr>
        <p:spPr>
          <a:xfrm>
            <a:off x="5201771" y="5364413"/>
            <a:ext cx="1512000" cy="18000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50" b="1" i="0" baseline="0">
                <a:solidFill>
                  <a:srgbClr val="000000"/>
                </a:solidFill>
                <a:latin typeface="Nunito Sans" pitchFamily="2" charset="77"/>
              </a:defRPr>
            </a:lvl1pPr>
          </a:lstStyle>
          <a:p>
            <a:r>
              <a:rPr lang="es-MX"/>
              <a:t>Subtitle</a:t>
            </a:r>
          </a:p>
        </p:txBody>
      </p:sp>
      <p:sp>
        <p:nvSpPr>
          <p:cNvPr id="39" name="Marcador de posición de imagen 131">
            <a:extLst>
              <a:ext uri="{FF2B5EF4-FFF2-40B4-BE49-F238E27FC236}">
                <a16:creationId xmlns:a16="http://schemas.microsoft.com/office/drawing/2014/main" id="{A990348D-D2DB-FB95-7CC3-F816F284D7ED}"/>
              </a:ext>
            </a:extLst>
          </p:cNvPr>
          <p:cNvSpPr>
            <a:spLocks noGrp="1"/>
          </p:cNvSpPr>
          <p:nvPr>
            <p:ph type="pic" sz="quarter" idx="89"/>
          </p:nvPr>
        </p:nvSpPr>
        <p:spPr>
          <a:xfrm>
            <a:off x="5552979" y="4501846"/>
            <a:ext cx="809584" cy="810973"/>
          </a:xfrm>
          <a:prstGeom prst="ellipse">
            <a:avLst/>
          </a:prstGeom>
        </p:spPr>
        <p:txBody>
          <a:bodyPr/>
          <a:lstStyle>
            <a:lvl1pPr>
              <a:defRPr sz="600" b="0" i="0">
                <a:solidFill>
                  <a:srgbClr val="000000"/>
                </a:solidFill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40" name="Marcador de texto 3">
            <a:extLst>
              <a:ext uri="{FF2B5EF4-FFF2-40B4-BE49-F238E27FC236}">
                <a16:creationId xmlns:a16="http://schemas.microsoft.com/office/drawing/2014/main" id="{2B5A77EA-425E-70F5-CC7A-5F6BB90C0E15}"/>
              </a:ext>
            </a:extLst>
          </p:cNvPr>
          <p:cNvSpPr>
            <a:spLocks noGrp="1"/>
          </p:cNvSpPr>
          <p:nvPr>
            <p:ph type="body" sz="half" idx="90" hasCustomPrompt="1"/>
          </p:nvPr>
        </p:nvSpPr>
        <p:spPr>
          <a:xfrm>
            <a:off x="6893171" y="1909859"/>
            <a:ext cx="1512000" cy="288000"/>
          </a:xfrm>
          <a:prstGeom prst="rect">
            <a:avLst/>
          </a:prstGeom>
        </p:spPr>
        <p:txBody>
          <a:bodyPr lIns="0" tIns="468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75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41" name="Marcador de texto 3">
            <a:extLst>
              <a:ext uri="{FF2B5EF4-FFF2-40B4-BE49-F238E27FC236}">
                <a16:creationId xmlns:a16="http://schemas.microsoft.com/office/drawing/2014/main" id="{2C1446CA-FFE6-67CE-4269-07282960DB3A}"/>
              </a:ext>
            </a:extLst>
          </p:cNvPr>
          <p:cNvSpPr>
            <a:spLocks noGrp="1"/>
          </p:cNvSpPr>
          <p:nvPr>
            <p:ph type="body" sz="half" idx="91" hasCustomPrompt="1"/>
          </p:nvPr>
        </p:nvSpPr>
        <p:spPr>
          <a:xfrm>
            <a:off x="6893171" y="1742079"/>
            <a:ext cx="1512000" cy="180000"/>
          </a:xfrm>
          <a:prstGeom prst="rect">
            <a:avLst/>
          </a:prstGeom>
        </p:spPr>
        <p:txBody>
          <a:bodyPr lIns="0" tIns="468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50" b="1" i="0" baseline="0">
                <a:solidFill>
                  <a:srgbClr val="000000"/>
                </a:solidFill>
                <a:latin typeface="Nunito Sans" pitchFamily="2" charset="77"/>
              </a:defRPr>
            </a:lvl1pPr>
          </a:lstStyle>
          <a:p>
            <a:r>
              <a:rPr lang="es-MX"/>
              <a:t>Subtitle</a:t>
            </a:r>
          </a:p>
        </p:txBody>
      </p:sp>
      <p:sp>
        <p:nvSpPr>
          <p:cNvPr id="42" name="Marcador de posición de imagen 131">
            <a:extLst>
              <a:ext uri="{FF2B5EF4-FFF2-40B4-BE49-F238E27FC236}">
                <a16:creationId xmlns:a16="http://schemas.microsoft.com/office/drawing/2014/main" id="{DF8C44CF-FE5A-5C85-3AC3-7D8015DFF2C1}"/>
              </a:ext>
            </a:extLst>
          </p:cNvPr>
          <p:cNvSpPr>
            <a:spLocks noGrp="1"/>
          </p:cNvSpPr>
          <p:nvPr>
            <p:ph type="pic" sz="quarter" idx="92"/>
          </p:nvPr>
        </p:nvSpPr>
        <p:spPr>
          <a:xfrm>
            <a:off x="7244379" y="879512"/>
            <a:ext cx="809584" cy="810973"/>
          </a:xfrm>
          <a:prstGeom prst="ellipse">
            <a:avLst/>
          </a:prstGeom>
        </p:spPr>
        <p:txBody>
          <a:bodyPr/>
          <a:lstStyle>
            <a:lvl1pPr>
              <a:defRPr sz="600" b="0" i="0">
                <a:solidFill>
                  <a:srgbClr val="000000"/>
                </a:solidFill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43" name="Marcador de texto 3">
            <a:extLst>
              <a:ext uri="{FF2B5EF4-FFF2-40B4-BE49-F238E27FC236}">
                <a16:creationId xmlns:a16="http://schemas.microsoft.com/office/drawing/2014/main" id="{D2FB1D58-D318-F20B-BE85-0D20857E8823}"/>
              </a:ext>
            </a:extLst>
          </p:cNvPr>
          <p:cNvSpPr>
            <a:spLocks noGrp="1"/>
          </p:cNvSpPr>
          <p:nvPr>
            <p:ph type="body" sz="half" idx="93" hasCustomPrompt="1"/>
          </p:nvPr>
        </p:nvSpPr>
        <p:spPr>
          <a:xfrm>
            <a:off x="6893171" y="3743108"/>
            <a:ext cx="1512000" cy="288000"/>
          </a:xfrm>
          <a:prstGeom prst="rect">
            <a:avLst/>
          </a:prstGeom>
        </p:spPr>
        <p:txBody>
          <a:bodyPr lIns="0" tIns="468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75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44" name="Marcador de texto 3">
            <a:extLst>
              <a:ext uri="{FF2B5EF4-FFF2-40B4-BE49-F238E27FC236}">
                <a16:creationId xmlns:a16="http://schemas.microsoft.com/office/drawing/2014/main" id="{DFE8E575-2369-4ACA-C6D8-44E0E3C764D1}"/>
              </a:ext>
            </a:extLst>
          </p:cNvPr>
          <p:cNvSpPr>
            <a:spLocks noGrp="1"/>
          </p:cNvSpPr>
          <p:nvPr>
            <p:ph type="body" sz="half" idx="94" hasCustomPrompt="1"/>
          </p:nvPr>
        </p:nvSpPr>
        <p:spPr>
          <a:xfrm>
            <a:off x="6893171" y="3575328"/>
            <a:ext cx="1512000" cy="180000"/>
          </a:xfrm>
          <a:prstGeom prst="rect">
            <a:avLst/>
          </a:prstGeom>
        </p:spPr>
        <p:txBody>
          <a:bodyPr lIns="0" tIns="468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50" b="1" i="0" baseline="0">
                <a:solidFill>
                  <a:srgbClr val="000000"/>
                </a:solidFill>
                <a:latin typeface="Nunito Sans" pitchFamily="2" charset="77"/>
              </a:defRPr>
            </a:lvl1pPr>
          </a:lstStyle>
          <a:p>
            <a:r>
              <a:rPr lang="es-MX"/>
              <a:t>Subtitle</a:t>
            </a:r>
          </a:p>
        </p:txBody>
      </p:sp>
      <p:sp>
        <p:nvSpPr>
          <p:cNvPr id="45" name="Marcador de posición de imagen 131">
            <a:extLst>
              <a:ext uri="{FF2B5EF4-FFF2-40B4-BE49-F238E27FC236}">
                <a16:creationId xmlns:a16="http://schemas.microsoft.com/office/drawing/2014/main" id="{9C43B3CE-7271-7357-2C19-B44882AED22C}"/>
              </a:ext>
            </a:extLst>
          </p:cNvPr>
          <p:cNvSpPr>
            <a:spLocks noGrp="1"/>
          </p:cNvSpPr>
          <p:nvPr>
            <p:ph type="pic" sz="quarter" idx="95"/>
          </p:nvPr>
        </p:nvSpPr>
        <p:spPr>
          <a:xfrm>
            <a:off x="7244379" y="2712761"/>
            <a:ext cx="809584" cy="810973"/>
          </a:xfrm>
          <a:prstGeom prst="ellipse">
            <a:avLst/>
          </a:prstGeom>
        </p:spPr>
        <p:txBody>
          <a:bodyPr/>
          <a:lstStyle>
            <a:lvl1pPr>
              <a:defRPr sz="600" b="0" i="0">
                <a:solidFill>
                  <a:srgbClr val="000000"/>
                </a:solidFill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46" name="Marcador de texto 3">
            <a:extLst>
              <a:ext uri="{FF2B5EF4-FFF2-40B4-BE49-F238E27FC236}">
                <a16:creationId xmlns:a16="http://schemas.microsoft.com/office/drawing/2014/main" id="{9BD0B0A7-8C42-6652-B774-998F26949D6B}"/>
              </a:ext>
            </a:extLst>
          </p:cNvPr>
          <p:cNvSpPr>
            <a:spLocks noGrp="1"/>
          </p:cNvSpPr>
          <p:nvPr>
            <p:ph type="body" sz="half" idx="96" hasCustomPrompt="1"/>
          </p:nvPr>
        </p:nvSpPr>
        <p:spPr>
          <a:xfrm>
            <a:off x="6893171" y="5532193"/>
            <a:ext cx="1512000" cy="28800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75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47" name="Marcador de texto 3">
            <a:extLst>
              <a:ext uri="{FF2B5EF4-FFF2-40B4-BE49-F238E27FC236}">
                <a16:creationId xmlns:a16="http://schemas.microsoft.com/office/drawing/2014/main" id="{E8AB43D3-EFD5-A5C8-757F-C9C032A5B3B4}"/>
              </a:ext>
            </a:extLst>
          </p:cNvPr>
          <p:cNvSpPr>
            <a:spLocks noGrp="1"/>
          </p:cNvSpPr>
          <p:nvPr>
            <p:ph type="body" sz="half" idx="97" hasCustomPrompt="1"/>
          </p:nvPr>
        </p:nvSpPr>
        <p:spPr>
          <a:xfrm>
            <a:off x="6893171" y="5364413"/>
            <a:ext cx="1512000" cy="18000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50" b="1" i="0" baseline="0">
                <a:solidFill>
                  <a:srgbClr val="000000"/>
                </a:solidFill>
                <a:latin typeface="Nunito Sans" pitchFamily="2" charset="77"/>
              </a:defRPr>
            </a:lvl1pPr>
          </a:lstStyle>
          <a:p>
            <a:r>
              <a:rPr lang="es-MX"/>
              <a:t>Subtitle</a:t>
            </a:r>
          </a:p>
        </p:txBody>
      </p:sp>
      <p:sp>
        <p:nvSpPr>
          <p:cNvPr id="48" name="Marcador de posición de imagen 131">
            <a:extLst>
              <a:ext uri="{FF2B5EF4-FFF2-40B4-BE49-F238E27FC236}">
                <a16:creationId xmlns:a16="http://schemas.microsoft.com/office/drawing/2014/main" id="{4F857A26-00AF-1829-7E84-B3E443147021}"/>
              </a:ext>
            </a:extLst>
          </p:cNvPr>
          <p:cNvSpPr>
            <a:spLocks noGrp="1"/>
          </p:cNvSpPr>
          <p:nvPr>
            <p:ph type="pic" sz="quarter" idx="98"/>
          </p:nvPr>
        </p:nvSpPr>
        <p:spPr>
          <a:xfrm>
            <a:off x="7244379" y="4501846"/>
            <a:ext cx="809584" cy="810973"/>
          </a:xfrm>
          <a:prstGeom prst="ellipse">
            <a:avLst/>
          </a:prstGeom>
        </p:spPr>
        <p:txBody>
          <a:bodyPr/>
          <a:lstStyle>
            <a:lvl1pPr>
              <a:defRPr sz="600" b="0" i="0">
                <a:solidFill>
                  <a:srgbClr val="000000"/>
                </a:solidFill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49" name="Marcador de texto 3">
            <a:extLst>
              <a:ext uri="{FF2B5EF4-FFF2-40B4-BE49-F238E27FC236}">
                <a16:creationId xmlns:a16="http://schemas.microsoft.com/office/drawing/2014/main" id="{FD413AAD-3E71-1291-F967-9B8E296D947D}"/>
              </a:ext>
            </a:extLst>
          </p:cNvPr>
          <p:cNvSpPr>
            <a:spLocks noGrp="1"/>
          </p:cNvSpPr>
          <p:nvPr>
            <p:ph type="body" sz="half" idx="99" hasCustomPrompt="1"/>
          </p:nvPr>
        </p:nvSpPr>
        <p:spPr>
          <a:xfrm>
            <a:off x="8584571" y="1909859"/>
            <a:ext cx="1512000" cy="288000"/>
          </a:xfrm>
          <a:prstGeom prst="rect">
            <a:avLst/>
          </a:prstGeom>
        </p:spPr>
        <p:txBody>
          <a:bodyPr lIns="0" tIns="468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75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50" name="Marcador de texto 3">
            <a:extLst>
              <a:ext uri="{FF2B5EF4-FFF2-40B4-BE49-F238E27FC236}">
                <a16:creationId xmlns:a16="http://schemas.microsoft.com/office/drawing/2014/main" id="{39086F0B-3F57-C1E5-4CD5-EBBE969B1376}"/>
              </a:ext>
            </a:extLst>
          </p:cNvPr>
          <p:cNvSpPr>
            <a:spLocks noGrp="1"/>
          </p:cNvSpPr>
          <p:nvPr>
            <p:ph type="body" sz="half" idx="100" hasCustomPrompt="1"/>
          </p:nvPr>
        </p:nvSpPr>
        <p:spPr>
          <a:xfrm>
            <a:off x="8584571" y="1742079"/>
            <a:ext cx="1512000" cy="180000"/>
          </a:xfrm>
          <a:prstGeom prst="rect">
            <a:avLst/>
          </a:prstGeom>
        </p:spPr>
        <p:txBody>
          <a:bodyPr lIns="0" tIns="468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50" b="1" i="0" baseline="0">
                <a:solidFill>
                  <a:srgbClr val="000000"/>
                </a:solidFill>
                <a:latin typeface="Nunito Sans" pitchFamily="2" charset="77"/>
              </a:defRPr>
            </a:lvl1pPr>
          </a:lstStyle>
          <a:p>
            <a:r>
              <a:rPr lang="es-MX"/>
              <a:t>Subtitle</a:t>
            </a:r>
          </a:p>
        </p:txBody>
      </p:sp>
      <p:sp>
        <p:nvSpPr>
          <p:cNvPr id="51" name="Marcador de posición de imagen 131">
            <a:extLst>
              <a:ext uri="{FF2B5EF4-FFF2-40B4-BE49-F238E27FC236}">
                <a16:creationId xmlns:a16="http://schemas.microsoft.com/office/drawing/2014/main" id="{B5F7740C-49A3-907C-C8CA-CE348E8937C0}"/>
              </a:ext>
            </a:extLst>
          </p:cNvPr>
          <p:cNvSpPr>
            <a:spLocks noGrp="1"/>
          </p:cNvSpPr>
          <p:nvPr>
            <p:ph type="pic" sz="quarter" idx="101"/>
          </p:nvPr>
        </p:nvSpPr>
        <p:spPr>
          <a:xfrm>
            <a:off x="8935779" y="879512"/>
            <a:ext cx="809584" cy="810973"/>
          </a:xfrm>
          <a:prstGeom prst="ellipse">
            <a:avLst/>
          </a:prstGeom>
        </p:spPr>
        <p:txBody>
          <a:bodyPr/>
          <a:lstStyle>
            <a:lvl1pPr>
              <a:defRPr sz="600" b="0" i="0">
                <a:solidFill>
                  <a:srgbClr val="000000"/>
                </a:solidFill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52" name="Marcador de texto 3">
            <a:extLst>
              <a:ext uri="{FF2B5EF4-FFF2-40B4-BE49-F238E27FC236}">
                <a16:creationId xmlns:a16="http://schemas.microsoft.com/office/drawing/2014/main" id="{0D2EA0D2-A542-01F7-9D00-2E59984E263A}"/>
              </a:ext>
            </a:extLst>
          </p:cNvPr>
          <p:cNvSpPr>
            <a:spLocks noGrp="1"/>
          </p:cNvSpPr>
          <p:nvPr>
            <p:ph type="body" sz="half" idx="102" hasCustomPrompt="1"/>
          </p:nvPr>
        </p:nvSpPr>
        <p:spPr>
          <a:xfrm>
            <a:off x="8584571" y="3743108"/>
            <a:ext cx="1512000" cy="288000"/>
          </a:xfrm>
          <a:prstGeom prst="rect">
            <a:avLst/>
          </a:prstGeom>
        </p:spPr>
        <p:txBody>
          <a:bodyPr lIns="0" tIns="468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75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53" name="Marcador de texto 3">
            <a:extLst>
              <a:ext uri="{FF2B5EF4-FFF2-40B4-BE49-F238E27FC236}">
                <a16:creationId xmlns:a16="http://schemas.microsoft.com/office/drawing/2014/main" id="{AB39195C-36CD-5FD7-BE35-CD055C71AA92}"/>
              </a:ext>
            </a:extLst>
          </p:cNvPr>
          <p:cNvSpPr>
            <a:spLocks noGrp="1"/>
          </p:cNvSpPr>
          <p:nvPr>
            <p:ph type="body" sz="half" idx="103" hasCustomPrompt="1"/>
          </p:nvPr>
        </p:nvSpPr>
        <p:spPr>
          <a:xfrm>
            <a:off x="8584571" y="3575328"/>
            <a:ext cx="1512000" cy="180000"/>
          </a:xfrm>
          <a:prstGeom prst="rect">
            <a:avLst/>
          </a:prstGeom>
        </p:spPr>
        <p:txBody>
          <a:bodyPr lIns="0" tIns="468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50" b="1" i="0" baseline="0">
                <a:solidFill>
                  <a:srgbClr val="000000"/>
                </a:solidFill>
                <a:latin typeface="Nunito Sans" pitchFamily="2" charset="77"/>
              </a:defRPr>
            </a:lvl1pPr>
          </a:lstStyle>
          <a:p>
            <a:r>
              <a:rPr lang="es-MX"/>
              <a:t>Subtitle</a:t>
            </a:r>
          </a:p>
        </p:txBody>
      </p:sp>
      <p:sp>
        <p:nvSpPr>
          <p:cNvPr id="54" name="Marcador de posición de imagen 131">
            <a:extLst>
              <a:ext uri="{FF2B5EF4-FFF2-40B4-BE49-F238E27FC236}">
                <a16:creationId xmlns:a16="http://schemas.microsoft.com/office/drawing/2014/main" id="{74230004-9819-C549-2D01-B181487A972E}"/>
              </a:ext>
            </a:extLst>
          </p:cNvPr>
          <p:cNvSpPr>
            <a:spLocks noGrp="1"/>
          </p:cNvSpPr>
          <p:nvPr>
            <p:ph type="pic" sz="quarter" idx="104"/>
          </p:nvPr>
        </p:nvSpPr>
        <p:spPr>
          <a:xfrm>
            <a:off x="8935779" y="2712761"/>
            <a:ext cx="809584" cy="810973"/>
          </a:xfrm>
          <a:prstGeom prst="ellipse">
            <a:avLst/>
          </a:prstGeom>
        </p:spPr>
        <p:txBody>
          <a:bodyPr/>
          <a:lstStyle>
            <a:lvl1pPr>
              <a:defRPr sz="600" b="0" i="0">
                <a:solidFill>
                  <a:srgbClr val="000000"/>
                </a:solidFill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55" name="Marcador de texto 3">
            <a:extLst>
              <a:ext uri="{FF2B5EF4-FFF2-40B4-BE49-F238E27FC236}">
                <a16:creationId xmlns:a16="http://schemas.microsoft.com/office/drawing/2014/main" id="{B39E42D3-A440-9C91-D0BE-6B2395CB1E13}"/>
              </a:ext>
            </a:extLst>
          </p:cNvPr>
          <p:cNvSpPr>
            <a:spLocks noGrp="1"/>
          </p:cNvSpPr>
          <p:nvPr>
            <p:ph type="body" sz="half" idx="105" hasCustomPrompt="1"/>
          </p:nvPr>
        </p:nvSpPr>
        <p:spPr>
          <a:xfrm>
            <a:off x="8584571" y="5532193"/>
            <a:ext cx="1512000" cy="28800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75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56" name="Marcador de texto 3">
            <a:extLst>
              <a:ext uri="{FF2B5EF4-FFF2-40B4-BE49-F238E27FC236}">
                <a16:creationId xmlns:a16="http://schemas.microsoft.com/office/drawing/2014/main" id="{70D83CDE-206F-F3EE-22E6-8E3C03BCF98A}"/>
              </a:ext>
            </a:extLst>
          </p:cNvPr>
          <p:cNvSpPr>
            <a:spLocks noGrp="1"/>
          </p:cNvSpPr>
          <p:nvPr>
            <p:ph type="body" sz="half" idx="106" hasCustomPrompt="1"/>
          </p:nvPr>
        </p:nvSpPr>
        <p:spPr>
          <a:xfrm>
            <a:off x="8584571" y="5364413"/>
            <a:ext cx="1512000" cy="18000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50" b="1" i="0" baseline="0">
                <a:solidFill>
                  <a:srgbClr val="000000"/>
                </a:solidFill>
                <a:latin typeface="Nunito Sans" pitchFamily="2" charset="77"/>
              </a:defRPr>
            </a:lvl1pPr>
          </a:lstStyle>
          <a:p>
            <a:r>
              <a:rPr lang="es-MX"/>
              <a:t>Subtitle</a:t>
            </a:r>
          </a:p>
        </p:txBody>
      </p:sp>
      <p:sp>
        <p:nvSpPr>
          <p:cNvPr id="57" name="Marcador de posición de imagen 131">
            <a:extLst>
              <a:ext uri="{FF2B5EF4-FFF2-40B4-BE49-F238E27FC236}">
                <a16:creationId xmlns:a16="http://schemas.microsoft.com/office/drawing/2014/main" id="{D0370F50-1F21-2D66-8A59-431CB1D13494}"/>
              </a:ext>
            </a:extLst>
          </p:cNvPr>
          <p:cNvSpPr>
            <a:spLocks noGrp="1"/>
          </p:cNvSpPr>
          <p:nvPr>
            <p:ph type="pic" sz="quarter" idx="107"/>
          </p:nvPr>
        </p:nvSpPr>
        <p:spPr>
          <a:xfrm>
            <a:off x="8935779" y="4501846"/>
            <a:ext cx="809584" cy="810973"/>
          </a:xfrm>
          <a:prstGeom prst="ellipse">
            <a:avLst/>
          </a:prstGeom>
        </p:spPr>
        <p:txBody>
          <a:bodyPr/>
          <a:lstStyle>
            <a:lvl1pPr>
              <a:defRPr sz="600" b="0" i="0">
                <a:solidFill>
                  <a:srgbClr val="000000"/>
                </a:solidFill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58" name="Marcador de texto 3">
            <a:extLst>
              <a:ext uri="{FF2B5EF4-FFF2-40B4-BE49-F238E27FC236}">
                <a16:creationId xmlns:a16="http://schemas.microsoft.com/office/drawing/2014/main" id="{3428DF98-39F5-999C-5CE5-3043B61F9736}"/>
              </a:ext>
            </a:extLst>
          </p:cNvPr>
          <p:cNvSpPr>
            <a:spLocks noGrp="1"/>
          </p:cNvSpPr>
          <p:nvPr>
            <p:ph type="body" sz="half" idx="108" hasCustomPrompt="1"/>
          </p:nvPr>
        </p:nvSpPr>
        <p:spPr>
          <a:xfrm>
            <a:off x="10275971" y="1909859"/>
            <a:ext cx="1512000" cy="288000"/>
          </a:xfrm>
          <a:prstGeom prst="rect">
            <a:avLst/>
          </a:prstGeom>
        </p:spPr>
        <p:txBody>
          <a:bodyPr lIns="0" tIns="468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75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59" name="Marcador de texto 3">
            <a:extLst>
              <a:ext uri="{FF2B5EF4-FFF2-40B4-BE49-F238E27FC236}">
                <a16:creationId xmlns:a16="http://schemas.microsoft.com/office/drawing/2014/main" id="{C1923E2D-41BA-5706-F855-3EBC8ECBEE57}"/>
              </a:ext>
            </a:extLst>
          </p:cNvPr>
          <p:cNvSpPr>
            <a:spLocks noGrp="1"/>
          </p:cNvSpPr>
          <p:nvPr>
            <p:ph type="body" sz="half" idx="109" hasCustomPrompt="1"/>
          </p:nvPr>
        </p:nvSpPr>
        <p:spPr>
          <a:xfrm>
            <a:off x="10275971" y="1742079"/>
            <a:ext cx="1512000" cy="180000"/>
          </a:xfrm>
          <a:prstGeom prst="rect">
            <a:avLst/>
          </a:prstGeom>
        </p:spPr>
        <p:txBody>
          <a:bodyPr lIns="0" tIns="468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50" b="1" i="0" baseline="0">
                <a:solidFill>
                  <a:srgbClr val="000000"/>
                </a:solidFill>
                <a:latin typeface="Nunito Sans" pitchFamily="2" charset="77"/>
              </a:defRPr>
            </a:lvl1pPr>
          </a:lstStyle>
          <a:p>
            <a:r>
              <a:rPr lang="es-MX"/>
              <a:t>Subtitle</a:t>
            </a:r>
          </a:p>
        </p:txBody>
      </p:sp>
      <p:sp>
        <p:nvSpPr>
          <p:cNvPr id="60" name="Marcador de posición de imagen 131">
            <a:extLst>
              <a:ext uri="{FF2B5EF4-FFF2-40B4-BE49-F238E27FC236}">
                <a16:creationId xmlns:a16="http://schemas.microsoft.com/office/drawing/2014/main" id="{D96158CA-76BC-3529-6520-E2FDAE8346B7}"/>
              </a:ext>
            </a:extLst>
          </p:cNvPr>
          <p:cNvSpPr>
            <a:spLocks noGrp="1"/>
          </p:cNvSpPr>
          <p:nvPr>
            <p:ph type="pic" sz="quarter" idx="110"/>
          </p:nvPr>
        </p:nvSpPr>
        <p:spPr>
          <a:xfrm>
            <a:off x="10627179" y="879512"/>
            <a:ext cx="809584" cy="810973"/>
          </a:xfrm>
          <a:prstGeom prst="ellipse">
            <a:avLst/>
          </a:prstGeom>
        </p:spPr>
        <p:txBody>
          <a:bodyPr/>
          <a:lstStyle>
            <a:lvl1pPr>
              <a:defRPr sz="600" b="0" i="0">
                <a:solidFill>
                  <a:srgbClr val="000000"/>
                </a:solidFill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61" name="Marcador de texto 3">
            <a:extLst>
              <a:ext uri="{FF2B5EF4-FFF2-40B4-BE49-F238E27FC236}">
                <a16:creationId xmlns:a16="http://schemas.microsoft.com/office/drawing/2014/main" id="{DA51685F-7894-02C9-2352-5A9A5C300F7C}"/>
              </a:ext>
            </a:extLst>
          </p:cNvPr>
          <p:cNvSpPr>
            <a:spLocks noGrp="1"/>
          </p:cNvSpPr>
          <p:nvPr>
            <p:ph type="body" sz="half" idx="111" hasCustomPrompt="1"/>
          </p:nvPr>
        </p:nvSpPr>
        <p:spPr>
          <a:xfrm>
            <a:off x="10275971" y="3743108"/>
            <a:ext cx="1512000" cy="288000"/>
          </a:xfrm>
          <a:prstGeom prst="rect">
            <a:avLst/>
          </a:prstGeom>
        </p:spPr>
        <p:txBody>
          <a:bodyPr lIns="0" tIns="468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75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62" name="Marcador de texto 3">
            <a:extLst>
              <a:ext uri="{FF2B5EF4-FFF2-40B4-BE49-F238E27FC236}">
                <a16:creationId xmlns:a16="http://schemas.microsoft.com/office/drawing/2014/main" id="{75D86E79-722C-3195-657C-373F162A9ED6}"/>
              </a:ext>
            </a:extLst>
          </p:cNvPr>
          <p:cNvSpPr>
            <a:spLocks noGrp="1"/>
          </p:cNvSpPr>
          <p:nvPr>
            <p:ph type="body" sz="half" idx="112" hasCustomPrompt="1"/>
          </p:nvPr>
        </p:nvSpPr>
        <p:spPr>
          <a:xfrm>
            <a:off x="10275971" y="3575328"/>
            <a:ext cx="1512000" cy="180000"/>
          </a:xfrm>
          <a:prstGeom prst="rect">
            <a:avLst/>
          </a:prstGeom>
        </p:spPr>
        <p:txBody>
          <a:bodyPr lIns="0" tIns="468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50" b="1" i="0" baseline="0">
                <a:solidFill>
                  <a:srgbClr val="000000"/>
                </a:solidFill>
                <a:latin typeface="Nunito Sans" pitchFamily="2" charset="77"/>
              </a:defRPr>
            </a:lvl1pPr>
          </a:lstStyle>
          <a:p>
            <a:r>
              <a:rPr lang="es-MX"/>
              <a:t>Subtitle</a:t>
            </a:r>
          </a:p>
        </p:txBody>
      </p:sp>
      <p:sp>
        <p:nvSpPr>
          <p:cNvPr id="63" name="Marcador de posición de imagen 131">
            <a:extLst>
              <a:ext uri="{FF2B5EF4-FFF2-40B4-BE49-F238E27FC236}">
                <a16:creationId xmlns:a16="http://schemas.microsoft.com/office/drawing/2014/main" id="{03D347CF-0006-DEEA-9F92-B54B0F664374}"/>
              </a:ext>
            </a:extLst>
          </p:cNvPr>
          <p:cNvSpPr>
            <a:spLocks noGrp="1"/>
          </p:cNvSpPr>
          <p:nvPr>
            <p:ph type="pic" sz="quarter" idx="113"/>
          </p:nvPr>
        </p:nvSpPr>
        <p:spPr>
          <a:xfrm>
            <a:off x="10627179" y="2712761"/>
            <a:ext cx="809584" cy="810973"/>
          </a:xfrm>
          <a:prstGeom prst="ellipse">
            <a:avLst/>
          </a:prstGeom>
        </p:spPr>
        <p:txBody>
          <a:bodyPr/>
          <a:lstStyle>
            <a:lvl1pPr>
              <a:defRPr sz="600" b="0" i="0">
                <a:solidFill>
                  <a:srgbClr val="000000"/>
                </a:solidFill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64" name="Marcador de texto 3">
            <a:extLst>
              <a:ext uri="{FF2B5EF4-FFF2-40B4-BE49-F238E27FC236}">
                <a16:creationId xmlns:a16="http://schemas.microsoft.com/office/drawing/2014/main" id="{BF940727-9855-70DB-8EFB-573632049E7D}"/>
              </a:ext>
            </a:extLst>
          </p:cNvPr>
          <p:cNvSpPr>
            <a:spLocks noGrp="1"/>
          </p:cNvSpPr>
          <p:nvPr>
            <p:ph type="body" sz="half" idx="114" hasCustomPrompt="1"/>
          </p:nvPr>
        </p:nvSpPr>
        <p:spPr>
          <a:xfrm>
            <a:off x="10275971" y="5532193"/>
            <a:ext cx="1512000" cy="28800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75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65" name="Marcador de texto 3">
            <a:extLst>
              <a:ext uri="{FF2B5EF4-FFF2-40B4-BE49-F238E27FC236}">
                <a16:creationId xmlns:a16="http://schemas.microsoft.com/office/drawing/2014/main" id="{1D3ECADF-25AB-11DC-6F55-0D5B58D69D3F}"/>
              </a:ext>
            </a:extLst>
          </p:cNvPr>
          <p:cNvSpPr>
            <a:spLocks noGrp="1"/>
          </p:cNvSpPr>
          <p:nvPr>
            <p:ph type="body" sz="half" idx="115" hasCustomPrompt="1"/>
          </p:nvPr>
        </p:nvSpPr>
        <p:spPr>
          <a:xfrm>
            <a:off x="10275971" y="5364413"/>
            <a:ext cx="1512000" cy="18000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50" b="1" i="0" baseline="0">
                <a:solidFill>
                  <a:srgbClr val="000000"/>
                </a:solidFill>
                <a:latin typeface="Nunito Sans" pitchFamily="2" charset="77"/>
              </a:defRPr>
            </a:lvl1pPr>
          </a:lstStyle>
          <a:p>
            <a:r>
              <a:rPr lang="es-MX"/>
              <a:t>Subtitle</a:t>
            </a:r>
          </a:p>
        </p:txBody>
      </p:sp>
      <p:sp>
        <p:nvSpPr>
          <p:cNvPr id="66" name="Marcador de posición de imagen 131">
            <a:extLst>
              <a:ext uri="{FF2B5EF4-FFF2-40B4-BE49-F238E27FC236}">
                <a16:creationId xmlns:a16="http://schemas.microsoft.com/office/drawing/2014/main" id="{D4B18DB2-5AB5-BB8B-E458-6AFE48102DBB}"/>
              </a:ext>
            </a:extLst>
          </p:cNvPr>
          <p:cNvSpPr>
            <a:spLocks noGrp="1"/>
          </p:cNvSpPr>
          <p:nvPr>
            <p:ph type="pic" sz="quarter" idx="116"/>
          </p:nvPr>
        </p:nvSpPr>
        <p:spPr>
          <a:xfrm>
            <a:off x="10627179" y="4501846"/>
            <a:ext cx="809584" cy="810973"/>
          </a:xfrm>
          <a:prstGeom prst="ellipse">
            <a:avLst/>
          </a:prstGeom>
        </p:spPr>
        <p:txBody>
          <a:bodyPr/>
          <a:lstStyle>
            <a:lvl1pPr>
              <a:defRPr sz="600" b="0" i="0">
                <a:solidFill>
                  <a:srgbClr val="000000"/>
                </a:solidFill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C051546A-C397-F968-E083-D322C6A06C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2800" y="6310800"/>
            <a:ext cx="1224111" cy="396000"/>
          </a:xfrm>
          <a:prstGeom prst="rect">
            <a:avLst/>
          </a:prstGeom>
        </p:spPr>
      </p:pic>
      <p:pic>
        <p:nvPicPr>
          <p:cNvPr id="69" name="Imagen 10">
            <a:extLst>
              <a:ext uri="{FF2B5EF4-FFF2-40B4-BE49-F238E27FC236}">
                <a16:creationId xmlns:a16="http://schemas.microsoft.com/office/drawing/2014/main" id="{FDAD85A2-A4E6-A414-71E9-3430DA025C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4000" y="162804"/>
            <a:ext cx="613318" cy="61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8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rgbClr val="000000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7651AF2-E137-C2B9-D0DE-EE255B556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00" y="252000"/>
            <a:ext cx="11163600" cy="896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2800" b="1" i="0">
                <a:solidFill>
                  <a:srgbClr val="000000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A037D404-ECEF-0911-CDC9-F843B052A7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56000" y="4003200"/>
            <a:ext cx="2520000" cy="1620000"/>
          </a:xfrm>
          <a:prstGeom prst="rect">
            <a:avLst/>
          </a:prstGeom>
        </p:spPr>
        <p:txBody>
          <a:bodyPr lIns="90000" rIns="18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9" name="Marcador de texto 3">
            <a:extLst>
              <a:ext uri="{FF2B5EF4-FFF2-40B4-BE49-F238E27FC236}">
                <a16:creationId xmlns:a16="http://schemas.microsoft.com/office/drawing/2014/main" id="{3076289C-6C31-4EAD-6D79-07D6245626EC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56000" y="3132000"/>
            <a:ext cx="2520000" cy="288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1" i="0">
                <a:solidFill>
                  <a:srgbClr val="000000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20" name="Marcador de texto 3">
            <a:extLst>
              <a:ext uri="{FF2B5EF4-FFF2-40B4-BE49-F238E27FC236}">
                <a16:creationId xmlns:a16="http://schemas.microsoft.com/office/drawing/2014/main" id="{7F2F2C83-07B2-00B4-E4FB-57B6C18B06D9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3637200" y="4002533"/>
            <a:ext cx="2520000" cy="1620000"/>
          </a:xfrm>
          <a:prstGeom prst="rect">
            <a:avLst/>
          </a:prstGeom>
        </p:spPr>
        <p:txBody>
          <a:bodyPr lIns="90000" rIns="18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22" name="Marcador de texto 3">
            <a:extLst>
              <a:ext uri="{FF2B5EF4-FFF2-40B4-BE49-F238E27FC236}">
                <a16:creationId xmlns:a16="http://schemas.microsoft.com/office/drawing/2014/main" id="{0921338D-A4E2-1B2C-F572-68F6C26D5F46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6518400" y="4002533"/>
            <a:ext cx="2520000" cy="1620000"/>
          </a:xfrm>
          <a:prstGeom prst="rect">
            <a:avLst/>
          </a:prstGeom>
        </p:spPr>
        <p:txBody>
          <a:bodyPr lIns="90000" rIns="18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24" name="Marcador de texto 3">
            <a:extLst>
              <a:ext uri="{FF2B5EF4-FFF2-40B4-BE49-F238E27FC236}">
                <a16:creationId xmlns:a16="http://schemas.microsoft.com/office/drawing/2014/main" id="{84A705AC-7014-6EE1-5DC0-953CBAD02EAB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9399600" y="4002533"/>
            <a:ext cx="2520000" cy="1620000"/>
          </a:xfrm>
          <a:prstGeom prst="rect">
            <a:avLst/>
          </a:prstGeom>
        </p:spPr>
        <p:txBody>
          <a:bodyPr lIns="90000" rIns="18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49EF5A5-FD14-FBF3-02BE-CF0D8181903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56000" y="1587600"/>
            <a:ext cx="1442444" cy="1440000"/>
          </a:xfrm>
          <a:prstGeom prst="ellipse">
            <a:avLst/>
          </a:prstGeom>
        </p:spPr>
        <p:txBody>
          <a:bodyPr/>
          <a:lstStyle>
            <a:lvl1pPr>
              <a:defRPr sz="1400" b="0" i="0">
                <a:solidFill>
                  <a:srgbClr val="000000"/>
                </a:solidFill>
                <a:latin typeface="Nunito Sans" pitchFamily="2" charset="77"/>
              </a:defRPr>
            </a:lvl1pPr>
          </a:lstStyle>
          <a:p>
            <a:endParaRPr lang="en-MX"/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AE5E4D8E-A01A-4C70-1C23-55A73C5F3126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756000" y="3420000"/>
            <a:ext cx="2520000" cy="360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1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5A513129-1867-53BF-15E8-2E307A0E10C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3637200" y="1587508"/>
            <a:ext cx="1442444" cy="1440000"/>
          </a:xfrm>
          <a:prstGeom prst="ellipse">
            <a:avLst/>
          </a:prstGeom>
        </p:spPr>
        <p:txBody>
          <a:bodyPr/>
          <a:lstStyle>
            <a:lvl1pPr>
              <a:defRPr sz="1400" b="0" i="0">
                <a:solidFill>
                  <a:srgbClr val="000000"/>
                </a:solidFill>
                <a:latin typeface="Nunito Sans" pitchFamily="2" charset="77"/>
              </a:defRPr>
            </a:lvl1pPr>
          </a:lstStyle>
          <a:p>
            <a:endParaRPr lang="en-MX"/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BF95E3CE-38DE-44CB-B353-3801C1BF16C7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6518400" y="1587508"/>
            <a:ext cx="1442444" cy="1440000"/>
          </a:xfrm>
          <a:prstGeom prst="ellipse">
            <a:avLst/>
          </a:prstGeom>
        </p:spPr>
        <p:txBody>
          <a:bodyPr/>
          <a:lstStyle>
            <a:lvl1pPr>
              <a:defRPr sz="1400" b="0" i="0">
                <a:solidFill>
                  <a:srgbClr val="000000"/>
                </a:solidFill>
                <a:latin typeface="Nunito Sans" pitchFamily="2" charset="77"/>
              </a:defRPr>
            </a:lvl1pPr>
          </a:lstStyle>
          <a:p>
            <a:endParaRPr lang="en-MX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5AC38B70-5932-39A6-47F4-D9FA873E24F3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9399600" y="1587508"/>
            <a:ext cx="1442444" cy="1440000"/>
          </a:xfrm>
          <a:prstGeom prst="ellipse">
            <a:avLst/>
          </a:prstGeom>
        </p:spPr>
        <p:txBody>
          <a:bodyPr/>
          <a:lstStyle>
            <a:lvl1pPr>
              <a:defRPr sz="1400" b="0" i="0">
                <a:solidFill>
                  <a:srgbClr val="000000"/>
                </a:solidFill>
                <a:latin typeface="Nunito Sans" pitchFamily="2" charset="77"/>
              </a:defRPr>
            </a:lvl1pPr>
          </a:lstStyle>
          <a:p>
            <a:endParaRPr lang="en-MX"/>
          </a:p>
        </p:txBody>
      </p:sp>
      <p:sp>
        <p:nvSpPr>
          <p:cNvPr id="29" name="Marcador de texto 3">
            <a:extLst>
              <a:ext uri="{FF2B5EF4-FFF2-40B4-BE49-F238E27FC236}">
                <a16:creationId xmlns:a16="http://schemas.microsoft.com/office/drawing/2014/main" id="{15074B21-030D-EF2E-74A8-AC1D4EACD648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3637200" y="3133675"/>
            <a:ext cx="2520000" cy="288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1" i="0">
                <a:solidFill>
                  <a:srgbClr val="000000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30" name="Marcador de texto 3">
            <a:extLst>
              <a:ext uri="{FF2B5EF4-FFF2-40B4-BE49-F238E27FC236}">
                <a16:creationId xmlns:a16="http://schemas.microsoft.com/office/drawing/2014/main" id="{4DFE32CE-CAD7-A504-B862-B6A12DCA3849}"/>
              </a:ext>
            </a:extLst>
          </p:cNvPr>
          <p:cNvSpPr>
            <a:spLocks noGrp="1"/>
          </p:cNvSpPr>
          <p:nvPr>
            <p:ph type="body" sz="half" idx="37" hasCustomPrompt="1"/>
          </p:nvPr>
        </p:nvSpPr>
        <p:spPr>
          <a:xfrm>
            <a:off x="3637200" y="3420750"/>
            <a:ext cx="2520000" cy="360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1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31" name="Marcador de texto 3">
            <a:extLst>
              <a:ext uri="{FF2B5EF4-FFF2-40B4-BE49-F238E27FC236}">
                <a16:creationId xmlns:a16="http://schemas.microsoft.com/office/drawing/2014/main" id="{B7B45E21-2028-E415-C40F-B01434054B3E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6518400" y="3133675"/>
            <a:ext cx="2520000" cy="288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1" i="0">
                <a:solidFill>
                  <a:srgbClr val="000000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32" name="Marcador de texto 3">
            <a:extLst>
              <a:ext uri="{FF2B5EF4-FFF2-40B4-BE49-F238E27FC236}">
                <a16:creationId xmlns:a16="http://schemas.microsoft.com/office/drawing/2014/main" id="{74C9FD1D-C013-D836-78C2-A0D91F8E14A5}"/>
              </a:ext>
            </a:extLst>
          </p:cNvPr>
          <p:cNvSpPr>
            <a:spLocks noGrp="1"/>
          </p:cNvSpPr>
          <p:nvPr>
            <p:ph type="body" sz="half" idx="39" hasCustomPrompt="1"/>
          </p:nvPr>
        </p:nvSpPr>
        <p:spPr>
          <a:xfrm>
            <a:off x="6518400" y="3420750"/>
            <a:ext cx="2520000" cy="360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1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33" name="Marcador de texto 3">
            <a:extLst>
              <a:ext uri="{FF2B5EF4-FFF2-40B4-BE49-F238E27FC236}">
                <a16:creationId xmlns:a16="http://schemas.microsoft.com/office/drawing/2014/main" id="{8B0CD1E9-6799-4A5D-43F9-B5EB57AAC6E9}"/>
              </a:ext>
            </a:extLst>
          </p:cNvPr>
          <p:cNvSpPr>
            <a:spLocks noGrp="1"/>
          </p:cNvSpPr>
          <p:nvPr>
            <p:ph type="body" sz="half" idx="40" hasCustomPrompt="1"/>
          </p:nvPr>
        </p:nvSpPr>
        <p:spPr>
          <a:xfrm>
            <a:off x="9399600" y="3133675"/>
            <a:ext cx="2520000" cy="288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1" i="0">
                <a:solidFill>
                  <a:srgbClr val="000000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34" name="Marcador de texto 3">
            <a:extLst>
              <a:ext uri="{FF2B5EF4-FFF2-40B4-BE49-F238E27FC236}">
                <a16:creationId xmlns:a16="http://schemas.microsoft.com/office/drawing/2014/main" id="{A54C14D6-CDB7-3989-7559-1A4244836CB8}"/>
              </a:ext>
            </a:extLst>
          </p:cNvPr>
          <p:cNvSpPr>
            <a:spLocks noGrp="1"/>
          </p:cNvSpPr>
          <p:nvPr>
            <p:ph type="body" sz="half" idx="41" hasCustomPrompt="1"/>
          </p:nvPr>
        </p:nvSpPr>
        <p:spPr>
          <a:xfrm>
            <a:off x="9399600" y="3420750"/>
            <a:ext cx="2520000" cy="360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1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D543A1A-854B-A962-5451-949F371D6E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829" y="6453893"/>
            <a:ext cx="1060146" cy="14294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FA57A9C-68B9-FA0F-1057-F22D7F9145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0111" y="178624"/>
            <a:ext cx="580360" cy="5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66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ts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rgbClr val="363647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rgbClr val="363647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8FCA5912-5FFE-EF8C-B1DA-4B03FFB74D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800" y="720000"/>
            <a:ext cx="11660400" cy="407873"/>
          </a:xfrm>
          <a:prstGeom prst="rect">
            <a:avLst/>
          </a:prstGeom>
        </p:spPr>
        <p:txBody>
          <a:bodyPr/>
          <a:lstStyle>
            <a:lvl1pPr>
              <a:defRPr sz="2500" b="0" i="0" baseline="0">
                <a:solidFill>
                  <a:srgbClr val="000000"/>
                </a:solidFill>
                <a:latin typeface="PP Neue Machina Inktrap Smbold" pitchFamily="2" charset="77"/>
                <a:cs typeface="PP Neue Machina Inktrap" pitchFamily="2" charset="77"/>
              </a:defRPr>
            </a:lvl1pPr>
          </a:lstStyle>
          <a:p>
            <a:r>
              <a:rPr lang="es-MX" dirty="0"/>
              <a:t>Clic to add title</a:t>
            </a:r>
          </a:p>
        </p:txBody>
      </p:sp>
      <p:sp>
        <p:nvSpPr>
          <p:cNvPr id="5" name="Rectángulo redondeado 1">
            <a:extLst>
              <a:ext uri="{FF2B5EF4-FFF2-40B4-BE49-F238E27FC236}">
                <a16:creationId xmlns:a16="http://schemas.microsoft.com/office/drawing/2014/main" id="{45B6D591-A150-38EA-DF4E-1F909C497393}"/>
              </a:ext>
            </a:extLst>
          </p:cNvPr>
          <p:cNvSpPr/>
          <p:nvPr userDrawn="1"/>
        </p:nvSpPr>
        <p:spPr>
          <a:xfrm>
            <a:off x="298334" y="1387366"/>
            <a:ext cx="11595332" cy="4677103"/>
          </a:xfrm>
          <a:prstGeom prst="roundRect">
            <a:avLst>
              <a:gd name="adj" fmla="val 5388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311E65-2405-289C-732D-83823F52C1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5800" y="291600"/>
            <a:ext cx="11660400" cy="41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 baseline="0">
                <a:solidFill>
                  <a:srgbClr val="000000"/>
                </a:solidFill>
                <a:latin typeface="Nunito Sans Light" pitchFamily="2" charset="77"/>
              </a:defRPr>
            </a:lvl1pPr>
          </a:lstStyle>
          <a:p>
            <a:pPr lvl="0"/>
            <a:r>
              <a:rPr lang="en-US" err="1"/>
              <a:t>Clic</a:t>
            </a:r>
            <a:r>
              <a:rPr lang="en-US"/>
              <a:t> to add subtitle</a:t>
            </a:r>
            <a:endParaRPr lang="en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EB31F7-B8F7-78E6-6A93-144DA48F53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4017" y="6311643"/>
            <a:ext cx="1224112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89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rgbClr val="363647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rgbClr val="363647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7651AF2-E137-C2B9-D0DE-EE255B556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00" y="252000"/>
            <a:ext cx="11163600" cy="896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2800" b="1" i="0"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A037D404-ECEF-0911-CDC9-F843B052A7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967032" y="3121407"/>
            <a:ext cx="5040000" cy="1620000"/>
          </a:xfrm>
          <a:prstGeom prst="rect">
            <a:avLst/>
          </a:prstGeom>
        </p:spPr>
        <p:txBody>
          <a:bodyPr lIns="90000" rIns="18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9" name="Marcador de texto 3">
            <a:extLst>
              <a:ext uri="{FF2B5EF4-FFF2-40B4-BE49-F238E27FC236}">
                <a16:creationId xmlns:a16="http://schemas.microsoft.com/office/drawing/2014/main" id="{3076289C-6C31-4EAD-6D79-07D6245626EC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3967032" y="2252549"/>
            <a:ext cx="5040000" cy="288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1" i="0">
                <a:solidFill>
                  <a:srgbClr val="000000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49EF5A5-FD14-FBF3-02BE-CF0D8181903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56000" y="1989000"/>
            <a:ext cx="2884888" cy="2880000"/>
          </a:xfrm>
          <a:prstGeom prst="ellipse">
            <a:avLst/>
          </a:prstGeom>
        </p:spPr>
        <p:txBody>
          <a:bodyPr/>
          <a:lstStyle>
            <a:lvl1pPr>
              <a:defRPr sz="1400" b="0" i="0">
                <a:solidFill>
                  <a:srgbClr val="000000"/>
                </a:solidFill>
                <a:latin typeface="Nunito Sans" pitchFamily="2" charset="77"/>
              </a:defRPr>
            </a:lvl1pPr>
          </a:lstStyle>
          <a:p>
            <a:endParaRPr lang="en-MX"/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AE5E4D8E-A01A-4C70-1C23-55A73C5F3126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3967032" y="2539624"/>
            <a:ext cx="5040000" cy="360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1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1F3F494-C2D6-15A6-37C1-B8E9EBE7AC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829" y="6453893"/>
            <a:ext cx="1060146" cy="14294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9BA1D77-5F50-CF41-6313-8706568200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0111" y="178624"/>
            <a:ext cx="580360" cy="5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1627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8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chemeClr val="bg1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7651AF2-E137-C2B9-D0DE-EE255B556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00" y="252000"/>
            <a:ext cx="11163600" cy="896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2800" b="1" i="0">
                <a:solidFill>
                  <a:schemeClr val="bg1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sp>
        <p:nvSpPr>
          <p:cNvPr id="19" name="Marcador de texto 3">
            <a:extLst>
              <a:ext uri="{FF2B5EF4-FFF2-40B4-BE49-F238E27FC236}">
                <a16:creationId xmlns:a16="http://schemas.microsoft.com/office/drawing/2014/main" id="{3076289C-6C31-4EAD-6D79-07D6245626EC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56000" y="2815200"/>
            <a:ext cx="2520000" cy="288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49EF5A5-FD14-FBF3-02BE-CF0D8181903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56001" y="1479600"/>
            <a:ext cx="1262139" cy="1260000"/>
          </a:xfrm>
          <a:prstGeom prst="ellipse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endParaRPr lang="en-MX"/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AE5E4D8E-A01A-4C70-1C23-55A73C5F3126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756000" y="3103200"/>
            <a:ext cx="2520000" cy="360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1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5A513129-1867-53BF-15E8-2E307A0E10C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3637201" y="1479600"/>
            <a:ext cx="1262139" cy="1260000"/>
          </a:xfrm>
          <a:prstGeom prst="ellipse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endParaRPr lang="en-MX"/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BF95E3CE-38DE-44CB-B353-3801C1BF16C7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6518401" y="1479600"/>
            <a:ext cx="1262139" cy="1260000"/>
          </a:xfrm>
          <a:prstGeom prst="ellipse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endParaRPr lang="en-MX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5AC38B70-5932-39A6-47F4-D9FA873E24F3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9399601" y="1479600"/>
            <a:ext cx="1262139" cy="1260000"/>
          </a:xfrm>
          <a:prstGeom prst="ellipse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endParaRPr lang="en-MX"/>
          </a:p>
        </p:txBody>
      </p:sp>
      <p:sp>
        <p:nvSpPr>
          <p:cNvPr id="29" name="Marcador de texto 3">
            <a:extLst>
              <a:ext uri="{FF2B5EF4-FFF2-40B4-BE49-F238E27FC236}">
                <a16:creationId xmlns:a16="http://schemas.microsoft.com/office/drawing/2014/main" id="{15074B21-030D-EF2E-74A8-AC1D4EACD648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3637200" y="2815200"/>
            <a:ext cx="2520000" cy="288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30" name="Marcador de texto 3">
            <a:extLst>
              <a:ext uri="{FF2B5EF4-FFF2-40B4-BE49-F238E27FC236}">
                <a16:creationId xmlns:a16="http://schemas.microsoft.com/office/drawing/2014/main" id="{4DFE32CE-CAD7-A504-B862-B6A12DCA3849}"/>
              </a:ext>
            </a:extLst>
          </p:cNvPr>
          <p:cNvSpPr>
            <a:spLocks noGrp="1"/>
          </p:cNvSpPr>
          <p:nvPr>
            <p:ph type="body" sz="half" idx="37" hasCustomPrompt="1"/>
          </p:nvPr>
        </p:nvSpPr>
        <p:spPr>
          <a:xfrm>
            <a:off x="3637200" y="3103200"/>
            <a:ext cx="2520000" cy="360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1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31" name="Marcador de texto 3">
            <a:extLst>
              <a:ext uri="{FF2B5EF4-FFF2-40B4-BE49-F238E27FC236}">
                <a16:creationId xmlns:a16="http://schemas.microsoft.com/office/drawing/2014/main" id="{B7B45E21-2028-E415-C40F-B01434054B3E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6518400" y="2815200"/>
            <a:ext cx="2520000" cy="288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32" name="Marcador de texto 3">
            <a:extLst>
              <a:ext uri="{FF2B5EF4-FFF2-40B4-BE49-F238E27FC236}">
                <a16:creationId xmlns:a16="http://schemas.microsoft.com/office/drawing/2014/main" id="{74C9FD1D-C013-D836-78C2-A0D91F8E14A5}"/>
              </a:ext>
            </a:extLst>
          </p:cNvPr>
          <p:cNvSpPr>
            <a:spLocks noGrp="1"/>
          </p:cNvSpPr>
          <p:nvPr>
            <p:ph type="body" sz="half" idx="39" hasCustomPrompt="1"/>
          </p:nvPr>
        </p:nvSpPr>
        <p:spPr>
          <a:xfrm>
            <a:off x="6518400" y="3103200"/>
            <a:ext cx="2520000" cy="360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1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33" name="Marcador de texto 3">
            <a:extLst>
              <a:ext uri="{FF2B5EF4-FFF2-40B4-BE49-F238E27FC236}">
                <a16:creationId xmlns:a16="http://schemas.microsoft.com/office/drawing/2014/main" id="{8B0CD1E9-6799-4A5D-43F9-B5EB57AAC6E9}"/>
              </a:ext>
            </a:extLst>
          </p:cNvPr>
          <p:cNvSpPr>
            <a:spLocks noGrp="1"/>
          </p:cNvSpPr>
          <p:nvPr>
            <p:ph type="body" sz="half" idx="40" hasCustomPrompt="1"/>
          </p:nvPr>
        </p:nvSpPr>
        <p:spPr>
          <a:xfrm>
            <a:off x="9399600" y="2815200"/>
            <a:ext cx="2520000" cy="288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34" name="Marcador de texto 3">
            <a:extLst>
              <a:ext uri="{FF2B5EF4-FFF2-40B4-BE49-F238E27FC236}">
                <a16:creationId xmlns:a16="http://schemas.microsoft.com/office/drawing/2014/main" id="{A54C14D6-CDB7-3989-7559-1A4244836CB8}"/>
              </a:ext>
            </a:extLst>
          </p:cNvPr>
          <p:cNvSpPr>
            <a:spLocks noGrp="1"/>
          </p:cNvSpPr>
          <p:nvPr>
            <p:ph type="body" sz="half" idx="41" hasCustomPrompt="1"/>
          </p:nvPr>
        </p:nvSpPr>
        <p:spPr>
          <a:xfrm>
            <a:off x="9399600" y="3103200"/>
            <a:ext cx="2520000" cy="360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1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3" name="Marcador de texto 3">
            <a:extLst>
              <a:ext uri="{FF2B5EF4-FFF2-40B4-BE49-F238E27FC236}">
                <a16:creationId xmlns:a16="http://schemas.microsoft.com/office/drawing/2014/main" id="{35B3FA9F-FC17-64E0-E196-DC907A57767A}"/>
              </a:ext>
            </a:extLst>
          </p:cNvPr>
          <p:cNvSpPr>
            <a:spLocks noGrp="1"/>
          </p:cNvSpPr>
          <p:nvPr>
            <p:ph type="body" sz="half" idx="42" hasCustomPrompt="1"/>
          </p:nvPr>
        </p:nvSpPr>
        <p:spPr>
          <a:xfrm>
            <a:off x="756000" y="5133600"/>
            <a:ext cx="2520000" cy="288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1C983BF-A26F-D5C7-DA8B-682A5810F2A2}"/>
              </a:ext>
            </a:extLst>
          </p:cNvPr>
          <p:cNvSpPr>
            <a:spLocks noGrp="1" noChangeAspect="1"/>
          </p:cNvSpPr>
          <p:nvPr>
            <p:ph type="pic" sz="quarter" idx="43"/>
          </p:nvPr>
        </p:nvSpPr>
        <p:spPr>
          <a:xfrm>
            <a:off x="756001" y="3798000"/>
            <a:ext cx="1262139" cy="1260000"/>
          </a:xfrm>
          <a:prstGeom prst="ellipse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endParaRPr lang="en-MX"/>
          </a:p>
        </p:txBody>
      </p:sp>
      <p:sp>
        <p:nvSpPr>
          <p:cNvPr id="12" name="Marcador de texto 3">
            <a:extLst>
              <a:ext uri="{FF2B5EF4-FFF2-40B4-BE49-F238E27FC236}">
                <a16:creationId xmlns:a16="http://schemas.microsoft.com/office/drawing/2014/main" id="{EAD67AB2-00AB-9B08-F55E-339313542C83}"/>
              </a:ext>
            </a:extLst>
          </p:cNvPr>
          <p:cNvSpPr>
            <a:spLocks noGrp="1"/>
          </p:cNvSpPr>
          <p:nvPr>
            <p:ph type="body" sz="half" idx="44" hasCustomPrompt="1"/>
          </p:nvPr>
        </p:nvSpPr>
        <p:spPr>
          <a:xfrm>
            <a:off x="756000" y="5421600"/>
            <a:ext cx="2520000" cy="360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1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79F83082-3709-2959-05FF-A9E08B249CB6}"/>
              </a:ext>
            </a:extLst>
          </p:cNvPr>
          <p:cNvSpPr>
            <a:spLocks noGrp="1" noChangeAspect="1"/>
          </p:cNvSpPr>
          <p:nvPr>
            <p:ph type="pic" sz="quarter" idx="45"/>
          </p:nvPr>
        </p:nvSpPr>
        <p:spPr>
          <a:xfrm>
            <a:off x="3637201" y="3798000"/>
            <a:ext cx="1262139" cy="1260000"/>
          </a:xfrm>
          <a:prstGeom prst="ellipse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endParaRPr lang="en-MX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9769B140-0FE9-1597-68E7-ED57AC503879}"/>
              </a:ext>
            </a:extLst>
          </p:cNvPr>
          <p:cNvSpPr>
            <a:spLocks noGrp="1" noChangeAspect="1"/>
          </p:cNvSpPr>
          <p:nvPr>
            <p:ph type="pic" sz="quarter" idx="46"/>
          </p:nvPr>
        </p:nvSpPr>
        <p:spPr>
          <a:xfrm>
            <a:off x="6518401" y="3798000"/>
            <a:ext cx="1262139" cy="1260000"/>
          </a:xfrm>
          <a:prstGeom prst="ellipse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endParaRPr lang="en-MX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43417E-93C2-645E-AED3-AEE227FB3F12}"/>
              </a:ext>
            </a:extLst>
          </p:cNvPr>
          <p:cNvSpPr>
            <a:spLocks noGrp="1" noChangeAspect="1"/>
          </p:cNvSpPr>
          <p:nvPr>
            <p:ph type="pic" sz="quarter" idx="47"/>
          </p:nvPr>
        </p:nvSpPr>
        <p:spPr>
          <a:xfrm>
            <a:off x="9399601" y="3798000"/>
            <a:ext cx="1262139" cy="1260000"/>
          </a:xfrm>
          <a:prstGeom prst="ellipse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endParaRPr lang="en-MX"/>
          </a:p>
        </p:txBody>
      </p:sp>
      <p:sp>
        <p:nvSpPr>
          <p:cNvPr id="16" name="Marcador de texto 3">
            <a:extLst>
              <a:ext uri="{FF2B5EF4-FFF2-40B4-BE49-F238E27FC236}">
                <a16:creationId xmlns:a16="http://schemas.microsoft.com/office/drawing/2014/main" id="{05B887B1-928E-C9F2-4342-C8CE45FCCAF3}"/>
              </a:ext>
            </a:extLst>
          </p:cNvPr>
          <p:cNvSpPr>
            <a:spLocks noGrp="1"/>
          </p:cNvSpPr>
          <p:nvPr>
            <p:ph type="body" sz="half" idx="48" hasCustomPrompt="1"/>
          </p:nvPr>
        </p:nvSpPr>
        <p:spPr>
          <a:xfrm>
            <a:off x="3637200" y="5133600"/>
            <a:ext cx="2520000" cy="288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7" name="Marcador de texto 3">
            <a:extLst>
              <a:ext uri="{FF2B5EF4-FFF2-40B4-BE49-F238E27FC236}">
                <a16:creationId xmlns:a16="http://schemas.microsoft.com/office/drawing/2014/main" id="{2636480D-5B1D-FE78-A0E5-0CD802EA3CFE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3637200" y="5421600"/>
            <a:ext cx="2520000" cy="360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1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8" name="Marcador de texto 3">
            <a:extLst>
              <a:ext uri="{FF2B5EF4-FFF2-40B4-BE49-F238E27FC236}">
                <a16:creationId xmlns:a16="http://schemas.microsoft.com/office/drawing/2014/main" id="{C86C742D-B12E-2606-053F-8CD65A5A70D4}"/>
              </a:ext>
            </a:extLst>
          </p:cNvPr>
          <p:cNvSpPr>
            <a:spLocks noGrp="1"/>
          </p:cNvSpPr>
          <p:nvPr>
            <p:ph type="body" sz="half" idx="50" hasCustomPrompt="1"/>
          </p:nvPr>
        </p:nvSpPr>
        <p:spPr>
          <a:xfrm>
            <a:off x="6518400" y="5133600"/>
            <a:ext cx="2520000" cy="288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21" name="Marcador de texto 3">
            <a:extLst>
              <a:ext uri="{FF2B5EF4-FFF2-40B4-BE49-F238E27FC236}">
                <a16:creationId xmlns:a16="http://schemas.microsoft.com/office/drawing/2014/main" id="{6EFA4D39-365E-E34C-FB05-45265E0923E9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6518400" y="5421600"/>
            <a:ext cx="2520000" cy="360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1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23" name="Marcador de texto 3">
            <a:extLst>
              <a:ext uri="{FF2B5EF4-FFF2-40B4-BE49-F238E27FC236}">
                <a16:creationId xmlns:a16="http://schemas.microsoft.com/office/drawing/2014/main" id="{01BC843B-8C41-3C4C-DF5D-6A99A2CDABC2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9399600" y="5133600"/>
            <a:ext cx="2520000" cy="288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25" name="Marcador de texto 3">
            <a:extLst>
              <a:ext uri="{FF2B5EF4-FFF2-40B4-BE49-F238E27FC236}">
                <a16:creationId xmlns:a16="http://schemas.microsoft.com/office/drawing/2014/main" id="{0EA13A84-97D5-B4B1-7696-882916FC755C}"/>
              </a:ext>
            </a:extLst>
          </p:cNvPr>
          <p:cNvSpPr>
            <a:spLocks noGrp="1"/>
          </p:cNvSpPr>
          <p:nvPr>
            <p:ph type="body" sz="half" idx="53" hasCustomPrompt="1"/>
          </p:nvPr>
        </p:nvSpPr>
        <p:spPr>
          <a:xfrm>
            <a:off x="9399600" y="5421600"/>
            <a:ext cx="2520000" cy="360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1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E2730F-DAAB-8FDB-E848-1DCCE14049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2800" y="6310800"/>
            <a:ext cx="1224111" cy="396000"/>
          </a:xfrm>
          <a:prstGeom prst="rect">
            <a:avLst/>
          </a:prstGeom>
        </p:spPr>
      </p:pic>
      <p:pic>
        <p:nvPicPr>
          <p:cNvPr id="20" name="Imagen 10">
            <a:extLst>
              <a:ext uri="{FF2B5EF4-FFF2-40B4-BE49-F238E27FC236}">
                <a16:creationId xmlns:a16="http://schemas.microsoft.com/office/drawing/2014/main" id="{465D2B98-13C0-F2B7-0D37-384EDF4A89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4000" y="162804"/>
            <a:ext cx="613318" cy="61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695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4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chemeClr val="bg1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7651AF2-E137-C2B9-D0DE-EE255B556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00" y="252000"/>
            <a:ext cx="11163600" cy="896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2800" b="1" i="0">
                <a:solidFill>
                  <a:schemeClr val="bg1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A037D404-ECEF-0911-CDC9-F843B052A7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56000" y="4003200"/>
            <a:ext cx="2520000" cy="1620000"/>
          </a:xfrm>
          <a:prstGeom prst="rect">
            <a:avLst/>
          </a:prstGeom>
        </p:spPr>
        <p:txBody>
          <a:bodyPr lIns="90000" rIns="18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9" name="Marcador de texto 3">
            <a:extLst>
              <a:ext uri="{FF2B5EF4-FFF2-40B4-BE49-F238E27FC236}">
                <a16:creationId xmlns:a16="http://schemas.microsoft.com/office/drawing/2014/main" id="{3076289C-6C31-4EAD-6D79-07D6245626EC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56000" y="3132000"/>
            <a:ext cx="2520000" cy="288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20" name="Marcador de texto 3">
            <a:extLst>
              <a:ext uri="{FF2B5EF4-FFF2-40B4-BE49-F238E27FC236}">
                <a16:creationId xmlns:a16="http://schemas.microsoft.com/office/drawing/2014/main" id="{7F2F2C83-07B2-00B4-E4FB-57B6C18B06D9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3637200" y="4003200"/>
            <a:ext cx="2520000" cy="1620000"/>
          </a:xfrm>
          <a:prstGeom prst="rect">
            <a:avLst/>
          </a:prstGeom>
        </p:spPr>
        <p:txBody>
          <a:bodyPr lIns="90000" rIns="18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22" name="Marcador de texto 3">
            <a:extLst>
              <a:ext uri="{FF2B5EF4-FFF2-40B4-BE49-F238E27FC236}">
                <a16:creationId xmlns:a16="http://schemas.microsoft.com/office/drawing/2014/main" id="{0921338D-A4E2-1B2C-F572-68F6C26D5F46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6518400" y="4003200"/>
            <a:ext cx="2520000" cy="1620000"/>
          </a:xfrm>
          <a:prstGeom prst="rect">
            <a:avLst/>
          </a:prstGeom>
        </p:spPr>
        <p:txBody>
          <a:bodyPr lIns="90000" rIns="18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24" name="Marcador de texto 3">
            <a:extLst>
              <a:ext uri="{FF2B5EF4-FFF2-40B4-BE49-F238E27FC236}">
                <a16:creationId xmlns:a16="http://schemas.microsoft.com/office/drawing/2014/main" id="{84A705AC-7014-6EE1-5DC0-953CBAD02EAB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9399600" y="4003200"/>
            <a:ext cx="2520000" cy="1620000"/>
          </a:xfrm>
          <a:prstGeom prst="rect">
            <a:avLst/>
          </a:prstGeom>
        </p:spPr>
        <p:txBody>
          <a:bodyPr lIns="90000" rIns="18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49EF5A5-FD14-FBF3-02BE-CF0D8181903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56000" y="1587600"/>
            <a:ext cx="1442444" cy="1440000"/>
          </a:xfrm>
          <a:prstGeom prst="ellipse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endParaRPr lang="en-MX"/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AE5E4D8E-A01A-4C70-1C23-55A73C5F3126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756000" y="3420000"/>
            <a:ext cx="2520000" cy="360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1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5A513129-1867-53BF-15E8-2E307A0E10C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3637200" y="1587600"/>
            <a:ext cx="1442444" cy="1440000"/>
          </a:xfrm>
          <a:prstGeom prst="ellipse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endParaRPr lang="en-MX"/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BF95E3CE-38DE-44CB-B353-3801C1BF16C7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6518400" y="1587600"/>
            <a:ext cx="1442444" cy="1440000"/>
          </a:xfrm>
          <a:prstGeom prst="ellipse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endParaRPr lang="en-MX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5AC38B70-5932-39A6-47F4-D9FA873E24F3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9399600" y="1587600"/>
            <a:ext cx="1442444" cy="1440000"/>
          </a:xfrm>
          <a:prstGeom prst="ellipse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endParaRPr lang="en-MX"/>
          </a:p>
        </p:txBody>
      </p:sp>
      <p:sp>
        <p:nvSpPr>
          <p:cNvPr id="29" name="Marcador de texto 3">
            <a:extLst>
              <a:ext uri="{FF2B5EF4-FFF2-40B4-BE49-F238E27FC236}">
                <a16:creationId xmlns:a16="http://schemas.microsoft.com/office/drawing/2014/main" id="{15074B21-030D-EF2E-74A8-AC1D4EACD648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3637200" y="3132000"/>
            <a:ext cx="2520000" cy="288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30" name="Marcador de texto 3">
            <a:extLst>
              <a:ext uri="{FF2B5EF4-FFF2-40B4-BE49-F238E27FC236}">
                <a16:creationId xmlns:a16="http://schemas.microsoft.com/office/drawing/2014/main" id="{4DFE32CE-CAD7-A504-B862-B6A12DCA3849}"/>
              </a:ext>
            </a:extLst>
          </p:cNvPr>
          <p:cNvSpPr>
            <a:spLocks noGrp="1"/>
          </p:cNvSpPr>
          <p:nvPr>
            <p:ph type="body" sz="half" idx="37" hasCustomPrompt="1"/>
          </p:nvPr>
        </p:nvSpPr>
        <p:spPr>
          <a:xfrm>
            <a:off x="3637200" y="3420000"/>
            <a:ext cx="2520000" cy="360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1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31" name="Marcador de texto 3">
            <a:extLst>
              <a:ext uri="{FF2B5EF4-FFF2-40B4-BE49-F238E27FC236}">
                <a16:creationId xmlns:a16="http://schemas.microsoft.com/office/drawing/2014/main" id="{B7B45E21-2028-E415-C40F-B01434054B3E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6518400" y="3132000"/>
            <a:ext cx="2520000" cy="288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32" name="Marcador de texto 3">
            <a:extLst>
              <a:ext uri="{FF2B5EF4-FFF2-40B4-BE49-F238E27FC236}">
                <a16:creationId xmlns:a16="http://schemas.microsoft.com/office/drawing/2014/main" id="{74C9FD1D-C013-D836-78C2-A0D91F8E14A5}"/>
              </a:ext>
            </a:extLst>
          </p:cNvPr>
          <p:cNvSpPr>
            <a:spLocks noGrp="1"/>
          </p:cNvSpPr>
          <p:nvPr>
            <p:ph type="body" sz="half" idx="39" hasCustomPrompt="1"/>
          </p:nvPr>
        </p:nvSpPr>
        <p:spPr>
          <a:xfrm>
            <a:off x="6518400" y="3420000"/>
            <a:ext cx="2520000" cy="360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1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33" name="Marcador de texto 3">
            <a:extLst>
              <a:ext uri="{FF2B5EF4-FFF2-40B4-BE49-F238E27FC236}">
                <a16:creationId xmlns:a16="http://schemas.microsoft.com/office/drawing/2014/main" id="{8B0CD1E9-6799-4A5D-43F9-B5EB57AAC6E9}"/>
              </a:ext>
            </a:extLst>
          </p:cNvPr>
          <p:cNvSpPr>
            <a:spLocks noGrp="1"/>
          </p:cNvSpPr>
          <p:nvPr>
            <p:ph type="body" sz="half" idx="40" hasCustomPrompt="1"/>
          </p:nvPr>
        </p:nvSpPr>
        <p:spPr>
          <a:xfrm>
            <a:off x="9399600" y="3132000"/>
            <a:ext cx="2520000" cy="288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34" name="Marcador de texto 3">
            <a:extLst>
              <a:ext uri="{FF2B5EF4-FFF2-40B4-BE49-F238E27FC236}">
                <a16:creationId xmlns:a16="http://schemas.microsoft.com/office/drawing/2014/main" id="{A54C14D6-CDB7-3989-7559-1A4244836CB8}"/>
              </a:ext>
            </a:extLst>
          </p:cNvPr>
          <p:cNvSpPr>
            <a:spLocks noGrp="1"/>
          </p:cNvSpPr>
          <p:nvPr>
            <p:ph type="body" sz="half" idx="41" hasCustomPrompt="1"/>
          </p:nvPr>
        </p:nvSpPr>
        <p:spPr>
          <a:xfrm>
            <a:off x="9399600" y="3420000"/>
            <a:ext cx="2520000" cy="360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1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B13369-4C22-3086-6C29-9FA650E963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2800" y="6310800"/>
            <a:ext cx="1224111" cy="396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653D0BE-DF23-5626-4F06-16587E05C9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4000" y="162804"/>
            <a:ext cx="613318" cy="61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146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1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chemeClr val="bg1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7651AF2-E137-C2B9-D0DE-EE255B556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00" y="252000"/>
            <a:ext cx="11163600" cy="896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2800" b="1" i="0">
                <a:solidFill>
                  <a:schemeClr val="bg1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A037D404-ECEF-0911-CDC9-F843B052A7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967032" y="3121407"/>
            <a:ext cx="5040000" cy="1620000"/>
          </a:xfrm>
          <a:prstGeom prst="rect">
            <a:avLst/>
          </a:prstGeom>
        </p:spPr>
        <p:txBody>
          <a:bodyPr lIns="90000" rIns="18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9" name="Marcador de texto 3">
            <a:extLst>
              <a:ext uri="{FF2B5EF4-FFF2-40B4-BE49-F238E27FC236}">
                <a16:creationId xmlns:a16="http://schemas.microsoft.com/office/drawing/2014/main" id="{3076289C-6C31-4EAD-6D79-07D6245626EC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3967032" y="2252549"/>
            <a:ext cx="5040000" cy="288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49EF5A5-FD14-FBF3-02BE-CF0D8181903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56000" y="1989000"/>
            <a:ext cx="2884888" cy="2880000"/>
          </a:xfrm>
          <a:prstGeom prst="ellipse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endParaRPr lang="en-MX"/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AE5E4D8E-A01A-4C70-1C23-55A73C5F3126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3967032" y="2539624"/>
            <a:ext cx="5040000" cy="360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1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B51E92-2C11-F892-81B1-616D7DCD80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2800" y="6310800"/>
            <a:ext cx="1224111" cy="396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F865869-C9A9-722F-00E9-E7161EF14C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4000" y="162804"/>
            <a:ext cx="613318" cy="61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601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 dirty="0">
              <a:solidFill>
                <a:srgbClr val="000000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830FFD4-E13B-1BBA-BC5C-77A588AA7D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829" y="6453893"/>
            <a:ext cx="1060146" cy="14294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7B8742A-A2B3-E713-B64F-B39FE02B48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0111" y="178624"/>
            <a:ext cx="580360" cy="5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128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rgbClr val="000000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D1F5325-7503-2312-F3F2-A659A405B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00" y="252000"/>
            <a:ext cx="11163600" cy="896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2800" b="1" i="0">
                <a:solidFill>
                  <a:srgbClr val="000000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 dirty="0"/>
              <a:t>Clic to add title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A7C69D2-78E6-4437-4B53-FE0B20E406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829" y="6453893"/>
            <a:ext cx="1060146" cy="14294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ABD23AE-022A-5811-C8FE-253FAE0BA4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0111" y="178624"/>
            <a:ext cx="580360" cy="5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137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chemeClr val="bg1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92110F-9692-9347-88AE-BA5DD85343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2800" y="6310800"/>
            <a:ext cx="1224111" cy="396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712AFA5-B092-E4CB-95A0-C424FF2948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4000" y="162804"/>
            <a:ext cx="613318" cy="61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989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+ titl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chemeClr val="bg1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92110F-9692-9347-88AE-BA5DD85343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2800" y="6310800"/>
            <a:ext cx="1224111" cy="396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712AFA5-B092-E4CB-95A0-C424FF2948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4000" y="162804"/>
            <a:ext cx="613318" cy="613318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51F7AE20-AA5A-EDAA-A51A-1C07613024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00" y="252000"/>
            <a:ext cx="11163600" cy="896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2800" b="1" i="0">
                <a:solidFill>
                  <a:schemeClr val="bg1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</p:spTree>
    <p:extLst>
      <p:ext uri="{BB962C8B-B14F-4D97-AF65-F5344CB8AC3E}">
        <p14:creationId xmlns:p14="http://schemas.microsoft.com/office/powerpoint/2010/main" val="1342666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gray">
    <p:bg>
      <p:bgPr>
        <a:solidFill>
          <a:srgbClr val="6161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chemeClr val="bg1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92110F-9692-9347-88AE-BA5DD85343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2800" y="6310800"/>
            <a:ext cx="1224111" cy="396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712AFA5-B092-E4CB-95A0-C424FF2948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4000" y="162804"/>
            <a:ext cx="613318" cy="61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16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gray + title">
    <p:bg>
      <p:bgPr>
        <a:solidFill>
          <a:srgbClr val="6161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chemeClr val="bg1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92110F-9692-9347-88AE-BA5DD85343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2800" y="6310800"/>
            <a:ext cx="1224111" cy="396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712AFA5-B092-E4CB-95A0-C424FF2948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4000" y="162804"/>
            <a:ext cx="613318" cy="613318"/>
          </a:xfrm>
          <a:prstGeom prst="rect">
            <a:avLst/>
          </a:prstGeom>
        </p:spPr>
      </p:pic>
      <p:sp>
        <p:nvSpPr>
          <p:cNvPr id="5" name="Título 2">
            <a:extLst>
              <a:ext uri="{FF2B5EF4-FFF2-40B4-BE49-F238E27FC236}">
                <a16:creationId xmlns:a16="http://schemas.microsoft.com/office/drawing/2014/main" id="{9EEDC219-33D8-47E0-E542-AA5E25995E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00" y="252000"/>
            <a:ext cx="11163600" cy="896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2800" b="1" i="0">
                <a:solidFill>
                  <a:schemeClr val="bg1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</p:spTree>
    <p:extLst>
      <p:ext uri="{BB962C8B-B14F-4D97-AF65-F5344CB8AC3E}">
        <p14:creationId xmlns:p14="http://schemas.microsoft.com/office/powerpoint/2010/main" val="3073053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9041AB4-D07D-85C3-CEDA-81659071C6A9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7030CF-237A-17FE-DCB3-4BFBE0FA6773}"/>
              </a:ext>
            </a:extLst>
          </p:cNvPr>
          <p:cNvSpPr/>
          <p:nvPr userDrawn="1"/>
        </p:nvSpPr>
        <p:spPr>
          <a:xfrm>
            <a:off x="-600" y="0"/>
            <a:ext cx="121932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D72ECB6E-4B11-0AB1-71CE-074FF699AB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6139" y="2325600"/>
            <a:ext cx="6120000" cy="1800000"/>
          </a:xfrm>
          <a:prstGeom prst="rect">
            <a:avLst/>
          </a:prstGeom>
        </p:spPr>
        <p:txBody>
          <a:bodyPr anchor="b"/>
          <a:lstStyle>
            <a:lvl1pPr algn="l">
              <a:defRPr sz="5500" b="0" i="0">
                <a:solidFill>
                  <a:schemeClr val="bg1"/>
                </a:solidFill>
                <a:latin typeface="PP Neue Machina Inktrap" pitchFamily="2" charset="77"/>
                <a:cs typeface="PP Neue Machina Inktrap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BDD98B88-7487-85A3-C919-CA9BC236EB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93" y="108000"/>
            <a:ext cx="2225657" cy="720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3D6161-5C5A-90F9-48E3-C5692824C6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6139" y="4125600"/>
            <a:ext cx="6120000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PP Neue Machina Inktrap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MX"/>
              <a:t>Clic to add subtitle</a:t>
            </a:r>
          </a:p>
        </p:txBody>
      </p:sp>
      <p:pic>
        <p:nvPicPr>
          <p:cNvPr id="7" name="Imagen 14">
            <a:extLst>
              <a:ext uri="{FF2B5EF4-FFF2-40B4-BE49-F238E27FC236}">
                <a16:creationId xmlns:a16="http://schemas.microsoft.com/office/drawing/2014/main" id="{74CDE4B3-E138-F276-85D2-EBF4FD5CC8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4000" y="6100810"/>
            <a:ext cx="613318" cy="613318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A716C42-2CAA-C48B-D29B-B9ABD08030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6139" y="4680000"/>
            <a:ext cx="6120000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 baseline="0">
                <a:solidFill>
                  <a:schemeClr val="bg1"/>
                </a:solidFill>
                <a:latin typeface="PP Neue Machina Inktrap Light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MX"/>
              <a:t>Clic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2358842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gray">
    <p:bg>
      <p:bgPr>
        <a:solidFill>
          <a:srgbClr val="A0A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chemeClr val="bg1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92110F-9692-9347-88AE-BA5DD85343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2800" y="6310800"/>
            <a:ext cx="1224111" cy="396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712AFA5-B092-E4CB-95A0-C424FF2948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4000" y="162804"/>
            <a:ext cx="613318" cy="61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978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gray + title">
    <p:bg>
      <p:bgPr>
        <a:solidFill>
          <a:srgbClr val="A0A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chemeClr val="bg1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92110F-9692-9347-88AE-BA5DD85343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2800" y="6310800"/>
            <a:ext cx="1224111" cy="396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712AFA5-B092-E4CB-95A0-C424FF2948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4000" y="162804"/>
            <a:ext cx="613318" cy="613318"/>
          </a:xfrm>
          <a:prstGeom prst="rect">
            <a:avLst/>
          </a:prstGeom>
        </p:spPr>
      </p:pic>
      <p:sp>
        <p:nvSpPr>
          <p:cNvPr id="5" name="Título 2">
            <a:extLst>
              <a:ext uri="{FF2B5EF4-FFF2-40B4-BE49-F238E27FC236}">
                <a16:creationId xmlns:a16="http://schemas.microsoft.com/office/drawing/2014/main" id="{EAC0C468-9C28-0D6D-13D5-FDC9E7429E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00" y="252000"/>
            <a:ext cx="11163600" cy="896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2800" b="1" i="0">
                <a:solidFill>
                  <a:schemeClr val="bg1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</p:spTree>
    <p:extLst>
      <p:ext uri="{BB962C8B-B14F-4D97-AF65-F5344CB8AC3E}">
        <p14:creationId xmlns:p14="http://schemas.microsoft.com/office/powerpoint/2010/main" val="5259720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rgbClr val="000000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7651AF2-E137-C2B9-D0DE-EE255B556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6000" y="1440000"/>
            <a:ext cx="9540000" cy="9000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4500" b="1" i="0">
                <a:solidFill>
                  <a:srgbClr val="000000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A037D404-ECEF-0911-CDC9-F843B052A7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26000" y="2340000"/>
            <a:ext cx="9540000" cy="2880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ts val="4040"/>
              </a:lnSpc>
              <a:buFont typeface="Arial" panose="020B0604020202020204" pitchFamily="34" charset="0"/>
              <a:buNone/>
              <a:defRPr sz="28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D9A92A7-7A28-99A6-2C3C-2091A7BFC3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829" y="6453893"/>
            <a:ext cx="1060146" cy="14294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9CE398F-6591-7C6D-6FAF-5D1C3174A5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0111" y="178624"/>
            <a:ext cx="580360" cy="5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932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white CR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rgbClr val="000000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7651AF2-E137-C2B9-D0DE-EE255B556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7800" y="1440000"/>
            <a:ext cx="9536400" cy="9000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4500" b="1" i="0"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A037D404-ECEF-0911-CDC9-F843B052A7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26000" y="2340000"/>
            <a:ext cx="9540000" cy="2880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ts val="4040"/>
              </a:lnSpc>
              <a:buFont typeface="Arial" panose="020B0604020202020204" pitchFamily="34" charset="0"/>
              <a:buNone/>
              <a:defRPr sz="2800" b="0" i="0"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EBB2114D-FD4A-FB59-4AA2-68F1FA4790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8985" y="6140726"/>
            <a:ext cx="1080000" cy="445308"/>
          </a:xfrm>
          <a:prstGeom prst="rect">
            <a:avLst/>
          </a:prstGeom>
        </p:spPr>
      </p:pic>
      <p:pic>
        <p:nvPicPr>
          <p:cNvPr id="5" name="Imagen 9">
            <a:extLst>
              <a:ext uri="{FF2B5EF4-FFF2-40B4-BE49-F238E27FC236}">
                <a16:creationId xmlns:a16="http://schemas.microsoft.com/office/drawing/2014/main" id="{31902BA2-2109-B9E2-03C2-D2FD041B9C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0111" y="178624"/>
            <a:ext cx="580360" cy="5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233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 gray"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rgbClr val="000000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7651AF2-E137-C2B9-D0DE-EE255B556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6000" y="1440000"/>
            <a:ext cx="9536400" cy="9000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4500" b="1" i="0">
                <a:solidFill>
                  <a:srgbClr val="000000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 dirty="0"/>
              <a:t>Clic to add title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A037D404-ECEF-0911-CDC9-F843B052A7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26000" y="2340000"/>
            <a:ext cx="9540000" cy="2880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ts val="4040"/>
              </a:lnSpc>
              <a:buFont typeface="Arial" panose="020B0604020202020204" pitchFamily="34" charset="0"/>
              <a:buNone/>
              <a:defRPr sz="28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5278365-400E-2669-F27D-253CB51EEE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829" y="6453893"/>
            <a:ext cx="1060146" cy="14294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210EDC1-5775-7FB8-E0D4-F1BA18D3A4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0111" y="178624"/>
            <a:ext cx="580360" cy="5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3018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medium gray">
    <p:bg>
      <p:bgPr>
        <a:solidFill>
          <a:srgbClr val="A0A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chemeClr val="bg1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7651AF2-E137-C2B9-D0DE-EE255B556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6000" y="1440000"/>
            <a:ext cx="9540000" cy="900000"/>
          </a:xfrm>
          <a:prstGeom prst="rect">
            <a:avLst/>
          </a:prstGeom>
        </p:spPr>
        <p:txBody>
          <a:bodyPr lIns="90000" anchor="b">
            <a:noAutofit/>
          </a:bodyPr>
          <a:lstStyle>
            <a:lvl1pPr algn="ctr">
              <a:lnSpc>
                <a:spcPct val="100000"/>
              </a:lnSpc>
              <a:defRPr sz="4500" b="1" i="0">
                <a:solidFill>
                  <a:schemeClr val="bg1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A037D404-ECEF-0911-CDC9-F843B052A7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26000" y="2340000"/>
            <a:ext cx="9540000" cy="2880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ts val="4040"/>
              </a:lnSpc>
              <a:buFont typeface="Arial" panose="020B0604020202020204" pitchFamily="34" charset="0"/>
              <a:buNone/>
              <a:defRPr sz="28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92110F-9692-9347-88AE-BA5DD85343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2800" y="6310800"/>
            <a:ext cx="1224111" cy="396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712AFA5-B092-E4CB-95A0-C424FF2948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4000" y="162804"/>
            <a:ext cx="613318" cy="61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695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 gray">
    <p:bg>
      <p:bgPr>
        <a:solidFill>
          <a:srgbClr val="6161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chemeClr val="bg1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7651AF2-E137-C2B9-D0DE-EE255B556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6000" y="1440000"/>
            <a:ext cx="9540000" cy="900000"/>
          </a:xfrm>
          <a:prstGeom prst="rect">
            <a:avLst/>
          </a:prstGeom>
        </p:spPr>
        <p:txBody>
          <a:bodyPr lIns="90000" anchor="b">
            <a:noAutofit/>
          </a:bodyPr>
          <a:lstStyle>
            <a:lvl1pPr algn="ctr">
              <a:lnSpc>
                <a:spcPct val="100000"/>
              </a:lnSpc>
              <a:defRPr sz="4500" b="1" i="0">
                <a:solidFill>
                  <a:schemeClr val="bg1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A037D404-ECEF-0911-CDC9-F843B052A7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26000" y="2340000"/>
            <a:ext cx="9540000" cy="2880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ts val="4040"/>
              </a:lnSpc>
              <a:buFont typeface="Arial" panose="020B0604020202020204" pitchFamily="34" charset="0"/>
              <a:buNone/>
              <a:defRPr sz="28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92110F-9692-9347-88AE-BA5DD85343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2800" y="6310800"/>
            <a:ext cx="1224111" cy="396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712AFA5-B092-E4CB-95A0-C424FF2948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4000" y="162804"/>
            <a:ext cx="613318" cy="61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416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chemeClr val="bg1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7651AF2-E137-C2B9-D0DE-EE255B556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6000" y="1440000"/>
            <a:ext cx="9540000" cy="900000"/>
          </a:xfrm>
          <a:prstGeom prst="rect">
            <a:avLst/>
          </a:prstGeom>
        </p:spPr>
        <p:txBody>
          <a:bodyPr lIns="90000" anchor="b">
            <a:noAutofit/>
          </a:bodyPr>
          <a:lstStyle>
            <a:lvl1pPr algn="ctr">
              <a:lnSpc>
                <a:spcPct val="100000"/>
              </a:lnSpc>
              <a:defRPr sz="4500" b="1" i="0">
                <a:solidFill>
                  <a:schemeClr val="bg1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A037D404-ECEF-0911-CDC9-F843B052A7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26000" y="2340000"/>
            <a:ext cx="9540000" cy="2880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ts val="4040"/>
              </a:lnSpc>
              <a:buFont typeface="Arial" panose="020B0604020202020204" pitchFamily="34" charset="0"/>
              <a:buNone/>
              <a:defRPr sz="28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92110F-9692-9347-88AE-BA5DD85343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2800" y="6310800"/>
            <a:ext cx="1224111" cy="396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712AFA5-B092-E4CB-95A0-C424FF2948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4000" y="162804"/>
            <a:ext cx="613318" cy="61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378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black CRAF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chemeClr val="bg1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7651AF2-E137-C2B9-D0DE-EE255B556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6000" y="1440000"/>
            <a:ext cx="9540000" cy="900000"/>
          </a:xfrm>
          <a:prstGeom prst="rect">
            <a:avLst/>
          </a:prstGeom>
        </p:spPr>
        <p:txBody>
          <a:bodyPr lIns="90000" anchor="b">
            <a:noAutofit/>
          </a:bodyPr>
          <a:lstStyle>
            <a:lvl1pPr algn="ctr">
              <a:lnSpc>
                <a:spcPct val="100000"/>
              </a:lnSpc>
              <a:defRPr sz="4500" b="1" i="0">
                <a:solidFill>
                  <a:schemeClr val="bg1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A037D404-ECEF-0911-CDC9-F843B052A7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26000" y="2340000"/>
            <a:ext cx="9540000" cy="2880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ts val="4040"/>
              </a:lnSpc>
              <a:buFont typeface="Arial" panose="020B0604020202020204" pitchFamily="34" charset="0"/>
              <a:buNone/>
              <a:defRPr sz="28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E14519E1-684E-E8A4-B8A2-C127904390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8985" y="6140726"/>
            <a:ext cx="1080000" cy="445308"/>
          </a:xfrm>
          <a:prstGeom prst="rect">
            <a:avLst/>
          </a:prstGeom>
        </p:spPr>
      </p:pic>
      <p:pic>
        <p:nvPicPr>
          <p:cNvPr id="5" name="Imagen 10">
            <a:extLst>
              <a:ext uri="{FF2B5EF4-FFF2-40B4-BE49-F238E27FC236}">
                <a16:creationId xmlns:a16="http://schemas.microsoft.com/office/drawing/2014/main" id="{E1F9BFAD-E65F-9CDD-9C00-B2691B5B75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4000" y="162804"/>
            <a:ext cx="613318" cy="61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053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coral">
    <p:bg>
      <p:bgPr>
        <a:solidFill>
          <a:srgbClr val="E871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chemeClr val="bg1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7651AF2-E137-C2B9-D0DE-EE255B556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6000" y="1440000"/>
            <a:ext cx="9540000" cy="900000"/>
          </a:xfrm>
          <a:prstGeom prst="rect">
            <a:avLst/>
          </a:prstGeom>
        </p:spPr>
        <p:txBody>
          <a:bodyPr lIns="90000" anchor="b">
            <a:noAutofit/>
          </a:bodyPr>
          <a:lstStyle>
            <a:lvl1pPr algn="ctr">
              <a:lnSpc>
                <a:spcPct val="100000"/>
              </a:lnSpc>
              <a:defRPr sz="4500" b="1" i="0">
                <a:solidFill>
                  <a:schemeClr val="bg1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 dirty="0"/>
              <a:t>Clic to add title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A037D404-ECEF-0911-CDC9-F843B052A7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26000" y="2340000"/>
            <a:ext cx="9540000" cy="2880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ts val="4040"/>
              </a:lnSpc>
              <a:buFont typeface="Arial" panose="020B0604020202020204" pitchFamily="34" charset="0"/>
              <a:buNone/>
              <a:defRPr sz="28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92110F-9692-9347-88AE-BA5DD85343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2800" y="6310800"/>
            <a:ext cx="1224111" cy="396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712AFA5-B092-E4CB-95A0-C424FF2948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4000" y="162804"/>
            <a:ext cx="613318" cy="61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675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1782F88-A35F-26C9-3CBD-F843865AA594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D9FDEC-55F7-1326-B27E-59CA891FEA0D}"/>
              </a:ext>
            </a:extLst>
          </p:cNvPr>
          <p:cNvSpPr/>
          <p:nvPr userDrawn="1"/>
        </p:nvSpPr>
        <p:spPr>
          <a:xfrm>
            <a:off x="-600" y="0"/>
            <a:ext cx="121932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D72ECB6E-4B11-0AB1-71CE-074FF699AB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6139" y="2325600"/>
            <a:ext cx="6120000" cy="1800000"/>
          </a:xfrm>
          <a:prstGeom prst="rect">
            <a:avLst/>
          </a:prstGeom>
        </p:spPr>
        <p:txBody>
          <a:bodyPr anchor="b"/>
          <a:lstStyle>
            <a:lvl1pPr algn="l">
              <a:defRPr sz="5500" b="0" i="0">
                <a:solidFill>
                  <a:schemeClr val="bg1"/>
                </a:solidFill>
                <a:latin typeface="PP Neue Machina Inktrap" pitchFamily="2" charset="77"/>
                <a:cs typeface="PP Neue Machina Inktrap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BDD98B88-7487-85A3-C919-CA9BC236EB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93" y="108000"/>
            <a:ext cx="2225657" cy="720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3D6161-5C5A-90F9-48E3-C5692824C6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6139" y="4125600"/>
            <a:ext cx="6120000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PP Neue Machina Inktrap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MX"/>
              <a:t>Clic to add subtitle</a:t>
            </a:r>
          </a:p>
        </p:txBody>
      </p:sp>
      <p:pic>
        <p:nvPicPr>
          <p:cNvPr id="7" name="Imagen 14">
            <a:extLst>
              <a:ext uri="{FF2B5EF4-FFF2-40B4-BE49-F238E27FC236}">
                <a16:creationId xmlns:a16="http://schemas.microsoft.com/office/drawing/2014/main" id="{74CDE4B3-E138-F276-85D2-EBF4FD5CC8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4000" y="6100810"/>
            <a:ext cx="613318" cy="613318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3734133D-A7BD-B931-EE8D-551C73C2BC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6139" y="4680000"/>
            <a:ext cx="6120000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 baseline="0">
                <a:solidFill>
                  <a:schemeClr val="bg1"/>
                </a:solidFill>
                <a:latin typeface="PP Neue Machina Inktrap Light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MX"/>
              <a:t>Clic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182544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Divider 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 dirty="0">
              <a:solidFill>
                <a:srgbClr val="000000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7651AF2-E137-C2B9-D0DE-EE255B556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800" y="1587600"/>
            <a:ext cx="4320000" cy="1800000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defRPr sz="3200" b="1" i="0">
                <a:solidFill>
                  <a:srgbClr val="000000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A037D404-ECEF-0911-CDC9-F843B052A7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5800" y="3384000"/>
            <a:ext cx="4320000" cy="144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Font typeface="Arial" panose="020B0604020202020204" pitchFamily="34" charset="0"/>
              <a:buNone/>
              <a:defRPr sz="16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9B406E68-6C35-4C27-A2E5-C57EBF8E788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133600" y="1587600"/>
            <a:ext cx="6480000" cy="32364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B604372-3ACE-B914-C114-4C5626519FA4}"/>
              </a:ext>
            </a:extLst>
          </p:cNvPr>
          <p:cNvCxnSpPr>
            <a:cxnSpLocks/>
          </p:cNvCxnSpPr>
          <p:nvPr userDrawn="1"/>
        </p:nvCxnSpPr>
        <p:spPr>
          <a:xfrm>
            <a:off x="4860000" y="685800"/>
            <a:ext cx="0" cy="504000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F1230CAF-F8F4-033E-D657-A7E2664A2C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829" y="6453893"/>
            <a:ext cx="1060146" cy="14294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9B62E35-5AA5-584C-1B47-AD3484F261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0111" y="178624"/>
            <a:ext cx="580360" cy="5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4464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Divider text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chemeClr val="bg1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7651AF2-E137-C2B9-D0DE-EE255B556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800" y="1587600"/>
            <a:ext cx="4320000" cy="1800000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defRPr sz="3200" b="1" i="0">
                <a:solidFill>
                  <a:schemeClr val="bg1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A037D404-ECEF-0911-CDC9-F843B052A7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5800" y="3384000"/>
            <a:ext cx="4320000" cy="144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9B406E68-6C35-4C27-A2E5-C57EBF8E788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133600" y="1587600"/>
            <a:ext cx="6480000" cy="32364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B604372-3ACE-B914-C114-4C5626519FA4}"/>
              </a:ext>
            </a:extLst>
          </p:cNvPr>
          <p:cNvCxnSpPr>
            <a:cxnSpLocks/>
          </p:cNvCxnSpPr>
          <p:nvPr userDrawn="1"/>
        </p:nvCxnSpPr>
        <p:spPr>
          <a:xfrm>
            <a:off x="4860000" y="685800"/>
            <a:ext cx="0" cy="504000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0B385A8-01CC-13C0-E70A-4954DAD4D5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2800" y="6310800"/>
            <a:ext cx="1224111" cy="396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B271BE5-F930-4BE3-2C43-7AD6F6C9CE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4000" y="162804"/>
            <a:ext cx="613318" cy="61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174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rgbClr val="000000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7651AF2-E137-C2B9-D0DE-EE255B556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6000" y="1989000"/>
            <a:ext cx="9360000" cy="2880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000" b="0" i="0">
                <a:solidFill>
                  <a:srgbClr val="000000"/>
                </a:solidFill>
                <a:latin typeface="PP Neue Machina Inktrap" pitchFamily="2" charset="77"/>
                <a:cs typeface="PP Neue Machina Inktrap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79015D0-4943-B6EF-5D45-E9E586475E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829" y="6453893"/>
            <a:ext cx="1060146" cy="14294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0071778-881B-4074-F518-6DA9C1D962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0111" y="178624"/>
            <a:ext cx="580360" cy="5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322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chemeClr val="bg1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7651AF2-E137-C2B9-D0DE-EE255B556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6000" y="1989000"/>
            <a:ext cx="9360000" cy="2880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000" b="0" i="0">
                <a:solidFill>
                  <a:schemeClr val="bg1"/>
                </a:solidFill>
                <a:latin typeface="PP Neue Machina Inktrap" pitchFamily="2" charset="77"/>
                <a:cs typeface="PP Neue Machina Inktrap" pitchFamily="2" charset="77"/>
              </a:defRPr>
            </a:lvl1pPr>
          </a:lstStyle>
          <a:p>
            <a:r>
              <a:rPr lang="es-MX" dirty="0"/>
              <a:t>Clic to add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6E6857-CAA4-EC53-C422-1F18CB52CD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2800" y="6310800"/>
            <a:ext cx="1224111" cy="396000"/>
          </a:xfrm>
          <a:prstGeom prst="rect">
            <a:avLst/>
          </a:prstGeom>
        </p:spPr>
      </p:pic>
      <p:pic>
        <p:nvPicPr>
          <p:cNvPr id="6" name="Imagen 10">
            <a:extLst>
              <a:ext uri="{FF2B5EF4-FFF2-40B4-BE49-F238E27FC236}">
                <a16:creationId xmlns:a16="http://schemas.microsoft.com/office/drawing/2014/main" id="{EE483D3A-0119-5E5F-A1E4-19C78114C2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4000" y="162804"/>
            <a:ext cx="613318" cy="61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256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BFF75C-3D88-E54E-FEEC-30030CDCFAA8}"/>
              </a:ext>
            </a:extLst>
          </p:cNvPr>
          <p:cNvSpPr/>
          <p:nvPr userDrawn="1"/>
        </p:nvSpPr>
        <p:spPr>
          <a:xfrm>
            <a:off x="-1200" y="0"/>
            <a:ext cx="121932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7651AF2-E137-C2B9-D0DE-EE255B556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6000" y="1989000"/>
            <a:ext cx="9360000" cy="2880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000" b="0" i="0">
                <a:solidFill>
                  <a:schemeClr val="bg1"/>
                </a:solidFill>
                <a:latin typeface="PP Neue Machina Inktrap" pitchFamily="2" charset="77"/>
                <a:cs typeface="PP Neue Machina Inktrap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6E6857-CAA4-EC53-C422-1F18CB52CD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62800" y="6310800"/>
            <a:ext cx="1224111" cy="3960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chemeClr val="bg1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pic>
        <p:nvPicPr>
          <p:cNvPr id="6" name="Imagen 10">
            <a:extLst>
              <a:ext uri="{FF2B5EF4-FFF2-40B4-BE49-F238E27FC236}">
                <a16:creationId xmlns:a16="http://schemas.microsoft.com/office/drawing/2014/main" id="{EE483D3A-0119-5E5F-A1E4-19C78114C2E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4000" y="162804"/>
            <a:ext cx="613318" cy="61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848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atter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>
            <a:extLst>
              <a:ext uri="{FF2B5EF4-FFF2-40B4-BE49-F238E27FC236}">
                <a16:creationId xmlns:a16="http://schemas.microsoft.com/office/drawing/2014/main" id="{E6FAFA16-D9F0-DA00-B06D-0863D68188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800" y="1800000"/>
            <a:ext cx="5551200" cy="18000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3200" b="1" i="0">
                <a:solidFill>
                  <a:srgbClr val="000000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/>
              <a:t>Clic to add tittle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98C8024-4692-5CD9-F53C-72FD06768FE5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rgbClr val="000000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69" name="Marcador de texto 3">
            <a:extLst>
              <a:ext uri="{FF2B5EF4-FFF2-40B4-BE49-F238E27FC236}">
                <a16:creationId xmlns:a16="http://schemas.microsoft.com/office/drawing/2014/main" id="{EADDF6B9-2B64-1181-4EDF-4A4CEBC77F3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5800" y="3600000"/>
            <a:ext cx="5551200" cy="144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EA0DDC5-6148-3A76-AE64-D9C32BBD43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75001" y="909000"/>
            <a:ext cx="5551199" cy="5040000"/>
          </a:xfrm>
          <a:prstGeom prst="rect">
            <a:avLst/>
          </a:prstGeom>
        </p:spPr>
        <p:txBody>
          <a:bodyPr anchor="ctr"/>
          <a:lstStyle>
            <a:lvl1pPr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  <a:lvl2pPr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2pPr>
            <a:lvl3pPr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3pPr>
            <a:lvl4pPr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4pPr>
            <a:lvl5pPr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CC07299-94CE-893D-5F3A-6F59DF59B6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829" y="6453893"/>
            <a:ext cx="1060146" cy="14294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8F3A6C5-A9D4-CDA9-CAF8-6EEF0EB8AA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0111" y="178624"/>
            <a:ext cx="580360" cy="5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506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attern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>
            <a:extLst>
              <a:ext uri="{FF2B5EF4-FFF2-40B4-BE49-F238E27FC236}">
                <a16:creationId xmlns:a16="http://schemas.microsoft.com/office/drawing/2014/main" id="{E6FAFA16-D9F0-DA00-B06D-0863D68188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800" y="1800000"/>
            <a:ext cx="5551200" cy="18000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3200" b="1" i="0">
                <a:solidFill>
                  <a:schemeClr val="bg1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/>
              <a:t>Clic to add tittle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98C8024-4692-5CD9-F53C-72FD06768FE5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chemeClr val="bg1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69" name="Marcador de texto 3">
            <a:extLst>
              <a:ext uri="{FF2B5EF4-FFF2-40B4-BE49-F238E27FC236}">
                <a16:creationId xmlns:a16="http://schemas.microsoft.com/office/drawing/2014/main" id="{EADDF6B9-2B64-1181-4EDF-4A4CEBC77F3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5800" y="3600000"/>
            <a:ext cx="5551200" cy="144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pic>
        <p:nvPicPr>
          <p:cNvPr id="3" name="Picture 2" descr="A blue circle with a black background&#10;&#10;Description automatically generated">
            <a:extLst>
              <a:ext uri="{FF2B5EF4-FFF2-40B4-BE49-F238E27FC236}">
                <a16:creationId xmlns:a16="http://schemas.microsoft.com/office/drawing/2014/main" id="{CA872E93-ABAF-0212-EA6C-AD80115332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000" y="162804"/>
            <a:ext cx="612000" cy="612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EA0DDC5-6148-3A76-AE64-D9C32BBD43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75001" y="909000"/>
            <a:ext cx="5551199" cy="5040000"/>
          </a:xfrm>
          <a:prstGeom prst="rect">
            <a:avLst/>
          </a:prstGeom>
        </p:spPr>
        <p:txBody>
          <a:bodyPr anchor="ctr"/>
          <a:lstStyle>
            <a:lvl1pPr>
              <a:defRPr sz="14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  <a:lvl2pPr>
              <a:defRPr sz="14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2pPr>
            <a:lvl3pPr>
              <a:defRPr sz="14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3pPr>
            <a:lvl4pPr>
              <a:defRPr sz="14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4pPr>
            <a:lvl5pPr>
              <a:defRPr sz="14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833393-7187-5720-4F3F-46B74928EF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62800" y="6310800"/>
            <a:ext cx="1224111" cy="396000"/>
          </a:xfrm>
          <a:prstGeom prst="rect">
            <a:avLst/>
          </a:prstGeom>
        </p:spPr>
      </p:pic>
      <p:pic>
        <p:nvPicPr>
          <p:cNvPr id="12" name="Imagen 10">
            <a:extLst>
              <a:ext uri="{FF2B5EF4-FFF2-40B4-BE49-F238E27FC236}">
                <a16:creationId xmlns:a16="http://schemas.microsoft.com/office/drawing/2014/main" id="{6E783164-B47C-108F-FB35-27E34E7A64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4000" y="162804"/>
            <a:ext cx="613318" cy="61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922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imagen 9">
            <a:extLst>
              <a:ext uri="{FF2B5EF4-FFF2-40B4-BE49-F238E27FC236}">
                <a16:creationId xmlns:a16="http://schemas.microsoft.com/office/drawing/2014/main" id="{7F8ECA2A-8C7D-E4A3-E55A-C6F9B5A3A1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52000" y="0"/>
            <a:ext cx="5040000" cy="685800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rgbClr val="000000"/>
                </a:solidFill>
                <a:latin typeface="Nunito Sans" pitchFamily="2" charset="77"/>
                <a:cs typeface="CircularXX Book" panose="020105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7651AF2-E137-C2B9-D0DE-EE255B556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00" y="1080000"/>
            <a:ext cx="5760000" cy="900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800" b="1" i="0">
                <a:solidFill>
                  <a:srgbClr val="000000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A037D404-ECEF-0911-CDC9-F843B052A7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56000" y="2160000"/>
            <a:ext cx="5760000" cy="36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 dirty="0">
              <a:solidFill>
                <a:srgbClr val="000000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8C8667E-2394-0546-C210-F0A21FF937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829" y="6453893"/>
            <a:ext cx="1060146" cy="14294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C494025-6DD1-E878-5B94-8580D22671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0111" y="178624"/>
            <a:ext cx="580360" cy="5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044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chemeClr val="bg1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7651AF2-E137-C2B9-D0DE-EE255B556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00" y="1080000"/>
            <a:ext cx="5760000" cy="900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800" b="1" i="0">
                <a:solidFill>
                  <a:schemeClr val="bg1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A037D404-ECEF-0911-CDC9-F843B052A7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56000" y="2160000"/>
            <a:ext cx="5760000" cy="36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AADD93-BF96-3E6F-DDCD-A304599B0D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2800" y="6310800"/>
            <a:ext cx="1224111" cy="396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A4D72FC-3F54-D2A3-A0CE-77973B6551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4000" y="162804"/>
            <a:ext cx="613318" cy="613318"/>
          </a:xfrm>
          <a:prstGeom prst="rect">
            <a:avLst/>
          </a:prstGeom>
        </p:spPr>
      </p:pic>
      <p:sp>
        <p:nvSpPr>
          <p:cNvPr id="5" name="Marcador de posición de imagen 9">
            <a:extLst>
              <a:ext uri="{FF2B5EF4-FFF2-40B4-BE49-F238E27FC236}">
                <a16:creationId xmlns:a16="http://schemas.microsoft.com/office/drawing/2014/main" id="{0D441072-6FA0-EA90-AD72-3BAB8504C70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52000" y="0"/>
            <a:ext cx="5040000" cy="6858000"/>
          </a:xfrm>
          <a:prstGeom prst="rect">
            <a:avLst/>
          </a:prstGeom>
        </p:spPr>
        <p:txBody>
          <a:bodyPr/>
          <a:lstStyle>
            <a:lvl1pPr>
              <a:defRPr sz="1400" b="0" i="0">
                <a:latin typeface="Nunito Sans" pitchFamily="2" charset="77"/>
                <a:cs typeface="CircularXX Book" panose="02010504010101010104" pitchFamily="2" charset="77"/>
              </a:defRPr>
            </a:lvl1pPr>
          </a:lstStyle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803462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 black CRAF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chemeClr val="bg1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7651AF2-E137-C2B9-D0DE-EE255B556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00" y="1080000"/>
            <a:ext cx="5760000" cy="900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800" b="1" i="0">
                <a:solidFill>
                  <a:schemeClr val="bg1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A037D404-ECEF-0911-CDC9-F843B052A7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56000" y="2160000"/>
            <a:ext cx="5760000" cy="36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5" name="Marcador de posición de imagen 9">
            <a:extLst>
              <a:ext uri="{FF2B5EF4-FFF2-40B4-BE49-F238E27FC236}">
                <a16:creationId xmlns:a16="http://schemas.microsoft.com/office/drawing/2014/main" id="{0D441072-6FA0-EA90-AD72-3BAB8504C70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52000" y="0"/>
            <a:ext cx="5040000" cy="6858000"/>
          </a:xfrm>
          <a:prstGeom prst="rect">
            <a:avLst/>
          </a:prstGeom>
        </p:spPr>
        <p:txBody>
          <a:bodyPr/>
          <a:lstStyle>
            <a:lvl1pPr>
              <a:defRPr sz="1400" b="0" i="0">
                <a:latin typeface="Nunito Sans" pitchFamily="2" charset="77"/>
                <a:cs typeface="CircularXX Book" panose="02010504010101010104" pitchFamily="2" charset="77"/>
              </a:defRPr>
            </a:lvl1pPr>
          </a:lstStyle>
          <a:p>
            <a:endParaRPr lang="es-MX"/>
          </a:p>
        </p:txBody>
      </p:sp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52FDEB25-2B74-F652-3574-F93FA0E905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8985" y="6140726"/>
            <a:ext cx="1080000" cy="445308"/>
          </a:xfrm>
          <a:prstGeom prst="rect">
            <a:avLst/>
          </a:prstGeom>
        </p:spPr>
      </p:pic>
      <p:pic>
        <p:nvPicPr>
          <p:cNvPr id="9" name="Imagen 10">
            <a:extLst>
              <a:ext uri="{FF2B5EF4-FFF2-40B4-BE49-F238E27FC236}">
                <a16:creationId xmlns:a16="http://schemas.microsoft.com/office/drawing/2014/main" id="{C138F116-569B-A4C5-FEE1-87E3949BDE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4000" y="162804"/>
            <a:ext cx="613318" cy="61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91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952439D-B8C1-26E0-7FCF-02B711991961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3E079E-797E-542E-E0F9-93351E59F0A5}"/>
              </a:ext>
            </a:extLst>
          </p:cNvPr>
          <p:cNvSpPr/>
          <p:nvPr userDrawn="1"/>
        </p:nvSpPr>
        <p:spPr>
          <a:xfrm>
            <a:off x="-600" y="0"/>
            <a:ext cx="121932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D72ECB6E-4B11-0AB1-71CE-074FF699AB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6139" y="2325600"/>
            <a:ext cx="6120000" cy="1800000"/>
          </a:xfrm>
          <a:prstGeom prst="rect">
            <a:avLst/>
          </a:prstGeom>
        </p:spPr>
        <p:txBody>
          <a:bodyPr anchor="b"/>
          <a:lstStyle>
            <a:lvl1pPr algn="l">
              <a:defRPr sz="5500" b="0" i="0">
                <a:solidFill>
                  <a:schemeClr val="bg1"/>
                </a:solidFill>
                <a:latin typeface="PP Neue Machina Inktrap" pitchFamily="2" charset="77"/>
                <a:cs typeface="PP Neue Machina Inktrap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BDD98B88-7487-85A3-C919-CA9BC236EB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93" y="108000"/>
            <a:ext cx="2225657" cy="720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3D6161-5C5A-90F9-48E3-C5692824C6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6139" y="4125600"/>
            <a:ext cx="6120000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PP Neue Machina Inktrap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MX"/>
              <a:t>Clic to add subtitle</a:t>
            </a:r>
          </a:p>
        </p:txBody>
      </p:sp>
      <p:pic>
        <p:nvPicPr>
          <p:cNvPr id="7" name="Imagen 14">
            <a:extLst>
              <a:ext uri="{FF2B5EF4-FFF2-40B4-BE49-F238E27FC236}">
                <a16:creationId xmlns:a16="http://schemas.microsoft.com/office/drawing/2014/main" id="{74CDE4B3-E138-F276-85D2-EBF4FD5CC8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4000" y="6100810"/>
            <a:ext cx="613318" cy="613318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FCA7BF9-3493-0914-C63A-FE9D650C0C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6139" y="4680000"/>
            <a:ext cx="6120000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 baseline="0">
                <a:solidFill>
                  <a:schemeClr val="bg1"/>
                </a:solidFill>
                <a:latin typeface="PP Neue Machina Inktrap Light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MX"/>
              <a:t>Clic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0476888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B320B681-CA31-956C-8CDD-DE14DC56B06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5800" y="2902390"/>
            <a:ext cx="2326160" cy="6431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7" name="Marcador de texto 3">
            <a:extLst>
              <a:ext uri="{FF2B5EF4-FFF2-40B4-BE49-F238E27FC236}">
                <a16:creationId xmlns:a16="http://schemas.microsoft.com/office/drawing/2014/main" id="{FC0DBDA7-9050-76C8-FC54-FE78CB47C18F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265800" y="2585401"/>
            <a:ext cx="2326160" cy="3012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00" b="1" i="0">
                <a:solidFill>
                  <a:srgbClr val="000000"/>
                </a:solidFill>
                <a:latin typeface="PP Neue Machina Inktrap Smbold" pitchFamily="2" charset="77"/>
              </a:defRPr>
            </a:lvl1pPr>
          </a:lstStyle>
          <a:p>
            <a:r>
              <a:rPr lang="es-MX"/>
              <a:t>Subtitle</a:t>
            </a:r>
          </a:p>
        </p:txBody>
      </p:sp>
      <p:sp>
        <p:nvSpPr>
          <p:cNvPr id="2" name="Título 2">
            <a:extLst>
              <a:ext uri="{FF2B5EF4-FFF2-40B4-BE49-F238E27FC236}">
                <a16:creationId xmlns:a16="http://schemas.microsoft.com/office/drawing/2014/main" id="{E6FAFA16-D9F0-DA00-B06D-0863D68188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00" y="252000"/>
            <a:ext cx="11160000" cy="90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2800" b="1" i="0">
                <a:solidFill>
                  <a:srgbClr val="000000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7E01366C-1064-5E1D-8367-BD54CAEF312F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265800" y="1731416"/>
            <a:ext cx="2326160" cy="826579"/>
          </a:xfrm>
          <a:prstGeom prst="roundRect">
            <a:avLst>
              <a:gd name="adj" fmla="val 4635"/>
            </a:avLst>
          </a:prstGeom>
          <a:noFill/>
        </p:spPr>
        <p:txBody>
          <a:bodyPr/>
          <a:lstStyle>
            <a:lvl1pPr marL="0" indent="0">
              <a:buNone/>
              <a:defRPr sz="1100" b="0" i="0">
                <a:solidFill>
                  <a:srgbClr val="000000"/>
                </a:solidFill>
                <a:latin typeface="Nunito Sans" pitchFamily="2" charset="77"/>
                <a:cs typeface="CircularXX Book" panose="02010504010101010104" pitchFamily="2" charset="77"/>
              </a:defRPr>
            </a:lvl1pPr>
          </a:lstStyle>
          <a:p>
            <a:pPr lvl="0"/>
            <a:r>
              <a:rPr lang="es-ES" err="1"/>
              <a:t>Object</a:t>
            </a:r>
            <a:endParaRPr lang="en-MX"/>
          </a:p>
        </p:txBody>
      </p:sp>
      <p:sp>
        <p:nvSpPr>
          <p:cNvPr id="26" name="Marcador de texto 3">
            <a:extLst>
              <a:ext uri="{FF2B5EF4-FFF2-40B4-BE49-F238E27FC236}">
                <a16:creationId xmlns:a16="http://schemas.microsoft.com/office/drawing/2014/main" id="{CA17E192-AF7D-FBC4-77F4-F7A50D649DDF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377213" y="2902390"/>
            <a:ext cx="2326160" cy="6431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27" name="Marcador de texto 3">
            <a:extLst>
              <a:ext uri="{FF2B5EF4-FFF2-40B4-BE49-F238E27FC236}">
                <a16:creationId xmlns:a16="http://schemas.microsoft.com/office/drawing/2014/main" id="{CCAB0E76-845A-7DC3-96F0-5444BC80DBCB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3377213" y="2585401"/>
            <a:ext cx="2326160" cy="3012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00" b="1" i="0">
                <a:solidFill>
                  <a:srgbClr val="000000"/>
                </a:solidFill>
                <a:latin typeface="PP Neue Machina Inktrap Smbold" pitchFamily="2" charset="77"/>
              </a:defRPr>
            </a:lvl1pPr>
          </a:lstStyle>
          <a:p>
            <a:r>
              <a:rPr lang="es-MX"/>
              <a:t>Subtitle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08CBBD69-E8CB-E5C5-DE3E-5676E9AFCCA4}"/>
              </a:ext>
            </a:extLst>
          </p:cNvPr>
          <p:cNvSpPr>
            <a:spLocks noGrp="1"/>
          </p:cNvSpPr>
          <p:nvPr>
            <p:ph sz="half" idx="24" hasCustomPrompt="1"/>
          </p:nvPr>
        </p:nvSpPr>
        <p:spPr>
          <a:xfrm>
            <a:off x="3377213" y="1731416"/>
            <a:ext cx="2326160" cy="826579"/>
          </a:xfrm>
          <a:prstGeom prst="roundRect">
            <a:avLst>
              <a:gd name="adj" fmla="val 4635"/>
            </a:avLst>
          </a:prstGeom>
          <a:noFill/>
        </p:spPr>
        <p:txBody>
          <a:bodyPr/>
          <a:lstStyle>
            <a:lvl1pPr marL="0" indent="0">
              <a:buNone/>
              <a:defRPr sz="1100" b="0" i="0">
                <a:solidFill>
                  <a:srgbClr val="000000"/>
                </a:solidFill>
                <a:latin typeface="Nunito Sans" pitchFamily="2" charset="77"/>
                <a:cs typeface="CircularXX Book" panose="02010504010101010104" pitchFamily="2" charset="77"/>
              </a:defRPr>
            </a:lvl1pPr>
          </a:lstStyle>
          <a:p>
            <a:pPr lvl="0"/>
            <a:r>
              <a:rPr lang="es-ES" err="1"/>
              <a:t>Object</a:t>
            </a:r>
            <a:endParaRPr lang="en-MX"/>
          </a:p>
        </p:txBody>
      </p:sp>
      <p:sp>
        <p:nvSpPr>
          <p:cNvPr id="29" name="Marcador de texto 3">
            <a:extLst>
              <a:ext uri="{FF2B5EF4-FFF2-40B4-BE49-F238E27FC236}">
                <a16:creationId xmlns:a16="http://schemas.microsoft.com/office/drawing/2014/main" id="{0809E5CF-3D24-A95E-30B3-8704B4C0BB53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6488626" y="2902390"/>
            <a:ext cx="2326160" cy="6431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30" name="Marcador de texto 3">
            <a:extLst>
              <a:ext uri="{FF2B5EF4-FFF2-40B4-BE49-F238E27FC236}">
                <a16:creationId xmlns:a16="http://schemas.microsoft.com/office/drawing/2014/main" id="{EA1636B4-DBF0-1EF1-50D3-3DD0FB2ACE21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6488626" y="2585401"/>
            <a:ext cx="2326160" cy="3012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00" b="1" i="0">
                <a:solidFill>
                  <a:srgbClr val="000000"/>
                </a:solidFill>
                <a:latin typeface="PP Neue Machina Inktrap Smbold" pitchFamily="2" charset="77"/>
              </a:defRPr>
            </a:lvl1pPr>
          </a:lstStyle>
          <a:p>
            <a:r>
              <a:rPr lang="es-MX"/>
              <a:t>Subtitle</a:t>
            </a: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C61B321D-ABBC-8D68-48D3-2D32504A24C3}"/>
              </a:ext>
            </a:extLst>
          </p:cNvPr>
          <p:cNvSpPr>
            <a:spLocks noGrp="1"/>
          </p:cNvSpPr>
          <p:nvPr>
            <p:ph sz="half" idx="27" hasCustomPrompt="1"/>
          </p:nvPr>
        </p:nvSpPr>
        <p:spPr>
          <a:xfrm>
            <a:off x="6488626" y="1731416"/>
            <a:ext cx="2326160" cy="826579"/>
          </a:xfrm>
          <a:prstGeom prst="roundRect">
            <a:avLst>
              <a:gd name="adj" fmla="val 4635"/>
            </a:avLst>
          </a:prstGeom>
          <a:noFill/>
        </p:spPr>
        <p:txBody>
          <a:bodyPr/>
          <a:lstStyle>
            <a:lvl1pPr marL="0" indent="0">
              <a:buNone/>
              <a:defRPr sz="1100" b="0" i="0">
                <a:solidFill>
                  <a:srgbClr val="000000"/>
                </a:solidFill>
                <a:latin typeface="Nunito Sans" pitchFamily="2" charset="77"/>
                <a:cs typeface="CircularXX Book" panose="02010504010101010104" pitchFamily="2" charset="77"/>
              </a:defRPr>
            </a:lvl1pPr>
          </a:lstStyle>
          <a:p>
            <a:pPr lvl="0"/>
            <a:r>
              <a:rPr lang="es-ES" err="1"/>
              <a:t>Object</a:t>
            </a:r>
            <a:endParaRPr lang="en-MX"/>
          </a:p>
        </p:txBody>
      </p:sp>
      <p:sp>
        <p:nvSpPr>
          <p:cNvPr id="32" name="Marcador de texto 3">
            <a:extLst>
              <a:ext uri="{FF2B5EF4-FFF2-40B4-BE49-F238E27FC236}">
                <a16:creationId xmlns:a16="http://schemas.microsoft.com/office/drawing/2014/main" id="{0B9B47F5-F87A-6C13-DE24-B6C9043A33CA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9600040" y="2902390"/>
            <a:ext cx="2326160" cy="6431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33" name="Marcador de texto 3">
            <a:extLst>
              <a:ext uri="{FF2B5EF4-FFF2-40B4-BE49-F238E27FC236}">
                <a16:creationId xmlns:a16="http://schemas.microsoft.com/office/drawing/2014/main" id="{5C793B4D-6307-B387-8A87-81252FE66CE3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9600040" y="2585401"/>
            <a:ext cx="2326160" cy="3012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00" b="1" i="0">
                <a:solidFill>
                  <a:srgbClr val="000000"/>
                </a:solidFill>
                <a:latin typeface="PP Neue Machina Inktrap Smbold" pitchFamily="2" charset="77"/>
              </a:defRPr>
            </a:lvl1pPr>
          </a:lstStyle>
          <a:p>
            <a:r>
              <a:rPr lang="es-MX"/>
              <a:t>Subtitle</a:t>
            </a: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4A4ACE0C-5C79-01AA-871E-3BDCE3308928}"/>
              </a:ext>
            </a:extLst>
          </p:cNvPr>
          <p:cNvSpPr>
            <a:spLocks noGrp="1"/>
          </p:cNvSpPr>
          <p:nvPr>
            <p:ph sz="half" idx="30" hasCustomPrompt="1"/>
          </p:nvPr>
        </p:nvSpPr>
        <p:spPr>
          <a:xfrm>
            <a:off x="9600040" y="1731416"/>
            <a:ext cx="2326160" cy="826579"/>
          </a:xfrm>
          <a:prstGeom prst="roundRect">
            <a:avLst>
              <a:gd name="adj" fmla="val 4635"/>
            </a:avLst>
          </a:prstGeom>
          <a:noFill/>
        </p:spPr>
        <p:txBody>
          <a:bodyPr/>
          <a:lstStyle>
            <a:lvl1pPr marL="0" indent="0">
              <a:buNone/>
              <a:defRPr sz="1100" b="0" i="0">
                <a:solidFill>
                  <a:srgbClr val="000000"/>
                </a:solidFill>
                <a:latin typeface="Nunito Sans" pitchFamily="2" charset="77"/>
                <a:cs typeface="CircularXX Book" panose="02010504010101010104" pitchFamily="2" charset="77"/>
              </a:defRPr>
            </a:lvl1pPr>
          </a:lstStyle>
          <a:p>
            <a:pPr lvl="0"/>
            <a:r>
              <a:rPr lang="es-ES" err="1"/>
              <a:t>Object</a:t>
            </a:r>
            <a:endParaRPr lang="en-MX"/>
          </a:p>
        </p:txBody>
      </p:sp>
      <p:sp>
        <p:nvSpPr>
          <p:cNvPr id="36" name="Marcador de texto 3">
            <a:extLst>
              <a:ext uri="{FF2B5EF4-FFF2-40B4-BE49-F238E27FC236}">
                <a16:creationId xmlns:a16="http://schemas.microsoft.com/office/drawing/2014/main" id="{CD90827C-140F-6A20-3890-DBE64D88FAA5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1821507" y="5073726"/>
            <a:ext cx="2326160" cy="6431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37" name="Marcador de texto 3">
            <a:extLst>
              <a:ext uri="{FF2B5EF4-FFF2-40B4-BE49-F238E27FC236}">
                <a16:creationId xmlns:a16="http://schemas.microsoft.com/office/drawing/2014/main" id="{96D46E30-D593-4012-7838-D114126DD7EC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1821507" y="4756737"/>
            <a:ext cx="2326160" cy="3012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00" b="1" i="0">
                <a:solidFill>
                  <a:srgbClr val="000000"/>
                </a:solidFill>
                <a:latin typeface="PP Neue Machina Inktrap Smbold" pitchFamily="2" charset="77"/>
              </a:defRPr>
            </a:lvl1pPr>
          </a:lstStyle>
          <a:p>
            <a:r>
              <a:rPr lang="es-MX"/>
              <a:t>Subtitle</a:t>
            </a:r>
          </a:p>
        </p:txBody>
      </p:sp>
      <p:sp>
        <p:nvSpPr>
          <p:cNvPr id="38" name="Content Placeholder 3">
            <a:extLst>
              <a:ext uri="{FF2B5EF4-FFF2-40B4-BE49-F238E27FC236}">
                <a16:creationId xmlns:a16="http://schemas.microsoft.com/office/drawing/2014/main" id="{C07EF5E3-9729-CFD8-6287-2A9D1BCDBDE1}"/>
              </a:ext>
            </a:extLst>
          </p:cNvPr>
          <p:cNvSpPr>
            <a:spLocks noGrp="1"/>
          </p:cNvSpPr>
          <p:nvPr>
            <p:ph sz="half" idx="33" hasCustomPrompt="1"/>
          </p:nvPr>
        </p:nvSpPr>
        <p:spPr>
          <a:xfrm>
            <a:off x="1821507" y="3902752"/>
            <a:ext cx="2326160" cy="826579"/>
          </a:xfrm>
          <a:prstGeom prst="roundRect">
            <a:avLst>
              <a:gd name="adj" fmla="val 4635"/>
            </a:avLst>
          </a:prstGeom>
          <a:noFill/>
        </p:spPr>
        <p:txBody>
          <a:bodyPr/>
          <a:lstStyle>
            <a:lvl1pPr marL="0" indent="0">
              <a:buNone/>
              <a:defRPr sz="1100" b="0" i="0">
                <a:solidFill>
                  <a:srgbClr val="000000"/>
                </a:solidFill>
                <a:latin typeface="Nunito Sans" pitchFamily="2" charset="77"/>
                <a:cs typeface="CircularXX Book" panose="02010504010101010104" pitchFamily="2" charset="77"/>
              </a:defRPr>
            </a:lvl1pPr>
          </a:lstStyle>
          <a:p>
            <a:pPr lvl="0"/>
            <a:r>
              <a:rPr lang="es-ES" err="1"/>
              <a:t>Object</a:t>
            </a:r>
            <a:endParaRPr lang="en-MX"/>
          </a:p>
        </p:txBody>
      </p:sp>
      <p:sp>
        <p:nvSpPr>
          <p:cNvPr id="39" name="Marcador de texto 3">
            <a:extLst>
              <a:ext uri="{FF2B5EF4-FFF2-40B4-BE49-F238E27FC236}">
                <a16:creationId xmlns:a16="http://schemas.microsoft.com/office/drawing/2014/main" id="{A530A901-6213-4264-5944-C912E4537D9F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4932920" y="5073726"/>
            <a:ext cx="2326160" cy="6431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40" name="Marcador de texto 3">
            <a:extLst>
              <a:ext uri="{FF2B5EF4-FFF2-40B4-BE49-F238E27FC236}">
                <a16:creationId xmlns:a16="http://schemas.microsoft.com/office/drawing/2014/main" id="{013F1EE8-C117-F5A6-1F23-15FD12CBC69C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4932920" y="4756737"/>
            <a:ext cx="2326160" cy="3012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00" b="1" i="0">
                <a:solidFill>
                  <a:srgbClr val="000000"/>
                </a:solidFill>
                <a:latin typeface="PP Neue Machina Inktrap Smbold" pitchFamily="2" charset="77"/>
              </a:defRPr>
            </a:lvl1pPr>
          </a:lstStyle>
          <a:p>
            <a:r>
              <a:rPr lang="es-MX"/>
              <a:t>Subtitle</a:t>
            </a:r>
          </a:p>
        </p:txBody>
      </p:sp>
      <p:sp>
        <p:nvSpPr>
          <p:cNvPr id="41" name="Content Placeholder 3">
            <a:extLst>
              <a:ext uri="{FF2B5EF4-FFF2-40B4-BE49-F238E27FC236}">
                <a16:creationId xmlns:a16="http://schemas.microsoft.com/office/drawing/2014/main" id="{B986F69A-F471-8647-6A41-B249B1933326}"/>
              </a:ext>
            </a:extLst>
          </p:cNvPr>
          <p:cNvSpPr>
            <a:spLocks noGrp="1"/>
          </p:cNvSpPr>
          <p:nvPr>
            <p:ph sz="half" idx="36" hasCustomPrompt="1"/>
          </p:nvPr>
        </p:nvSpPr>
        <p:spPr>
          <a:xfrm>
            <a:off x="4932920" y="3902752"/>
            <a:ext cx="2326160" cy="826579"/>
          </a:xfrm>
          <a:prstGeom prst="roundRect">
            <a:avLst>
              <a:gd name="adj" fmla="val 4635"/>
            </a:avLst>
          </a:prstGeom>
          <a:noFill/>
        </p:spPr>
        <p:txBody>
          <a:bodyPr/>
          <a:lstStyle>
            <a:lvl1pPr marL="0" indent="0">
              <a:buNone/>
              <a:defRPr sz="1100" b="0" i="0">
                <a:solidFill>
                  <a:srgbClr val="000000"/>
                </a:solidFill>
                <a:latin typeface="Nunito Sans" pitchFamily="2" charset="77"/>
                <a:cs typeface="CircularXX Book" panose="02010504010101010104" pitchFamily="2" charset="77"/>
              </a:defRPr>
            </a:lvl1pPr>
          </a:lstStyle>
          <a:p>
            <a:pPr lvl="0"/>
            <a:r>
              <a:rPr lang="es-ES" err="1"/>
              <a:t>Object</a:t>
            </a:r>
            <a:endParaRPr lang="en-MX"/>
          </a:p>
        </p:txBody>
      </p:sp>
      <p:sp>
        <p:nvSpPr>
          <p:cNvPr id="42" name="Marcador de texto 3">
            <a:extLst>
              <a:ext uri="{FF2B5EF4-FFF2-40B4-BE49-F238E27FC236}">
                <a16:creationId xmlns:a16="http://schemas.microsoft.com/office/drawing/2014/main" id="{41733338-4CC6-77BB-5DAB-E7FE589F7AD3}"/>
              </a:ext>
            </a:extLst>
          </p:cNvPr>
          <p:cNvSpPr>
            <a:spLocks noGrp="1"/>
          </p:cNvSpPr>
          <p:nvPr>
            <p:ph type="body" sz="half" idx="37" hasCustomPrompt="1"/>
          </p:nvPr>
        </p:nvSpPr>
        <p:spPr>
          <a:xfrm>
            <a:off x="8044333" y="5073726"/>
            <a:ext cx="2326160" cy="6431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43" name="Marcador de texto 3">
            <a:extLst>
              <a:ext uri="{FF2B5EF4-FFF2-40B4-BE49-F238E27FC236}">
                <a16:creationId xmlns:a16="http://schemas.microsoft.com/office/drawing/2014/main" id="{EC2492F3-1E7A-43DC-0D5B-2AB3D02D07A1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8044333" y="4756737"/>
            <a:ext cx="2326160" cy="3012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00" b="1" i="0">
                <a:solidFill>
                  <a:srgbClr val="000000"/>
                </a:solidFill>
                <a:latin typeface="PP Neue Machina Inktrap Smbold" pitchFamily="2" charset="77"/>
              </a:defRPr>
            </a:lvl1pPr>
          </a:lstStyle>
          <a:p>
            <a:r>
              <a:rPr lang="es-MX"/>
              <a:t>Subtitle</a:t>
            </a:r>
          </a:p>
        </p:txBody>
      </p:sp>
      <p:sp>
        <p:nvSpPr>
          <p:cNvPr id="44" name="Content Placeholder 3">
            <a:extLst>
              <a:ext uri="{FF2B5EF4-FFF2-40B4-BE49-F238E27FC236}">
                <a16:creationId xmlns:a16="http://schemas.microsoft.com/office/drawing/2014/main" id="{426DE74C-C674-539D-702F-B9EE374F7CF5}"/>
              </a:ext>
            </a:extLst>
          </p:cNvPr>
          <p:cNvSpPr>
            <a:spLocks noGrp="1"/>
          </p:cNvSpPr>
          <p:nvPr>
            <p:ph sz="half" idx="39" hasCustomPrompt="1"/>
          </p:nvPr>
        </p:nvSpPr>
        <p:spPr>
          <a:xfrm>
            <a:off x="8044333" y="3902752"/>
            <a:ext cx="2326160" cy="826579"/>
          </a:xfrm>
          <a:prstGeom prst="roundRect">
            <a:avLst>
              <a:gd name="adj" fmla="val 4635"/>
            </a:avLst>
          </a:prstGeom>
          <a:noFill/>
        </p:spPr>
        <p:txBody>
          <a:bodyPr/>
          <a:lstStyle>
            <a:lvl1pPr marL="0" indent="0">
              <a:buNone/>
              <a:defRPr sz="1100" b="0" i="0">
                <a:solidFill>
                  <a:srgbClr val="000000"/>
                </a:solidFill>
                <a:latin typeface="Nunito Sans" pitchFamily="2" charset="77"/>
                <a:cs typeface="CircularXX Book" panose="02010504010101010104" pitchFamily="2" charset="77"/>
              </a:defRPr>
            </a:lvl1pPr>
          </a:lstStyle>
          <a:p>
            <a:pPr lvl="0"/>
            <a:r>
              <a:rPr lang="es-ES" err="1"/>
              <a:t>Object</a:t>
            </a:r>
            <a:endParaRPr lang="en-MX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98C8024-4692-5CD9-F53C-72FD06768FE5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rgbClr val="000000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84E719C-F341-43D9-5910-16B9F44F81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829" y="6453893"/>
            <a:ext cx="1060146" cy="14294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524744C-E32A-A525-E946-50A9513B93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0111" y="178624"/>
            <a:ext cx="580360" cy="5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9409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 dirty="0">
              <a:solidFill>
                <a:srgbClr val="000000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7651AF2-E137-C2B9-D0DE-EE255B556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00" y="252000"/>
            <a:ext cx="11163600" cy="896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2800" b="1" i="0">
                <a:solidFill>
                  <a:srgbClr val="000000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A037D404-ECEF-0911-CDC9-F843B052A7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56000" y="1980000"/>
            <a:ext cx="11163600" cy="360000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284D105-337F-A9CF-2B9B-5E276CE8AC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829" y="6453893"/>
            <a:ext cx="1060146" cy="14294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7BB5698-BEC8-5301-440D-342AAC632E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0111" y="178624"/>
            <a:ext cx="580360" cy="5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59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white CR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 dirty="0">
              <a:solidFill>
                <a:srgbClr val="000000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7651AF2-E137-C2B9-D0DE-EE255B556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00" y="252000"/>
            <a:ext cx="11163600" cy="896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2800" b="1" i="0">
                <a:solidFill>
                  <a:srgbClr val="000000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A037D404-ECEF-0911-CDC9-F843B052A7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56000" y="1980000"/>
            <a:ext cx="11163600" cy="360000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7BB5698-BEC8-5301-440D-342AAC632E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0111" y="178624"/>
            <a:ext cx="580360" cy="580360"/>
          </a:xfrm>
          <a:prstGeom prst="rect">
            <a:avLst/>
          </a:prstGeom>
        </p:spPr>
      </p:pic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37FBA327-7D54-A218-C685-5CC3EA3832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8985" y="6140726"/>
            <a:ext cx="1080000" cy="44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724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white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rgbClr val="000000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7651AF2-E137-C2B9-D0DE-EE255B556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00" y="252000"/>
            <a:ext cx="11163600" cy="896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2800" b="1" i="0"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A037D404-ECEF-0911-CDC9-F843B052A7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56000" y="1980000"/>
            <a:ext cx="5220000" cy="3600000"/>
          </a:xfrm>
          <a:prstGeom prst="rect">
            <a:avLst/>
          </a:prstGeom>
        </p:spPr>
        <p:txBody>
          <a:bodyPr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3" name="Marcador de texto 3">
            <a:extLst>
              <a:ext uri="{FF2B5EF4-FFF2-40B4-BE49-F238E27FC236}">
                <a16:creationId xmlns:a16="http://schemas.microsoft.com/office/drawing/2014/main" id="{C66C9219-0ABF-13E8-78BC-D9E175666B6A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339600" y="1980000"/>
            <a:ext cx="5220000" cy="3600000"/>
          </a:xfrm>
          <a:prstGeom prst="rect">
            <a:avLst/>
          </a:prstGeom>
        </p:spPr>
        <p:txBody>
          <a:bodyPr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52142CE-195D-199C-A06A-B641C765C5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829" y="6453893"/>
            <a:ext cx="1060146" cy="14294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1DBEDAA-8921-663D-A4CB-1D1D692D4B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0111" y="178624"/>
            <a:ext cx="580360" cy="5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139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white 2 columns CR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rgbClr val="000000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7651AF2-E137-C2B9-D0DE-EE255B556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00" y="252000"/>
            <a:ext cx="11163600" cy="896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2800" b="1" i="0"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A037D404-ECEF-0911-CDC9-F843B052A7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56000" y="1980000"/>
            <a:ext cx="5220000" cy="3600000"/>
          </a:xfrm>
          <a:prstGeom prst="rect">
            <a:avLst/>
          </a:prstGeom>
        </p:spPr>
        <p:txBody>
          <a:bodyPr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3" name="Marcador de texto 3">
            <a:extLst>
              <a:ext uri="{FF2B5EF4-FFF2-40B4-BE49-F238E27FC236}">
                <a16:creationId xmlns:a16="http://schemas.microsoft.com/office/drawing/2014/main" id="{C66C9219-0ABF-13E8-78BC-D9E175666B6A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339600" y="1980000"/>
            <a:ext cx="5220000" cy="3600000"/>
          </a:xfrm>
          <a:prstGeom prst="rect">
            <a:avLst/>
          </a:prstGeom>
        </p:spPr>
        <p:txBody>
          <a:bodyPr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1DBEDAA-8921-663D-A4CB-1D1D692D4B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0111" y="178624"/>
            <a:ext cx="580360" cy="580360"/>
          </a:xfrm>
          <a:prstGeom prst="rect">
            <a:avLst/>
          </a:prstGeom>
        </p:spPr>
      </p:pic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638101C7-13CD-D260-1653-0BF4DD06CF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8985" y="6140726"/>
            <a:ext cx="1080000" cy="44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446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white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rgbClr val="000000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7651AF2-E137-C2B9-D0DE-EE255B556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00" y="252000"/>
            <a:ext cx="11163600" cy="896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2800" b="1" i="0">
                <a:solidFill>
                  <a:srgbClr val="000000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 dirty="0"/>
              <a:t>Clic to add title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A037D404-ECEF-0911-CDC9-F843B052A7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56000" y="1980000"/>
            <a:ext cx="3420000" cy="3600000"/>
          </a:xfrm>
          <a:prstGeom prst="rect">
            <a:avLst/>
          </a:prstGeom>
        </p:spPr>
        <p:txBody>
          <a:bodyPr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3" name="Marcador de texto 3">
            <a:extLst>
              <a:ext uri="{FF2B5EF4-FFF2-40B4-BE49-F238E27FC236}">
                <a16:creationId xmlns:a16="http://schemas.microsoft.com/office/drawing/2014/main" id="{C66C9219-0ABF-13E8-78BC-D9E175666B6A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627800" y="1980000"/>
            <a:ext cx="3420000" cy="3600000"/>
          </a:xfrm>
          <a:prstGeom prst="rect">
            <a:avLst/>
          </a:prstGeom>
        </p:spPr>
        <p:txBody>
          <a:bodyPr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E3766BCD-B173-9686-6DEB-0303DC2E78A1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8499600" y="1980000"/>
            <a:ext cx="3420000" cy="3600000"/>
          </a:xfrm>
          <a:prstGeom prst="rect">
            <a:avLst/>
          </a:prstGeom>
        </p:spPr>
        <p:txBody>
          <a:bodyPr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FBE71DB-9D56-067E-3775-2A14097507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829" y="6453893"/>
            <a:ext cx="1060146" cy="14294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7A70686-535A-F213-67CB-20D5890E5A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0111" y="178624"/>
            <a:ext cx="580360" cy="5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876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white 3 columns CR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rgbClr val="000000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7651AF2-E137-C2B9-D0DE-EE255B556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00" y="252000"/>
            <a:ext cx="11163600" cy="896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2800" b="1" i="0">
                <a:solidFill>
                  <a:srgbClr val="000000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 dirty="0"/>
              <a:t>Clic to add title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A037D404-ECEF-0911-CDC9-F843B052A7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56000" y="1980000"/>
            <a:ext cx="3420000" cy="3600000"/>
          </a:xfrm>
          <a:prstGeom prst="rect">
            <a:avLst/>
          </a:prstGeom>
        </p:spPr>
        <p:txBody>
          <a:bodyPr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3" name="Marcador de texto 3">
            <a:extLst>
              <a:ext uri="{FF2B5EF4-FFF2-40B4-BE49-F238E27FC236}">
                <a16:creationId xmlns:a16="http://schemas.microsoft.com/office/drawing/2014/main" id="{C66C9219-0ABF-13E8-78BC-D9E175666B6A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627800" y="1980000"/>
            <a:ext cx="3420000" cy="3600000"/>
          </a:xfrm>
          <a:prstGeom prst="rect">
            <a:avLst/>
          </a:prstGeom>
        </p:spPr>
        <p:txBody>
          <a:bodyPr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E3766BCD-B173-9686-6DEB-0303DC2E78A1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8499600" y="1980000"/>
            <a:ext cx="3420000" cy="3600000"/>
          </a:xfrm>
          <a:prstGeom prst="rect">
            <a:avLst/>
          </a:prstGeom>
        </p:spPr>
        <p:txBody>
          <a:bodyPr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7A70686-535A-F213-67CB-20D5890E5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0111" y="178624"/>
            <a:ext cx="580360" cy="580360"/>
          </a:xfrm>
          <a:prstGeom prst="rect">
            <a:avLst/>
          </a:prstGeom>
        </p:spPr>
      </p:pic>
      <p:pic>
        <p:nvPicPr>
          <p:cNvPr id="2" name="Picture 1" descr="A black and white logo&#10;&#10;AI-generated content may be incorrect.">
            <a:extLst>
              <a:ext uri="{FF2B5EF4-FFF2-40B4-BE49-F238E27FC236}">
                <a16:creationId xmlns:a16="http://schemas.microsoft.com/office/drawing/2014/main" id="{3C2D69B7-4265-45F1-25AB-D1DBAA1735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8985" y="6140726"/>
            <a:ext cx="1080000" cy="44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056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white 3 columns +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rgbClr val="000000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7651AF2-E137-C2B9-D0DE-EE255B556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00" y="252000"/>
            <a:ext cx="11163600" cy="896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2800" b="1" i="0">
                <a:solidFill>
                  <a:srgbClr val="000000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A037D404-ECEF-0911-CDC9-F843B052A7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56000" y="2972376"/>
            <a:ext cx="3420000" cy="2520000"/>
          </a:xfrm>
          <a:prstGeom prst="rect">
            <a:avLst/>
          </a:prstGeom>
        </p:spPr>
        <p:txBody>
          <a:bodyPr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3" name="Marcador de texto 3">
            <a:extLst>
              <a:ext uri="{FF2B5EF4-FFF2-40B4-BE49-F238E27FC236}">
                <a16:creationId xmlns:a16="http://schemas.microsoft.com/office/drawing/2014/main" id="{C66C9219-0ABF-13E8-78BC-D9E175666B6A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627800" y="2972376"/>
            <a:ext cx="3420000" cy="2520000"/>
          </a:xfrm>
          <a:prstGeom prst="rect">
            <a:avLst/>
          </a:prstGeom>
        </p:spPr>
        <p:txBody>
          <a:bodyPr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E3766BCD-B173-9686-6DEB-0303DC2E78A1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8499600" y="2972376"/>
            <a:ext cx="3420000" cy="2520000"/>
          </a:xfrm>
          <a:prstGeom prst="rect">
            <a:avLst/>
          </a:prstGeom>
        </p:spPr>
        <p:txBody>
          <a:bodyPr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1" name="Elipse 21">
            <a:extLst>
              <a:ext uri="{FF2B5EF4-FFF2-40B4-BE49-F238E27FC236}">
                <a16:creationId xmlns:a16="http://schemas.microsoft.com/office/drawing/2014/main" id="{BD64C5F1-EFD7-ABC6-D740-1720ED26388A}"/>
              </a:ext>
            </a:extLst>
          </p:cNvPr>
          <p:cNvSpPr/>
          <p:nvPr userDrawn="1"/>
        </p:nvSpPr>
        <p:spPr>
          <a:xfrm>
            <a:off x="789453" y="1766949"/>
            <a:ext cx="900000" cy="900000"/>
          </a:xfrm>
          <a:prstGeom prst="ellipse">
            <a:avLst/>
          </a:prstGeom>
          <a:solidFill>
            <a:srgbClr val="E87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Marcador de posición de imagen 8">
            <a:extLst>
              <a:ext uri="{FF2B5EF4-FFF2-40B4-BE49-F238E27FC236}">
                <a16:creationId xmlns:a16="http://schemas.microsoft.com/office/drawing/2014/main" id="{7BA6455D-F3D8-8F29-318F-0757C19BA1D7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968923" y="1946949"/>
            <a:ext cx="541061" cy="54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9" name="Elipse 21">
            <a:extLst>
              <a:ext uri="{FF2B5EF4-FFF2-40B4-BE49-F238E27FC236}">
                <a16:creationId xmlns:a16="http://schemas.microsoft.com/office/drawing/2014/main" id="{F1E0FB19-956F-62E7-D985-F5BEB6D2D327}"/>
              </a:ext>
            </a:extLst>
          </p:cNvPr>
          <p:cNvSpPr/>
          <p:nvPr userDrawn="1"/>
        </p:nvSpPr>
        <p:spPr>
          <a:xfrm>
            <a:off x="4661253" y="1766949"/>
            <a:ext cx="900000" cy="900000"/>
          </a:xfrm>
          <a:prstGeom prst="ellipse">
            <a:avLst/>
          </a:prstGeom>
          <a:solidFill>
            <a:srgbClr val="E87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Marcador de posición de imagen 8">
            <a:extLst>
              <a:ext uri="{FF2B5EF4-FFF2-40B4-BE49-F238E27FC236}">
                <a16:creationId xmlns:a16="http://schemas.microsoft.com/office/drawing/2014/main" id="{BD4653FD-7C55-1AF1-FC59-A0B6996DF03F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840723" y="1946949"/>
            <a:ext cx="541061" cy="54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18" name="Elipse 21">
            <a:extLst>
              <a:ext uri="{FF2B5EF4-FFF2-40B4-BE49-F238E27FC236}">
                <a16:creationId xmlns:a16="http://schemas.microsoft.com/office/drawing/2014/main" id="{2232443C-0C88-34EE-FDD0-6673936BB613}"/>
              </a:ext>
            </a:extLst>
          </p:cNvPr>
          <p:cNvSpPr/>
          <p:nvPr userDrawn="1"/>
        </p:nvSpPr>
        <p:spPr>
          <a:xfrm>
            <a:off x="8533053" y="1766949"/>
            <a:ext cx="900000" cy="900000"/>
          </a:xfrm>
          <a:prstGeom prst="ellipse">
            <a:avLst/>
          </a:prstGeom>
          <a:solidFill>
            <a:srgbClr val="E87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Marcador de posición de imagen 8">
            <a:extLst>
              <a:ext uri="{FF2B5EF4-FFF2-40B4-BE49-F238E27FC236}">
                <a16:creationId xmlns:a16="http://schemas.microsoft.com/office/drawing/2014/main" id="{C33AF9D7-8F9A-7145-3FDD-9029E6BA7C57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8712523" y="1946949"/>
            <a:ext cx="541061" cy="54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53FB9BF9-8893-8D22-C5A0-501302C2FC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829" y="6453893"/>
            <a:ext cx="1060146" cy="14294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36C3DA9-2548-3D5A-43C4-E807A19410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0111" y="178624"/>
            <a:ext cx="580360" cy="5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2990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rgbClr val="000000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7651AF2-E137-C2B9-D0DE-EE255B556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00" y="252000"/>
            <a:ext cx="11163600" cy="896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2800" b="1" i="0">
                <a:solidFill>
                  <a:srgbClr val="000000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A037D404-ECEF-0911-CDC9-F843B052A7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56000" y="3960000"/>
            <a:ext cx="2520000" cy="1440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9" name="Marcador de texto 3">
            <a:extLst>
              <a:ext uri="{FF2B5EF4-FFF2-40B4-BE49-F238E27FC236}">
                <a16:creationId xmlns:a16="http://schemas.microsoft.com/office/drawing/2014/main" id="{3076289C-6C31-4EAD-6D79-07D6245626EC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56000" y="3240000"/>
            <a:ext cx="2520000" cy="612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i="0">
                <a:solidFill>
                  <a:srgbClr val="000000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20" name="Marcador de texto 3">
            <a:extLst>
              <a:ext uri="{FF2B5EF4-FFF2-40B4-BE49-F238E27FC236}">
                <a16:creationId xmlns:a16="http://schemas.microsoft.com/office/drawing/2014/main" id="{7F2F2C83-07B2-00B4-E4FB-57B6C18B06D9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3637200" y="3960000"/>
            <a:ext cx="2520000" cy="1440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21" name="Marcador de texto 3">
            <a:extLst>
              <a:ext uri="{FF2B5EF4-FFF2-40B4-BE49-F238E27FC236}">
                <a16:creationId xmlns:a16="http://schemas.microsoft.com/office/drawing/2014/main" id="{A17E89F8-C74D-DC62-84F5-262B70315528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3637200" y="3240000"/>
            <a:ext cx="2520000" cy="612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i="0">
                <a:solidFill>
                  <a:srgbClr val="000000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22" name="Marcador de texto 3">
            <a:extLst>
              <a:ext uri="{FF2B5EF4-FFF2-40B4-BE49-F238E27FC236}">
                <a16:creationId xmlns:a16="http://schemas.microsoft.com/office/drawing/2014/main" id="{0921338D-A4E2-1B2C-F572-68F6C26D5F46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6518400" y="3960000"/>
            <a:ext cx="2520000" cy="1440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23" name="Marcador de texto 3">
            <a:extLst>
              <a:ext uri="{FF2B5EF4-FFF2-40B4-BE49-F238E27FC236}">
                <a16:creationId xmlns:a16="http://schemas.microsoft.com/office/drawing/2014/main" id="{C8A8A1B1-EB94-6D12-91A1-79F17B8E5687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6518400" y="3240000"/>
            <a:ext cx="2520000" cy="612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i="0">
                <a:solidFill>
                  <a:srgbClr val="000000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24" name="Marcador de texto 3">
            <a:extLst>
              <a:ext uri="{FF2B5EF4-FFF2-40B4-BE49-F238E27FC236}">
                <a16:creationId xmlns:a16="http://schemas.microsoft.com/office/drawing/2014/main" id="{84A705AC-7014-6EE1-5DC0-953CBAD02EAB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9399600" y="3960000"/>
            <a:ext cx="2520000" cy="1440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25" name="Marcador de texto 3">
            <a:extLst>
              <a:ext uri="{FF2B5EF4-FFF2-40B4-BE49-F238E27FC236}">
                <a16:creationId xmlns:a16="http://schemas.microsoft.com/office/drawing/2014/main" id="{87E4A4FE-7821-D198-7D40-1621048BA725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9399600" y="3240000"/>
            <a:ext cx="2520000" cy="612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i="0">
                <a:solidFill>
                  <a:srgbClr val="000000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3" name="Elipse 21">
            <a:extLst>
              <a:ext uri="{FF2B5EF4-FFF2-40B4-BE49-F238E27FC236}">
                <a16:creationId xmlns:a16="http://schemas.microsoft.com/office/drawing/2014/main" id="{5708810E-34B9-0327-D47B-66549BC60D7E}"/>
              </a:ext>
            </a:extLst>
          </p:cNvPr>
          <p:cNvSpPr/>
          <p:nvPr userDrawn="1"/>
        </p:nvSpPr>
        <p:spPr>
          <a:xfrm>
            <a:off x="789453" y="2168392"/>
            <a:ext cx="900000" cy="900000"/>
          </a:xfrm>
          <a:prstGeom prst="ellipse">
            <a:avLst/>
          </a:prstGeom>
          <a:solidFill>
            <a:srgbClr val="E87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6197E245-C1A9-771C-BD49-FD9CA055ADF4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968923" y="2348392"/>
            <a:ext cx="541061" cy="54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10" name="Elipse 21">
            <a:extLst>
              <a:ext uri="{FF2B5EF4-FFF2-40B4-BE49-F238E27FC236}">
                <a16:creationId xmlns:a16="http://schemas.microsoft.com/office/drawing/2014/main" id="{C6627574-7E17-AE95-256A-6F01A6E8DE86}"/>
              </a:ext>
            </a:extLst>
          </p:cNvPr>
          <p:cNvSpPr/>
          <p:nvPr userDrawn="1"/>
        </p:nvSpPr>
        <p:spPr>
          <a:xfrm>
            <a:off x="3670653" y="2168392"/>
            <a:ext cx="900000" cy="900000"/>
          </a:xfrm>
          <a:prstGeom prst="ellipse">
            <a:avLst/>
          </a:prstGeom>
          <a:solidFill>
            <a:srgbClr val="E87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Marcador de posición de imagen 8">
            <a:extLst>
              <a:ext uri="{FF2B5EF4-FFF2-40B4-BE49-F238E27FC236}">
                <a16:creationId xmlns:a16="http://schemas.microsoft.com/office/drawing/2014/main" id="{829DCC9D-B809-0011-13AA-3998623EA785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3850123" y="2348392"/>
            <a:ext cx="541061" cy="54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27" name="Elipse 21">
            <a:extLst>
              <a:ext uri="{FF2B5EF4-FFF2-40B4-BE49-F238E27FC236}">
                <a16:creationId xmlns:a16="http://schemas.microsoft.com/office/drawing/2014/main" id="{506FE06C-B15B-DB50-7DB3-E0394673D1C7}"/>
              </a:ext>
            </a:extLst>
          </p:cNvPr>
          <p:cNvSpPr/>
          <p:nvPr userDrawn="1"/>
        </p:nvSpPr>
        <p:spPr>
          <a:xfrm>
            <a:off x="6551853" y="2168392"/>
            <a:ext cx="900000" cy="900000"/>
          </a:xfrm>
          <a:prstGeom prst="ellipse">
            <a:avLst/>
          </a:prstGeom>
          <a:solidFill>
            <a:srgbClr val="E87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Marcador de posición de imagen 8">
            <a:extLst>
              <a:ext uri="{FF2B5EF4-FFF2-40B4-BE49-F238E27FC236}">
                <a16:creationId xmlns:a16="http://schemas.microsoft.com/office/drawing/2014/main" id="{6F6DE81B-EDF6-57AE-BB5B-A7E5693F107B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6731323" y="2348392"/>
            <a:ext cx="541061" cy="54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29" name="Elipse 21">
            <a:extLst>
              <a:ext uri="{FF2B5EF4-FFF2-40B4-BE49-F238E27FC236}">
                <a16:creationId xmlns:a16="http://schemas.microsoft.com/office/drawing/2014/main" id="{EC952915-A2AE-EE3C-AEE2-7F2D445A5ACF}"/>
              </a:ext>
            </a:extLst>
          </p:cNvPr>
          <p:cNvSpPr/>
          <p:nvPr userDrawn="1"/>
        </p:nvSpPr>
        <p:spPr>
          <a:xfrm>
            <a:off x="9433053" y="2168392"/>
            <a:ext cx="900000" cy="900000"/>
          </a:xfrm>
          <a:prstGeom prst="ellipse">
            <a:avLst/>
          </a:prstGeom>
          <a:solidFill>
            <a:srgbClr val="E87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Marcador de posición de imagen 8">
            <a:extLst>
              <a:ext uri="{FF2B5EF4-FFF2-40B4-BE49-F238E27FC236}">
                <a16:creationId xmlns:a16="http://schemas.microsoft.com/office/drawing/2014/main" id="{E3782125-3DD9-1D4C-C66D-8F999BE72D1B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9612523" y="2348392"/>
            <a:ext cx="541061" cy="54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AF75785-6E4B-FE4E-8722-E2003C3AD6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829" y="6453893"/>
            <a:ext cx="1060146" cy="1429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4821861-787A-EFF2-CF06-D4E5FEA1B3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0111" y="178624"/>
            <a:ext cx="580360" cy="5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3855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 2"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redondeado 4">
            <a:extLst>
              <a:ext uri="{FF2B5EF4-FFF2-40B4-BE49-F238E27FC236}">
                <a16:creationId xmlns:a16="http://schemas.microsoft.com/office/drawing/2014/main" id="{91DB8270-8DE0-BFE8-6E0D-70D19DB7175C}"/>
              </a:ext>
            </a:extLst>
          </p:cNvPr>
          <p:cNvSpPr/>
          <p:nvPr userDrawn="1"/>
        </p:nvSpPr>
        <p:spPr>
          <a:xfrm>
            <a:off x="8916000" y="1677352"/>
            <a:ext cx="2520000" cy="3932955"/>
          </a:xfrm>
          <a:prstGeom prst="roundRect">
            <a:avLst>
              <a:gd name="adj" fmla="val 5569"/>
            </a:avLst>
          </a:prstGeom>
          <a:solidFill>
            <a:schemeClr val="bg1">
              <a:alpha val="7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Rectángulo redondeado 4">
            <a:extLst>
              <a:ext uri="{FF2B5EF4-FFF2-40B4-BE49-F238E27FC236}">
                <a16:creationId xmlns:a16="http://schemas.microsoft.com/office/drawing/2014/main" id="{1DF753C6-28B2-F44A-C971-78288088BCB4}"/>
              </a:ext>
            </a:extLst>
          </p:cNvPr>
          <p:cNvSpPr/>
          <p:nvPr userDrawn="1"/>
        </p:nvSpPr>
        <p:spPr>
          <a:xfrm>
            <a:off x="6196000" y="1677352"/>
            <a:ext cx="2520000" cy="3932955"/>
          </a:xfrm>
          <a:prstGeom prst="roundRect">
            <a:avLst>
              <a:gd name="adj" fmla="val 5569"/>
            </a:avLst>
          </a:prstGeom>
          <a:solidFill>
            <a:schemeClr val="bg1">
              <a:alpha val="7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Rectángulo redondeado 4">
            <a:extLst>
              <a:ext uri="{FF2B5EF4-FFF2-40B4-BE49-F238E27FC236}">
                <a16:creationId xmlns:a16="http://schemas.microsoft.com/office/drawing/2014/main" id="{FD50A97D-CAA1-1D03-DF29-310FB737E3B6}"/>
              </a:ext>
            </a:extLst>
          </p:cNvPr>
          <p:cNvSpPr/>
          <p:nvPr userDrawn="1"/>
        </p:nvSpPr>
        <p:spPr>
          <a:xfrm>
            <a:off x="3476000" y="1677352"/>
            <a:ext cx="2520000" cy="3932955"/>
          </a:xfrm>
          <a:prstGeom prst="roundRect">
            <a:avLst>
              <a:gd name="adj" fmla="val 5569"/>
            </a:avLst>
          </a:prstGeom>
          <a:solidFill>
            <a:schemeClr val="bg1">
              <a:alpha val="7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3" name="Rectángulo redondeado 4">
            <a:extLst>
              <a:ext uri="{FF2B5EF4-FFF2-40B4-BE49-F238E27FC236}">
                <a16:creationId xmlns:a16="http://schemas.microsoft.com/office/drawing/2014/main" id="{6BC70B43-6DFE-1AE7-3163-559E5E07C43B}"/>
              </a:ext>
            </a:extLst>
          </p:cNvPr>
          <p:cNvSpPr/>
          <p:nvPr userDrawn="1"/>
        </p:nvSpPr>
        <p:spPr>
          <a:xfrm>
            <a:off x="756000" y="1677352"/>
            <a:ext cx="2520000" cy="3932955"/>
          </a:xfrm>
          <a:prstGeom prst="roundRect">
            <a:avLst>
              <a:gd name="adj" fmla="val 5569"/>
            </a:avLst>
          </a:prstGeom>
          <a:solidFill>
            <a:schemeClr val="bg1">
              <a:alpha val="7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rgbClr val="000000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7651AF2-E137-C2B9-D0DE-EE255B556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00" y="252000"/>
            <a:ext cx="11163600" cy="896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2800" b="1" i="0">
                <a:solidFill>
                  <a:srgbClr val="000000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 dirty="0"/>
              <a:t>Clic to add title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A037D404-ECEF-0911-CDC9-F843B052A7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36000" y="4007975"/>
            <a:ext cx="2160000" cy="1440000"/>
          </a:xfrm>
          <a:prstGeom prst="rect">
            <a:avLst/>
          </a:prstGeom>
        </p:spPr>
        <p:txBody>
          <a:bodyPr lIns="90000" rIns="9000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 dirty="0"/>
              <a:t>Clic to add text </a:t>
            </a:r>
          </a:p>
        </p:txBody>
      </p:sp>
      <p:sp>
        <p:nvSpPr>
          <p:cNvPr id="19" name="Marcador de texto 3">
            <a:extLst>
              <a:ext uri="{FF2B5EF4-FFF2-40B4-BE49-F238E27FC236}">
                <a16:creationId xmlns:a16="http://schemas.microsoft.com/office/drawing/2014/main" id="{3076289C-6C31-4EAD-6D79-07D6245626EC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936000" y="3287975"/>
            <a:ext cx="2160000" cy="612000"/>
          </a:xfrm>
          <a:prstGeom prst="rect">
            <a:avLst/>
          </a:prstGeom>
        </p:spPr>
        <p:txBody>
          <a:bodyPr lIns="90000" rIns="9000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i="0">
                <a:solidFill>
                  <a:srgbClr val="000000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 dirty="0"/>
              <a:t>Clic to add text </a:t>
            </a:r>
          </a:p>
        </p:txBody>
      </p:sp>
      <p:sp>
        <p:nvSpPr>
          <p:cNvPr id="20" name="Marcador de texto 3">
            <a:extLst>
              <a:ext uri="{FF2B5EF4-FFF2-40B4-BE49-F238E27FC236}">
                <a16:creationId xmlns:a16="http://schemas.microsoft.com/office/drawing/2014/main" id="{7F2F2C83-07B2-00B4-E4FB-57B6C18B06D9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3656000" y="4007975"/>
            <a:ext cx="2160000" cy="1440000"/>
          </a:xfrm>
          <a:prstGeom prst="rect">
            <a:avLst/>
          </a:prstGeom>
        </p:spPr>
        <p:txBody>
          <a:bodyPr lIns="90000" rIns="9000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21" name="Marcador de texto 3">
            <a:extLst>
              <a:ext uri="{FF2B5EF4-FFF2-40B4-BE49-F238E27FC236}">
                <a16:creationId xmlns:a16="http://schemas.microsoft.com/office/drawing/2014/main" id="{A17E89F8-C74D-DC62-84F5-262B70315528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3656000" y="3287975"/>
            <a:ext cx="2160000" cy="612000"/>
          </a:xfrm>
          <a:prstGeom prst="rect">
            <a:avLst/>
          </a:prstGeom>
        </p:spPr>
        <p:txBody>
          <a:bodyPr lIns="90000" rIns="9000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i="0">
                <a:solidFill>
                  <a:srgbClr val="000000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 dirty="0"/>
              <a:t>Clic to add text </a:t>
            </a:r>
          </a:p>
        </p:txBody>
      </p:sp>
      <p:sp>
        <p:nvSpPr>
          <p:cNvPr id="22" name="Marcador de texto 3">
            <a:extLst>
              <a:ext uri="{FF2B5EF4-FFF2-40B4-BE49-F238E27FC236}">
                <a16:creationId xmlns:a16="http://schemas.microsoft.com/office/drawing/2014/main" id="{0921338D-A4E2-1B2C-F572-68F6C26D5F46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6376000" y="4007975"/>
            <a:ext cx="2160000" cy="1440000"/>
          </a:xfrm>
          <a:prstGeom prst="rect">
            <a:avLst/>
          </a:prstGeom>
        </p:spPr>
        <p:txBody>
          <a:bodyPr lIns="90000" rIns="9000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23" name="Marcador de texto 3">
            <a:extLst>
              <a:ext uri="{FF2B5EF4-FFF2-40B4-BE49-F238E27FC236}">
                <a16:creationId xmlns:a16="http://schemas.microsoft.com/office/drawing/2014/main" id="{C8A8A1B1-EB94-6D12-91A1-79F17B8E5687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6376000" y="3287975"/>
            <a:ext cx="2160000" cy="612000"/>
          </a:xfrm>
          <a:prstGeom prst="rect">
            <a:avLst/>
          </a:prstGeom>
        </p:spPr>
        <p:txBody>
          <a:bodyPr lIns="90000" rIns="9000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i="0">
                <a:solidFill>
                  <a:srgbClr val="000000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24" name="Marcador de texto 3">
            <a:extLst>
              <a:ext uri="{FF2B5EF4-FFF2-40B4-BE49-F238E27FC236}">
                <a16:creationId xmlns:a16="http://schemas.microsoft.com/office/drawing/2014/main" id="{84A705AC-7014-6EE1-5DC0-953CBAD02EAB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9096000" y="4007975"/>
            <a:ext cx="2160000" cy="1440000"/>
          </a:xfrm>
          <a:prstGeom prst="rect">
            <a:avLst/>
          </a:prstGeom>
        </p:spPr>
        <p:txBody>
          <a:bodyPr lIns="90000" rIns="9000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25" name="Marcador de texto 3">
            <a:extLst>
              <a:ext uri="{FF2B5EF4-FFF2-40B4-BE49-F238E27FC236}">
                <a16:creationId xmlns:a16="http://schemas.microsoft.com/office/drawing/2014/main" id="{87E4A4FE-7821-D198-7D40-1621048BA725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9096000" y="3287975"/>
            <a:ext cx="2160000" cy="612000"/>
          </a:xfrm>
          <a:prstGeom prst="rect">
            <a:avLst/>
          </a:prstGeom>
        </p:spPr>
        <p:txBody>
          <a:bodyPr lIns="90000" rIns="9000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i="0">
                <a:solidFill>
                  <a:srgbClr val="000000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27" name="Elipse 21">
            <a:extLst>
              <a:ext uri="{FF2B5EF4-FFF2-40B4-BE49-F238E27FC236}">
                <a16:creationId xmlns:a16="http://schemas.microsoft.com/office/drawing/2014/main" id="{DC361E71-6A78-4936-3CBA-D74C9091A4AE}"/>
              </a:ext>
            </a:extLst>
          </p:cNvPr>
          <p:cNvSpPr/>
          <p:nvPr userDrawn="1"/>
        </p:nvSpPr>
        <p:spPr>
          <a:xfrm>
            <a:off x="1566000" y="2173627"/>
            <a:ext cx="900000" cy="900000"/>
          </a:xfrm>
          <a:prstGeom prst="ellipse">
            <a:avLst/>
          </a:prstGeom>
          <a:solidFill>
            <a:srgbClr val="E87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Marcador de posición de imagen 8">
            <a:extLst>
              <a:ext uri="{FF2B5EF4-FFF2-40B4-BE49-F238E27FC236}">
                <a16:creationId xmlns:a16="http://schemas.microsoft.com/office/drawing/2014/main" id="{DE29B144-3B05-3719-CAC9-CF78F8EBF97B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1745470" y="2353627"/>
            <a:ext cx="541061" cy="54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29" name="Elipse 21">
            <a:extLst>
              <a:ext uri="{FF2B5EF4-FFF2-40B4-BE49-F238E27FC236}">
                <a16:creationId xmlns:a16="http://schemas.microsoft.com/office/drawing/2014/main" id="{316DEB02-194B-A2AD-B09A-E80FAD8BDB08}"/>
              </a:ext>
            </a:extLst>
          </p:cNvPr>
          <p:cNvSpPr/>
          <p:nvPr userDrawn="1"/>
        </p:nvSpPr>
        <p:spPr>
          <a:xfrm>
            <a:off x="4286000" y="2173627"/>
            <a:ext cx="900000" cy="900000"/>
          </a:xfrm>
          <a:prstGeom prst="ellipse">
            <a:avLst/>
          </a:prstGeom>
          <a:solidFill>
            <a:srgbClr val="E87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Marcador de posición de imagen 8">
            <a:extLst>
              <a:ext uri="{FF2B5EF4-FFF2-40B4-BE49-F238E27FC236}">
                <a16:creationId xmlns:a16="http://schemas.microsoft.com/office/drawing/2014/main" id="{B29B63E9-715F-91B1-AB2E-13AB65B2C596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4465470" y="2353627"/>
            <a:ext cx="541061" cy="54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31" name="Elipse 21">
            <a:extLst>
              <a:ext uri="{FF2B5EF4-FFF2-40B4-BE49-F238E27FC236}">
                <a16:creationId xmlns:a16="http://schemas.microsoft.com/office/drawing/2014/main" id="{0D62F519-0540-25CE-BEC3-49624B18C063}"/>
              </a:ext>
            </a:extLst>
          </p:cNvPr>
          <p:cNvSpPr/>
          <p:nvPr userDrawn="1"/>
        </p:nvSpPr>
        <p:spPr>
          <a:xfrm>
            <a:off x="7006000" y="2173627"/>
            <a:ext cx="900000" cy="900000"/>
          </a:xfrm>
          <a:prstGeom prst="ellipse">
            <a:avLst/>
          </a:prstGeom>
          <a:solidFill>
            <a:srgbClr val="E87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Marcador de posición de imagen 8">
            <a:extLst>
              <a:ext uri="{FF2B5EF4-FFF2-40B4-BE49-F238E27FC236}">
                <a16:creationId xmlns:a16="http://schemas.microsoft.com/office/drawing/2014/main" id="{35226FFD-8B87-C7EA-9839-F45D2819CCE1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7185470" y="2353627"/>
            <a:ext cx="541061" cy="54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33" name="Elipse 21">
            <a:extLst>
              <a:ext uri="{FF2B5EF4-FFF2-40B4-BE49-F238E27FC236}">
                <a16:creationId xmlns:a16="http://schemas.microsoft.com/office/drawing/2014/main" id="{2DA8DAC8-17B4-4149-1122-379B1587BB8E}"/>
              </a:ext>
            </a:extLst>
          </p:cNvPr>
          <p:cNvSpPr/>
          <p:nvPr userDrawn="1"/>
        </p:nvSpPr>
        <p:spPr>
          <a:xfrm>
            <a:off x="9726000" y="2173627"/>
            <a:ext cx="900000" cy="900000"/>
          </a:xfrm>
          <a:prstGeom prst="ellipse">
            <a:avLst/>
          </a:prstGeom>
          <a:solidFill>
            <a:srgbClr val="E87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Marcador de posición de imagen 8">
            <a:extLst>
              <a:ext uri="{FF2B5EF4-FFF2-40B4-BE49-F238E27FC236}">
                <a16:creationId xmlns:a16="http://schemas.microsoft.com/office/drawing/2014/main" id="{74E230E2-8A80-BA34-AE75-50D4D8B29A67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9905470" y="2353627"/>
            <a:ext cx="541061" cy="54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2202277-F1C9-B0D2-A268-59B71BA809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829" y="6453893"/>
            <a:ext cx="1060146" cy="1429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4022C7E-34AF-D342-6A0A-408444B498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0111" y="178624"/>
            <a:ext cx="580360" cy="5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03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96DDB4D-629D-2FE0-C06B-14968241AD92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-600" y="0"/>
            <a:ext cx="12193200" cy="6858000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9399F571-8C7D-3174-AB79-6F3B01A31016}"/>
              </a:ext>
            </a:extLst>
          </p:cNvPr>
          <p:cNvSpPr/>
          <p:nvPr userDrawn="1"/>
        </p:nvSpPr>
        <p:spPr>
          <a:xfrm>
            <a:off x="-600" y="0"/>
            <a:ext cx="121932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BDD98B88-7487-85A3-C919-CA9BC236EB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6042" y="1723475"/>
            <a:ext cx="6676971" cy="2160000"/>
          </a:xfrm>
          <a:prstGeom prst="rect">
            <a:avLst/>
          </a:prstGeom>
        </p:spPr>
      </p:pic>
      <p:pic>
        <p:nvPicPr>
          <p:cNvPr id="7" name="Imagen 14">
            <a:extLst>
              <a:ext uri="{FF2B5EF4-FFF2-40B4-BE49-F238E27FC236}">
                <a16:creationId xmlns:a16="http://schemas.microsoft.com/office/drawing/2014/main" id="{74CDE4B3-E138-F276-85D2-EBF4FD5CC8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4000" y="6100810"/>
            <a:ext cx="613318" cy="613318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3D6161-5C5A-90F9-48E3-C5692824C6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6139" y="3488036"/>
            <a:ext cx="5760000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50" baseline="0">
                <a:solidFill>
                  <a:schemeClr val="bg1"/>
                </a:solidFill>
                <a:latin typeface="PP Neue Machina Inktrap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MX"/>
              <a:t>Clic to add subtitle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57C9A99-9548-214D-B78B-4FAA62350F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6139" y="3960000"/>
            <a:ext cx="5760000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 baseline="0">
                <a:solidFill>
                  <a:schemeClr val="bg1"/>
                </a:solidFill>
                <a:latin typeface="PP Neue Machina Inktrap Light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MX"/>
              <a:t>Clic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6188306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10">
            <a:extLst>
              <a:ext uri="{FF2B5EF4-FFF2-40B4-BE49-F238E27FC236}">
                <a16:creationId xmlns:a16="http://schemas.microsoft.com/office/drawing/2014/main" id="{A783DF6F-D0BA-66C1-2F89-4EA342C0929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92000" y="0"/>
            <a:ext cx="5400000" cy="6858000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rgbClr val="000000"/>
                </a:solidFill>
                <a:latin typeface="Nunito Sans" pitchFamily="2" charset="77"/>
                <a:cs typeface="CircularXX Book" panose="020105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 dirty="0">
              <a:solidFill>
                <a:srgbClr val="000000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577A06C-88F6-9DD0-AEE9-C37F2DCBD8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0111" y="6100810"/>
            <a:ext cx="613318" cy="613318"/>
          </a:xfrm>
          <a:prstGeom prst="rect">
            <a:avLst/>
          </a:prstGeom>
        </p:spPr>
      </p:pic>
      <p:sp>
        <p:nvSpPr>
          <p:cNvPr id="2" name="Título 2">
            <a:extLst>
              <a:ext uri="{FF2B5EF4-FFF2-40B4-BE49-F238E27FC236}">
                <a16:creationId xmlns:a16="http://schemas.microsoft.com/office/drawing/2014/main" id="{328A4192-FDA2-3F18-CFE2-627F3864BD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999" y="252000"/>
            <a:ext cx="5040000" cy="90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i="0">
                <a:solidFill>
                  <a:srgbClr val="000000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 dirty="0"/>
              <a:t>Clic to add title</a:t>
            </a:r>
          </a:p>
        </p:txBody>
      </p:sp>
      <p:sp>
        <p:nvSpPr>
          <p:cNvPr id="7" name="Marcador de texto 3">
            <a:extLst>
              <a:ext uri="{FF2B5EF4-FFF2-40B4-BE49-F238E27FC236}">
                <a16:creationId xmlns:a16="http://schemas.microsoft.com/office/drawing/2014/main" id="{B49A8015-5C7A-AC9D-1316-C7960E8557E9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440000" y="2309580"/>
            <a:ext cx="4355998" cy="720000"/>
          </a:xfrm>
          <a:prstGeom prst="rect">
            <a:avLst/>
          </a:prstGeom>
        </p:spPr>
        <p:txBody>
          <a:bodyPr lIns="90000" tIns="46800" rIns="9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6E6A4C91-69A1-7AA8-7883-2282533A2AD8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1439999" y="1899369"/>
            <a:ext cx="4352400" cy="360000"/>
          </a:xfrm>
          <a:prstGeom prst="rect">
            <a:avLst/>
          </a:prstGeom>
        </p:spPr>
        <p:txBody>
          <a:bodyPr lIns="90000" tIns="46800" rIns="9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i="0">
                <a:solidFill>
                  <a:srgbClr val="000000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1" name="Marcador de posición de imagen 8">
            <a:extLst>
              <a:ext uri="{FF2B5EF4-FFF2-40B4-BE49-F238E27FC236}">
                <a16:creationId xmlns:a16="http://schemas.microsoft.com/office/drawing/2014/main" id="{ED1BAE91-BCFA-12E8-F808-EDD5B3B7B327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55999" y="1899369"/>
            <a:ext cx="541061" cy="54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13" name="Marcador de texto 3">
            <a:extLst>
              <a:ext uri="{FF2B5EF4-FFF2-40B4-BE49-F238E27FC236}">
                <a16:creationId xmlns:a16="http://schemas.microsoft.com/office/drawing/2014/main" id="{449FE3BA-889B-2500-78F8-76C0DCACB41A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1440000" y="3734341"/>
            <a:ext cx="4355998" cy="720000"/>
          </a:xfrm>
          <a:prstGeom prst="rect">
            <a:avLst/>
          </a:prstGeom>
        </p:spPr>
        <p:txBody>
          <a:bodyPr lIns="90000" tIns="46800" rIns="9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4" name="Marcador de texto 3">
            <a:extLst>
              <a:ext uri="{FF2B5EF4-FFF2-40B4-BE49-F238E27FC236}">
                <a16:creationId xmlns:a16="http://schemas.microsoft.com/office/drawing/2014/main" id="{7A69A5D1-86BE-55AC-8430-8B427FCE987D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1440000" y="3324130"/>
            <a:ext cx="4355998" cy="360000"/>
          </a:xfrm>
          <a:prstGeom prst="rect">
            <a:avLst/>
          </a:prstGeom>
        </p:spPr>
        <p:txBody>
          <a:bodyPr lIns="90000" tIns="46800" rIns="9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i="0">
                <a:solidFill>
                  <a:srgbClr val="000000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5" name="Marcador de posición de imagen 8">
            <a:extLst>
              <a:ext uri="{FF2B5EF4-FFF2-40B4-BE49-F238E27FC236}">
                <a16:creationId xmlns:a16="http://schemas.microsoft.com/office/drawing/2014/main" id="{B373B622-2FF7-E8DC-2964-AC3C74217BBA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55999" y="3324130"/>
            <a:ext cx="541061" cy="54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28" name="Marcador de texto 3">
            <a:extLst>
              <a:ext uri="{FF2B5EF4-FFF2-40B4-BE49-F238E27FC236}">
                <a16:creationId xmlns:a16="http://schemas.microsoft.com/office/drawing/2014/main" id="{0B00BCB4-3C64-B9A6-6D1D-BE72A517E1C7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1440000" y="5159102"/>
            <a:ext cx="4355998" cy="720000"/>
          </a:xfrm>
          <a:prstGeom prst="rect">
            <a:avLst/>
          </a:prstGeom>
        </p:spPr>
        <p:txBody>
          <a:bodyPr lIns="90000" tIns="46800" rIns="9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29" name="Marcador de texto 3">
            <a:extLst>
              <a:ext uri="{FF2B5EF4-FFF2-40B4-BE49-F238E27FC236}">
                <a16:creationId xmlns:a16="http://schemas.microsoft.com/office/drawing/2014/main" id="{765D5FAA-5157-4B5B-EE3C-A6D41CE477A5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1440000" y="4748891"/>
            <a:ext cx="4355998" cy="360000"/>
          </a:xfrm>
          <a:prstGeom prst="rect">
            <a:avLst/>
          </a:prstGeom>
        </p:spPr>
        <p:txBody>
          <a:bodyPr lIns="90000" tIns="46800" rIns="9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i="0">
                <a:solidFill>
                  <a:srgbClr val="000000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30" name="Marcador de posición de imagen 8">
            <a:extLst>
              <a:ext uri="{FF2B5EF4-FFF2-40B4-BE49-F238E27FC236}">
                <a16:creationId xmlns:a16="http://schemas.microsoft.com/office/drawing/2014/main" id="{9F1039C1-C5BA-9DF1-1821-A520B8EECD0C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55999" y="4748891"/>
            <a:ext cx="541061" cy="54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B871E0C-68EA-4C67-5D6D-EE59EDC3E8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7829" y="6453893"/>
            <a:ext cx="1060146" cy="14294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CF776FA-6C37-44CD-DD0E-544BEF9C7F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0111" y="178624"/>
            <a:ext cx="580360" cy="5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7516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strateg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lipse 21">
            <a:extLst>
              <a:ext uri="{FF2B5EF4-FFF2-40B4-BE49-F238E27FC236}">
                <a16:creationId xmlns:a16="http://schemas.microsoft.com/office/drawing/2014/main" id="{38BED988-65D4-26DD-92A1-5F203F614AC1}"/>
              </a:ext>
            </a:extLst>
          </p:cNvPr>
          <p:cNvSpPr/>
          <p:nvPr userDrawn="1"/>
        </p:nvSpPr>
        <p:spPr>
          <a:xfrm>
            <a:off x="4476000" y="1951118"/>
            <a:ext cx="3240000" cy="3240000"/>
          </a:xfrm>
          <a:prstGeom prst="ellipse">
            <a:avLst/>
          </a:prstGeom>
          <a:noFill/>
          <a:ln>
            <a:solidFill>
              <a:srgbClr val="A0A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 dirty="0">
              <a:solidFill>
                <a:srgbClr val="000000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7651AF2-E137-C2B9-D0DE-EE255B556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00" y="252000"/>
            <a:ext cx="11163600" cy="896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2800" b="1" i="0">
                <a:solidFill>
                  <a:srgbClr val="000000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 dirty="0"/>
              <a:t>Clic to add title</a:t>
            </a:r>
          </a:p>
        </p:txBody>
      </p:sp>
      <p:sp>
        <p:nvSpPr>
          <p:cNvPr id="30" name="Marcador de texto 3">
            <a:extLst>
              <a:ext uri="{FF2B5EF4-FFF2-40B4-BE49-F238E27FC236}">
                <a16:creationId xmlns:a16="http://schemas.microsoft.com/office/drawing/2014/main" id="{FE6284BF-63C3-B53C-4C2D-5AA7E5DD4504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756000" y="4712032"/>
            <a:ext cx="3060000" cy="720000"/>
          </a:xfrm>
          <a:prstGeom prst="rect">
            <a:avLst/>
          </a:prstGeom>
        </p:spPr>
        <p:txBody>
          <a:bodyPr lIns="90000" tIns="46800" rIns="90000">
            <a:noAutofit/>
          </a:bodyPr>
          <a:lstStyle>
            <a:lvl1pPr marL="0" indent="0" algn="r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31" name="Marcador de texto 3">
            <a:extLst>
              <a:ext uri="{FF2B5EF4-FFF2-40B4-BE49-F238E27FC236}">
                <a16:creationId xmlns:a16="http://schemas.microsoft.com/office/drawing/2014/main" id="{700F21C6-CCEC-2437-7481-8A627F672FEE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56000" y="4301821"/>
            <a:ext cx="3060000" cy="360000"/>
          </a:xfrm>
          <a:prstGeom prst="rect">
            <a:avLst/>
          </a:prstGeom>
        </p:spPr>
        <p:txBody>
          <a:bodyPr lIns="90000" tIns="46800" rIns="90000">
            <a:noAutofit/>
          </a:bodyPr>
          <a:lstStyle>
            <a:lvl1pPr marL="0" indent="0" algn="r">
              <a:lnSpc>
                <a:spcPct val="100000"/>
              </a:lnSpc>
              <a:buFont typeface="Arial" panose="020B0604020202020204" pitchFamily="34" charset="0"/>
              <a:buNone/>
              <a:defRPr sz="1800" b="1" i="0">
                <a:solidFill>
                  <a:srgbClr val="000000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33" name="Elipse 21">
            <a:extLst>
              <a:ext uri="{FF2B5EF4-FFF2-40B4-BE49-F238E27FC236}">
                <a16:creationId xmlns:a16="http://schemas.microsoft.com/office/drawing/2014/main" id="{30A4C7B0-DF94-677A-9ECB-BAE44ECC0E89}"/>
              </a:ext>
            </a:extLst>
          </p:cNvPr>
          <p:cNvSpPr/>
          <p:nvPr userDrawn="1"/>
        </p:nvSpPr>
        <p:spPr>
          <a:xfrm>
            <a:off x="5016000" y="2491118"/>
            <a:ext cx="2160000" cy="2160000"/>
          </a:xfrm>
          <a:prstGeom prst="ellipse">
            <a:avLst/>
          </a:prstGeom>
          <a:solidFill>
            <a:srgbClr val="E87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Marcador de texto 3">
            <a:extLst>
              <a:ext uri="{FF2B5EF4-FFF2-40B4-BE49-F238E27FC236}">
                <a16:creationId xmlns:a16="http://schemas.microsoft.com/office/drawing/2014/main" id="{6071171C-DAFE-0F8E-AEF7-F374874A1DD2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756000" y="2361329"/>
            <a:ext cx="3060000" cy="720000"/>
          </a:xfrm>
          <a:prstGeom prst="rect">
            <a:avLst/>
          </a:prstGeom>
        </p:spPr>
        <p:txBody>
          <a:bodyPr lIns="90000" tIns="46800" rIns="90000">
            <a:noAutofit/>
          </a:bodyPr>
          <a:lstStyle>
            <a:lvl1pPr marL="0" indent="0" algn="r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38" name="Marcador de texto 3">
            <a:extLst>
              <a:ext uri="{FF2B5EF4-FFF2-40B4-BE49-F238E27FC236}">
                <a16:creationId xmlns:a16="http://schemas.microsoft.com/office/drawing/2014/main" id="{41EB5454-5740-C861-9765-50FFC5C02853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756000" y="1951118"/>
            <a:ext cx="3060000" cy="360000"/>
          </a:xfrm>
          <a:prstGeom prst="rect">
            <a:avLst/>
          </a:prstGeom>
        </p:spPr>
        <p:txBody>
          <a:bodyPr lIns="90000" tIns="46800" rIns="90000">
            <a:noAutofit/>
          </a:bodyPr>
          <a:lstStyle>
            <a:lvl1pPr marL="0" indent="0" algn="r">
              <a:lnSpc>
                <a:spcPct val="100000"/>
              </a:lnSpc>
              <a:buFont typeface="Arial" panose="020B0604020202020204" pitchFamily="34" charset="0"/>
              <a:buNone/>
              <a:defRPr sz="1800" b="1" i="0">
                <a:solidFill>
                  <a:srgbClr val="000000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39" name="Marcador de texto 3">
            <a:extLst>
              <a:ext uri="{FF2B5EF4-FFF2-40B4-BE49-F238E27FC236}">
                <a16:creationId xmlns:a16="http://schemas.microsoft.com/office/drawing/2014/main" id="{3A82F5F3-037F-2F40-5F26-5626ABA9344C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5015523" y="3031118"/>
            <a:ext cx="2160000" cy="1080000"/>
          </a:xfrm>
          <a:prstGeom prst="rect">
            <a:avLst/>
          </a:prstGeom>
        </p:spPr>
        <p:txBody>
          <a:bodyPr lIns="90000" tIns="46800" rIns="90000" anchor="ctr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i="0">
                <a:solidFill>
                  <a:schemeClr val="bg1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40" name="Marcador de texto 3">
            <a:extLst>
              <a:ext uri="{FF2B5EF4-FFF2-40B4-BE49-F238E27FC236}">
                <a16:creationId xmlns:a16="http://schemas.microsoft.com/office/drawing/2014/main" id="{607407EC-4D92-4D81-29E4-E6DE3011742F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8376000" y="4712032"/>
            <a:ext cx="3060000" cy="720000"/>
          </a:xfrm>
          <a:prstGeom prst="rect">
            <a:avLst/>
          </a:prstGeom>
        </p:spPr>
        <p:txBody>
          <a:bodyPr lIns="90000" tIns="46800" rIns="9000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41" name="Marcador de texto 3">
            <a:extLst>
              <a:ext uri="{FF2B5EF4-FFF2-40B4-BE49-F238E27FC236}">
                <a16:creationId xmlns:a16="http://schemas.microsoft.com/office/drawing/2014/main" id="{AA64C6FB-DE1E-8451-2238-6E13FC9AB6AB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8376000" y="4301821"/>
            <a:ext cx="3060000" cy="360000"/>
          </a:xfrm>
          <a:prstGeom prst="rect">
            <a:avLst/>
          </a:prstGeom>
        </p:spPr>
        <p:txBody>
          <a:bodyPr lIns="90000" tIns="46800" rIns="9000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800" b="1" i="0">
                <a:solidFill>
                  <a:srgbClr val="000000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42" name="Marcador de texto 3">
            <a:extLst>
              <a:ext uri="{FF2B5EF4-FFF2-40B4-BE49-F238E27FC236}">
                <a16:creationId xmlns:a16="http://schemas.microsoft.com/office/drawing/2014/main" id="{5850F2B3-D82E-D6AB-4CD2-BFC394A6D6E7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8376000" y="2361329"/>
            <a:ext cx="3060000" cy="720000"/>
          </a:xfrm>
          <a:prstGeom prst="rect">
            <a:avLst/>
          </a:prstGeom>
        </p:spPr>
        <p:txBody>
          <a:bodyPr lIns="90000" tIns="46800" rIns="9000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43" name="Marcador de texto 3">
            <a:extLst>
              <a:ext uri="{FF2B5EF4-FFF2-40B4-BE49-F238E27FC236}">
                <a16:creationId xmlns:a16="http://schemas.microsoft.com/office/drawing/2014/main" id="{0C9436DB-46D4-CCF4-98E0-ECE5AD43131B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8376000" y="1951118"/>
            <a:ext cx="3060000" cy="360000"/>
          </a:xfrm>
          <a:prstGeom prst="rect">
            <a:avLst/>
          </a:prstGeom>
        </p:spPr>
        <p:txBody>
          <a:bodyPr lIns="90000" tIns="46800" rIns="9000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800" b="1" i="0">
                <a:solidFill>
                  <a:srgbClr val="000000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3" name="Elipse 21">
            <a:extLst>
              <a:ext uri="{FF2B5EF4-FFF2-40B4-BE49-F238E27FC236}">
                <a16:creationId xmlns:a16="http://schemas.microsoft.com/office/drawing/2014/main" id="{43E06502-6F9B-3E03-2D20-CDD0C7E96F01}"/>
              </a:ext>
            </a:extLst>
          </p:cNvPr>
          <p:cNvSpPr/>
          <p:nvPr userDrawn="1"/>
        </p:nvSpPr>
        <p:spPr>
          <a:xfrm>
            <a:off x="4116479" y="1951118"/>
            <a:ext cx="900000" cy="900000"/>
          </a:xfrm>
          <a:prstGeom prst="ellipse">
            <a:avLst/>
          </a:prstGeom>
          <a:solidFill>
            <a:srgbClr val="F9D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Marcador de posición de imagen 8">
            <a:extLst>
              <a:ext uri="{FF2B5EF4-FFF2-40B4-BE49-F238E27FC236}">
                <a16:creationId xmlns:a16="http://schemas.microsoft.com/office/drawing/2014/main" id="{5FB7CA26-204C-5D66-2AAE-0BF3CEE5E79A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95949" y="2131118"/>
            <a:ext cx="541061" cy="54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9" name="Elipse 21">
            <a:extLst>
              <a:ext uri="{FF2B5EF4-FFF2-40B4-BE49-F238E27FC236}">
                <a16:creationId xmlns:a16="http://schemas.microsoft.com/office/drawing/2014/main" id="{A0537F2C-5E23-25ED-8E51-8A60FB774AA1}"/>
              </a:ext>
            </a:extLst>
          </p:cNvPr>
          <p:cNvSpPr/>
          <p:nvPr userDrawn="1"/>
        </p:nvSpPr>
        <p:spPr>
          <a:xfrm>
            <a:off x="7181964" y="1951118"/>
            <a:ext cx="900000" cy="900000"/>
          </a:xfrm>
          <a:prstGeom prst="ellipse">
            <a:avLst/>
          </a:prstGeom>
          <a:solidFill>
            <a:srgbClr val="F9D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Marcador de posición de imagen 8">
            <a:extLst>
              <a:ext uri="{FF2B5EF4-FFF2-40B4-BE49-F238E27FC236}">
                <a16:creationId xmlns:a16="http://schemas.microsoft.com/office/drawing/2014/main" id="{27514A4A-A0E9-B7A5-0232-1A723B40C7CD}"/>
              </a:ext>
            </a:extLst>
          </p:cNvPr>
          <p:cNvSpPr>
            <a:spLocks noGrp="1" noChangeAspect="1"/>
          </p:cNvSpPr>
          <p:nvPr>
            <p:ph type="pic" sz="quarter" idx="36"/>
          </p:nvPr>
        </p:nvSpPr>
        <p:spPr>
          <a:xfrm>
            <a:off x="7361434" y="2131118"/>
            <a:ext cx="541061" cy="54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13" name="Elipse 21">
            <a:extLst>
              <a:ext uri="{FF2B5EF4-FFF2-40B4-BE49-F238E27FC236}">
                <a16:creationId xmlns:a16="http://schemas.microsoft.com/office/drawing/2014/main" id="{3E16A49A-9C7C-8349-29B5-7D02D0E38FF3}"/>
              </a:ext>
            </a:extLst>
          </p:cNvPr>
          <p:cNvSpPr/>
          <p:nvPr userDrawn="1"/>
        </p:nvSpPr>
        <p:spPr>
          <a:xfrm>
            <a:off x="7181964" y="4305535"/>
            <a:ext cx="900000" cy="900000"/>
          </a:xfrm>
          <a:prstGeom prst="ellipse">
            <a:avLst/>
          </a:prstGeom>
          <a:solidFill>
            <a:srgbClr val="F9D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Marcador de posición de imagen 8">
            <a:extLst>
              <a:ext uri="{FF2B5EF4-FFF2-40B4-BE49-F238E27FC236}">
                <a16:creationId xmlns:a16="http://schemas.microsoft.com/office/drawing/2014/main" id="{CB905623-4CEA-2D54-3CC4-29DD41540458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7361434" y="4485535"/>
            <a:ext cx="541061" cy="54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15" name="Elipse 21">
            <a:extLst>
              <a:ext uri="{FF2B5EF4-FFF2-40B4-BE49-F238E27FC236}">
                <a16:creationId xmlns:a16="http://schemas.microsoft.com/office/drawing/2014/main" id="{56BA4774-3DB2-46DA-6F8E-7EA11059C5EC}"/>
              </a:ext>
            </a:extLst>
          </p:cNvPr>
          <p:cNvSpPr/>
          <p:nvPr userDrawn="1"/>
        </p:nvSpPr>
        <p:spPr>
          <a:xfrm>
            <a:off x="4116479" y="4305535"/>
            <a:ext cx="900000" cy="900000"/>
          </a:xfrm>
          <a:prstGeom prst="ellipse">
            <a:avLst/>
          </a:prstGeom>
          <a:solidFill>
            <a:srgbClr val="F9D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Marcador de posición de imagen 8">
            <a:extLst>
              <a:ext uri="{FF2B5EF4-FFF2-40B4-BE49-F238E27FC236}">
                <a16:creationId xmlns:a16="http://schemas.microsoft.com/office/drawing/2014/main" id="{C55D64E1-91BD-3EE7-08E5-4ECAB784ACAB}"/>
              </a:ext>
            </a:extLst>
          </p:cNvPr>
          <p:cNvSpPr>
            <a:spLocks noGrp="1" noChangeAspect="1"/>
          </p:cNvSpPr>
          <p:nvPr>
            <p:ph type="pic" sz="quarter" idx="38"/>
          </p:nvPr>
        </p:nvSpPr>
        <p:spPr>
          <a:xfrm>
            <a:off x="4295949" y="4485535"/>
            <a:ext cx="541061" cy="54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E1AC5DC-3DA2-4636-5B0C-06B9D0B696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829" y="6453893"/>
            <a:ext cx="1060146" cy="1429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3773E42-8E9A-A8AD-535E-AEC3B4AFA6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0111" y="178624"/>
            <a:ext cx="580360" cy="5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695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strateg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98E3539-2F8D-ECE5-E6BE-93B9D8923D44}"/>
              </a:ext>
            </a:extLst>
          </p:cNvPr>
          <p:cNvSpPr/>
          <p:nvPr userDrawn="1"/>
        </p:nvSpPr>
        <p:spPr>
          <a:xfrm>
            <a:off x="5352000" y="0"/>
            <a:ext cx="6840000" cy="6858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 dirty="0">
              <a:solidFill>
                <a:srgbClr val="000000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577A06C-88F6-9DD0-AEE9-C37F2DCBD8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0111" y="6100810"/>
            <a:ext cx="613318" cy="613318"/>
          </a:xfrm>
          <a:prstGeom prst="rect">
            <a:avLst/>
          </a:prstGeom>
        </p:spPr>
      </p:pic>
      <p:sp>
        <p:nvSpPr>
          <p:cNvPr id="2" name="Título 2">
            <a:extLst>
              <a:ext uri="{FF2B5EF4-FFF2-40B4-BE49-F238E27FC236}">
                <a16:creationId xmlns:a16="http://schemas.microsoft.com/office/drawing/2014/main" id="{328A4192-FDA2-3F18-CFE2-627F3864BD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997" y="252000"/>
            <a:ext cx="3960000" cy="90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i="0">
                <a:solidFill>
                  <a:srgbClr val="000000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sp>
        <p:nvSpPr>
          <p:cNvPr id="7" name="Marcador de texto 3">
            <a:extLst>
              <a:ext uri="{FF2B5EF4-FFF2-40B4-BE49-F238E27FC236}">
                <a16:creationId xmlns:a16="http://schemas.microsoft.com/office/drawing/2014/main" id="{B49A8015-5C7A-AC9D-1316-C7960E8557E9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7107153" y="2309580"/>
            <a:ext cx="3960000" cy="720000"/>
          </a:xfrm>
          <a:prstGeom prst="rect">
            <a:avLst/>
          </a:prstGeom>
        </p:spPr>
        <p:txBody>
          <a:bodyPr lIns="90000" tIns="46800" rIns="9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6E6A4C91-69A1-7AA8-7883-2282533A2AD8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107153" y="1899369"/>
            <a:ext cx="3960000" cy="360000"/>
          </a:xfrm>
          <a:prstGeom prst="rect">
            <a:avLst/>
          </a:prstGeom>
        </p:spPr>
        <p:txBody>
          <a:bodyPr lIns="90000" tIns="46800" rIns="9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i="0">
                <a:solidFill>
                  <a:srgbClr val="000000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 dirty="0"/>
              <a:t>Clic to add text </a:t>
            </a:r>
          </a:p>
        </p:txBody>
      </p:sp>
      <p:sp>
        <p:nvSpPr>
          <p:cNvPr id="11" name="Marcador de posición de imagen 8">
            <a:extLst>
              <a:ext uri="{FF2B5EF4-FFF2-40B4-BE49-F238E27FC236}">
                <a16:creationId xmlns:a16="http://schemas.microsoft.com/office/drawing/2014/main" id="{ED1BAE91-BCFA-12E8-F808-EDD5B3B7B327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423152" y="1899369"/>
            <a:ext cx="541061" cy="54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13" name="Marcador de texto 3">
            <a:extLst>
              <a:ext uri="{FF2B5EF4-FFF2-40B4-BE49-F238E27FC236}">
                <a16:creationId xmlns:a16="http://schemas.microsoft.com/office/drawing/2014/main" id="{449FE3BA-889B-2500-78F8-76C0DCACB41A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7107153" y="3734341"/>
            <a:ext cx="3960000" cy="720000"/>
          </a:xfrm>
          <a:prstGeom prst="rect">
            <a:avLst/>
          </a:prstGeom>
        </p:spPr>
        <p:txBody>
          <a:bodyPr lIns="90000" tIns="46800" rIns="9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4" name="Marcador de texto 3">
            <a:extLst>
              <a:ext uri="{FF2B5EF4-FFF2-40B4-BE49-F238E27FC236}">
                <a16:creationId xmlns:a16="http://schemas.microsoft.com/office/drawing/2014/main" id="{7A69A5D1-86BE-55AC-8430-8B427FCE987D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7107153" y="3324130"/>
            <a:ext cx="3960000" cy="360000"/>
          </a:xfrm>
          <a:prstGeom prst="rect">
            <a:avLst/>
          </a:prstGeom>
        </p:spPr>
        <p:txBody>
          <a:bodyPr lIns="90000" tIns="46800" rIns="9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i="0">
                <a:solidFill>
                  <a:srgbClr val="000000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5" name="Marcador de posición de imagen 8">
            <a:extLst>
              <a:ext uri="{FF2B5EF4-FFF2-40B4-BE49-F238E27FC236}">
                <a16:creationId xmlns:a16="http://schemas.microsoft.com/office/drawing/2014/main" id="{B373B622-2FF7-E8DC-2964-AC3C74217BBA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6423152" y="3324130"/>
            <a:ext cx="541061" cy="54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28" name="Marcador de texto 3">
            <a:extLst>
              <a:ext uri="{FF2B5EF4-FFF2-40B4-BE49-F238E27FC236}">
                <a16:creationId xmlns:a16="http://schemas.microsoft.com/office/drawing/2014/main" id="{0B00BCB4-3C64-B9A6-6D1D-BE72A517E1C7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7107153" y="5159102"/>
            <a:ext cx="3960000" cy="720000"/>
          </a:xfrm>
          <a:prstGeom prst="rect">
            <a:avLst/>
          </a:prstGeom>
        </p:spPr>
        <p:txBody>
          <a:bodyPr lIns="90000" tIns="46800" rIns="9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29" name="Marcador de texto 3">
            <a:extLst>
              <a:ext uri="{FF2B5EF4-FFF2-40B4-BE49-F238E27FC236}">
                <a16:creationId xmlns:a16="http://schemas.microsoft.com/office/drawing/2014/main" id="{765D5FAA-5157-4B5B-EE3C-A6D41CE477A5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7107153" y="4748891"/>
            <a:ext cx="3960000" cy="360000"/>
          </a:xfrm>
          <a:prstGeom prst="rect">
            <a:avLst/>
          </a:prstGeom>
        </p:spPr>
        <p:txBody>
          <a:bodyPr lIns="90000" tIns="46800" rIns="9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i="0">
                <a:solidFill>
                  <a:srgbClr val="000000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30" name="Marcador de posición de imagen 8">
            <a:extLst>
              <a:ext uri="{FF2B5EF4-FFF2-40B4-BE49-F238E27FC236}">
                <a16:creationId xmlns:a16="http://schemas.microsoft.com/office/drawing/2014/main" id="{9F1039C1-C5BA-9DF1-1821-A520B8EECD0C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423152" y="4748891"/>
            <a:ext cx="541061" cy="54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C278C8B-7878-B74F-4CA0-95C65F050C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7829" y="6453893"/>
            <a:ext cx="1060146" cy="14294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41661FB-FFE6-A216-C6D8-D35C694756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0111" y="178624"/>
            <a:ext cx="580360" cy="5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774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2">
    <p:bg>
      <p:bgPr>
        <a:solidFill>
          <a:srgbClr val="EEEEEE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redondeado 4">
            <a:extLst>
              <a:ext uri="{FF2B5EF4-FFF2-40B4-BE49-F238E27FC236}">
                <a16:creationId xmlns:a16="http://schemas.microsoft.com/office/drawing/2014/main" id="{EB259803-A832-3B85-68A1-2505A692B536}"/>
              </a:ext>
            </a:extLst>
          </p:cNvPr>
          <p:cNvSpPr/>
          <p:nvPr userDrawn="1"/>
        </p:nvSpPr>
        <p:spPr>
          <a:xfrm>
            <a:off x="4386000" y="1788862"/>
            <a:ext cx="3420000" cy="3932955"/>
          </a:xfrm>
          <a:prstGeom prst="roundRect">
            <a:avLst>
              <a:gd name="adj" fmla="val 5569"/>
            </a:avLst>
          </a:prstGeom>
          <a:solidFill>
            <a:schemeClr val="bg1">
              <a:alpha val="7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Rectángulo redondeado 4">
            <a:extLst>
              <a:ext uri="{FF2B5EF4-FFF2-40B4-BE49-F238E27FC236}">
                <a16:creationId xmlns:a16="http://schemas.microsoft.com/office/drawing/2014/main" id="{775DC12B-05E3-54A3-4663-39E48F56E482}"/>
              </a:ext>
            </a:extLst>
          </p:cNvPr>
          <p:cNvSpPr/>
          <p:nvPr userDrawn="1"/>
        </p:nvSpPr>
        <p:spPr>
          <a:xfrm>
            <a:off x="8016000" y="1788862"/>
            <a:ext cx="3420000" cy="3932955"/>
          </a:xfrm>
          <a:prstGeom prst="roundRect">
            <a:avLst>
              <a:gd name="adj" fmla="val 5569"/>
            </a:avLst>
          </a:prstGeom>
          <a:solidFill>
            <a:schemeClr val="bg1">
              <a:alpha val="7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Rectángulo redondeado 4">
            <a:extLst>
              <a:ext uri="{FF2B5EF4-FFF2-40B4-BE49-F238E27FC236}">
                <a16:creationId xmlns:a16="http://schemas.microsoft.com/office/drawing/2014/main" id="{6BC70B43-6DFE-1AE7-3163-559E5E07C43B}"/>
              </a:ext>
            </a:extLst>
          </p:cNvPr>
          <p:cNvSpPr/>
          <p:nvPr userDrawn="1"/>
        </p:nvSpPr>
        <p:spPr>
          <a:xfrm>
            <a:off x="756000" y="1788862"/>
            <a:ext cx="3420000" cy="3932955"/>
          </a:xfrm>
          <a:prstGeom prst="roundRect">
            <a:avLst>
              <a:gd name="adj" fmla="val 5569"/>
            </a:avLst>
          </a:prstGeom>
          <a:solidFill>
            <a:schemeClr val="bg1">
              <a:alpha val="7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rgbClr val="000000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7651AF2-E137-C2B9-D0DE-EE255B556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00" y="252000"/>
            <a:ext cx="11163600" cy="896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2800" b="1" i="0"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 dirty="0"/>
              <a:t>Clic to add title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A037D404-ECEF-0911-CDC9-F843B052A7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26000" y="4119485"/>
            <a:ext cx="2880000" cy="1332000"/>
          </a:xfrm>
          <a:prstGeom prst="rect">
            <a:avLst/>
          </a:prstGeom>
        </p:spPr>
        <p:txBody>
          <a:bodyPr lIns="90000" rIns="9000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2" name="Marcador de posición de imagen 8">
            <a:extLst>
              <a:ext uri="{FF2B5EF4-FFF2-40B4-BE49-F238E27FC236}">
                <a16:creationId xmlns:a16="http://schemas.microsoft.com/office/drawing/2014/main" id="{7BA6455D-F3D8-8F29-318F-0757C19BA1D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26000" y="2033833"/>
            <a:ext cx="2880000" cy="1440000"/>
          </a:xfrm>
          <a:prstGeom prst="roundRect">
            <a:avLst>
              <a:gd name="adj" fmla="val 5591"/>
            </a:avLst>
          </a:prstGeom>
        </p:spPr>
        <p:txBody>
          <a:bodyPr/>
          <a:lstStyle>
            <a:lvl1pPr>
              <a:defRPr sz="9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19" name="Marcador de texto 3">
            <a:extLst>
              <a:ext uri="{FF2B5EF4-FFF2-40B4-BE49-F238E27FC236}">
                <a16:creationId xmlns:a16="http://schemas.microsoft.com/office/drawing/2014/main" id="{3076289C-6C31-4EAD-6D79-07D6245626EC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1026000" y="3686529"/>
            <a:ext cx="2880000" cy="360000"/>
          </a:xfrm>
          <a:prstGeom prst="rect">
            <a:avLst/>
          </a:prstGeom>
        </p:spPr>
        <p:txBody>
          <a:bodyPr lIns="90000" rIns="9000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i="0"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22" name="Marcador de texto 3">
            <a:extLst>
              <a:ext uri="{FF2B5EF4-FFF2-40B4-BE49-F238E27FC236}">
                <a16:creationId xmlns:a16="http://schemas.microsoft.com/office/drawing/2014/main" id="{0921338D-A4E2-1B2C-F572-68F6C26D5F46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4656000" y="4119485"/>
            <a:ext cx="2880000" cy="1332000"/>
          </a:xfrm>
          <a:prstGeom prst="rect">
            <a:avLst/>
          </a:prstGeom>
        </p:spPr>
        <p:txBody>
          <a:bodyPr lIns="90000" rIns="9000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23" name="Marcador de texto 3">
            <a:extLst>
              <a:ext uri="{FF2B5EF4-FFF2-40B4-BE49-F238E27FC236}">
                <a16:creationId xmlns:a16="http://schemas.microsoft.com/office/drawing/2014/main" id="{C8A8A1B1-EB94-6D12-91A1-79F17B8E5687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4656000" y="3686529"/>
            <a:ext cx="2880000" cy="360000"/>
          </a:xfrm>
          <a:prstGeom prst="rect">
            <a:avLst/>
          </a:prstGeom>
        </p:spPr>
        <p:txBody>
          <a:bodyPr lIns="90000" rIns="9000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i="0"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24" name="Marcador de texto 3">
            <a:extLst>
              <a:ext uri="{FF2B5EF4-FFF2-40B4-BE49-F238E27FC236}">
                <a16:creationId xmlns:a16="http://schemas.microsoft.com/office/drawing/2014/main" id="{84A705AC-7014-6EE1-5DC0-953CBAD02EAB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8286000" y="4119485"/>
            <a:ext cx="2880000" cy="1332000"/>
          </a:xfrm>
          <a:prstGeom prst="rect">
            <a:avLst/>
          </a:prstGeom>
        </p:spPr>
        <p:txBody>
          <a:bodyPr lIns="90000" rIns="9000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25" name="Marcador de texto 3">
            <a:extLst>
              <a:ext uri="{FF2B5EF4-FFF2-40B4-BE49-F238E27FC236}">
                <a16:creationId xmlns:a16="http://schemas.microsoft.com/office/drawing/2014/main" id="{87E4A4FE-7821-D198-7D40-1621048BA725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8286000" y="3686529"/>
            <a:ext cx="2880000" cy="360000"/>
          </a:xfrm>
          <a:prstGeom prst="rect">
            <a:avLst/>
          </a:prstGeom>
        </p:spPr>
        <p:txBody>
          <a:bodyPr lIns="90000" rIns="9000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i="0"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32" name="Marcador de posición de imagen 8">
            <a:extLst>
              <a:ext uri="{FF2B5EF4-FFF2-40B4-BE49-F238E27FC236}">
                <a16:creationId xmlns:a16="http://schemas.microsoft.com/office/drawing/2014/main" id="{DCEF0457-0F74-AD7A-C84D-1BBB45B2069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656000" y="2033833"/>
            <a:ext cx="2880000" cy="1440000"/>
          </a:xfrm>
          <a:prstGeom prst="roundRect">
            <a:avLst>
              <a:gd name="adj" fmla="val 5591"/>
            </a:avLst>
          </a:prstGeom>
        </p:spPr>
        <p:txBody>
          <a:bodyPr/>
          <a:lstStyle>
            <a:lvl1pPr>
              <a:defRPr sz="9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34" name="Marcador de posición de imagen 8">
            <a:extLst>
              <a:ext uri="{FF2B5EF4-FFF2-40B4-BE49-F238E27FC236}">
                <a16:creationId xmlns:a16="http://schemas.microsoft.com/office/drawing/2014/main" id="{FA46512A-26C8-7E89-E0A6-104D66B02F4D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286000" y="2033833"/>
            <a:ext cx="2880000" cy="1440000"/>
          </a:xfrm>
          <a:prstGeom prst="roundRect">
            <a:avLst>
              <a:gd name="adj" fmla="val 5591"/>
            </a:avLst>
          </a:prstGeom>
        </p:spPr>
        <p:txBody>
          <a:bodyPr/>
          <a:lstStyle>
            <a:lvl1pPr>
              <a:defRPr sz="9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F69F1D0-1FF6-204F-BA1B-3322F147B0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829" y="6453893"/>
            <a:ext cx="1060146" cy="14294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7A1ABA5-6233-B2D8-C13E-CAF06AE0B7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0111" y="178624"/>
            <a:ext cx="580360" cy="5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5970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10">
            <a:extLst>
              <a:ext uri="{FF2B5EF4-FFF2-40B4-BE49-F238E27FC236}">
                <a16:creationId xmlns:a16="http://schemas.microsoft.com/office/drawing/2014/main" id="{A783DF6F-D0BA-66C1-2F89-4EA342C0929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87139" y="0"/>
            <a:ext cx="4104861" cy="6858000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rgbClr val="000000"/>
                </a:solidFill>
                <a:latin typeface="Nunito Sans" pitchFamily="2" charset="77"/>
                <a:cs typeface="CircularXX Book" panose="020105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 dirty="0">
              <a:solidFill>
                <a:srgbClr val="000000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577A06C-88F6-9DD0-AEE9-C37F2DCBD8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0111" y="6100810"/>
            <a:ext cx="613318" cy="613318"/>
          </a:xfrm>
          <a:prstGeom prst="rect">
            <a:avLst/>
          </a:prstGeom>
        </p:spPr>
      </p:pic>
      <p:sp>
        <p:nvSpPr>
          <p:cNvPr id="2" name="Título 2">
            <a:extLst>
              <a:ext uri="{FF2B5EF4-FFF2-40B4-BE49-F238E27FC236}">
                <a16:creationId xmlns:a16="http://schemas.microsoft.com/office/drawing/2014/main" id="{328A4192-FDA2-3F18-CFE2-627F3864BD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999" y="252000"/>
            <a:ext cx="5040000" cy="90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i="0">
                <a:solidFill>
                  <a:srgbClr val="000000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 dirty="0"/>
              <a:t>Clic to add title</a:t>
            </a:r>
          </a:p>
        </p:txBody>
      </p:sp>
      <p:sp>
        <p:nvSpPr>
          <p:cNvPr id="7" name="Marcador de texto 3">
            <a:extLst>
              <a:ext uri="{FF2B5EF4-FFF2-40B4-BE49-F238E27FC236}">
                <a16:creationId xmlns:a16="http://schemas.microsoft.com/office/drawing/2014/main" id="{5FE87258-8F53-9AA8-E379-3E11102240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443599" y="2658013"/>
            <a:ext cx="2340000" cy="720000"/>
          </a:xfrm>
          <a:prstGeom prst="rect">
            <a:avLst/>
          </a:prstGeom>
        </p:spPr>
        <p:txBody>
          <a:bodyPr lIns="90000" tIns="46800" rIns="9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AAB99B23-CECE-A64C-AECD-DDC170872053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1443599" y="2247802"/>
            <a:ext cx="2340000" cy="360000"/>
          </a:xfrm>
          <a:prstGeom prst="rect">
            <a:avLst/>
          </a:prstGeom>
        </p:spPr>
        <p:txBody>
          <a:bodyPr lIns="90000" tIns="46800" rIns="9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i="0">
                <a:solidFill>
                  <a:srgbClr val="000000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1" name="Marcador de posición de imagen 8">
            <a:extLst>
              <a:ext uri="{FF2B5EF4-FFF2-40B4-BE49-F238E27FC236}">
                <a16:creationId xmlns:a16="http://schemas.microsoft.com/office/drawing/2014/main" id="{48FB0021-693C-5FC2-C54E-18801C1DF402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55999" y="2247802"/>
            <a:ext cx="541061" cy="54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19" name="Marcador de texto 3">
            <a:extLst>
              <a:ext uri="{FF2B5EF4-FFF2-40B4-BE49-F238E27FC236}">
                <a16:creationId xmlns:a16="http://schemas.microsoft.com/office/drawing/2014/main" id="{EA5D4BFA-CC94-E1FC-E5E6-8255F8E3D285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4952338" y="2658013"/>
            <a:ext cx="2340000" cy="720000"/>
          </a:xfrm>
          <a:prstGeom prst="rect">
            <a:avLst/>
          </a:prstGeom>
        </p:spPr>
        <p:txBody>
          <a:bodyPr lIns="90000" tIns="46800" rIns="9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20" name="Marcador de texto 3">
            <a:extLst>
              <a:ext uri="{FF2B5EF4-FFF2-40B4-BE49-F238E27FC236}">
                <a16:creationId xmlns:a16="http://schemas.microsoft.com/office/drawing/2014/main" id="{312A0ABA-BA15-919C-2EE2-0EDADE992912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4952338" y="2247802"/>
            <a:ext cx="2340000" cy="360000"/>
          </a:xfrm>
          <a:prstGeom prst="rect">
            <a:avLst/>
          </a:prstGeom>
        </p:spPr>
        <p:txBody>
          <a:bodyPr lIns="90000" tIns="46800" rIns="9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i="0">
                <a:solidFill>
                  <a:srgbClr val="000000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21" name="Marcador de posición de imagen 8">
            <a:extLst>
              <a:ext uri="{FF2B5EF4-FFF2-40B4-BE49-F238E27FC236}">
                <a16:creationId xmlns:a16="http://schemas.microsoft.com/office/drawing/2014/main" id="{10C89EC5-BC0D-9C1C-C76A-60836CDDA5FE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64738" y="2247802"/>
            <a:ext cx="541061" cy="54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22" name="Marcador de texto 3">
            <a:extLst>
              <a:ext uri="{FF2B5EF4-FFF2-40B4-BE49-F238E27FC236}">
                <a16:creationId xmlns:a16="http://schemas.microsoft.com/office/drawing/2014/main" id="{E18D980A-0603-982B-193B-1BB1A2D0C605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1443599" y="4444282"/>
            <a:ext cx="2340000" cy="720000"/>
          </a:xfrm>
          <a:prstGeom prst="rect">
            <a:avLst/>
          </a:prstGeom>
        </p:spPr>
        <p:txBody>
          <a:bodyPr lIns="90000" tIns="46800" rIns="9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23" name="Marcador de texto 3">
            <a:extLst>
              <a:ext uri="{FF2B5EF4-FFF2-40B4-BE49-F238E27FC236}">
                <a16:creationId xmlns:a16="http://schemas.microsoft.com/office/drawing/2014/main" id="{80AA4060-6B74-3FB1-55A0-7E08BDA08382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1443599" y="4034071"/>
            <a:ext cx="2340000" cy="360000"/>
          </a:xfrm>
          <a:prstGeom prst="rect">
            <a:avLst/>
          </a:prstGeom>
        </p:spPr>
        <p:txBody>
          <a:bodyPr lIns="90000" tIns="46800" rIns="9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i="0">
                <a:solidFill>
                  <a:srgbClr val="000000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24" name="Marcador de posición de imagen 8">
            <a:extLst>
              <a:ext uri="{FF2B5EF4-FFF2-40B4-BE49-F238E27FC236}">
                <a16:creationId xmlns:a16="http://schemas.microsoft.com/office/drawing/2014/main" id="{E339DE8B-977B-C7BA-047A-C262C5B7602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55999" y="4034071"/>
            <a:ext cx="541061" cy="54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25" name="Marcador de texto 3">
            <a:extLst>
              <a:ext uri="{FF2B5EF4-FFF2-40B4-BE49-F238E27FC236}">
                <a16:creationId xmlns:a16="http://schemas.microsoft.com/office/drawing/2014/main" id="{9302827F-C826-6FAD-1B58-35D204B76CFA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4952338" y="4444282"/>
            <a:ext cx="2340000" cy="720000"/>
          </a:xfrm>
          <a:prstGeom prst="rect">
            <a:avLst/>
          </a:prstGeom>
        </p:spPr>
        <p:txBody>
          <a:bodyPr lIns="90000" tIns="46800" rIns="9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26" name="Marcador de texto 3">
            <a:extLst>
              <a:ext uri="{FF2B5EF4-FFF2-40B4-BE49-F238E27FC236}">
                <a16:creationId xmlns:a16="http://schemas.microsoft.com/office/drawing/2014/main" id="{089AF64A-CDF7-C75F-237C-5A90290DE8FF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4952338" y="4034071"/>
            <a:ext cx="2340000" cy="360000"/>
          </a:xfrm>
          <a:prstGeom prst="rect">
            <a:avLst/>
          </a:prstGeom>
        </p:spPr>
        <p:txBody>
          <a:bodyPr lIns="90000" tIns="46800" rIns="9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i="0">
                <a:solidFill>
                  <a:srgbClr val="000000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27" name="Marcador de posición de imagen 8">
            <a:extLst>
              <a:ext uri="{FF2B5EF4-FFF2-40B4-BE49-F238E27FC236}">
                <a16:creationId xmlns:a16="http://schemas.microsoft.com/office/drawing/2014/main" id="{7B4E942F-18D1-6E97-F37D-2E47E6139BD8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264738" y="4034071"/>
            <a:ext cx="541061" cy="54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8DF0FED-79B9-10D6-E69A-984497C831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7829" y="6453893"/>
            <a:ext cx="1060146" cy="14294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A8E1DC5-154E-1B27-63F1-473DB719E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0111" y="178624"/>
            <a:ext cx="580360" cy="5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1085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rgbClr val="000000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7651AF2-E137-C2B9-D0DE-EE255B556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00" y="1080000"/>
            <a:ext cx="5220000" cy="216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3400" b="1" i="0">
                <a:solidFill>
                  <a:srgbClr val="000000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 dirty="0"/>
              <a:t>Clic to add title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A037D404-ECEF-0911-CDC9-F843B052A7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56000" y="3960000"/>
            <a:ext cx="5220000" cy="1440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9" name="Marcador de texto 3">
            <a:extLst>
              <a:ext uri="{FF2B5EF4-FFF2-40B4-BE49-F238E27FC236}">
                <a16:creationId xmlns:a16="http://schemas.microsoft.com/office/drawing/2014/main" id="{3076289C-6C31-4EAD-6D79-07D6245626EC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56000" y="3505819"/>
            <a:ext cx="5220000" cy="360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i="0">
                <a:solidFill>
                  <a:srgbClr val="000000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3" name="Marcador de texto 3">
            <a:extLst>
              <a:ext uri="{FF2B5EF4-FFF2-40B4-BE49-F238E27FC236}">
                <a16:creationId xmlns:a16="http://schemas.microsoft.com/office/drawing/2014/main" id="{A1F90B31-0019-C7CB-2E37-9EA01DCA0447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6723885" y="3960000"/>
            <a:ext cx="5220000" cy="1440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EC8A8530-59F0-7D80-907E-827777C2B12C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6723885" y="3505819"/>
            <a:ext cx="5220000" cy="360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i="0">
                <a:solidFill>
                  <a:srgbClr val="000000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1C16AA-A6AE-C0AE-87EB-B42377C92301}"/>
              </a:ext>
            </a:extLst>
          </p:cNvPr>
          <p:cNvCxnSpPr>
            <a:cxnSpLocks/>
          </p:cNvCxnSpPr>
          <p:nvPr userDrawn="1"/>
        </p:nvCxnSpPr>
        <p:spPr>
          <a:xfrm>
            <a:off x="596505" y="3505819"/>
            <a:ext cx="0" cy="1894181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1D8C5A8-53F2-2ED4-0E25-DD6705485CDD}"/>
              </a:ext>
            </a:extLst>
          </p:cNvPr>
          <p:cNvCxnSpPr>
            <a:cxnSpLocks/>
          </p:cNvCxnSpPr>
          <p:nvPr userDrawn="1"/>
        </p:nvCxnSpPr>
        <p:spPr>
          <a:xfrm>
            <a:off x="6564390" y="3505819"/>
            <a:ext cx="0" cy="1894181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id="{06FB9854-4DB5-4C85-50C1-4F6793CF9E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829" y="6453893"/>
            <a:ext cx="1060146" cy="14294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A90399A-24EF-927A-263F-95756CF916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0111" y="178624"/>
            <a:ext cx="580360" cy="5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844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rgbClr val="000000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7651AF2-E137-C2B9-D0DE-EE255B556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00" y="1080000"/>
            <a:ext cx="5220000" cy="216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3400" b="1" i="0">
                <a:solidFill>
                  <a:srgbClr val="000000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A037D404-ECEF-0911-CDC9-F843B052A7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56000" y="3960000"/>
            <a:ext cx="3420000" cy="1440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9" name="Marcador de texto 3">
            <a:extLst>
              <a:ext uri="{FF2B5EF4-FFF2-40B4-BE49-F238E27FC236}">
                <a16:creationId xmlns:a16="http://schemas.microsoft.com/office/drawing/2014/main" id="{3076289C-6C31-4EAD-6D79-07D6245626EC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56000" y="3505819"/>
            <a:ext cx="3420000" cy="360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i="0">
                <a:solidFill>
                  <a:srgbClr val="000000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 dirty="0"/>
              <a:t>Clic to add text </a:t>
            </a:r>
          </a:p>
        </p:txBody>
      </p:sp>
      <p:sp>
        <p:nvSpPr>
          <p:cNvPr id="3" name="Marcador de texto 3">
            <a:extLst>
              <a:ext uri="{FF2B5EF4-FFF2-40B4-BE49-F238E27FC236}">
                <a16:creationId xmlns:a16="http://schemas.microsoft.com/office/drawing/2014/main" id="{A1F90B31-0019-C7CB-2E37-9EA01DCA0447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8523885" y="3960000"/>
            <a:ext cx="3420000" cy="1440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EC8A8530-59F0-7D80-907E-827777C2B12C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523885" y="3505819"/>
            <a:ext cx="3420000" cy="360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i="0">
                <a:solidFill>
                  <a:srgbClr val="000000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 dirty="0"/>
              <a:t>Clic to add text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1C16AA-A6AE-C0AE-87EB-B42377C92301}"/>
              </a:ext>
            </a:extLst>
          </p:cNvPr>
          <p:cNvCxnSpPr>
            <a:cxnSpLocks/>
          </p:cNvCxnSpPr>
          <p:nvPr userDrawn="1"/>
        </p:nvCxnSpPr>
        <p:spPr>
          <a:xfrm>
            <a:off x="596505" y="3505819"/>
            <a:ext cx="0" cy="1894181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1D8C5A8-53F2-2ED4-0E25-DD6705485CDD}"/>
              </a:ext>
            </a:extLst>
          </p:cNvPr>
          <p:cNvCxnSpPr>
            <a:cxnSpLocks/>
          </p:cNvCxnSpPr>
          <p:nvPr userDrawn="1"/>
        </p:nvCxnSpPr>
        <p:spPr>
          <a:xfrm>
            <a:off x="8364390" y="3505819"/>
            <a:ext cx="0" cy="1894181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69660483-61C2-4B03-73E7-9275EEEBCACC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4639942" y="3960000"/>
            <a:ext cx="3420000" cy="1440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1" name="Marcador de texto 3">
            <a:extLst>
              <a:ext uri="{FF2B5EF4-FFF2-40B4-BE49-F238E27FC236}">
                <a16:creationId xmlns:a16="http://schemas.microsoft.com/office/drawing/2014/main" id="{342250CA-C863-0FB0-637E-A04C189B2519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4639942" y="3505819"/>
            <a:ext cx="3420000" cy="360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i="0">
                <a:solidFill>
                  <a:srgbClr val="000000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F59400-396E-7C48-72E9-06B6D439A6B6}"/>
              </a:ext>
            </a:extLst>
          </p:cNvPr>
          <p:cNvCxnSpPr>
            <a:cxnSpLocks/>
          </p:cNvCxnSpPr>
          <p:nvPr userDrawn="1"/>
        </p:nvCxnSpPr>
        <p:spPr>
          <a:xfrm>
            <a:off x="4480447" y="3505819"/>
            <a:ext cx="0" cy="1894181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:a16="http://schemas.microsoft.com/office/drawing/2014/main" id="{93268A3E-219A-7CFA-8ED7-55ABEC5A3F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829" y="6453893"/>
            <a:ext cx="1060146" cy="14294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5ADB273-03BF-CC9B-9886-2DF14C7175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0111" y="178624"/>
            <a:ext cx="580360" cy="5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870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s + images"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rgbClr val="363647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rgbClr val="363647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A037D404-ECEF-0911-CDC9-F843B052A7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56000" y="4127265"/>
            <a:ext cx="5220000" cy="1440000"/>
          </a:xfrm>
          <a:prstGeom prst="rect">
            <a:avLst/>
          </a:prstGeom>
        </p:spPr>
        <p:txBody>
          <a:bodyPr lIns="90000" rIns="9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9" name="Marcador de texto 3">
            <a:extLst>
              <a:ext uri="{FF2B5EF4-FFF2-40B4-BE49-F238E27FC236}">
                <a16:creationId xmlns:a16="http://schemas.microsoft.com/office/drawing/2014/main" id="{3076289C-6C31-4EAD-6D79-07D6245626EC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56000" y="3673084"/>
            <a:ext cx="5220000" cy="360000"/>
          </a:xfrm>
          <a:prstGeom prst="rect">
            <a:avLst/>
          </a:prstGeom>
        </p:spPr>
        <p:txBody>
          <a:bodyPr lIns="90000" rIns="9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i="0">
                <a:solidFill>
                  <a:srgbClr val="000000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0B3DDCA-21C8-CAA3-3190-E2BBF71C0DB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56000" y="1407893"/>
            <a:ext cx="5220000" cy="1980000"/>
          </a:xfrm>
          <a:prstGeom prst="roundRect">
            <a:avLst>
              <a:gd name="adj" fmla="val 8407"/>
            </a:avLst>
          </a:prstGeom>
        </p:spPr>
        <p:txBody>
          <a:bodyPr/>
          <a:lstStyle>
            <a:lvl1pPr>
              <a:defRPr b="0" i="0">
                <a:solidFill>
                  <a:srgbClr val="000000"/>
                </a:solidFill>
                <a:latin typeface="Nunito Sans Light" pitchFamily="2" charset="77"/>
              </a:defRPr>
            </a:lvl1pPr>
          </a:lstStyle>
          <a:p>
            <a:endParaRPr lang="en-MX"/>
          </a:p>
        </p:txBody>
      </p:sp>
      <p:sp>
        <p:nvSpPr>
          <p:cNvPr id="14" name="Marcador de texto 3">
            <a:extLst>
              <a:ext uri="{FF2B5EF4-FFF2-40B4-BE49-F238E27FC236}">
                <a16:creationId xmlns:a16="http://schemas.microsoft.com/office/drawing/2014/main" id="{C3824ECC-E23F-735A-D113-41471987AB06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6216000" y="4127265"/>
            <a:ext cx="5220000" cy="1440000"/>
          </a:xfrm>
          <a:prstGeom prst="rect">
            <a:avLst/>
          </a:prstGeom>
        </p:spPr>
        <p:txBody>
          <a:bodyPr lIns="90000" rIns="9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5" name="Marcador de texto 3">
            <a:extLst>
              <a:ext uri="{FF2B5EF4-FFF2-40B4-BE49-F238E27FC236}">
                <a16:creationId xmlns:a16="http://schemas.microsoft.com/office/drawing/2014/main" id="{3786F04E-A824-EE94-414B-08E84D1F84B5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6216000" y="3673084"/>
            <a:ext cx="5220000" cy="360000"/>
          </a:xfrm>
          <a:prstGeom prst="rect">
            <a:avLst/>
          </a:prstGeom>
        </p:spPr>
        <p:txBody>
          <a:bodyPr lIns="90000" rIns="9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i="0">
                <a:solidFill>
                  <a:srgbClr val="000000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2E64D2E-3DAA-B4A0-CA60-46E2FFB17E2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216000" y="1407893"/>
            <a:ext cx="5220000" cy="1980000"/>
          </a:xfrm>
          <a:prstGeom prst="roundRect">
            <a:avLst>
              <a:gd name="adj" fmla="val 8407"/>
            </a:avLst>
          </a:prstGeom>
        </p:spPr>
        <p:txBody>
          <a:bodyPr/>
          <a:lstStyle>
            <a:lvl1pPr>
              <a:defRPr b="0" i="0">
                <a:solidFill>
                  <a:srgbClr val="000000"/>
                </a:solidFill>
                <a:latin typeface="Nunito Sans Light" pitchFamily="2" charset="77"/>
              </a:defRPr>
            </a:lvl1pPr>
          </a:lstStyle>
          <a:p>
            <a:endParaRPr lang="en-MX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2F9A127-53C0-A025-CB1D-78FC6B0067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00" y="252000"/>
            <a:ext cx="11163600" cy="896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2800" b="1" i="0">
                <a:solidFill>
                  <a:srgbClr val="000000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 dirty="0"/>
              <a:t>Clic to add title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001033A-6C80-306C-5181-BC2E79B02F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829" y="6453893"/>
            <a:ext cx="1060146" cy="14294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0605B09-E637-3DF7-D720-27DDC835BD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0111" y="178624"/>
            <a:ext cx="580360" cy="5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702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s + imag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rgbClr val="000000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A037D404-ECEF-0911-CDC9-F843B052A7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56000" y="4127265"/>
            <a:ext cx="3420000" cy="1440000"/>
          </a:xfrm>
          <a:prstGeom prst="rect">
            <a:avLst/>
          </a:prstGeom>
        </p:spPr>
        <p:txBody>
          <a:bodyPr lIns="90000" rIns="9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9" name="Marcador de texto 3">
            <a:extLst>
              <a:ext uri="{FF2B5EF4-FFF2-40B4-BE49-F238E27FC236}">
                <a16:creationId xmlns:a16="http://schemas.microsoft.com/office/drawing/2014/main" id="{3076289C-6C31-4EAD-6D79-07D6245626EC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56000" y="3673084"/>
            <a:ext cx="3420000" cy="360000"/>
          </a:xfrm>
          <a:prstGeom prst="rect">
            <a:avLst/>
          </a:prstGeom>
        </p:spPr>
        <p:txBody>
          <a:bodyPr lIns="90000" rIns="9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i="0">
                <a:solidFill>
                  <a:srgbClr val="000000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0B3DDCA-21C8-CAA3-3190-E2BBF71C0DB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56000" y="1407893"/>
            <a:ext cx="3420000" cy="1980000"/>
          </a:xfrm>
          <a:prstGeom prst="roundRect">
            <a:avLst>
              <a:gd name="adj" fmla="val 8407"/>
            </a:avLst>
          </a:prstGeom>
        </p:spPr>
        <p:txBody>
          <a:bodyPr/>
          <a:lstStyle>
            <a:lvl1pPr>
              <a:defRPr b="0" i="0">
                <a:solidFill>
                  <a:srgbClr val="000000"/>
                </a:solidFill>
                <a:latin typeface="Nunito Sans Light" pitchFamily="2" charset="77"/>
              </a:defRPr>
            </a:lvl1pPr>
          </a:lstStyle>
          <a:p>
            <a:endParaRPr lang="en-MX"/>
          </a:p>
        </p:txBody>
      </p:sp>
      <p:sp>
        <p:nvSpPr>
          <p:cNvPr id="14" name="Marcador de texto 3">
            <a:extLst>
              <a:ext uri="{FF2B5EF4-FFF2-40B4-BE49-F238E27FC236}">
                <a16:creationId xmlns:a16="http://schemas.microsoft.com/office/drawing/2014/main" id="{C3824ECC-E23F-735A-D113-41471987AB06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8016002" y="4127265"/>
            <a:ext cx="3420000" cy="1440000"/>
          </a:xfrm>
          <a:prstGeom prst="rect">
            <a:avLst/>
          </a:prstGeom>
        </p:spPr>
        <p:txBody>
          <a:bodyPr lIns="90000" rIns="9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5" name="Marcador de texto 3">
            <a:extLst>
              <a:ext uri="{FF2B5EF4-FFF2-40B4-BE49-F238E27FC236}">
                <a16:creationId xmlns:a16="http://schemas.microsoft.com/office/drawing/2014/main" id="{3786F04E-A824-EE94-414B-08E84D1F84B5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8016002" y="3673084"/>
            <a:ext cx="3420000" cy="360000"/>
          </a:xfrm>
          <a:prstGeom prst="rect">
            <a:avLst/>
          </a:prstGeom>
        </p:spPr>
        <p:txBody>
          <a:bodyPr lIns="90000" rIns="9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i="0">
                <a:solidFill>
                  <a:srgbClr val="000000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2E64D2E-3DAA-B4A0-CA60-46E2FFB17E2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016002" y="1407893"/>
            <a:ext cx="3420000" cy="1980000"/>
          </a:xfrm>
          <a:prstGeom prst="roundRect">
            <a:avLst>
              <a:gd name="adj" fmla="val 8407"/>
            </a:avLst>
          </a:prstGeom>
        </p:spPr>
        <p:txBody>
          <a:bodyPr/>
          <a:lstStyle>
            <a:lvl1pPr>
              <a:defRPr b="0" i="0">
                <a:solidFill>
                  <a:srgbClr val="000000"/>
                </a:solidFill>
                <a:latin typeface="Nunito Sans Light" pitchFamily="2" charset="77"/>
              </a:defRPr>
            </a:lvl1pPr>
          </a:lstStyle>
          <a:p>
            <a:endParaRPr lang="en-MX"/>
          </a:p>
        </p:txBody>
      </p:sp>
      <p:sp>
        <p:nvSpPr>
          <p:cNvPr id="3" name="Marcador de texto 3">
            <a:extLst>
              <a:ext uri="{FF2B5EF4-FFF2-40B4-BE49-F238E27FC236}">
                <a16:creationId xmlns:a16="http://schemas.microsoft.com/office/drawing/2014/main" id="{571C3543-2B3C-5F30-2958-0E8EA2D29A5D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4386001" y="4127265"/>
            <a:ext cx="3420000" cy="1440000"/>
          </a:xfrm>
          <a:prstGeom prst="rect">
            <a:avLst/>
          </a:prstGeom>
        </p:spPr>
        <p:txBody>
          <a:bodyPr lIns="90000" rIns="9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7" name="Marcador de texto 3">
            <a:extLst>
              <a:ext uri="{FF2B5EF4-FFF2-40B4-BE49-F238E27FC236}">
                <a16:creationId xmlns:a16="http://schemas.microsoft.com/office/drawing/2014/main" id="{9F303570-E45D-8E98-F07F-ADFE27B609AD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4386001" y="3673084"/>
            <a:ext cx="3420000" cy="360000"/>
          </a:xfrm>
          <a:prstGeom prst="rect">
            <a:avLst/>
          </a:prstGeom>
        </p:spPr>
        <p:txBody>
          <a:bodyPr lIns="90000" rIns="9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i="0">
                <a:solidFill>
                  <a:srgbClr val="000000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45DFD37F-F4A6-ED5B-C701-1E00A93FC81A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386001" y="1407893"/>
            <a:ext cx="3420000" cy="1980000"/>
          </a:xfrm>
          <a:prstGeom prst="roundRect">
            <a:avLst>
              <a:gd name="adj" fmla="val 8407"/>
            </a:avLst>
          </a:prstGeom>
        </p:spPr>
        <p:txBody>
          <a:bodyPr/>
          <a:lstStyle>
            <a:lvl1pPr>
              <a:defRPr b="0" i="0">
                <a:solidFill>
                  <a:srgbClr val="000000"/>
                </a:solidFill>
                <a:latin typeface="Nunito Sans Light" pitchFamily="2" charset="77"/>
              </a:defRPr>
            </a:lvl1pPr>
          </a:lstStyle>
          <a:p>
            <a:endParaRPr lang="en-MX"/>
          </a:p>
        </p:txBody>
      </p:sp>
      <p:sp>
        <p:nvSpPr>
          <p:cNvPr id="10" name="Título 2">
            <a:extLst>
              <a:ext uri="{FF2B5EF4-FFF2-40B4-BE49-F238E27FC236}">
                <a16:creationId xmlns:a16="http://schemas.microsoft.com/office/drawing/2014/main" id="{FF15B3AE-4EDC-277E-FC33-92F0D63EFB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00" y="252000"/>
            <a:ext cx="11163600" cy="896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2800" b="1" i="0">
                <a:solidFill>
                  <a:srgbClr val="000000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 dirty="0"/>
              <a:t>Clic to add title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5803C1D-630B-C440-2866-76FF45D691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829" y="6453893"/>
            <a:ext cx="1060146" cy="14294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50CC6E0-BAC6-0E51-CCC2-B0258044C9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0111" y="178624"/>
            <a:ext cx="580360" cy="5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297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ción de imagen 10">
            <a:extLst>
              <a:ext uri="{FF2B5EF4-FFF2-40B4-BE49-F238E27FC236}">
                <a16:creationId xmlns:a16="http://schemas.microsoft.com/office/drawing/2014/main" id="{27F35B72-EADC-3D36-108F-6D1829F3EA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87139" y="0"/>
            <a:ext cx="4104861" cy="6858000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rgbClr val="000000"/>
                </a:solidFill>
                <a:latin typeface="Nunito Sans" pitchFamily="2" charset="77"/>
                <a:cs typeface="CircularXX Book" panose="02010504010101010104" pitchFamily="2" charset="77"/>
              </a:defRPr>
            </a:lvl1pPr>
          </a:lstStyle>
          <a:p>
            <a:endParaRPr lang="es-MX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 dirty="0">
              <a:solidFill>
                <a:srgbClr val="000000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7651AF2-E137-C2B9-D0DE-EE255B556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00" y="1080000"/>
            <a:ext cx="5220000" cy="216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3400" b="1" i="0">
                <a:solidFill>
                  <a:srgbClr val="000000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 dirty="0"/>
              <a:t>Clic to add title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A037D404-ECEF-0911-CDC9-F843B052A7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56000" y="3960000"/>
            <a:ext cx="5220000" cy="1440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9" name="Marcador de texto 3">
            <a:extLst>
              <a:ext uri="{FF2B5EF4-FFF2-40B4-BE49-F238E27FC236}">
                <a16:creationId xmlns:a16="http://schemas.microsoft.com/office/drawing/2014/main" id="{3076289C-6C31-4EAD-6D79-07D6245626EC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56000" y="3505819"/>
            <a:ext cx="5220000" cy="360000"/>
          </a:xfrm>
          <a:prstGeom prst="rect">
            <a:avLst/>
          </a:prstGeom>
        </p:spPr>
        <p:txBody>
          <a:bodyPr lIns="90000"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i="0">
                <a:solidFill>
                  <a:srgbClr val="000000"/>
                </a:solidFill>
                <a:latin typeface="Nunito Sans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5259013-450C-352C-AF8F-12D2773C5A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829" y="6453893"/>
            <a:ext cx="1060146" cy="14294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B58F960-34CE-8137-A0B0-FDC72FB268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0111" y="178624"/>
            <a:ext cx="580360" cy="5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4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R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96DDB4D-629D-2FE0-C06B-14968241AD92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-600" y="0"/>
            <a:ext cx="12193200" cy="6858000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9399F571-8C7D-3174-AB79-6F3B01A31016}"/>
              </a:ext>
            </a:extLst>
          </p:cNvPr>
          <p:cNvSpPr/>
          <p:nvPr userDrawn="1"/>
        </p:nvSpPr>
        <p:spPr>
          <a:xfrm>
            <a:off x="-600" y="0"/>
            <a:ext cx="121932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pic>
        <p:nvPicPr>
          <p:cNvPr id="7" name="Imagen 14">
            <a:extLst>
              <a:ext uri="{FF2B5EF4-FFF2-40B4-BE49-F238E27FC236}">
                <a16:creationId xmlns:a16="http://schemas.microsoft.com/office/drawing/2014/main" id="{74CDE4B3-E138-F276-85D2-EBF4FD5CC8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4000" y="6100810"/>
            <a:ext cx="613318" cy="613318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3D6161-5C5A-90F9-48E3-C5692824C6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6139" y="3488036"/>
            <a:ext cx="5760000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50" baseline="0">
                <a:solidFill>
                  <a:schemeClr val="bg1"/>
                </a:solidFill>
                <a:latin typeface="PP Neue Machina Inktrap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MX"/>
              <a:t>Clic to add subtitle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57C9A99-9548-214D-B78B-4FAA62350F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6139" y="3960000"/>
            <a:ext cx="5760000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 baseline="0">
                <a:solidFill>
                  <a:schemeClr val="bg1"/>
                </a:solidFill>
                <a:latin typeface="PP Neue Machina Inktrap Light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MX"/>
              <a:t>Clic to add subtitle</a:t>
            </a:r>
          </a:p>
        </p:txBody>
      </p:sp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D58F1ED8-CC84-4DA8-B02D-4781DFECFF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b="36415"/>
          <a:stretch>
            <a:fillRect/>
          </a:stretch>
        </p:blipFill>
        <p:spPr>
          <a:xfrm>
            <a:off x="1316139" y="2139749"/>
            <a:ext cx="3704400" cy="97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221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grey pattern voronoi">
    <p:bg>
      <p:bgPr>
        <a:solidFill>
          <a:srgbClr val="6161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chemeClr val="bg1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7651AF2-E137-C2B9-D0DE-EE255B556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00" y="252000"/>
            <a:ext cx="11163600" cy="896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2800" b="1" i="0">
                <a:solidFill>
                  <a:schemeClr val="bg1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A037D404-ECEF-0911-CDC9-F843B052A7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56000" y="1980000"/>
            <a:ext cx="11163600" cy="3600000"/>
          </a:xfrm>
          <a:prstGeom prst="rect">
            <a:avLst/>
          </a:prstGeom>
        </p:spPr>
        <p:txBody>
          <a:bodyPr rIns="36000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0CA03A-0308-53AF-6553-7E5904DFFF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2800" y="6310800"/>
            <a:ext cx="1224111" cy="396000"/>
          </a:xfrm>
          <a:prstGeom prst="rect">
            <a:avLst/>
          </a:prstGeom>
        </p:spPr>
      </p:pic>
      <p:pic>
        <p:nvPicPr>
          <p:cNvPr id="12" name="Imagen 10">
            <a:extLst>
              <a:ext uri="{FF2B5EF4-FFF2-40B4-BE49-F238E27FC236}">
                <a16:creationId xmlns:a16="http://schemas.microsoft.com/office/drawing/2014/main" id="{3E8548C9-E981-11C3-E68B-0D2EC43A5B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4000" y="162804"/>
            <a:ext cx="613318" cy="61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800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chemeClr val="bg1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7651AF2-E137-C2B9-D0DE-EE255B556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00" y="252000"/>
            <a:ext cx="11163600" cy="896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2800" b="1" i="0">
                <a:solidFill>
                  <a:schemeClr val="bg1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A037D404-ECEF-0911-CDC9-F843B052A7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56000" y="1980000"/>
            <a:ext cx="11163600" cy="360000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0CA03A-0308-53AF-6553-7E5904DFFF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2800" y="6310800"/>
            <a:ext cx="1224111" cy="396000"/>
          </a:xfrm>
          <a:prstGeom prst="rect">
            <a:avLst/>
          </a:prstGeom>
        </p:spPr>
      </p:pic>
      <p:pic>
        <p:nvPicPr>
          <p:cNvPr id="12" name="Imagen 10">
            <a:extLst>
              <a:ext uri="{FF2B5EF4-FFF2-40B4-BE49-F238E27FC236}">
                <a16:creationId xmlns:a16="http://schemas.microsoft.com/office/drawing/2014/main" id="{3E8548C9-E981-11C3-E68B-0D2EC43A5B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4000" y="162804"/>
            <a:ext cx="613318" cy="61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757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black CRAF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chemeClr val="bg1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7651AF2-E137-C2B9-D0DE-EE255B556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00" y="252000"/>
            <a:ext cx="11163600" cy="896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2800" b="1" i="0">
                <a:solidFill>
                  <a:schemeClr val="bg1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A037D404-ECEF-0911-CDC9-F843B052A7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56000" y="1980000"/>
            <a:ext cx="11163600" cy="360000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pic>
        <p:nvPicPr>
          <p:cNvPr id="12" name="Imagen 10">
            <a:extLst>
              <a:ext uri="{FF2B5EF4-FFF2-40B4-BE49-F238E27FC236}">
                <a16:creationId xmlns:a16="http://schemas.microsoft.com/office/drawing/2014/main" id="{3E8548C9-E981-11C3-E68B-0D2EC43A5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000" y="162804"/>
            <a:ext cx="613318" cy="613318"/>
          </a:xfrm>
          <a:prstGeom prst="rect">
            <a:avLst/>
          </a:prstGeom>
        </p:spPr>
      </p:pic>
      <p:pic>
        <p:nvPicPr>
          <p:cNvPr id="2" name="Picture 1" descr="A black and white logo&#10;&#10;AI-generated content may be incorrect.">
            <a:extLst>
              <a:ext uri="{FF2B5EF4-FFF2-40B4-BE49-F238E27FC236}">
                <a16:creationId xmlns:a16="http://schemas.microsoft.com/office/drawing/2014/main" id="{DA5649DE-F8D4-E106-8BCC-7414403E8C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8985" y="6140726"/>
            <a:ext cx="1080000" cy="44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903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black 2 column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chemeClr val="bg1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7651AF2-E137-C2B9-D0DE-EE255B556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00" y="252000"/>
            <a:ext cx="11163600" cy="896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2800" b="1" i="0">
                <a:solidFill>
                  <a:schemeClr val="bg1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A037D404-ECEF-0911-CDC9-F843B052A7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56000" y="1980000"/>
            <a:ext cx="5220000" cy="3600000"/>
          </a:xfrm>
          <a:prstGeom prst="rect">
            <a:avLst/>
          </a:prstGeom>
        </p:spPr>
        <p:txBody>
          <a:bodyPr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0CA03A-0308-53AF-6553-7E5904DFFF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2800" y="6310800"/>
            <a:ext cx="1224111" cy="396000"/>
          </a:xfrm>
          <a:prstGeom prst="rect">
            <a:avLst/>
          </a:prstGeom>
        </p:spPr>
      </p:pic>
      <p:pic>
        <p:nvPicPr>
          <p:cNvPr id="12" name="Imagen 10">
            <a:extLst>
              <a:ext uri="{FF2B5EF4-FFF2-40B4-BE49-F238E27FC236}">
                <a16:creationId xmlns:a16="http://schemas.microsoft.com/office/drawing/2014/main" id="{3E8548C9-E981-11C3-E68B-0D2EC43A5B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4000" y="162804"/>
            <a:ext cx="613318" cy="613318"/>
          </a:xfrm>
          <a:prstGeom prst="rect">
            <a:avLst/>
          </a:prstGeom>
        </p:spPr>
      </p:pic>
      <p:sp>
        <p:nvSpPr>
          <p:cNvPr id="3" name="Marcador de texto 3">
            <a:extLst>
              <a:ext uri="{FF2B5EF4-FFF2-40B4-BE49-F238E27FC236}">
                <a16:creationId xmlns:a16="http://schemas.microsoft.com/office/drawing/2014/main" id="{C69A1F7E-6616-2B7B-B6B2-15ABBC3C27BF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339600" y="1980000"/>
            <a:ext cx="5220000" cy="3600000"/>
          </a:xfrm>
          <a:prstGeom prst="rect">
            <a:avLst/>
          </a:prstGeom>
        </p:spPr>
        <p:txBody>
          <a:bodyPr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</p:spTree>
    <p:extLst>
      <p:ext uri="{BB962C8B-B14F-4D97-AF65-F5344CB8AC3E}">
        <p14:creationId xmlns:p14="http://schemas.microsoft.com/office/powerpoint/2010/main" val="13798917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black 2 columns CRAF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chemeClr val="bg1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7651AF2-E137-C2B9-D0DE-EE255B556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00" y="252000"/>
            <a:ext cx="11163600" cy="896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2800" b="1" i="0">
                <a:solidFill>
                  <a:schemeClr val="bg1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A037D404-ECEF-0911-CDC9-F843B052A7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56000" y="1980000"/>
            <a:ext cx="5220000" cy="3600000"/>
          </a:xfrm>
          <a:prstGeom prst="rect">
            <a:avLst/>
          </a:prstGeom>
        </p:spPr>
        <p:txBody>
          <a:bodyPr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pic>
        <p:nvPicPr>
          <p:cNvPr id="12" name="Imagen 10">
            <a:extLst>
              <a:ext uri="{FF2B5EF4-FFF2-40B4-BE49-F238E27FC236}">
                <a16:creationId xmlns:a16="http://schemas.microsoft.com/office/drawing/2014/main" id="{3E8548C9-E981-11C3-E68B-0D2EC43A5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000" y="162804"/>
            <a:ext cx="613318" cy="613318"/>
          </a:xfrm>
          <a:prstGeom prst="rect">
            <a:avLst/>
          </a:prstGeom>
        </p:spPr>
      </p:pic>
      <p:sp>
        <p:nvSpPr>
          <p:cNvPr id="3" name="Marcador de texto 3">
            <a:extLst>
              <a:ext uri="{FF2B5EF4-FFF2-40B4-BE49-F238E27FC236}">
                <a16:creationId xmlns:a16="http://schemas.microsoft.com/office/drawing/2014/main" id="{C69A1F7E-6616-2B7B-B6B2-15ABBC3C27BF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339600" y="1980000"/>
            <a:ext cx="5220000" cy="3600000"/>
          </a:xfrm>
          <a:prstGeom prst="rect">
            <a:avLst/>
          </a:prstGeom>
        </p:spPr>
        <p:txBody>
          <a:bodyPr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98A11454-C5A9-D0F9-4F0C-31A98B49D6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8985" y="6140726"/>
            <a:ext cx="1080000" cy="44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745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grey 3 column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chemeClr val="bg1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7651AF2-E137-C2B9-D0DE-EE255B556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00" y="252000"/>
            <a:ext cx="11163600" cy="896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2800" b="1" i="0">
                <a:solidFill>
                  <a:schemeClr val="bg1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A037D404-ECEF-0911-CDC9-F843B052A7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56000" y="1980000"/>
            <a:ext cx="3420000" cy="3600000"/>
          </a:xfrm>
          <a:prstGeom prst="rect">
            <a:avLst/>
          </a:prstGeom>
        </p:spPr>
        <p:txBody>
          <a:bodyPr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0CA03A-0308-53AF-6553-7E5904DFFF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2800" y="6310800"/>
            <a:ext cx="1224111" cy="396000"/>
          </a:xfrm>
          <a:prstGeom prst="rect">
            <a:avLst/>
          </a:prstGeom>
        </p:spPr>
      </p:pic>
      <p:pic>
        <p:nvPicPr>
          <p:cNvPr id="12" name="Imagen 10">
            <a:extLst>
              <a:ext uri="{FF2B5EF4-FFF2-40B4-BE49-F238E27FC236}">
                <a16:creationId xmlns:a16="http://schemas.microsoft.com/office/drawing/2014/main" id="{3E8548C9-E981-11C3-E68B-0D2EC43A5B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4000" y="162804"/>
            <a:ext cx="613318" cy="613318"/>
          </a:xfrm>
          <a:prstGeom prst="rect">
            <a:avLst/>
          </a:prstGeom>
        </p:spPr>
      </p:pic>
      <p:sp>
        <p:nvSpPr>
          <p:cNvPr id="3" name="Marcador de texto 3">
            <a:extLst>
              <a:ext uri="{FF2B5EF4-FFF2-40B4-BE49-F238E27FC236}">
                <a16:creationId xmlns:a16="http://schemas.microsoft.com/office/drawing/2014/main" id="{C69A1F7E-6616-2B7B-B6B2-15ABBC3C27BF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627800" y="1980000"/>
            <a:ext cx="3420000" cy="3600000"/>
          </a:xfrm>
          <a:prstGeom prst="rect">
            <a:avLst/>
          </a:prstGeom>
        </p:spPr>
        <p:txBody>
          <a:bodyPr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5" name="Marcador de texto 3">
            <a:extLst>
              <a:ext uri="{FF2B5EF4-FFF2-40B4-BE49-F238E27FC236}">
                <a16:creationId xmlns:a16="http://schemas.microsoft.com/office/drawing/2014/main" id="{DD2E9B2F-4BDD-A9B2-D254-DDE4EF742C9B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8499600" y="1980000"/>
            <a:ext cx="3420000" cy="3600000"/>
          </a:xfrm>
          <a:prstGeom prst="rect">
            <a:avLst/>
          </a:prstGeom>
        </p:spPr>
        <p:txBody>
          <a:bodyPr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</p:spTree>
    <p:extLst>
      <p:ext uri="{BB962C8B-B14F-4D97-AF65-F5344CB8AC3E}">
        <p14:creationId xmlns:p14="http://schemas.microsoft.com/office/powerpoint/2010/main" val="25022479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black 3 columns CRAF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chemeClr val="bg1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7651AF2-E137-C2B9-D0DE-EE255B556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00" y="252000"/>
            <a:ext cx="11163600" cy="896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2800" b="1" i="0">
                <a:solidFill>
                  <a:schemeClr val="bg1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A037D404-ECEF-0911-CDC9-F843B052A7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56000" y="1980000"/>
            <a:ext cx="3420000" cy="3600000"/>
          </a:xfrm>
          <a:prstGeom prst="rect">
            <a:avLst/>
          </a:prstGeom>
        </p:spPr>
        <p:txBody>
          <a:bodyPr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pic>
        <p:nvPicPr>
          <p:cNvPr id="12" name="Imagen 10">
            <a:extLst>
              <a:ext uri="{FF2B5EF4-FFF2-40B4-BE49-F238E27FC236}">
                <a16:creationId xmlns:a16="http://schemas.microsoft.com/office/drawing/2014/main" id="{3E8548C9-E981-11C3-E68B-0D2EC43A5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000" y="162804"/>
            <a:ext cx="613318" cy="613318"/>
          </a:xfrm>
          <a:prstGeom prst="rect">
            <a:avLst/>
          </a:prstGeom>
        </p:spPr>
      </p:pic>
      <p:sp>
        <p:nvSpPr>
          <p:cNvPr id="3" name="Marcador de texto 3">
            <a:extLst>
              <a:ext uri="{FF2B5EF4-FFF2-40B4-BE49-F238E27FC236}">
                <a16:creationId xmlns:a16="http://schemas.microsoft.com/office/drawing/2014/main" id="{C69A1F7E-6616-2B7B-B6B2-15ABBC3C27BF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627800" y="1980000"/>
            <a:ext cx="3420000" cy="3600000"/>
          </a:xfrm>
          <a:prstGeom prst="rect">
            <a:avLst/>
          </a:prstGeom>
        </p:spPr>
        <p:txBody>
          <a:bodyPr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5" name="Marcador de texto 3">
            <a:extLst>
              <a:ext uri="{FF2B5EF4-FFF2-40B4-BE49-F238E27FC236}">
                <a16:creationId xmlns:a16="http://schemas.microsoft.com/office/drawing/2014/main" id="{DD2E9B2F-4BDD-A9B2-D254-DDE4EF742C9B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8499600" y="1980000"/>
            <a:ext cx="3420000" cy="3600000"/>
          </a:xfrm>
          <a:prstGeom prst="rect">
            <a:avLst/>
          </a:prstGeom>
        </p:spPr>
        <p:txBody>
          <a:bodyPr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pic>
        <p:nvPicPr>
          <p:cNvPr id="2" name="Picture 1" descr="A black and white logo&#10;&#10;AI-generated content may be incorrect.">
            <a:extLst>
              <a:ext uri="{FF2B5EF4-FFF2-40B4-BE49-F238E27FC236}">
                <a16:creationId xmlns:a16="http://schemas.microsoft.com/office/drawing/2014/main" id="{E7A2833D-46A9-1DD0-6CD1-94ADE4ACBF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8985" y="6140726"/>
            <a:ext cx="1080000" cy="44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267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black 3 columns + icon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4B7B-E67D-B6CC-CBF8-5F44B5B6AFE6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chemeClr val="bg1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7651AF2-E137-C2B9-D0DE-EE255B556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00" y="252000"/>
            <a:ext cx="11163600" cy="896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2800" b="1" i="0">
                <a:solidFill>
                  <a:schemeClr val="bg1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A037D404-ECEF-0911-CDC9-F843B052A7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56000" y="2972376"/>
            <a:ext cx="3420000" cy="2520000"/>
          </a:xfrm>
          <a:prstGeom prst="rect">
            <a:avLst/>
          </a:prstGeom>
        </p:spPr>
        <p:txBody>
          <a:bodyPr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3" name="Marcador de texto 3">
            <a:extLst>
              <a:ext uri="{FF2B5EF4-FFF2-40B4-BE49-F238E27FC236}">
                <a16:creationId xmlns:a16="http://schemas.microsoft.com/office/drawing/2014/main" id="{C66C9219-0ABF-13E8-78BC-D9E175666B6A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627800" y="2972376"/>
            <a:ext cx="3420000" cy="2520000"/>
          </a:xfrm>
          <a:prstGeom prst="rect">
            <a:avLst/>
          </a:prstGeom>
        </p:spPr>
        <p:txBody>
          <a:bodyPr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E3766BCD-B173-9686-6DEB-0303DC2E78A1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8499600" y="2972376"/>
            <a:ext cx="3420000" cy="2520000"/>
          </a:xfrm>
          <a:prstGeom prst="rect">
            <a:avLst/>
          </a:prstGeom>
        </p:spPr>
        <p:txBody>
          <a:bodyPr rIns="360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11" name="Elipse 21">
            <a:extLst>
              <a:ext uri="{FF2B5EF4-FFF2-40B4-BE49-F238E27FC236}">
                <a16:creationId xmlns:a16="http://schemas.microsoft.com/office/drawing/2014/main" id="{BD64C5F1-EFD7-ABC6-D740-1720ED26388A}"/>
              </a:ext>
            </a:extLst>
          </p:cNvPr>
          <p:cNvSpPr/>
          <p:nvPr userDrawn="1"/>
        </p:nvSpPr>
        <p:spPr>
          <a:xfrm>
            <a:off x="789453" y="1766949"/>
            <a:ext cx="900000" cy="900000"/>
          </a:xfrm>
          <a:prstGeom prst="ellipse">
            <a:avLst/>
          </a:prstGeom>
          <a:solidFill>
            <a:srgbClr val="E87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Marcador de posición de imagen 8">
            <a:extLst>
              <a:ext uri="{FF2B5EF4-FFF2-40B4-BE49-F238E27FC236}">
                <a16:creationId xmlns:a16="http://schemas.microsoft.com/office/drawing/2014/main" id="{7BA6455D-F3D8-8F29-318F-0757C19BA1D7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968923" y="1946949"/>
            <a:ext cx="541061" cy="54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rgbClr val="000000"/>
                </a:solidFill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9" name="Elipse 21">
            <a:extLst>
              <a:ext uri="{FF2B5EF4-FFF2-40B4-BE49-F238E27FC236}">
                <a16:creationId xmlns:a16="http://schemas.microsoft.com/office/drawing/2014/main" id="{F1E0FB19-956F-62E7-D985-F5BEB6D2D327}"/>
              </a:ext>
            </a:extLst>
          </p:cNvPr>
          <p:cNvSpPr/>
          <p:nvPr userDrawn="1"/>
        </p:nvSpPr>
        <p:spPr>
          <a:xfrm>
            <a:off x="4661253" y="1766949"/>
            <a:ext cx="900000" cy="900000"/>
          </a:xfrm>
          <a:prstGeom prst="ellipse">
            <a:avLst/>
          </a:prstGeom>
          <a:solidFill>
            <a:srgbClr val="E87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Marcador de posición de imagen 8">
            <a:extLst>
              <a:ext uri="{FF2B5EF4-FFF2-40B4-BE49-F238E27FC236}">
                <a16:creationId xmlns:a16="http://schemas.microsoft.com/office/drawing/2014/main" id="{BD4653FD-7C55-1AF1-FC59-A0B6996DF03F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840723" y="1946949"/>
            <a:ext cx="541061" cy="54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rgbClr val="000000"/>
                </a:solidFill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18" name="Elipse 21">
            <a:extLst>
              <a:ext uri="{FF2B5EF4-FFF2-40B4-BE49-F238E27FC236}">
                <a16:creationId xmlns:a16="http://schemas.microsoft.com/office/drawing/2014/main" id="{2232443C-0C88-34EE-FDD0-6673936BB613}"/>
              </a:ext>
            </a:extLst>
          </p:cNvPr>
          <p:cNvSpPr/>
          <p:nvPr userDrawn="1"/>
        </p:nvSpPr>
        <p:spPr>
          <a:xfrm>
            <a:off x="8533053" y="1766949"/>
            <a:ext cx="900000" cy="900000"/>
          </a:xfrm>
          <a:prstGeom prst="ellipse">
            <a:avLst/>
          </a:prstGeom>
          <a:solidFill>
            <a:srgbClr val="E87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Marcador de posición de imagen 8">
            <a:extLst>
              <a:ext uri="{FF2B5EF4-FFF2-40B4-BE49-F238E27FC236}">
                <a16:creationId xmlns:a16="http://schemas.microsoft.com/office/drawing/2014/main" id="{C33AF9D7-8F9A-7145-3FDD-9029E6BA7C57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8712523" y="1946949"/>
            <a:ext cx="541061" cy="54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rgbClr val="000000"/>
                </a:solidFill>
                <a:latin typeface="CircularXX Light" panose="02010404010101010104" pitchFamily="2" charset="77"/>
                <a:cs typeface="CircularXX Light" panose="02010404010101010104" pitchFamily="2" charset="77"/>
              </a:defRPr>
            </a:lvl1pPr>
          </a:lstStyle>
          <a:p>
            <a:endParaRPr lang="es-MX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D5396B-BB5F-4507-F46B-C6A3CCC570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2800" y="6310800"/>
            <a:ext cx="1224111" cy="396000"/>
          </a:xfrm>
          <a:prstGeom prst="rect">
            <a:avLst/>
          </a:prstGeom>
        </p:spPr>
      </p:pic>
      <p:pic>
        <p:nvPicPr>
          <p:cNvPr id="14" name="Imagen 10">
            <a:extLst>
              <a:ext uri="{FF2B5EF4-FFF2-40B4-BE49-F238E27FC236}">
                <a16:creationId xmlns:a16="http://schemas.microsoft.com/office/drawing/2014/main" id="{F512A03B-67AC-D458-6E36-4049178C76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4000" y="162804"/>
            <a:ext cx="613318" cy="61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567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10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3">
            <a:extLst>
              <a:ext uri="{FF2B5EF4-FFF2-40B4-BE49-F238E27FC236}">
                <a16:creationId xmlns:a16="http://schemas.microsoft.com/office/drawing/2014/main" id="{3AC47318-6823-9B29-82DD-4DC6E9015E6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79196" y="3239999"/>
            <a:ext cx="6108940" cy="28548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285750" indent="-285750">
              <a:lnSpc>
                <a:spcPts val="1880"/>
              </a:lnSpc>
              <a:buFont typeface="Arial" panose="020B0604020202020204" pitchFamily="34" charset="0"/>
              <a:buChar char="•"/>
              <a:defRPr sz="1400" b="0" i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F08CFCA7-DDF0-B15D-7890-6987B20B8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399" y="3239999"/>
            <a:ext cx="5400000" cy="2854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ts val="3080"/>
              </a:lnSpc>
              <a:defRPr sz="2200" b="1" i="0">
                <a:solidFill>
                  <a:srgbClr val="000000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/>
              <a:t>Clic to add tittle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100B436-C7C4-A716-04A3-1AFA06FEE22E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rgbClr val="000000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12" name="Marcador de posición de imagen 10">
            <a:extLst>
              <a:ext uri="{FF2B5EF4-FFF2-40B4-BE49-F238E27FC236}">
                <a16:creationId xmlns:a16="http://schemas.microsoft.com/office/drawing/2014/main" id="{27CD1648-5A8B-49A8-9A3F-4ABB24D102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2954338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rgbClr val="000000"/>
                </a:solidFill>
                <a:latin typeface="Nunito Sans" pitchFamily="2" charset="77"/>
                <a:cs typeface="CircularXX Book" panose="02010504010101010104" pitchFamily="2" charset="77"/>
              </a:defRPr>
            </a:lvl1pPr>
          </a:lstStyle>
          <a:p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ED4247C-AFFD-0115-3812-24F66373A2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829" y="6453893"/>
            <a:ext cx="1060146" cy="14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3374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10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3">
            <a:extLst>
              <a:ext uri="{FF2B5EF4-FFF2-40B4-BE49-F238E27FC236}">
                <a16:creationId xmlns:a16="http://schemas.microsoft.com/office/drawing/2014/main" id="{3AC47318-6823-9B29-82DD-4DC6E9015E6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79196" y="3239999"/>
            <a:ext cx="6108940" cy="28548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285750" indent="-285750">
              <a:lnSpc>
                <a:spcPts val="1880"/>
              </a:lnSpc>
              <a:buFont typeface="Arial" panose="020B0604020202020204" pitchFamily="34" charset="0"/>
              <a:buChar char="•"/>
              <a:defRPr sz="14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</a:lstStyle>
          <a:p>
            <a:r>
              <a:rPr lang="es-MX"/>
              <a:t>Clic to add text 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F08CFCA7-DDF0-B15D-7890-6987B20B8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399" y="3239999"/>
            <a:ext cx="5400000" cy="2854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ts val="3080"/>
              </a:lnSpc>
              <a:defRPr sz="2200" b="1" i="0">
                <a:solidFill>
                  <a:schemeClr val="bg1"/>
                </a:solidFill>
                <a:latin typeface="PP Neue Machina Inktrap Smbold" pitchFamily="2" charset="77"/>
                <a:cs typeface="PP Neue Machina Inktrap Smbold" pitchFamily="2" charset="77"/>
              </a:defRPr>
            </a:lvl1pPr>
          </a:lstStyle>
          <a:p>
            <a:r>
              <a:rPr lang="es-MX"/>
              <a:t>Clic to add tittle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100B436-C7C4-A716-04A3-1AFA06FEE22E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chemeClr val="bg1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12" name="Marcador de posición de imagen 10">
            <a:extLst>
              <a:ext uri="{FF2B5EF4-FFF2-40B4-BE49-F238E27FC236}">
                <a16:creationId xmlns:a16="http://schemas.microsoft.com/office/drawing/2014/main" id="{27CD1648-5A8B-49A8-9A3F-4ABB24D102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2954338"/>
          </a:xfrm>
          <a:prstGeom prst="rect">
            <a:avLst/>
          </a:prstGeom>
        </p:spPr>
        <p:txBody>
          <a:bodyPr/>
          <a:lstStyle>
            <a:lvl1pPr>
              <a:defRPr sz="1200" b="0" i="0">
                <a:latin typeface="Nunito Sans" pitchFamily="2" charset="77"/>
                <a:cs typeface="CircularXX Book" panose="02010504010101010104" pitchFamily="2" charset="77"/>
              </a:defRPr>
            </a:lvl1pPr>
          </a:lstStyle>
          <a:p>
            <a:endParaRPr lang="es-MX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913F1F-4E64-5ACD-62C3-4AFB455C9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2800" y="6310800"/>
            <a:ext cx="122411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92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RAFT by emerg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96DDB4D-629D-2FE0-C06B-14968241AD92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-600" y="0"/>
            <a:ext cx="12193200" cy="6858000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9399F571-8C7D-3174-AB79-6F3B01A31016}"/>
              </a:ext>
            </a:extLst>
          </p:cNvPr>
          <p:cNvSpPr/>
          <p:nvPr userDrawn="1"/>
        </p:nvSpPr>
        <p:spPr>
          <a:xfrm>
            <a:off x="-600" y="0"/>
            <a:ext cx="121932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pic>
        <p:nvPicPr>
          <p:cNvPr id="7" name="Imagen 14">
            <a:extLst>
              <a:ext uri="{FF2B5EF4-FFF2-40B4-BE49-F238E27FC236}">
                <a16:creationId xmlns:a16="http://schemas.microsoft.com/office/drawing/2014/main" id="{74CDE4B3-E138-F276-85D2-EBF4FD5CC8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4000" y="6100810"/>
            <a:ext cx="613318" cy="613318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3D6161-5C5A-90F9-48E3-C5692824C6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6139" y="3925357"/>
            <a:ext cx="5760000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50" baseline="0">
                <a:solidFill>
                  <a:schemeClr val="bg1"/>
                </a:solidFill>
                <a:latin typeface="PP Neue Machina Inktrap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MX" dirty="0"/>
              <a:t>Clic to add subtitle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57C9A99-9548-214D-B78B-4FAA62350F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6139" y="4397321"/>
            <a:ext cx="5760000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 baseline="0">
                <a:solidFill>
                  <a:schemeClr val="bg1"/>
                </a:solidFill>
                <a:latin typeface="PP Neue Machina Inktrap Light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MX"/>
              <a:t>Clic to add subtitle</a:t>
            </a:r>
          </a:p>
        </p:txBody>
      </p:sp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1F67342D-7D3A-7EBE-231C-9746AD80BD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16139" y="2139748"/>
            <a:ext cx="3704400" cy="152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917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4">
            <a:extLst>
              <a:ext uri="{FF2B5EF4-FFF2-40B4-BE49-F238E27FC236}">
                <a16:creationId xmlns:a16="http://schemas.microsoft.com/office/drawing/2014/main" id="{41E20FA9-9A07-3DB7-18DD-B76BF8861F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2400" y="0"/>
            <a:ext cx="12196800" cy="68580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>
              <a:defRPr sz="1200" b="0" i="0">
                <a:latin typeface="Nunito Sans" pitchFamily="2" charset="77"/>
                <a:cs typeface="CircularXX Book" panose="02010504010101010104" pitchFamily="2" charset="77"/>
              </a:defRPr>
            </a:lvl1pPr>
          </a:lstStyle>
          <a:p>
            <a:endParaRPr lang="es-MX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C997C35-F838-F85F-1DF9-307EC586F111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rgbClr val="000000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 dirty="0">
              <a:solidFill>
                <a:srgbClr val="000000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811313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D3FF2FF-4C8D-7583-6AEF-ED05421296AA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5F43A6C1-00F8-3F40-0D4F-DE208469D7B9}"/>
              </a:ext>
            </a:extLst>
          </p:cNvPr>
          <p:cNvSpPr/>
          <p:nvPr userDrawn="1"/>
        </p:nvSpPr>
        <p:spPr>
          <a:xfrm>
            <a:off x="-600" y="0"/>
            <a:ext cx="121932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A4D7AFB-C8E4-7322-0C4A-5EE718B5F57A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chemeClr val="bg1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94FFF32A-A7F6-BE49-12DB-2CCE70F857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070" y="539670"/>
            <a:ext cx="4680000" cy="4860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4500" b="0" i="0">
                <a:solidFill>
                  <a:schemeClr val="bg1"/>
                </a:solidFill>
                <a:latin typeface="PP Neue Machina Inktrap" pitchFamily="2" charset="77"/>
                <a:cs typeface="PP Neue Machina Inktrap" pitchFamily="2" charset="77"/>
              </a:defRPr>
            </a:lvl1pPr>
          </a:lstStyle>
          <a:p>
            <a:r>
              <a:rPr lang="es-MX" dirty="0"/>
              <a:t>Quote</a:t>
            </a:r>
            <a:br>
              <a:rPr lang="es-MX" dirty="0"/>
            </a:br>
            <a:r>
              <a:rPr lang="es-MX" dirty="0"/>
              <a:t>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DC7F08-20C7-4050-DBFB-2A6343D786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62800" y="6310800"/>
            <a:ext cx="1224111" cy="396000"/>
          </a:xfrm>
          <a:prstGeom prst="rect">
            <a:avLst/>
          </a:prstGeom>
        </p:spPr>
      </p:pic>
      <p:pic>
        <p:nvPicPr>
          <p:cNvPr id="2" name="Imagen 10">
            <a:extLst>
              <a:ext uri="{FF2B5EF4-FFF2-40B4-BE49-F238E27FC236}">
                <a16:creationId xmlns:a16="http://schemas.microsoft.com/office/drawing/2014/main" id="{F26B84E1-8395-6C35-7396-51317AFE51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32282" y="162804"/>
            <a:ext cx="613318" cy="61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282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+ Quote CR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D3FF2FF-4C8D-7583-6AEF-ED05421296AA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5F43A6C1-00F8-3F40-0D4F-DE208469D7B9}"/>
              </a:ext>
            </a:extLst>
          </p:cNvPr>
          <p:cNvSpPr/>
          <p:nvPr userDrawn="1"/>
        </p:nvSpPr>
        <p:spPr>
          <a:xfrm>
            <a:off x="-600" y="0"/>
            <a:ext cx="121932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A4D7AFB-C8E4-7322-0C4A-5EE718B5F57A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chemeClr val="bg1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94FFF32A-A7F6-BE49-12DB-2CCE70F857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070" y="539670"/>
            <a:ext cx="4680000" cy="4860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4500" b="0" i="0">
                <a:solidFill>
                  <a:schemeClr val="bg1"/>
                </a:solidFill>
                <a:latin typeface="PP Neue Machina Inktrap" pitchFamily="2" charset="77"/>
                <a:cs typeface="PP Neue Machina Inktrap" pitchFamily="2" charset="77"/>
              </a:defRPr>
            </a:lvl1pPr>
          </a:lstStyle>
          <a:p>
            <a:r>
              <a:rPr lang="es-MX" dirty="0"/>
              <a:t>Quote</a:t>
            </a:r>
            <a:br>
              <a:rPr lang="es-MX" dirty="0"/>
            </a:br>
            <a:r>
              <a:rPr lang="es-MX" dirty="0"/>
              <a:t>here</a:t>
            </a:r>
          </a:p>
        </p:txBody>
      </p:sp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E2AC3586-11D0-6F33-AA08-22D2893187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34105"/>
          <a:stretch>
            <a:fillRect/>
          </a:stretch>
        </p:blipFill>
        <p:spPr>
          <a:xfrm>
            <a:off x="368985" y="6289811"/>
            <a:ext cx="1080000" cy="29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788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+ Quote CRAFT by emerg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D3FF2FF-4C8D-7583-6AEF-ED05421296AA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5F43A6C1-00F8-3F40-0D4F-DE208469D7B9}"/>
              </a:ext>
            </a:extLst>
          </p:cNvPr>
          <p:cNvSpPr/>
          <p:nvPr userDrawn="1"/>
        </p:nvSpPr>
        <p:spPr>
          <a:xfrm>
            <a:off x="-600" y="0"/>
            <a:ext cx="121932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A4D7AFB-C8E4-7322-0C4A-5EE718B5F57A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chemeClr val="bg1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94FFF32A-A7F6-BE49-12DB-2CCE70F857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070" y="539670"/>
            <a:ext cx="4680000" cy="4860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4500" b="0" i="0">
                <a:solidFill>
                  <a:schemeClr val="bg1"/>
                </a:solidFill>
                <a:latin typeface="PP Neue Machina Inktrap" pitchFamily="2" charset="77"/>
                <a:cs typeface="PP Neue Machina Inktrap" pitchFamily="2" charset="77"/>
              </a:defRPr>
            </a:lvl1pPr>
          </a:lstStyle>
          <a:p>
            <a:r>
              <a:rPr lang="es-MX" dirty="0"/>
              <a:t>Quote</a:t>
            </a:r>
            <a:br>
              <a:rPr lang="es-MX" dirty="0"/>
            </a:br>
            <a:r>
              <a:rPr lang="es-MX" dirty="0"/>
              <a:t>here</a:t>
            </a:r>
          </a:p>
        </p:txBody>
      </p:sp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E2AC3586-11D0-6F33-AA08-22D2893187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8985" y="6140726"/>
            <a:ext cx="1080000" cy="44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786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4CACE8C-C17C-D571-F30E-7CA83F2649C7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60F6FB45-2150-5647-B200-E50161655BEC}"/>
              </a:ext>
            </a:extLst>
          </p:cNvPr>
          <p:cNvSpPr/>
          <p:nvPr userDrawn="1"/>
        </p:nvSpPr>
        <p:spPr>
          <a:xfrm>
            <a:off x="-600" y="0"/>
            <a:ext cx="121932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A4D7AFB-C8E4-7322-0C4A-5EE718B5F57A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chemeClr val="bg1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94FFF32A-A7F6-BE49-12DB-2CCE70F857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070" y="539670"/>
            <a:ext cx="4680000" cy="4860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4500" b="0" i="0">
                <a:solidFill>
                  <a:schemeClr val="bg1"/>
                </a:solidFill>
                <a:latin typeface="PP Neue Machina Inktrap" pitchFamily="2" charset="77"/>
                <a:cs typeface="PP Neue Machina Inktrap" pitchFamily="2" charset="77"/>
              </a:defRPr>
            </a:lvl1pPr>
          </a:lstStyle>
          <a:p>
            <a:r>
              <a:rPr lang="es-MX" dirty="0"/>
              <a:t>Quote</a:t>
            </a:r>
            <a:br>
              <a:rPr lang="es-MX" dirty="0"/>
            </a:br>
            <a:r>
              <a:rPr lang="es-MX" dirty="0"/>
              <a:t>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84C00D-993B-F5AA-C343-100528E950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62800" y="6310800"/>
            <a:ext cx="1224111" cy="396000"/>
          </a:xfrm>
          <a:prstGeom prst="rect">
            <a:avLst/>
          </a:prstGeom>
        </p:spPr>
      </p:pic>
      <p:pic>
        <p:nvPicPr>
          <p:cNvPr id="2" name="Imagen 10">
            <a:extLst>
              <a:ext uri="{FF2B5EF4-FFF2-40B4-BE49-F238E27FC236}">
                <a16:creationId xmlns:a16="http://schemas.microsoft.com/office/drawing/2014/main" id="{C5F9A6AF-763D-0EA0-AD61-EB705CB97CD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32282" y="162804"/>
            <a:ext cx="613318" cy="61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774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+ Quote 2 CR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4CACE8C-C17C-D571-F30E-7CA83F2649C7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60F6FB45-2150-5647-B200-E50161655BEC}"/>
              </a:ext>
            </a:extLst>
          </p:cNvPr>
          <p:cNvSpPr/>
          <p:nvPr userDrawn="1"/>
        </p:nvSpPr>
        <p:spPr>
          <a:xfrm>
            <a:off x="-600" y="0"/>
            <a:ext cx="121932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A4D7AFB-C8E4-7322-0C4A-5EE718B5F57A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chemeClr val="bg1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94FFF32A-A7F6-BE49-12DB-2CCE70F857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070" y="539670"/>
            <a:ext cx="4680000" cy="4860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4500" b="0" i="0">
                <a:solidFill>
                  <a:schemeClr val="bg1"/>
                </a:solidFill>
                <a:latin typeface="PP Neue Machina Inktrap" pitchFamily="2" charset="77"/>
                <a:cs typeface="PP Neue Machina Inktrap" pitchFamily="2" charset="77"/>
              </a:defRPr>
            </a:lvl1pPr>
          </a:lstStyle>
          <a:p>
            <a:r>
              <a:rPr lang="es-MX" dirty="0"/>
              <a:t>Quote</a:t>
            </a:r>
            <a:br>
              <a:rPr lang="es-MX" dirty="0"/>
            </a:br>
            <a:r>
              <a:rPr lang="es-MX" dirty="0"/>
              <a:t>here</a:t>
            </a:r>
          </a:p>
        </p:txBody>
      </p:sp>
      <p:pic>
        <p:nvPicPr>
          <p:cNvPr id="2" name="Picture 1" descr="A black and white logo&#10;&#10;AI-generated content may be incorrect.">
            <a:extLst>
              <a:ext uri="{FF2B5EF4-FFF2-40B4-BE49-F238E27FC236}">
                <a16:creationId xmlns:a16="http://schemas.microsoft.com/office/drawing/2014/main" id="{F89A9C26-09FB-705F-BCE8-8FB82E9152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34105"/>
          <a:stretch>
            <a:fillRect/>
          </a:stretch>
        </p:blipFill>
        <p:spPr>
          <a:xfrm>
            <a:off x="368985" y="6289811"/>
            <a:ext cx="1080000" cy="29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389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+ Quote 2 CRAFT by emerg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4CACE8C-C17C-D571-F30E-7CA83F2649C7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60F6FB45-2150-5647-B200-E50161655BEC}"/>
              </a:ext>
            </a:extLst>
          </p:cNvPr>
          <p:cNvSpPr/>
          <p:nvPr userDrawn="1"/>
        </p:nvSpPr>
        <p:spPr>
          <a:xfrm>
            <a:off x="-600" y="0"/>
            <a:ext cx="121932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A4D7AFB-C8E4-7322-0C4A-5EE718B5F57A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chemeClr val="bg1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94FFF32A-A7F6-BE49-12DB-2CCE70F857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070" y="539670"/>
            <a:ext cx="4680000" cy="4860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4500" b="0" i="0">
                <a:solidFill>
                  <a:schemeClr val="bg1"/>
                </a:solidFill>
                <a:latin typeface="PP Neue Machina Inktrap" pitchFamily="2" charset="77"/>
                <a:cs typeface="PP Neue Machina Inktrap" pitchFamily="2" charset="77"/>
              </a:defRPr>
            </a:lvl1pPr>
          </a:lstStyle>
          <a:p>
            <a:r>
              <a:rPr lang="es-MX" dirty="0"/>
              <a:t>Quote</a:t>
            </a:r>
            <a:br>
              <a:rPr lang="es-MX" dirty="0"/>
            </a:br>
            <a:r>
              <a:rPr lang="es-MX" dirty="0"/>
              <a:t>here</a:t>
            </a:r>
          </a:p>
        </p:txBody>
      </p:sp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E0869DC7-A76C-6201-CC6B-E5BC8B676F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8985" y="6140726"/>
            <a:ext cx="1080000" cy="44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748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D690D81-20C9-55FC-D11A-FB05D534FEC9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674014CF-099C-7F23-79EE-1879A53BFAEA}"/>
              </a:ext>
            </a:extLst>
          </p:cNvPr>
          <p:cNvSpPr/>
          <p:nvPr userDrawn="1"/>
        </p:nvSpPr>
        <p:spPr>
          <a:xfrm>
            <a:off x="-600" y="0"/>
            <a:ext cx="121932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A4D7AFB-C8E4-7322-0C4A-5EE718B5F57A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chemeClr val="bg1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94FFF32A-A7F6-BE49-12DB-2CCE70F857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070" y="539670"/>
            <a:ext cx="4680000" cy="4860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4500" b="0" i="0">
                <a:solidFill>
                  <a:schemeClr val="bg1"/>
                </a:solidFill>
                <a:latin typeface="PP Neue Machina Inktrap" pitchFamily="2" charset="77"/>
                <a:cs typeface="PP Neue Machina Inktrap" pitchFamily="2" charset="77"/>
              </a:defRPr>
            </a:lvl1pPr>
          </a:lstStyle>
          <a:p>
            <a:r>
              <a:rPr lang="es-MX" dirty="0"/>
              <a:t>Quote</a:t>
            </a:r>
            <a:br>
              <a:rPr lang="es-MX" dirty="0"/>
            </a:br>
            <a:r>
              <a:rPr lang="es-MX" dirty="0"/>
              <a:t>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40EBAC-0B62-9C97-963D-780D4919C4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62800" y="6310800"/>
            <a:ext cx="1224111" cy="396000"/>
          </a:xfrm>
          <a:prstGeom prst="rect">
            <a:avLst/>
          </a:prstGeom>
        </p:spPr>
      </p:pic>
      <p:pic>
        <p:nvPicPr>
          <p:cNvPr id="2" name="Imagen 10">
            <a:extLst>
              <a:ext uri="{FF2B5EF4-FFF2-40B4-BE49-F238E27FC236}">
                <a16:creationId xmlns:a16="http://schemas.microsoft.com/office/drawing/2014/main" id="{982FD219-9C62-9979-3256-10366088A9D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32282" y="162804"/>
            <a:ext cx="613318" cy="61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2875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Quo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94FCB64-7B84-9E2E-3267-EA295D15F781}"/>
              </a:ext>
            </a:extLst>
          </p:cNvPr>
          <p:cNvPicPr>
            <a:picLocks/>
          </p:cNvPicPr>
          <p:nvPr userDrawn="1"/>
        </p:nvPicPr>
        <p:blipFill>
          <a:blip r:embed="rId2"/>
          <a:srcRect l="37181" b="37181"/>
          <a:stretch>
            <a:fillRect/>
          </a:stretch>
        </p:blipFill>
        <p:spPr>
          <a:xfrm flipH="1">
            <a:off x="-600" y="0"/>
            <a:ext cx="12193200" cy="6858000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33AB430C-B1C4-81AD-9301-799684322064}"/>
              </a:ext>
            </a:extLst>
          </p:cNvPr>
          <p:cNvSpPr/>
          <p:nvPr userDrawn="1"/>
        </p:nvSpPr>
        <p:spPr>
          <a:xfrm>
            <a:off x="-600" y="0"/>
            <a:ext cx="121932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A4D7AFB-C8E4-7322-0C4A-5EE718B5F57A}"/>
              </a:ext>
            </a:extLst>
          </p:cNvPr>
          <p:cNvSpPr txBox="1">
            <a:spLocks/>
          </p:cNvSpPr>
          <p:nvPr userDrawn="1"/>
        </p:nvSpPr>
        <p:spPr>
          <a:xfrm>
            <a:off x="11132566" y="6392103"/>
            <a:ext cx="811319" cy="293436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r" defTabSz="914400" rtl="0" eaLnBrk="1" latinLnBrk="0" hangingPunct="1">
              <a:defRPr sz="1500" kern="1200">
                <a:solidFill>
                  <a:schemeClr val="bg1"/>
                </a:solidFill>
                <a:latin typeface="Nunito San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052D55-D0EC-FF4B-9660-720FEDC56534}" type="slidenum">
              <a:rPr lang="en-US" sz="1000" b="0" i="0" smtClean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rPr>
              <a:pPr/>
              <a:t>‹#›</a:t>
            </a:fld>
            <a:endParaRPr lang="en-US" sz="1000" b="0" i="0">
              <a:solidFill>
                <a:schemeClr val="bg1"/>
              </a:solidFill>
              <a:latin typeface="Nunito Sans Light" pitchFamily="2" charset="77"/>
              <a:cs typeface="CircularXX Light" panose="02010404010101010104" pitchFamily="2" charset="77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94FFF32A-A7F6-BE49-12DB-2CCE70F857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070" y="539670"/>
            <a:ext cx="4680000" cy="4860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4500" b="0" i="0">
                <a:solidFill>
                  <a:schemeClr val="bg1"/>
                </a:solidFill>
                <a:latin typeface="PP Neue Machina Inktrap" pitchFamily="2" charset="77"/>
                <a:cs typeface="PP Neue Machina Inktrap" pitchFamily="2" charset="77"/>
              </a:defRPr>
            </a:lvl1pPr>
          </a:lstStyle>
          <a:p>
            <a:r>
              <a:rPr lang="es-MX" dirty="0"/>
              <a:t>Quote</a:t>
            </a:r>
            <a:br>
              <a:rPr lang="es-MX" dirty="0"/>
            </a:br>
            <a:r>
              <a:rPr lang="es-MX" dirty="0"/>
              <a:t>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528F68-2D7E-F143-E92D-30D29EA61F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62800" y="6310800"/>
            <a:ext cx="1224111" cy="396000"/>
          </a:xfrm>
          <a:prstGeom prst="rect">
            <a:avLst/>
          </a:prstGeom>
        </p:spPr>
      </p:pic>
      <p:pic>
        <p:nvPicPr>
          <p:cNvPr id="2" name="Imagen 10">
            <a:extLst>
              <a:ext uri="{FF2B5EF4-FFF2-40B4-BE49-F238E27FC236}">
                <a16:creationId xmlns:a16="http://schemas.microsoft.com/office/drawing/2014/main" id="{439E9C47-22B9-1D2B-F6AF-2276D747F4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32282" y="162804"/>
            <a:ext cx="613318" cy="61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76227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D72ECB6E-4B11-0AB1-71CE-074FF699AB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6139" y="2325600"/>
            <a:ext cx="5760000" cy="1800000"/>
          </a:xfrm>
          <a:prstGeom prst="rect">
            <a:avLst/>
          </a:prstGeom>
        </p:spPr>
        <p:txBody>
          <a:bodyPr anchor="b"/>
          <a:lstStyle>
            <a:lvl1pPr algn="l">
              <a:defRPr sz="5500" b="0" i="0">
                <a:solidFill>
                  <a:schemeClr val="bg1"/>
                </a:solidFill>
                <a:latin typeface="PP Neue Machina Inktrap" pitchFamily="2" charset="77"/>
                <a:cs typeface="PP Neue Machina Inktrap" pitchFamily="2" charset="77"/>
              </a:defRPr>
            </a:lvl1pPr>
          </a:lstStyle>
          <a:p>
            <a:r>
              <a:rPr lang="es-MX"/>
              <a:t>Thank you</a:t>
            </a: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BDD98B88-7487-85A3-C919-CA9BC236EB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93" y="108000"/>
            <a:ext cx="2225657" cy="720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3D6161-5C5A-90F9-48E3-C5692824C6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6139" y="4125600"/>
            <a:ext cx="5760000" cy="5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PP Neue Machina Inktrap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MX"/>
              <a:t>For more information contact: name@mail.com</a:t>
            </a:r>
          </a:p>
        </p:txBody>
      </p:sp>
      <p:pic>
        <p:nvPicPr>
          <p:cNvPr id="7" name="Imagen 14">
            <a:extLst>
              <a:ext uri="{FF2B5EF4-FFF2-40B4-BE49-F238E27FC236}">
                <a16:creationId xmlns:a16="http://schemas.microsoft.com/office/drawing/2014/main" id="{74CDE4B3-E138-F276-85D2-EBF4FD5CC8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4000" y="6100810"/>
            <a:ext cx="613318" cy="61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00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71863C3-A4A1-9A61-A587-9509ACB44BDA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7ECC2BCC-8BFA-7561-2F45-F93AC3954034}"/>
              </a:ext>
            </a:extLst>
          </p:cNvPr>
          <p:cNvSpPr/>
          <p:nvPr userDrawn="1"/>
        </p:nvSpPr>
        <p:spPr>
          <a:xfrm>
            <a:off x="-600" y="0"/>
            <a:ext cx="121932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0BBEE37F-7FCF-4C54-8ACB-DE51FF8CD7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0" y="3600000"/>
            <a:ext cx="7200000" cy="1440000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3500" b="0" i="0">
                <a:solidFill>
                  <a:schemeClr val="bg1"/>
                </a:solidFill>
                <a:latin typeface="PP Neue Machina Inktrap" pitchFamily="2" charset="77"/>
                <a:cs typeface="PP Neue Machina Inktrap" pitchFamily="2" charset="77"/>
              </a:defRPr>
            </a:lvl1pPr>
          </a:lstStyle>
          <a:p>
            <a:r>
              <a:rPr lang="es-MX"/>
              <a:t>Clic to add title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3F053AAF-3906-8F19-139D-0066CE83B1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6400" y="291642"/>
            <a:ext cx="11660400" cy="40787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Nunito Sans Light" pitchFamily="2" charset="77"/>
                <a:cs typeface="CircularXX Light" panose="02010404010101010104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Clic to add subtitle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643FEA47-D4D4-EAFA-99F3-74BB7FF2CE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4000" y="6100810"/>
            <a:ext cx="613318" cy="61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523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9215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731" r:id="rId2"/>
    <p:sldLayoutId id="2147483712" r:id="rId3"/>
    <p:sldLayoutId id="2147483755" r:id="rId4"/>
    <p:sldLayoutId id="2147483756" r:id="rId5"/>
    <p:sldLayoutId id="2147483765" r:id="rId6"/>
    <p:sldLayoutId id="2147483868" r:id="rId7"/>
    <p:sldLayoutId id="2147483878" r:id="rId8"/>
    <p:sldLayoutId id="2147483713" r:id="rId9"/>
    <p:sldLayoutId id="2147483714" r:id="rId10"/>
    <p:sldLayoutId id="2147483757" r:id="rId11"/>
    <p:sldLayoutId id="2147483790" r:id="rId12"/>
    <p:sldLayoutId id="2147483876" r:id="rId13"/>
    <p:sldLayoutId id="2147483794" r:id="rId14"/>
    <p:sldLayoutId id="2147483789" r:id="rId15"/>
    <p:sldLayoutId id="2147483730" r:id="rId16"/>
    <p:sldLayoutId id="2147483846" r:id="rId17"/>
    <p:sldLayoutId id="2147483848" r:id="rId18"/>
    <p:sldLayoutId id="2147483841" r:id="rId19"/>
    <p:sldLayoutId id="2147483844" r:id="rId20"/>
    <p:sldLayoutId id="2147483847" r:id="rId21"/>
    <p:sldLayoutId id="2147483842" r:id="rId22"/>
    <p:sldLayoutId id="2147483845" r:id="rId23"/>
    <p:sldLayoutId id="2147483833" r:id="rId24"/>
    <p:sldLayoutId id="2147483857" r:id="rId25"/>
    <p:sldLayoutId id="2147483834" r:id="rId26"/>
    <p:sldLayoutId id="2147483865" r:id="rId27"/>
    <p:sldLayoutId id="2147483798" r:id="rId28"/>
    <p:sldLayoutId id="2147483866" r:id="rId29"/>
    <p:sldLayoutId id="2147483800" r:id="rId30"/>
    <p:sldLayoutId id="2147483867" r:id="rId31"/>
    <p:sldLayoutId id="2147483791" r:id="rId32"/>
    <p:sldLayoutId id="2147483837" r:id="rId33"/>
    <p:sldLayoutId id="2147483839" r:id="rId34"/>
    <p:sldLayoutId id="2147483838" r:id="rId35"/>
    <p:sldLayoutId id="2147483836" r:id="rId36"/>
    <p:sldLayoutId id="2147483792" r:id="rId37"/>
    <p:sldLayoutId id="2147483875" r:id="rId38"/>
    <p:sldLayoutId id="2147483840" r:id="rId39"/>
    <p:sldLayoutId id="2147483780" r:id="rId40"/>
    <p:sldLayoutId id="2147483783" r:id="rId41"/>
    <p:sldLayoutId id="2147483862" r:id="rId42"/>
    <p:sldLayoutId id="2147483745" r:id="rId43"/>
    <p:sldLayoutId id="2147483863" r:id="rId44"/>
    <p:sldLayoutId id="2147483785" r:id="rId45"/>
    <p:sldLayoutId id="2147483793" r:id="rId46"/>
    <p:sldLayoutId id="2147483779" r:id="rId47"/>
    <p:sldLayoutId id="2147483795" r:id="rId48"/>
    <p:sldLayoutId id="2147483877" r:id="rId49"/>
    <p:sldLayoutId id="2147483702" r:id="rId50"/>
    <p:sldLayoutId id="2147483772" r:id="rId51"/>
    <p:sldLayoutId id="2147483872" r:id="rId52"/>
    <p:sldLayoutId id="2147483807" r:id="rId53"/>
    <p:sldLayoutId id="2147483873" r:id="rId54"/>
    <p:sldLayoutId id="2147483809" r:id="rId55"/>
    <p:sldLayoutId id="2147483881" r:id="rId56"/>
    <p:sldLayoutId id="2147483811" r:id="rId57"/>
    <p:sldLayoutId id="2147483826" r:id="rId58"/>
    <p:sldLayoutId id="2147483827" r:id="rId59"/>
    <p:sldLayoutId id="2147483828" r:id="rId60"/>
    <p:sldLayoutId id="2147483829" r:id="rId61"/>
    <p:sldLayoutId id="2147483830" r:id="rId62"/>
    <p:sldLayoutId id="2147483832" r:id="rId63"/>
    <p:sldLayoutId id="2147483843" r:id="rId64"/>
    <p:sldLayoutId id="2147483849" r:id="rId65"/>
    <p:sldLayoutId id="2147483850" r:id="rId66"/>
    <p:sldLayoutId id="2147483851" r:id="rId67"/>
    <p:sldLayoutId id="2147483853" r:id="rId68"/>
    <p:sldLayoutId id="2147483854" r:id="rId69"/>
    <p:sldLayoutId id="2147483796" r:id="rId70"/>
    <p:sldLayoutId id="2147483806" r:id="rId71"/>
    <p:sldLayoutId id="2147483871" r:id="rId72"/>
    <p:sldLayoutId id="2147483808" r:id="rId73"/>
    <p:sldLayoutId id="2147483874" r:id="rId74"/>
    <p:sldLayoutId id="2147483810" r:id="rId75"/>
    <p:sldLayoutId id="2147483882" r:id="rId76"/>
    <p:sldLayoutId id="2147483864" r:id="rId77"/>
    <p:sldLayoutId id="2147483701" r:id="rId78"/>
    <p:sldLayoutId id="2147483852" r:id="rId79"/>
    <p:sldLayoutId id="2147483738" r:id="rId80"/>
    <p:sldLayoutId id="2147483705" r:id="rId81"/>
    <p:sldLayoutId id="2147483870" r:id="rId82"/>
    <p:sldLayoutId id="2147483879" r:id="rId83"/>
    <p:sldLayoutId id="2147483739" r:id="rId84"/>
    <p:sldLayoutId id="2147483869" r:id="rId85"/>
    <p:sldLayoutId id="2147483880" r:id="rId86"/>
    <p:sldLayoutId id="2147483740" r:id="rId87"/>
    <p:sldLayoutId id="2147483741" r:id="rId88"/>
    <p:sldLayoutId id="2147483763" r:id="rId8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8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3803C451-0A84-A73C-51AB-700F1199FB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Autonomous Agent Creation, Memory, and Self-Improvement</a:t>
            </a:r>
            <a:endParaRPr lang="en-MX"/>
          </a:p>
          <a:p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859BB2A-1C31-105E-3137-A770570939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September 2025</a:t>
            </a:r>
            <a:endParaRPr lang="en-MX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72770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86B9E-73C6-912A-F58F-8454C6DF2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67368F-ACE8-3F5E-6AC1-DB242B9DC2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aditya@emergence.ai</a:t>
            </a:r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7593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2D1207-EE07-8962-750E-EEA8012D0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600" dirty="0"/>
              <a:t>Agenda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8379C80-44A7-A945-FDE6-0E8C4AA24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MX" sz="2000" dirty="0"/>
              <a:t>What is CRAFT?</a:t>
            </a:r>
          </a:p>
          <a:p>
            <a:endParaRPr lang="es-MX" sz="2000" dirty="0"/>
          </a:p>
          <a:p>
            <a:r>
              <a:rPr lang="es-MX" sz="2000" dirty="0"/>
              <a:t>Challenges</a:t>
            </a:r>
          </a:p>
          <a:p>
            <a:endParaRPr lang="es-MX" sz="2000" dirty="0"/>
          </a:p>
          <a:p>
            <a:r>
              <a:rPr lang="es-MX" sz="2000" dirty="0"/>
              <a:t>Solutions</a:t>
            </a:r>
          </a:p>
          <a:p>
            <a:endParaRPr lang="es-MX" sz="2000" dirty="0"/>
          </a:p>
          <a:p>
            <a:r>
              <a:rPr lang="es-MX" sz="2000" dirty="0"/>
              <a:t>Results</a:t>
            </a:r>
          </a:p>
          <a:p>
            <a:endParaRPr lang="es-MX" sz="2000" dirty="0"/>
          </a:p>
          <a:p>
            <a:r>
              <a:rPr lang="es-MX" sz="2000" dirty="0"/>
              <a:t>What next?</a:t>
            </a:r>
          </a:p>
        </p:txBody>
      </p:sp>
    </p:spTree>
    <p:extLst>
      <p:ext uri="{BB962C8B-B14F-4D97-AF65-F5344CB8AC3E}">
        <p14:creationId xmlns:p14="http://schemas.microsoft.com/office/powerpoint/2010/main" val="1534123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008F62-14B5-8010-E1AF-385529DBF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656" y="947854"/>
            <a:ext cx="4978944" cy="4561288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Design, test, publish, deploy, and govern Agentic Solutions for ​automated  machine-scale data intelligence</a:t>
            </a:r>
            <a:endParaRPr lang="en-MX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5151E1B-79ED-DC18-1895-C40FF0B913BF}"/>
              </a:ext>
            </a:extLst>
          </p:cNvPr>
          <p:cNvSpPr txBox="1">
            <a:spLocks/>
          </p:cNvSpPr>
          <p:nvPr/>
        </p:nvSpPr>
        <p:spPr>
          <a:xfrm>
            <a:off x="756000" y="381600"/>
            <a:ext cx="11163600" cy="8964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500" b="0" i="0" kern="1200">
                <a:solidFill>
                  <a:schemeClr val="bg1"/>
                </a:solidFill>
                <a:latin typeface="PP Neue Machina Inktrap" pitchFamily="2" charset="77"/>
                <a:ea typeface="+mj-ea"/>
                <a:cs typeface="PP Neue Machina Inktrap" pitchFamily="2" charset="77"/>
              </a:defRPr>
            </a:lvl1pPr>
          </a:lstStyle>
          <a:p>
            <a:r>
              <a:rPr lang="en-US"/>
              <a:t>What is CRAFT?</a:t>
            </a:r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3E2F75A8-035F-F4D7-9CF5-3D406135890F}"/>
              </a:ext>
            </a:extLst>
          </p:cNvPr>
          <p:cNvSpPr txBox="1">
            <a:spLocks/>
          </p:cNvSpPr>
          <p:nvPr/>
        </p:nvSpPr>
        <p:spPr>
          <a:xfrm>
            <a:off x="272400" y="1422966"/>
            <a:ext cx="5615063" cy="486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500" b="0" i="0" kern="1200">
                <a:solidFill>
                  <a:schemeClr val="bg1"/>
                </a:solidFill>
                <a:latin typeface="PP Neue Machina Inktrap" pitchFamily="2" charset="77"/>
                <a:ea typeface="+mj-ea"/>
                <a:cs typeface="PP Neue Machina Inktrap" pitchFamily="2" charset="77"/>
              </a:defRPr>
            </a:lvl1pPr>
          </a:lstStyle>
          <a:p>
            <a:br>
              <a:rPr lang="en-US" dirty="0"/>
            </a:br>
            <a:r>
              <a:rPr lang="en-US" b="1" dirty="0">
                <a:solidFill>
                  <a:schemeClr val="accent1"/>
                </a:solidFill>
              </a:rPr>
              <a:t>C</a:t>
            </a:r>
            <a:r>
              <a:rPr lang="en-US" dirty="0"/>
              <a:t>reate</a:t>
            </a:r>
          </a:p>
          <a:p>
            <a:r>
              <a:rPr lang="en-US" b="1" dirty="0">
                <a:solidFill>
                  <a:schemeClr val="accent1"/>
                </a:solidFill>
              </a:rPr>
              <a:t>R</a:t>
            </a:r>
            <a:r>
              <a:rPr lang="en-US" dirty="0"/>
              <a:t>emember</a:t>
            </a:r>
          </a:p>
          <a:p>
            <a:r>
              <a:rPr lang="en-US" b="1" dirty="0">
                <a:solidFill>
                  <a:schemeClr val="accent1"/>
                </a:solidFill>
              </a:rPr>
              <a:t>A</a:t>
            </a:r>
            <a:r>
              <a:rPr lang="en-US" dirty="0"/>
              <a:t>ssemble</a:t>
            </a:r>
          </a:p>
          <a:p>
            <a:r>
              <a:rPr lang="en-US" b="1" dirty="0">
                <a:solidFill>
                  <a:schemeClr val="accent1"/>
                </a:solidFill>
              </a:rPr>
              <a:t>F</a:t>
            </a:r>
            <a:r>
              <a:rPr lang="en-US" dirty="0"/>
              <a:t>inetune</a:t>
            </a:r>
          </a:p>
          <a:p>
            <a:r>
              <a:rPr lang="en-US" b="1" dirty="0">
                <a:solidFill>
                  <a:schemeClr val="accent1"/>
                </a:solidFill>
              </a:rPr>
              <a:t>T</a:t>
            </a:r>
            <a:r>
              <a:rPr lang="en-US" dirty="0"/>
              <a:t>rust</a:t>
            </a:r>
            <a:endParaRPr lang="en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99249B-092E-7900-87D9-BDC2DC02F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12" y="2113604"/>
            <a:ext cx="6423471" cy="361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12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08428-926D-36C4-4EBE-EA7235321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381600"/>
            <a:ext cx="11163600" cy="896400"/>
          </a:xfrm>
        </p:spPr>
        <p:txBody>
          <a:bodyPr/>
          <a:lstStyle/>
          <a:p>
            <a:r>
              <a:rPr lang="en-US" dirty="0"/>
              <a:t>Challenges: Abstracted from several recent client projects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742C74-D2F7-E9DB-D1BC-18526A1A556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1800" dirty="0"/>
              <a:t>Consistency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Nunito Sans" pitchFamily="2" charset="77"/>
              </a:rPr>
              <a:t>LLMs are unreliable and stochastic while enterprises thrive on deterministic workflows</a:t>
            </a:r>
          </a:p>
          <a:p>
            <a:r>
              <a:rPr lang="en-US" sz="1800" dirty="0"/>
              <a:t>Accuracy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Nunito Sans" pitchFamily="2" charset="77"/>
              </a:rPr>
              <a:t>Enterprises require systems to be highly accurate to be trustworthy</a:t>
            </a:r>
          </a:p>
          <a:p>
            <a:r>
              <a:rPr lang="en-US" sz="1800" dirty="0"/>
              <a:t>Reliability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Nunito Sans" pitchFamily="2" charset="77"/>
              </a:rPr>
              <a:t>Should </a:t>
            </a:r>
            <a:r>
              <a:rPr lang="en-US" sz="1600" i="1" dirty="0">
                <a:solidFill>
                  <a:schemeClr val="bg1"/>
                </a:solidFill>
                <a:latin typeface="Nunito Sans" pitchFamily="2" charset="77"/>
              </a:rPr>
              <a:t>never </a:t>
            </a:r>
            <a:r>
              <a:rPr lang="en-US" sz="1600" dirty="0">
                <a:solidFill>
                  <a:schemeClr val="bg1"/>
                </a:solidFill>
                <a:latin typeface="Nunito Sans" pitchFamily="2" charset="77"/>
              </a:rPr>
              <a:t>fail or behave in an unexpected manner whereas LLMs tend to hallucinate to be </a:t>
            </a:r>
            <a:r>
              <a:rPr lang="en-US" sz="1600" i="1" dirty="0">
                <a:solidFill>
                  <a:schemeClr val="bg1"/>
                </a:solidFill>
                <a:latin typeface="Nunito Sans" pitchFamily="2" charset="77"/>
              </a:rPr>
              <a:t>creative</a:t>
            </a:r>
            <a:endParaRPr lang="en-US" sz="1600" dirty="0">
              <a:solidFill>
                <a:schemeClr val="bg1"/>
              </a:solidFill>
              <a:latin typeface="Nunito Sans" pitchFamily="2" charset="77"/>
            </a:endParaRPr>
          </a:p>
          <a:p>
            <a:r>
              <a:rPr lang="en-US" sz="1800" dirty="0"/>
              <a:t>Domain knowledge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Nunito Sans" pitchFamily="2" charset="77"/>
              </a:rPr>
              <a:t>Domain specific knowledge of data semantics and computations are not machine-readable</a:t>
            </a:r>
          </a:p>
          <a:p>
            <a:r>
              <a:rPr lang="en-US" sz="1800" dirty="0"/>
              <a:t>Scaling up learning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Nunito Sans" pitchFamily="2" charset="77"/>
              </a:rPr>
              <a:t>Learning via human interaction is critical, but limited in scale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Nunito Sans" pitchFamily="2" charset="77"/>
              </a:rPr>
              <a:t>Need to generalize to unseen and long-tail scenarios</a:t>
            </a:r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93664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F1FF4-56FE-98BE-D1AB-2773359A1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EB518-CD63-ECBD-709A-A39E9B54D3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6000" y="1768128"/>
            <a:ext cx="11163600" cy="3600000"/>
          </a:xfrm>
        </p:spPr>
        <p:txBody>
          <a:bodyPr/>
          <a:lstStyle/>
          <a:p>
            <a:r>
              <a:rPr lang="en-US" sz="1800" dirty="0"/>
              <a:t>Agents-creating-agents (ACA)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Nunito Sans" pitchFamily="2" charset="77"/>
              </a:rPr>
              <a:t>Autonomous agent creation for unseen and long-tail scenarios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Nunito Sans" pitchFamily="2" charset="77"/>
              </a:rPr>
              <a:t>Leverage code-writing strengths of LLMs</a:t>
            </a:r>
          </a:p>
          <a:p>
            <a:pPr lvl="1"/>
            <a:endParaRPr lang="en-US" sz="2800" dirty="0"/>
          </a:p>
          <a:p>
            <a:r>
              <a:rPr lang="en-US" sz="1800" dirty="0"/>
              <a:t>Agentic memory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Nunito Sans" pitchFamily="2" charset="77"/>
              </a:rPr>
              <a:t>Extract semantic and domain knowledge from conversational interactions with users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Nunito Sans" pitchFamily="2" charset="77"/>
              </a:rPr>
              <a:t>Persist lessons and workflows (chains of agents/code) that is verified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Self-improvement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Nunito Sans" pitchFamily="2" charset="77"/>
              </a:rPr>
              <a:t>Autonomous experience collection, self-reflection and planning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Nunito Sans" pitchFamily="2" charset="77"/>
              </a:rPr>
              <a:t>Learn from failures and feedback to </a:t>
            </a:r>
            <a:r>
              <a:rPr lang="en-US" sz="1600" i="1" dirty="0">
                <a:solidFill>
                  <a:schemeClr val="bg1"/>
                </a:solidFill>
                <a:latin typeface="Nunito Sans" pitchFamily="2" charset="77"/>
              </a:rPr>
              <a:t>over-fit </a:t>
            </a:r>
            <a:r>
              <a:rPr lang="en-US" sz="1600" dirty="0">
                <a:solidFill>
                  <a:schemeClr val="bg1"/>
                </a:solidFill>
                <a:latin typeface="Nunito Sans" pitchFamily="2" charset="77"/>
              </a:rPr>
              <a:t>to the enterprise</a:t>
            </a:r>
          </a:p>
          <a:p>
            <a:pPr lvl="1"/>
            <a:endParaRPr lang="en-US" sz="1600" dirty="0">
              <a:solidFill>
                <a:schemeClr val="bg1"/>
              </a:solidFill>
              <a:latin typeface="Nunito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24158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CF0DD-9B8F-A0EB-41B1-C1B191774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Agents-Creating-Agents (ACA)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1690A06-8D5E-9047-2E5F-4E191B792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41" y="1963818"/>
            <a:ext cx="5687658" cy="319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2A6CE77-AAA8-0D50-DBA7-55914B20B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735" y="2157520"/>
            <a:ext cx="6256424" cy="309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144F09-8874-47E3-D4C6-8AED496F56A7}"/>
              </a:ext>
            </a:extLst>
          </p:cNvPr>
          <p:cNvSpPr txBox="1"/>
          <p:nvPr/>
        </p:nvSpPr>
        <p:spPr>
          <a:xfrm>
            <a:off x="2528922" y="6107564"/>
            <a:ext cx="81427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https://</a:t>
            </a:r>
            <a:r>
              <a:rPr lang="en-US" sz="1400" dirty="0" err="1">
                <a:solidFill>
                  <a:schemeClr val="bg1"/>
                </a:solidFill>
              </a:rPr>
              <a:t>www.emergence.ai</a:t>
            </a:r>
            <a:r>
              <a:rPr lang="en-US" sz="1400" dirty="0">
                <a:solidFill>
                  <a:schemeClr val="bg1"/>
                </a:solidFill>
              </a:rPr>
              <a:t>/blog/towards-autonomous-agents-and-recursive-intelligence</a:t>
            </a:r>
          </a:p>
        </p:txBody>
      </p:sp>
    </p:spTree>
    <p:extLst>
      <p:ext uri="{BB962C8B-B14F-4D97-AF65-F5344CB8AC3E}">
        <p14:creationId xmlns:p14="http://schemas.microsoft.com/office/powerpoint/2010/main" val="2306524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03852-B7B6-1ECE-31F6-94AC5A502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Agentic Memory: SOTA on </a:t>
            </a:r>
            <a:r>
              <a:rPr lang="en-US" dirty="0" err="1"/>
              <a:t>LongMemEval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79F8DA6-1563-79E1-37E3-489880CEB8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507322"/>
              </p:ext>
            </p:extLst>
          </p:nvPr>
        </p:nvGraphicFramePr>
        <p:xfrm>
          <a:off x="89214" y="1269795"/>
          <a:ext cx="12002427" cy="4519127"/>
        </p:xfrm>
        <a:graphic>
          <a:graphicData uri="http://schemas.openxmlformats.org/drawingml/2006/table">
            <a:tbl>
              <a:tblPr firstRow="1" firstCol="1">
                <a:tableStyleId>{5A111915-BE36-4E01-A7E5-04B1672EAD32}</a:tableStyleId>
              </a:tblPr>
              <a:tblGrid>
                <a:gridCol w="1333603">
                  <a:extLst>
                    <a:ext uri="{9D8B030D-6E8A-4147-A177-3AD203B41FA5}">
                      <a16:colId xmlns:a16="http://schemas.microsoft.com/office/drawing/2014/main" val="768028319"/>
                    </a:ext>
                  </a:extLst>
                </a:gridCol>
                <a:gridCol w="1333603">
                  <a:extLst>
                    <a:ext uri="{9D8B030D-6E8A-4147-A177-3AD203B41FA5}">
                      <a16:colId xmlns:a16="http://schemas.microsoft.com/office/drawing/2014/main" val="3111203510"/>
                    </a:ext>
                  </a:extLst>
                </a:gridCol>
                <a:gridCol w="1333603">
                  <a:extLst>
                    <a:ext uri="{9D8B030D-6E8A-4147-A177-3AD203B41FA5}">
                      <a16:colId xmlns:a16="http://schemas.microsoft.com/office/drawing/2014/main" val="4254250605"/>
                    </a:ext>
                  </a:extLst>
                </a:gridCol>
                <a:gridCol w="1333603">
                  <a:extLst>
                    <a:ext uri="{9D8B030D-6E8A-4147-A177-3AD203B41FA5}">
                      <a16:colId xmlns:a16="http://schemas.microsoft.com/office/drawing/2014/main" val="2829467999"/>
                    </a:ext>
                  </a:extLst>
                </a:gridCol>
                <a:gridCol w="1333603">
                  <a:extLst>
                    <a:ext uri="{9D8B030D-6E8A-4147-A177-3AD203B41FA5}">
                      <a16:colId xmlns:a16="http://schemas.microsoft.com/office/drawing/2014/main" val="3575675322"/>
                    </a:ext>
                  </a:extLst>
                </a:gridCol>
                <a:gridCol w="1333603">
                  <a:extLst>
                    <a:ext uri="{9D8B030D-6E8A-4147-A177-3AD203B41FA5}">
                      <a16:colId xmlns:a16="http://schemas.microsoft.com/office/drawing/2014/main" val="2084176326"/>
                    </a:ext>
                  </a:extLst>
                </a:gridCol>
                <a:gridCol w="1333603">
                  <a:extLst>
                    <a:ext uri="{9D8B030D-6E8A-4147-A177-3AD203B41FA5}">
                      <a16:colId xmlns:a16="http://schemas.microsoft.com/office/drawing/2014/main" val="638463175"/>
                    </a:ext>
                  </a:extLst>
                </a:gridCol>
                <a:gridCol w="1333603">
                  <a:extLst>
                    <a:ext uri="{9D8B030D-6E8A-4147-A177-3AD203B41FA5}">
                      <a16:colId xmlns:a16="http://schemas.microsoft.com/office/drawing/2014/main" val="1699193555"/>
                    </a:ext>
                  </a:extLst>
                </a:gridCol>
                <a:gridCol w="1333603">
                  <a:extLst>
                    <a:ext uri="{9D8B030D-6E8A-4147-A177-3AD203B41FA5}">
                      <a16:colId xmlns:a16="http://schemas.microsoft.com/office/drawing/2014/main" val="1206329203"/>
                    </a:ext>
                  </a:extLst>
                </a:gridCol>
              </a:tblGrid>
              <a:tr h="579399"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</a:rPr>
                        <a:t>Method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</a:rPr>
                        <a:t>Accuracy</a:t>
                      </a:r>
                      <a:endParaRPr lang="en-US" sz="1400" b="0" dirty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</a:rPr>
                        <a:t>Latency (s/item)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</a:rPr>
                        <a:t>Knowledge Update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</a:rPr>
                        <a:t>Multi Session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</a:rPr>
                        <a:t>Single Session Assistant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</a:rPr>
                        <a:t>Single Session Preference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</a:rPr>
                        <a:t>Single Session User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</a:rPr>
                        <a:t>Temporal Reasoning</a:t>
                      </a:r>
                      <a:endParaRPr lang="en-US" sz="1400" b="0" dirty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1130109"/>
                  </a:ext>
                </a:extLst>
              </a:tr>
              <a:tr h="306952"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</a:rPr>
                        <a:t>Naive RAG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52.00%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1.48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61.54%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36.84%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73.21%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23.33%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81.43%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 dirty="0">
                          <a:solidFill>
                            <a:srgbClr val="FFFFFF"/>
                          </a:solidFill>
                          <a:effectLst/>
                        </a:rPr>
                        <a:t>51.88%</a:t>
                      </a:r>
                      <a:endParaRPr lang="en-US" sz="1400" b="0" dirty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3410458"/>
                  </a:ext>
                </a:extLst>
              </a:tr>
              <a:tr h="255598"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</a:rPr>
                        <a:t>Zep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71.20%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3.20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83.30%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57.90%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80.40%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56.70%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92.90%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 dirty="0">
                          <a:solidFill>
                            <a:srgbClr val="FFFFFF"/>
                          </a:solidFill>
                          <a:effectLst/>
                        </a:rPr>
                        <a:t>62.40%</a:t>
                      </a:r>
                      <a:endParaRPr lang="en-US" sz="1400" b="0" dirty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7514563"/>
                  </a:ext>
                </a:extLst>
              </a:tr>
              <a:tr h="502136"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</a:rPr>
                        <a:t>Full context GPT o3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76.00%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19.23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78.21%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64.66%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98.21%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30.00%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92.86%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 dirty="0">
                          <a:solidFill>
                            <a:srgbClr val="FFFFFF"/>
                          </a:solidFill>
                          <a:effectLst/>
                        </a:rPr>
                        <a:t>78.20%</a:t>
                      </a:r>
                      <a:endParaRPr lang="en-US" sz="1400" b="0" dirty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9473950"/>
                  </a:ext>
                </a:extLst>
              </a:tr>
              <a:tr h="782532"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</a:rPr>
                        <a:t>EmergenceMem Simple Faster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76.80%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2.97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82.05%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63.91%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100.00%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63.33%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94.29%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 dirty="0">
                          <a:solidFill>
                            <a:srgbClr val="FFFFFF"/>
                          </a:solidFill>
                          <a:effectLst/>
                        </a:rPr>
                        <a:t>70.68%</a:t>
                      </a:r>
                      <a:endParaRPr lang="en-US" sz="1400" b="0" dirty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6480598"/>
                  </a:ext>
                </a:extLst>
              </a:tr>
              <a:tr h="782532"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</a:rPr>
                        <a:t>EmergenceMem Simple Fast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79.00%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3.59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80.77%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70.68%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100.00%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46.67%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94.29%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76.69%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1710307"/>
                  </a:ext>
                </a:extLst>
              </a:tr>
              <a:tr h="624004"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</a:rPr>
                        <a:t>EmergenceMem Simple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82.40%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7.12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79.49%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73.68%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100.00%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70.00%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95.71%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 dirty="0">
                          <a:solidFill>
                            <a:srgbClr val="FFFFFF"/>
                          </a:solidFill>
                          <a:effectLst/>
                        </a:rPr>
                        <a:t>81.20%</a:t>
                      </a:r>
                      <a:endParaRPr lang="en-US" sz="1400" b="0" dirty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2354160"/>
                  </a:ext>
                </a:extLst>
              </a:tr>
              <a:tr h="624004"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</a:rPr>
                        <a:t>EmergenceMem Internal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</a:rPr>
                        <a:t>86.00%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5.65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83.33%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81.20%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100.00%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60.00%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FFFFFF"/>
                          </a:solidFill>
                          <a:effectLst/>
                        </a:rPr>
                        <a:t>98.57%</a:t>
                      </a:r>
                      <a:endParaRPr lang="en-US" sz="1400" b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buNone/>
                      </a:pPr>
                      <a:r>
                        <a:rPr lang="en-US" sz="1400" b="0" dirty="0">
                          <a:solidFill>
                            <a:srgbClr val="FFFFFF"/>
                          </a:solidFill>
                          <a:effectLst/>
                        </a:rPr>
                        <a:t>85.71%</a:t>
                      </a:r>
                      <a:endParaRPr lang="en-US" sz="1400" b="0" dirty="0">
                        <a:solidFill>
                          <a:srgbClr val="FFFFFF"/>
                        </a:solidFill>
                        <a:effectLst/>
                        <a:latin typeface="Circularxx"/>
                      </a:endParaRPr>
                    </a:p>
                  </a:txBody>
                  <a:tcPr marL="29551" marR="29551" marT="14775" marB="147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010016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D8A0745-2153-70D1-CC17-815CA1D502DF}"/>
              </a:ext>
            </a:extLst>
          </p:cNvPr>
          <p:cNvSpPr txBox="1"/>
          <p:nvPr/>
        </p:nvSpPr>
        <p:spPr>
          <a:xfrm>
            <a:off x="1856679" y="6298223"/>
            <a:ext cx="78783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https://</a:t>
            </a:r>
            <a:r>
              <a:rPr lang="en-US" sz="1400" dirty="0" err="1">
                <a:solidFill>
                  <a:schemeClr val="bg1"/>
                </a:solidFill>
              </a:rPr>
              <a:t>www.emergence.ai</a:t>
            </a:r>
            <a:r>
              <a:rPr lang="en-US" sz="1400" dirty="0">
                <a:solidFill>
                  <a:schemeClr val="bg1"/>
                </a:solidFill>
              </a:rPr>
              <a:t>/blog/emergence-is-the-new-new-state-of-the-art-in-agent-memory</a:t>
            </a:r>
          </a:p>
        </p:txBody>
      </p:sp>
    </p:spTree>
    <p:extLst>
      <p:ext uri="{BB962C8B-B14F-4D97-AF65-F5344CB8AC3E}">
        <p14:creationId xmlns:p14="http://schemas.microsoft.com/office/powerpoint/2010/main" val="1269536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D4EC2-2B19-AEDF-3EC6-92AA01EB4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Self-improvement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1481CB78-9BBF-B14B-ABC8-93CEE172651E}"/>
              </a:ext>
            </a:extLst>
          </p:cNvPr>
          <p:cNvSpPr>
            <a:spLocks noGrp="1" noChangeAspect="1" noChangeArrowheads="1"/>
          </p:cNvSpPr>
          <p:nvPr>
            <p:ph type="body" sz="half" idx="2"/>
          </p:nvPr>
        </p:nvSpPr>
        <p:spPr bwMode="auto">
          <a:xfrm>
            <a:off x="256482" y="2011134"/>
            <a:ext cx="5307978" cy="67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1800" dirty="0"/>
              <a:t>Auto-extracting domain knowledge from failure analysis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Promising early results on small dataset</a:t>
            </a:r>
          </a:p>
          <a:p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B74D12-E26C-E261-DEEB-6A875AB2B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2547" y="1673553"/>
            <a:ext cx="5839519" cy="331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40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365D3-6B76-AA83-1033-109E3925F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next? 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79078B-5613-4B4C-C2CE-E1E3628540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9883" y="2888249"/>
            <a:ext cx="11163600" cy="2112497"/>
          </a:xfrm>
        </p:spPr>
        <p:txBody>
          <a:bodyPr/>
          <a:lstStyle/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Nunito Sans" pitchFamily="2" charset="77"/>
              </a:rPr>
              <a:t>Reliable agentic code-gen is at the heart of automated agent creation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Nunito Sans" pitchFamily="2" charset="77"/>
              </a:rPr>
              <a:t>Agentic experience is gathered in LTM, from persisted code, to harvested skills, to human demos, to insights from self-exploration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Nunito Sans" pitchFamily="2" charset="77"/>
              </a:rPr>
              <a:t>Recursive self-improvement with automated self-exploration enables continuous evolution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84A814-F768-473B-CB88-B69CAC367696}"/>
              </a:ext>
            </a:extLst>
          </p:cNvPr>
          <p:cNvSpPr txBox="1"/>
          <p:nvPr/>
        </p:nvSpPr>
        <p:spPr>
          <a:xfrm>
            <a:off x="756000" y="1395590"/>
            <a:ext cx="6099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Nunito Sans" pitchFamily="2" charset="77"/>
              </a:rPr>
              <a:t>Bring together all the previous threads</a:t>
            </a:r>
          </a:p>
        </p:txBody>
      </p:sp>
    </p:spTree>
    <p:extLst>
      <p:ext uri="{BB962C8B-B14F-4D97-AF65-F5344CB8AC3E}">
        <p14:creationId xmlns:p14="http://schemas.microsoft.com/office/powerpoint/2010/main" val="37416675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dos 8">
      <a:dk1>
        <a:srgbClr val="242438"/>
      </a:dk1>
      <a:lt1>
        <a:srgbClr val="FFFFFF"/>
      </a:lt1>
      <a:dk2>
        <a:srgbClr val="363647"/>
      </a:dk2>
      <a:lt2>
        <a:srgbClr val="F9F7F7"/>
      </a:lt2>
      <a:accent1>
        <a:srgbClr val="F1AE57"/>
      </a:accent1>
      <a:accent2>
        <a:srgbClr val="E8715B"/>
      </a:accent2>
      <a:accent3>
        <a:srgbClr val="CD4864"/>
      </a:accent3>
      <a:accent4>
        <a:srgbClr val="5375B3"/>
      </a:accent4>
      <a:accent5>
        <a:srgbClr val="43304B"/>
      </a:accent5>
      <a:accent6>
        <a:srgbClr val="786E96"/>
      </a:accent6>
      <a:hlink>
        <a:srgbClr val="5375B3"/>
      </a:hlink>
      <a:folHlink>
        <a:srgbClr val="F9F7F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B6B46D9581334B9FB86333FDD4DFA7" ma:contentTypeVersion="11" ma:contentTypeDescription="Create a new document." ma:contentTypeScope="" ma:versionID="c4f662e7de35b59c1683777ab6cca0b9">
  <xsd:schema xmlns:xsd="http://www.w3.org/2001/XMLSchema" xmlns:xs="http://www.w3.org/2001/XMLSchema" xmlns:p="http://schemas.microsoft.com/office/2006/metadata/properties" xmlns:ns2="0a42e30f-9d1c-49f2-ba69-f8b3e7d919f7" xmlns:ns3="757fac7f-6bca-4595-8cd5-e2087b3905cf" targetNamespace="http://schemas.microsoft.com/office/2006/metadata/properties" ma:root="true" ma:fieldsID="4f3ce2de87be753275a24df75d3ea2ed" ns2:_="" ns3:_="">
    <xsd:import namespace="0a42e30f-9d1c-49f2-ba69-f8b3e7d919f7"/>
    <xsd:import namespace="757fac7f-6bca-4595-8cd5-e2087b3905cf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42e30f-9d1c-49f2-ba69-f8b3e7d919f7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7826ffef-f2bc-479d-9032-198608e23cf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7fac7f-6bca-4595-8cd5-e2087b3905cf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f98ef062-f5c9-4a63-b05f-e85db89a7b4f}" ma:internalName="TaxCatchAll" ma:showField="CatchAllData" ma:web="757fac7f-6bca-4595-8cd5-e2087b3905c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B2628A-E38F-48C2-965B-C424814F7B85}">
  <ds:schemaRefs>
    <ds:schemaRef ds:uri="0a42e30f-9d1c-49f2-ba69-f8b3e7d919f7"/>
    <ds:schemaRef ds:uri="757fac7f-6bca-4595-8cd5-e2087b3905c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87CA789-A359-4BB6-BD0E-025F1BD1F00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1897</TotalTime>
  <Words>446</Words>
  <Application>Microsoft Macintosh PowerPoint</Application>
  <PresentationFormat>Widescreen</PresentationFormat>
  <Paragraphs>132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Aptos</vt:lpstr>
      <vt:lpstr>Arial</vt:lpstr>
      <vt:lpstr>Calibri</vt:lpstr>
      <vt:lpstr>Circularxx</vt:lpstr>
      <vt:lpstr>CircularXX Light</vt:lpstr>
      <vt:lpstr>Nunito Sans</vt:lpstr>
      <vt:lpstr>Nunito Sans Light</vt:lpstr>
      <vt:lpstr>PP Neue Machina Inktrap</vt:lpstr>
      <vt:lpstr>PP Neue Machina Inktrap Light</vt:lpstr>
      <vt:lpstr>PP Neue Machina Inktrap Smbold</vt:lpstr>
      <vt:lpstr>Tema de Office</vt:lpstr>
      <vt:lpstr>PowerPoint Presentation</vt:lpstr>
      <vt:lpstr>Agenda</vt:lpstr>
      <vt:lpstr> Design, test, publish, deploy, and govern Agentic Solutions for ​automated  machine-scale data intelligence</vt:lpstr>
      <vt:lpstr>Challenges: Abstracted from several recent client projects</vt:lpstr>
      <vt:lpstr>Solutions</vt:lpstr>
      <vt:lpstr>Agents-Creating-Agents (ACA)</vt:lpstr>
      <vt:lpstr>Agentic Memory: SOTA on LongMemEval</vt:lpstr>
      <vt:lpstr>Self-improvement</vt:lpstr>
      <vt:lpstr>What next?   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Perez Ortiz Ana Belen</dc:creator>
  <cp:lastModifiedBy>Aditya Vempaty</cp:lastModifiedBy>
  <cp:revision>84</cp:revision>
  <dcterms:created xsi:type="dcterms:W3CDTF">2024-04-30T17:51:04Z</dcterms:created>
  <dcterms:modified xsi:type="dcterms:W3CDTF">2025-09-11T15:04:27Z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3a8629d-c154-4dfb-9c69-3915319f55d0_Enabled">
    <vt:lpwstr>true</vt:lpwstr>
  </property>
  <property fmtid="{D5CDD505-2E9C-101B-9397-08002B2CF9AE}" pid="3" name="MSIP_Label_13a8629d-c154-4dfb-9c69-3915319f55d0_SetDate">
    <vt:lpwstr>2024-10-08T20:09:11Z</vt:lpwstr>
  </property>
  <property fmtid="{D5CDD505-2E9C-101B-9397-08002B2CF9AE}" pid="4" name="MSIP_Label_13a8629d-c154-4dfb-9c69-3915319f55d0_Method">
    <vt:lpwstr>Standard</vt:lpwstr>
  </property>
  <property fmtid="{D5CDD505-2E9C-101B-9397-08002B2CF9AE}" pid="5" name="MSIP_Label_13a8629d-c154-4dfb-9c69-3915319f55d0_Name">
    <vt:lpwstr>defa4170-0d19-0005-0004-bc88714345d2</vt:lpwstr>
  </property>
  <property fmtid="{D5CDD505-2E9C-101B-9397-08002B2CF9AE}" pid="6" name="MSIP_Label_13a8629d-c154-4dfb-9c69-3915319f55d0_SiteId">
    <vt:lpwstr>ea9d12e3-feeb-4e77-85e4-9de83b9ca981</vt:lpwstr>
  </property>
  <property fmtid="{D5CDD505-2E9C-101B-9397-08002B2CF9AE}" pid="7" name="MSIP_Label_13a8629d-c154-4dfb-9c69-3915319f55d0_ActionId">
    <vt:lpwstr>aa1fe379-ab69-49b8-9076-b04cf756a053</vt:lpwstr>
  </property>
  <property fmtid="{D5CDD505-2E9C-101B-9397-08002B2CF9AE}" pid="8" name="MSIP_Label_13a8629d-c154-4dfb-9c69-3915319f55d0_ContentBits">
    <vt:lpwstr>0</vt:lpwstr>
  </property>
</Properties>
</file>