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87" r:id="rId4"/>
    <p:sldId id="284" r:id="rId5"/>
    <p:sldId id="288" r:id="rId6"/>
    <p:sldId id="338" r:id="rId7"/>
    <p:sldId id="344" r:id="rId8"/>
    <p:sldId id="337" r:id="rId9"/>
    <p:sldId id="345" r:id="rId10"/>
    <p:sldId id="346" r:id="rId11"/>
    <p:sldId id="339" r:id="rId12"/>
    <p:sldId id="340" r:id="rId13"/>
    <p:sldId id="289" r:id="rId14"/>
    <p:sldId id="341" r:id="rId15"/>
    <p:sldId id="342" r:id="rId16"/>
    <p:sldId id="343" r:id="rId17"/>
    <p:sldId id="291" r:id="rId18"/>
    <p:sldId id="292" r:id="rId19"/>
    <p:sldId id="297" r:id="rId20"/>
    <p:sldId id="296" r:id="rId21"/>
    <p:sldId id="295" r:id="rId2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OKI HARADA" initials="TH" lastIdx="1" clrIdx="0">
    <p:extLst>
      <p:ext uri="{19B8F6BF-5375-455C-9EA6-DF929625EA0E}">
        <p15:presenceInfo xmlns:p15="http://schemas.microsoft.com/office/powerpoint/2012/main" userId="a8d7cb94ff81d65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90" autoAdjust="0"/>
    <p:restoredTop sz="94660"/>
  </p:normalViewPr>
  <p:slideViewPr>
    <p:cSldViewPr snapToGrid="0">
      <p:cViewPr>
        <p:scale>
          <a:sx n="96" d="100"/>
          <a:sy n="96" d="100"/>
        </p:scale>
        <p:origin x="-1074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OKI HARADA" userId="a8d7cb94ff81d654" providerId="LiveId" clId="{FC51712A-6EE9-43A5-878F-88D5B1BD1344}"/>
    <pc:docChg chg="undo custSel addSld delSld modSld sldOrd addSection delSection">
      <pc:chgData name="TOMOKI HARADA" userId="a8d7cb94ff81d654" providerId="LiveId" clId="{FC51712A-6EE9-43A5-878F-88D5B1BD1344}" dt="2025-06-19T03:17:01.789" v="438" actId="1076"/>
      <pc:docMkLst>
        <pc:docMk/>
      </pc:docMkLst>
      <pc:sldChg chg="modSp mod">
        <pc:chgData name="TOMOKI HARADA" userId="a8d7cb94ff81d654" providerId="LiveId" clId="{FC51712A-6EE9-43A5-878F-88D5B1BD1344}" dt="2025-06-18T16:53:41.659" v="62" actId="20577"/>
        <pc:sldMkLst>
          <pc:docMk/>
          <pc:sldMk cId="58603334" sldId="257"/>
        </pc:sldMkLst>
        <pc:spChg chg="mod">
          <ac:chgData name="TOMOKI HARADA" userId="a8d7cb94ff81d654" providerId="LiveId" clId="{FC51712A-6EE9-43A5-878F-88D5B1BD1344}" dt="2025-06-18T16:53:41.659" v="62" actId="20577"/>
          <ac:spMkLst>
            <pc:docMk/>
            <pc:sldMk cId="58603334" sldId="257"/>
            <ac:spMk id="3" creationId="{08102558-4034-93B2-51C0-A82D11DCE9F9}"/>
          </ac:spMkLst>
        </pc:spChg>
        <pc:spChg chg="mod">
          <ac:chgData name="TOMOKI HARADA" userId="a8d7cb94ff81d654" providerId="LiveId" clId="{FC51712A-6EE9-43A5-878F-88D5B1BD1344}" dt="2025-06-18T16:53:15.903" v="24" actId="20577"/>
          <ac:spMkLst>
            <pc:docMk/>
            <pc:sldMk cId="58603334" sldId="257"/>
            <ac:spMk id="11" creationId="{6D41B698-CBF2-1531-AD2A-ED1898160828}"/>
          </ac:spMkLst>
        </pc:spChg>
      </pc:sldChg>
      <pc:sldChg chg="modSp mod">
        <pc:chgData name="TOMOKI HARADA" userId="a8d7cb94ff81d654" providerId="LiveId" clId="{FC51712A-6EE9-43A5-878F-88D5B1BD1344}" dt="2025-06-18T16:54:22.213" v="78" actId="20577"/>
        <pc:sldMkLst>
          <pc:docMk/>
          <pc:sldMk cId="755805089" sldId="284"/>
        </pc:sldMkLst>
        <pc:spChg chg="mod">
          <ac:chgData name="TOMOKI HARADA" userId="a8d7cb94ff81d654" providerId="LiveId" clId="{FC51712A-6EE9-43A5-878F-88D5B1BD1344}" dt="2025-06-18T16:54:22.213" v="78" actId="20577"/>
          <ac:spMkLst>
            <pc:docMk/>
            <pc:sldMk cId="755805089" sldId="284"/>
            <ac:spMk id="7" creationId="{0F4D5B70-AE73-ABB1-350C-EF9853387A28}"/>
          </ac:spMkLst>
        </pc:spChg>
      </pc:sldChg>
      <pc:sldChg chg="add del">
        <pc:chgData name="TOMOKI HARADA" userId="a8d7cb94ff81d654" providerId="LiveId" clId="{FC51712A-6EE9-43A5-878F-88D5B1BD1344}" dt="2025-06-18T17:15:37.173" v="166" actId="47"/>
        <pc:sldMkLst>
          <pc:docMk/>
          <pc:sldMk cId="1526265356" sldId="286"/>
        </pc:sldMkLst>
      </pc:sldChg>
      <pc:sldChg chg="addSp modSp mod">
        <pc:chgData name="TOMOKI HARADA" userId="a8d7cb94ff81d654" providerId="LiveId" clId="{FC51712A-6EE9-43A5-878F-88D5B1BD1344}" dt="2025-06-18T17:35:53.757" v="273" actId="20577"/>
        <pc:sldMkLst>
          <pc:docMk/>
          <pc:sldMk cId="2862920481" sldId="288"/>
        </pc:sldMkLst>
        <pc:spChg chg="add mod">
          <ac:chgData name="TOMOKI HARADA" userId="a8d7cb94ff81d654" providerId="LiveId" clId="{FC51712A-6EE9-43A5-878F-88D5B1BD1344}" dt="2025-06-18T17:35:53.757" v="273" actId="20577"/>
          <ac:spMkLst>
            <pc:docMk/>
            <pc:sldMk cId="2862920481" sldId="288"/>
            <ac:spMk id="5" creationId="{529504B8-DA52-AA74-8033-40290CCD09F0}"/>
          </ac:spMkLst>
        </pc:spChg>
        <pc:spChg chg="mod">
          <ac:chgData name="TOMOKI HARADA" userId="a8d7cb94ff81d654" providerId="LiveId" clId="{FC51712A-6EE9-43A5-878F-88D5B1BD1344}" dt="2025-06-18T17:33:57.230" v="242" actId="1076"/>
          <ac:spMkLst>
            <pc:docMk/>
            <pc:sldMk cId="2862920481" sldId="288"/>
            <ac:spMk id="9" creationId="{E6F414BF-FB32-E4EF-99C4-BFA2E41AE01B}"/>
          </ac:spMkLst>
        </pc:spChg>
        <pc:spChg chg="mod">
          <ac:chgData name="TOMOKI HARADA" userId="a8d7cb94ff81d654" providerId="LiveId" clId="{FC51712A-6EE9-43A5-878F-88D5B1BD1344}" dt="2025-06-18T17:33:57.230" v="242" actId="1076"/>
          <ac:spMkLst>
            <pc:docMk/>
            <pc:sldMk cId="2862920481" sldId="288"/>
            <ac:spMk id="11" creationId="{D0ADB2A8-148A-8F11-EC01-0911401E6DB0}"/>
          </ac:spMkLst>
        </pc:spChg>
        <pc:spChg chg="mod">
          <ac:chgData name="TOMOKI HARADA" userId="a8d7cb94ff81d654" providerId="LiveId" clId="{FC51712A-6EE9-43A5-878F-88D5B1BD1344}" dt="2025-06-18T17:35:25.189" v="244" actId="1076"/>
          <ac:spMkLst>
            <pc:docMk/>
            <pc:sldMk cId="2862920481" sldId="288"/>
            <ac:spMk id="12" creationId="{8093BB61-DB4E-3919-4584-37919C03C3F8}"/>
          </ac:spMkLst>
        </pc:spChg>
        <pc:picChg chg="add mod modCrop">
          <ac:chgData name="TOMOKI HARADA" userId="a8d7cb94ff81d654" providerId="LiveId" clId="{FC51712A-6EE9-43A5-878F-88D5B1BD1344}" dt="2025-06-18T17:35:30.260" v="245" actId="1076"/>
          <ac:picMkLst>
            <pc:docMk/>
            <pc:sldMk cId="2862920481" sldId="288"/>
            <ac:picMk id="3" creationId="{C8DAD5FA-33DA-626F-F2A7-D3D24CD74C39}"/>
          </ac:picMkLst>
        </pc:picChg>
        <pc:picChg chg="mod">
          <ac:chgData name="TOMOKI HARADA" userId="a8d7cb94ff81d654" providerId="LiveId" clId="{FC51712A-6EE9-43A5-878F-88D5B1BD1344}" dt="2025-06-18T17:33:57.230" v="242" actId="1076"/>
          <ac:picMkLst>
            <pc:docMk/>
            <pc:sldMk cId="2862920481" sldId="288"/>
            <ac:picMk id="6" creationId="{08314137-3C2F-86FD-A2D9-4E3575209EE1}"/>
          </ac:picMkLst>
        </pc:picChg>
      </pc:sldChg>
      <pc:sldChg chg="add del">
        <pc:chgData name="TOMOKI HARADA" userId="a8d7cb94ff81d654" providerId="LiveId" clId="{FC51712A-6EE9-43A5-878F-88D5B1BD1344}" dt="2025-06-18T17:15:37.173" v="166" actId="47"/>
        <pc:sldMkLst>
          <pc:docMk/>
          <pc:sldMk cId="2687159795" sldId="290"/>
        </pc:sldMkLst>
      </pc:sldChg>
      <pc:sldChg chg="mod modShow">
        <pc:chgData name="TOMOKI HARADA" userId="a8d7cb94ff81d654" providerId="LiveId" clId="{FC51712A-6EE9-43A5-878F-88D5B1BD1344}" dt="2025-06-18T17:31:00.153" v="233" actId="729"/>
        <pc:sldMkLst>
          <pc:docMk/>
          <pc:sldMk cId="2214099148" sldId="291"/>
        </pc:sldMkLst>
      </pc:sldChg>
      <pc:sldChg chg="mod modShow">
        <pc:chgData name="TOMOKI HARADA" userId="a8d7cb94ff81d654" providerId="LiveId" clId="{FC51712A-6EE9-43A5-878F-88D5B1BD1344}" dt="2025-06-18T17:31:00.153" v="233" actId="729"/>
        <pc:sldMkLst>
          <pc:docMk/>
          <pc:sldMk cId="2834869664" sldId="292"/>
        </pc:sldMkLst>
      </pc:sldChg>
      <pc:sldChg chg="modSp add del mod">
        <pc:chgData name="TOMOKI HARADA" userId="a8d7cb94ff81d654" providerId="LiveId" clId="{FC51712A-6EE9-43A5-878F-88D5B1BD1344}" dt="2025-06-18T17:28:51.132" v="229" actId="47"/>
        <pc:sldMkLst>
          <pc:docMk/>
          <pc:sldMk cId="45065265" sldId="293"/>
        </pc:sldMkLst>
        <pc:spChg chg="mod">
          <ac:chgData name="TOMOKI HARADA" userId="a8d7cb94ff81d654" providerId="LiveId" clId="{FC51712A-6EE9-43A5-878F-88D5B1BD1344}" dt="2025-06-18T17:19:39.891" v="202" actId="1036"/>
          <ac:spMkLst>
            <pc:docMk/>
            <pc:sldMk cId="45065265" sldId="293"/>
            <ac:spMk id="7" creationId="{AC8357F3-6D7E-3406-BFA8-92F0C6FEAF61}"/>
          </ac:spMkLst>
        </pc:spChg>
      </pc:sldChg>
      <pc:sldChg chg="add del">
        <pc:chgData name="TOMOKI HARADA" userId="a8d7cb94ff81d654" providerId="LiveId" clId="{FC51712A-6EE9-43A5-878F-88D5B1BD1344}" dt="2025-06-18T17:28:51.132" v="229" actId="47"/>
        <pc:sldMkLst>
          <pc:docMk/>
          <pc:sldMk cId="1866832910" sldId="294"/>
        </pc:sldMkLst>
      </pc:sldChg>
      <pc:sldChg chg="mod modShow">
        <pc:chgData name="TOMOKI HARADA" userId="a8d7cb94ff81d654" providerId="LiveId" clId="{FC51712A-6EE9-43A5-878F-88D5B1BD1344}" dt="2025-06-18T17:31:00.153" v="233" actId="729"/>
        <pc:sldMkLst>
          <pc:docMk/>
          <pc:sldMk cId="4153517172" sldId="295"/>
        </pc:sldMkLst>
      </pc:sldChg>
      <pc:sldChg chg="mod modShow">
        <pc:chgData name="TOMOKI HARADA" userId="a8d7cb94ff81d654" providerId="LiveId" clId="{FC51712A-6EE9-43A5-878F-88D5B1BD1344}" dt="2025-06-18T17:31:00.153" v="233" actId="729"/>
        <pc:sldMkLst>
          <pc:docMk/>
          <pc:sldMk cId="3875165532" sldId="296"/>
        </pc:sldMkLst>
      </pc:sldChg>
      <pc:sldChg chg="mod modShow">
        <pc:chgData name="TOMOKI HARADA" userId="a8d7cb94ff81d654" providerId="LiveId" clId="{FC51712A-6EE9-43A5-878F-88D5B1BD1344}" dt="2025-06-18T17:31:00.153" v="233" actId="729"/>
        <pc:sldMkLst>
          <pc:docMk/>
          <pc:sldMk cId="3676252586" sldId="297"/>
        </pc:sldMkLst>
      </pc:sldChg>
      <pc:sldChg chg="del">
        <pc:chgData name="TOMOKI HARADA" userId="a8d7cb94ff81d654" providerId="LiveId" clId="{FC51712A-6EE9-43A5-878F-88D5B1BD1344}" dt="2025-06-18T16:54:49.736" v="80" actId="47"/>
        <pc:sldMkLst>
          <pc:docMk/>
          <pc:sldMk cId="2189252739" sldId="298"/>
        </pc:sldMkLst>
      </pc:sldChg>
      <pc:sldChg chg="add del">
        <pc:chgData name="TOMOKI HARADA" userId="a8d7cb94ff81d654" providerId="LiveId" clId="{FC51712A-6EE9-43A5-878F-88D5B1BD1344}" dt="2025-06-18T17:30:44.697" v="232" actId="47"/>
        <pc:sldMkLst>
          <pc:docMk/>
          <pc:sldMk cId="1098950831" sldId="318"/>
        </pc:sldMkLst>
      </pc:sldChg>
      <pc:sldChg chg="add del">
        <pc:chgData name="TOMOKI HARADA" userId="a8d7cb94ff81d654" providerId="LiveId" clId="{FC51712A-6EE9-43A5-878F-88D5B1BD1344}" dt="2025-06-18T17:30:44.697" v="232" actId="47"/>
        <pc:sldMkLst>
          <pc:docMk/>
          <pc:sldMk cId="3249495443" sldId="319"/>
        </pc:sldMkLst>
      </pc:sldChg>
      <pc:sldChg chg="del">
        <pc:chgData name="TOMOKI HARADA" userId="a8d7cb94ff81d654" providerId="LiveId" clId="{FC51712A-6EE9-43A5-878F-88D5B1BD1344}" dt="2025-06-18T17:30:44.697" v="232" actId="47"/>
        <pc:sldMkLst>
          <pc:docMk/>
          <pc:sldMk cId="342312144" sldId="320"/>
        </pc:sldMkLst>
      </pc:sldChg>
      <pc:sldChg chg="del">
        <pc:chgData name="TOMOKI HARADA" userId="a8d7cb94ff81d654" providerId="LiveId" clId="{FC51712A-6EE9-43A5-878F-88D5B1BD1344}" dt="2025-06-18T17:30:44.697" v="232" actId="47"/>
        <pc:sldMkLst>
          <pc:docMk/>
          <pc:sldMk cId="127498838" sldId="321"/>
        </pc:sldMkLst>
      </pc:sldChg>
      <pc:sldChg chg="del">
        <pc:chgData name="TOMOKI HARADA" userId="a8d7cb94ff81d654" providerId="LiveId" clId="{FC51712A-6EE9-43A5-878F-88D5B1BD1344}" dt="2025-06-18T17:30:44.697" v="232" actId="47"/>
        <pc:sldMkLst>
          <pc:docMk/>
          <pc:sldMk cId="628382373" sldId="322"/>
        </pc:sldMkLst>
      </pc:sldChg>
      <pc:sldChg chg="add del">
        <pc:chgData name="TOMOKI HARADA" userId="a8d7cb94ff81d654" providerId="LiveId" clId="{FC51712A-6EE9-43A5-878F-88D5B1BD1344}" dt="2025-06-18T17:30:44.697" v="232" actId="47"/>
        <pc:sldMkLst>
          <pc:docMk/>
          <pc:sldMk cId="3592937952" sldId="323"/>
        </pc:sldMkLst>
      </pc:sldChg>
      <pc:sldChg chg="del">
        <pc:chgData name="TOMOKI HARADA" userId="a8d7cb94ff81d654" providerId="LiveId" clId="{FC51712A-6EE9-43A5-878F-88D5B1BD1344}" dt="2025-06-18T17:30:44.697" v="232" actId="47"/>
        <pc:sldMkLst>
          <pc:docMk/>
          <pc:sldMk cId="3912525329" sldId="336"/>
        </pc:sldMkLst>
      </pc:sldChg>
      <pc:sldChg chg="addSp delSp modSp add mod">
        <pc:chgData name="TOMOKI HARADA" userId="a8d7cb94ff81d654" providerId="LiveId" clId="{FC51712A-6EE9-43A5-878F-88D5B1BD1344}" dt="2025-06-19T03:16:19.895" v="427" actId="478"/>
        <pc:sldMkLst>
          <pc:docMk/>
          <pc:sldMk cId="1087678924" sldId="337"/>
        </pc:sldMkLst>
        <pc:spChg chg="add del mod">
          <ac:chgData name="TOMOKI HARADA" userId="a8d7cb94ff81d654" providerId="LiveId" clId="{FC51712A-6EE9-43A5-878F-88D5B1BD1344}" dt="2025-06-18T18:04:20.954" v="311" actId="478"/>
          <ac:spMkLst>
            <pc:docMk/>
            <pc:sldMk cId="1087678924" sldId="337"/>
            <ac:spMk id="6" creationId="{E2704A33-14A5-1762-D0DC-5C889B30E45C}"/>
          </ac:spMkLst>
        </pc:spChg>
        <pc:spChg chg="add mod">
          <ac:chgData name="TOMOKI HARADA" userId="a8d7cb94ff81d654" providerId="LiveId" clId="{FC51712A-6EE9-43A5-878F-88D5B1BD1344}" dt="2025-06-18T18:04:27.948" v="312" actId="1076"/>
          <ac:spMkLst>
            <pc:docMk/>
            <pc:sldMk cId="1087678924" sldId="337"/>
            <ac:spMk id="8" creationId="{B94EC48D-9B5A-55EE-F22C-59877A61BCEB}"/>
          </ac:spMkLst>
        </pc:spChg>
        <pc:spChg chg="del">
          <ac:chgData name="TOMOKI HARADA" userId="a8d7cb94ff81d654" providerId="LiveId" clId="{FC51712A-6EE9-43A5-878F-88D5B1BD1344}" dt="2025-06-18T16:54:58.598" v="81" actId="21"/>
          <ac:spMkLst>
            <pc:docMk/>
            <pc:sldMk cId="1087678924" sldId="337"/>
            <ac:spMk id="9" creationId="{EF73B329-694B-2AAF-77B4-F702359B6F19}"/>
          </ac:spMkLst>
        </pc:spChg>
        <pc:spChg chg="add mod">
          <ac:chgData name="TOMOKI HARADA" userId="a8d7cb94ff81d654" providerId="LiveId" clId="{FC51712A-6EE9-43A5-878F-88D5B1BD1344}" dt="2025-06-18T18:04:27.948" v="312" actId="1076"/>
          <ac:spMkLst>
            <pc:docMk/>
            <pc:sldMk cId="1087678924" sldId="337"/>
            <ac:spMk id="15" creationId="{E4D6D4DF-BE7B-4E1B-28CD-5218FB00975B}"/>
          </ac:spMkLst>
        </pc:spChg>
        <pc:picChg chg="add del mod">
          <ac:chgData name="TOMOKI HARADA" userId="a8d7cb94ff81d654" providerId="LiveId" clId="{FC51712A-6EE9-43A5-878F-88D5B1BD1344}" dt="2025-06-18T18:04:20.954" v="311" actId="478"/>
          <ac:picMkLst>
            <pc:docMk/>
            <pc:sldMk cId="1087678924" sldId="337"/>
            <ac:picMk id="2" creationId="{864AC61D-BE10-90F6-5018-A3B00D949390}"/>
          </ac:picMkLst>
        </pc:picChg>
        <pc:picChg chg="add del mod">
          <ac:chgData name="TOMOKI HARADA" userId="a8d7cb94ff81d654" providerId="LiveId" clId="{FC51712A-6EE9-43A5-878F-88D5B1BD1344}" dt="2025-06-18T18:04:20.954" v="311" actId="478"/>
          <ac:picMkLst>
            <pc:docMk/>
            <pc:sldMk cId="1087678924" sldId="337"/>
            <ac:picMk id="3" creationId="{FF592FB6-A7AA-3348-DD88-49296A48EC50}"/>
          </ac:picMkLst>
        </pc:picChg>
        <pc:picChg chg="add del mod">
          <ac:chgData name="TOMOKI HARADA" userId="a8d7cb94ff81d654" providerId="LiveId" clId="{FC51712A-6EE9-43A5-878F-88D5B1BD1344}" dt="2025-06-18T17:04:16.329" v="103" actId="478"/>
          <ac:picMkLst>
            <pc:docMk/>
            <pc:sldMk cId="1087678924" sldId="337"/>
            <ac:picMk id="12" creationId="{298CCB2D-A901-79BD-BE5C-9D9792DD6B5E}"/>
          </ac:picMkLst>
        </pc:picChg>
        <pc:picChg chg="add del mod">
          <ac:chgData name="TOMOKI HARADA" userId="a8d7cb94ff81d654" providerId="LiveId" clId="{FC51712A-6EE9-43A5-878F-88D5B1BD1344}" dt="2025-06-18T18:04:20.954" v="311" actId="478"/>
          <ac:picMkLst>
            <pc:docMk/>
            <pc:sldMk cId="1087678924" sldId="337"/>
            <ac:picMk id="14" creationId="{C5803270-77CE-3EEB-3966-EE20AF83FF33}"/>
          </ac:picMkLst>
        </pc:picChg>
        <pc:picChg chg="add del mod">
          <ac:chgData name="TOMOKI HARADA" userId="a8d7cb94ff81d654" providerId="LiveId" clId="{FC51712A-6EE9-43A5-878F-88D5B1BD1344}" dt="2025-06-18T18:04:20.954" v="311" actId="478"/>
          <ac:picMkLst>
            <pc:docMk/>
            <pc:sldMk cId="1087678924" sldId="337"/>
            <ac:picMk id="17" creationId="{31BA6FF0-9364-19AA-6BEA-809CB5352F78}"/>
          </ac:picMkLst>
        </pc:picChg>
        <pc:picChg chg="add mod">
          <ac:chgData name="TOMOKI HARADA" userId="a8d7cb94ff81d654" providerId="LiveId" clId="{FC51712A-6EE9-43A5-878F-88D5B1BD1344}" dt="2025-06-18T18:04:27.948" v="312" actId="1076"/>
          <ac:picMkLst>
            <pc:docMk/>
            <pc:sldMk cId="1087678924" sldId="337"/>
            <ac:picMk id="18" creationId="{A007BA46-BFCC-6C01-D9AB-AED8B906F7E2}"/>
          </ac:picMkLst>
        </pc:picChg>
        <pc:picChg chg="add mod">
          <ac:chgData name="TOMOKI HARADA" userId="a8d7cb94ff81d654" providerId="LiveId" clId="{FC51712A-6EE9-43A5-878F-88D5B1BD1344}" dt="2025-06-18T18:04:27.948" v="312" actId="1076"/>
          <ac:picMkLst>
            <pc:docMk/>
            <pc:sldMk cId="1087678924" sldId="337"/>
            <ac:picMk id="20" creationId="{A338E553-728B-414E-0387-2715AF4BBA60}"/>
          </ac:picMkLst>
        </pc:picChg>
        <pc:picChg chg="add mod">
          <ac:chgData name="TOMOKI HARADA" userId="a8d7cb94ff81d654" providerId="LiveId" clId="{FC51712A-6EE9-43A5-878F-88D5B1BD1344}" dt="2025-06-18T19:23:05.397" v="354" actId="1076"/>
          <ac:picMkLst>
            <pc:docMk/>
            <pc:sldMk cId="1087678924" sldId="337"/>
            <ac:picMk id="22" creationId="{CCAA6F48-992A-D048-58D5-95CA86B13202}"/>
          </ac:picMkLst>
        </pc:picChg>
        <pc:picChg chg="add del mod">
          <ac:chgData name="TOMOKI HARADA" userId="a8d7cb94ff81d654" providerId="LiveId" clId="{FC51712A-6EE9-43A5-878F-88D5B1BD1344}" dt="2025-06-18T19:23:00.759" v="353" actId="478"/>
          <ac:picMkLst>
            <pc:docMk/>
            <pc:sldMk cId="1087678924" sldId="337"/>
            <ac:picMk id="23" creationId="{A937F6AA-D30A-45CA-0F5E-3227F54072D7}"/>
          </ac:picMkLst>
        </pc:picChg>
        <pc:picChg chg="add mod">
          <ac:chgData name="TOMOKI HARADA" userId="a8d7cb94ff81d654" providerId="LiveId" clId="{FC51712A-6EE9-43A5-878F-88D5B1BD1344}" dt="2025-06-18T19:23:45.576" v="357" actId="1076"/>
          <ac:picMkLst>
            <pc:docMk/>
            <pc:sldMk cId="1087678924" sldId="337"/>
            <ac:picMk id="25" creationId="{85FBBB3A-DC96-C88B-E320-ABD2D32ACFD4}"/>
          </ac:picMkLst>
        </pc:picChg>
        <pc:picChg chg="add mod">
          <ac:chgData name="TOMOKI HARADA" userId="a8d7cb94ff81d654" providerId="LiveId" clId="{FC51712A-6EE9-43A5-878F-88D5B1BD1344}" dt="2025-06-18T19:24:25.221" v="360" actId="1076"/>
          <ac:picMkLst>
            <pc:docMk/>
            <pc:sldMk cId="1087678924" sldId="337"/>
            <ac:picMk id="27" creationId="{BD4E4C37-6E57-2AC1-23AC-EFDB16DBB4E6}"/>
          </ac:picMkLst>
        </pc:picChg>
        <pc:picChg chg="add del mod">
          <ac:chgData name="TOMOKI HARADA" userId="a8d7cb94ff81d654" providerId="LiveId" clId="{FC51712A-6EE9-43A5-878F-88D5B1BD1344}" dt="2025-06-18T19:38:12.432" v="415" actId="478"/>
          <ac:picMkLst>
            <pc:docMk/>
            <pc:sldMk cId="1087678924" sldId="337"/>
            <ac:picMk id="29" creationId="{1FF3564C-FC87-08D2-A795-1F37B9DA9174}"/>
          </ac:picMkLst>
        </pc:picChg>
        <pc:picChg chg="add mod">
          <ac:chgData name="TOMOKI HARADA" userId="a8d7cb94ff81d654" providerId="LiveId" clId="{FC51712A-6EE9-43A5-878F-88D5B1BD1344}" dt="2025-06-19T03:16:15.480" v="426" actId="14100"/>
          <ac:picMkLst>
            <pc:docMk/>
            <pc:sldMk cId="1087678924" sldId="337"/>
            <ac:picMk id="30" creationId="{F7136001-F75E-320B-1174-9B43AD433E21}"/>
          </ac:picMkLst>
        </pc:picChg>
        <pc:picChg chg="add del mod">
          <ac:chgData name="TOMOKI HARADA" userId="a8d7cb94ff81d654" providerId="LiveId" clId="{FC51712A-6EE9-43A5-878F-88D5B1BD1344}" dt="2025-06-19T03:16:19.895" v="427" actId="478"/>
          <ac:picMkLst>
            <pc:docMk/>
            <pc:sldMk cId="1087678924" sldId="337"/>
            <ac:picMk id="31" creationId="{5F872F2D-F482-7B2B-E8ED-630854C6BC48}"/>
          </ac:picMkLst>
        </pc:picChg>
      </pc:sldChg>
      <pc:sldChg chg="addSp delSp modSp add mod ord">
        <pc:chgData name="TOMOKI HARADA" userId="a8d7cb94ff81d654" providerId="LiveId" clId="{FC51712A-6EE9-43A5-878F-88D5B1BD1344}" dt="2025-06-18T17:45:29.849" v="300" actId="1076"/>
        <pc:sldMkLst>
          <pc:docMk/>
          <pc:sldMk cId="2881828892" sldId="338"/>
        </pc:sldMkLst>
        <pc:spChg chg="mod">
          <ac:chgData name="TOMOKI HARADA" userId="a8d7cb94ff81d654" providerId="LiveId" clId="{FC51712A-6EE9-43A5-878F-88D5B1BD1344}" dt="2025-06-18T17:43:08.768" v="293" actId="1076"/>
          <ac:spMkLst>
            <pc:docMk/>
            <pc:sldMk cId="2881828892" sldId="338"/>
            <ac:spMk id="6" creationId="{DD6A8443-2F0C-9209-3C05-7A83FCBB13B2}"/>
          </ac:spMkLst>
        </pc:spChg>
        <pc:spChg chg="mod">
          <ac:chgData name="TOMOKI HARADA" userId="a8d7cb94ff81d654" providerId="LiveId" clId="{FC51712A-6EE9-43A5-878F-88D5B1BD1344}" dt="2025-06-18T17:42:03.715" v="284" actId="1076"/>
          <ac:spMkLst>
            <pc:docMk/>
            <pc:sldMk cId="2881828892" sldId="338"/>
            <ac:spMk id="8" creationId="{109CEF7E-C891-F6CC-87CD-05DB444EEF74}"/>
          </ac:spMkLst>
        </pc:spChg>
        <pc:spChg chg="mod">
          <ac:chgData name="TOMOKI HARADA" userId="a8d7cb94ff81d654" providerId="LiveId" clId="{FC51712A-6EE9-43A5-878F-88D5B1BD1344}" dt="2025-06-18T17:42:03.715" v="284" actId="1076"/>
          <ac:spMkLst>
            <pc:docMk/>
            <pc:sldMk cId="2881828892" sldId="338"/>
            <ac:spMk id="15" creationId="{32D1EF3C-800C-7A44-54AD-058DBE73F557}"/>
          </ac:spMkLst>
        </pc:spChg>
        <pc:spChg chg="add mod">
          <ac:chgData name="TOMOKI HARADA" userId="a8d7cb94ff81d654" providerId="LiveId" clId="{FC51712A-6EE9-43A5-878F-88D5B1BD1344}" dt="2025-06-18T17:42:22.045" v="290" actId="1076"/>
          <ac:spMkLst>
            <pc:docMk/>
            <pc:sldMk cId="2881828892" sldId="338"/>
            <ac:spMk id="20" creationId="{A636CBAD-6378-4EF5-15B1-90206BB3414A}"/>
          </ac:spMkLst>
        </pc:spChg>
        <pc:picChg chg="del">
          <ac:chgData name="TOMOKI HARADA" userId="a8d7cb94ff81d654" providerId="LiveId" clId="{FC51712A-6EE9-43A5-878F-88D5B1BD1344}" dt="2025-06-18T17:08:21.337" v="123" actId="478"/>
          <ac:picMkLst>
            <pc:docMk/>
            <pc:sldMk cId="2881828892" sldId="338"/>
            <ac:picMk id="2" creationId="{45418995-85B9-CCD9-7868-03C2A1AD37F9}"/>
          </ac:picMkLst>
        </pc:picChg>
        <pc:picChg chg="del">
          <ac:chgData name="TOMOKI HARADA" userId="a8d7cb94ff81d654" providerId="LiveId" clId="{FC51712A-6EE9-43A5-878F-88D5B1BD1344}" dt="2025-06-18T17:08:19.995" v="122" actId="478"/>
          <ac:picMkLst>
            <pc:docMk/>
            <pc:sldMk cId="2881828892" sldId="338"/>
            <ac:picMk id="3" creationId="{EF7E095A-CBBC-8172-5400-502E535805B5}"/>
          </ac:picMkLst>
        </pc:picChg>
        <pc:picChg chg="add mod">
          <ac:chgData name="TOMOKI HARADA" userId="a8d7cb94ff81d654" providerId="LiveId" clId="{FC51712A-6EE9-43A5-878F-88D5B1BD1344}" dt="2025-06-18T17:42:03.715" v="284" actId="1076"/>
          <ac:picMkLst>
            <pc:docMk/>
            <pc:sldMk cId="2881828892" sldId="338"/>
            <ac:picMk id="9" creationId="{4D8F0D47-EF91-F5C5-1596-7657CB22CBE7}"/>
          </ac:picMkLst>
        </pc:picChg>
        <pc:picChg chg="add del mod">
          <ac:chgData name="TOMOKI HARADA" userId="a8d7cb94ff81d654" providerId="LiveId" clId="{FC51712A-6EE9-43A5-878F-88D5B1BD1344}" dt="2025-06-18T17:19:24.346" v="191" actId="478"/>
          <ac:picMkLst>
            <pc:docMk/>
            <pc:sldMk cId="2881828892" sldId="338"/>
            <ac:picMk id="12" creationId="{66A30419-950C-A6F4-EF3E-1A510AB49ADB}"/>
          </ac:picMkLst>
        </pc:picChg>
        <pc:picChg chg="add del mod">
          <ac:chgData name="TOMOKI HARADA" userId="a8d7cb94ff81d654" providerId="LiveId" clId="{FC51712A-6EE9-43A5-878F-88D5B1BD1344}" dt="2025-06-18T17:19:24.346" v="191" actId="478"/>
          <ac:picMkLst>
            <pc:docMk/>
            <pc:sldMk cId="2881828892" sldId="338"/>
            <ac:picMk id="13" creationId="{6CDF1B72-736E-70CA-9C5D-0FCF6CED9779}"/>
          </ac:picMkLst>
        </pc:picChg>
        <pc:picChg chg="del">
          <ac:chgData name="TOMOKI HARADA" userId="a8d7cb94ff81d654" providerId="LiveId" clId="{FC51712A-6EE9-43A5-878F-88D5B1BD1344}" dt="2025-06-18T17:08:06.067" v="120" actId="478"/>
          <ac:picMkLst>
            <pc:docMk/>
            <pc:sldMk cId="2881828892" sldId="338"/>
            <ac:picMk id="14" creationId="{B9AB9CBA-7222-2971-F233-CDD936AF6937}"/>
          </ac:picMkLst>
        </pc:picChg>
        <pc:picChg chg="add del mod">
          <ac:chgData name="TOMOKI HARADA" userId="a8d7cb94ff81d654" providerId="LiveId" clId="{FC51712A-6EE9-43A5-878F-88D5B1BD1344}" dt="2025-06-18T17:19:24.346" v="191" actId="478"/>
          <ac:picMkLst>
            <pc:docMk/>
            <pc:sldMk cId="2881828892" sldId="338"/>
            <ac:picMk id="17" creationId="{6ED816F1-5F5C-D978-9325-6944478DA0C3}"/>
          </ac:picMkLst>
        </pc:picChg>
        <pc:picChg chg="add mod">
          <ac:chgData name="TOMOKI HARADA" userId="a8d7cb94ff81d654" providerId="LiveId" clId="{FC51712A-6EE9-43A5-878F-88D5B1BD1344}" dt="2025-06-18T17:43:08.768" v="293" actId="1076"/>
          <ac:picMkLst>
            <pc:docMk/>
            <pc:sldMk cId="2881828892" sldId="338"/>
            <ac:picMk id="18" creationId="{7257A7AE-68CA-6E7E-84FD-FBA614AD5649}"/>
          </ac:picMkLst>
        </pc:picChg>
        <pc:picChg chg="add mod">
          <ac:chgData name="TOMOKI HARADA" userId="a8d7cb94ff81d654" providerId="LiveId" clId="{FC51712A-6EE9-43A5-878F-88D5B1BD1344}" dt="2025-06-18T17:42:03.715" v="284" actId="1076"/>
          <ac:picMkLst>
            <pc:docMk/>
            <pc:sldMk cId="2881828892" sldId="338"/>
            <ac:picMk id="19" creationId="{500D63D8-8F0A-659C-170E-031ACAD69AFE}"/>
          </ac:picMkLst>
        </pc:picChg>
        <pc:picChg chg="add del mod">
          <ac:chgData name="TOMOKI HARADA" userId="a8d7cb94ff81d654" providerId="LiveId" clId="{FC51712A-6EE9-43A5-878F-88D5B1BD1344}" dt="2025-06-18T17:21:58.815" v="228" actId="478"/>
          <ac:picMkLst>
            <pc:docMk/>
            <pc:sldMk cId="2881828892" sldId="338"/>
            <ac:picMk id="21" creationId="{25170107-18B8-74B2-5273-EC8D27194F0C}"/>
          </ac:picMkLst>
        </pc:picChg>
        <pc:picChg chg="add mod">
          <ac:chgData name="TOMOKI HARADA" userId="a8d7cb94ff81d654" providerId="LiveId" clId="{FC51712A-6EE9-43A5-878F-88D5B1BD1344}" dt="2025-06-18T17:45:02.194" v="296" actId="14100"/>
          <ac:picMkLst>
            <pc:docMk/>
            <pc:sldMk cId="2881828892" sldId="338"/>
            <ac:picMk id="22" creationId="{446CAC7C-8010-87DB-19FF-EB4F2293FE31}"/>
          </ac:picMkLst>
        </pc:picChg>
        <pc:picChg chg="add mod">
          <ac:chgData name="TOMOKI HARADA" userId="a8d7cb94ff81d654" providerId="LiveId" clId="{FC51712A-6EE9-43A5-878F-88D5B1BD1344}" dt="2025-06-18T17:45:29.849" v="300" actId="1076"/>
          <ac:picMkLst>
            <pc:docMk/>
            <pc:sldMk cId="2881828892" sldId="338"/>
            <ac:picMk id="23" creationId="{160EF802-F391-185C-19B8-1E2CC03F9403}"/>
          </ac:picMkLst>
        </pc:picChg>
      </pc:sldChg>
      <pc:sldChg chg="add del">
        <pc:chgData name="TOMOKI HARADA" userId="a8d7cb94ff81d654" providerId="LiveId" clId="{FC51712A-6EE9-43A5-878F-88D5B1BD1344}" dt="2025-06-18T17:15:29.173" v="164" actId="2890"/>
        <pc:sldMkLst>
          <pc:docMk/>
          <pc:sldMk cId="1747568351" sldId="339"/>
        </pc:sldMkLst>
      </pc:sldChg>
      <pc:sldChg chg="addSp delSp modSp add mod ord">
        <pc:chgData name="TOMOKI HARADA" userId="a8d7cb94ff81d654" providerId="LiveId" clId="{FC51712A-6EE9-43A5-878F-88D5B1BD1344}" dt="2025-06-18T19:37:19.708" v="408" actId="1076"/>
        <pc:sldMkLst>
          <pc:docMk/>
          <pc:sldMk cId="3262820091" sldId="339"/>
        </pc:sldMkLst>
        <pc:spChg chg="del">
          <ac:chgData name="TOMOKI HARADA" userId="a8d7cb94ff81d654" providerId="LiveId" clId="{FC51712A-6EE9-43A5-878F-88D5B1BD1344}" dt="2025-06-18T18:05:18.028" v="323" actId="478"/>
          <ac:spMkLst>
            <pc:docMk/>
            <pc:sldMk cId="3262820091" sldId="339"/>
            <ac:spMk id="6" creationId="{BCBB0840-A6BD-A58C-830A-0326D9D7D6F6}"/>
          </ac:spMkLst>
        </pc:spChg>
        <pc:spChg chg="mod">
          <ac:chgData name="TOMOKI HARADA" userId="a8d7cb94ff81d654" providerId="LiveId" clId="{FC51712A-6EE9-43A5-878F-88D5B1BD1344}" dt="2025-06-18T18:05:29.204" v="325" actId="1076"/>
          <ac:spMkLst>
            <pc:docMk/>
            <pc:sldMk cId="3262820091" sldId="339"/>
            <ac:spMk id="8" creationId="{9C4C2A24-DBE7-B482-F3CD-FB27D5A9911E}"/>
          </ac:spMkLst>
        </pc:spChg>
        <pc:spChg chg="mod">
          <ac:chgData name="TOMOKI HARADA" userId="a8d7cb94ff81d654" providerId="LiveId" clId="{FC51712A-6EE9-43A5-878F-88D5B1BD1344}" dt="2025-06-18T18:05:29.204" v="325" actId="1076"/>
          <ac:spMkLst>
            <pc:docMk/>
            <pc:sldMk cId="3262820091" sldId="339"/>
            <ac:spMk id="15" creationId="{0048EA27-44EA-FD56-D80A-606762051AC5}"/>
          </ac:spMkLst>
        </pc:spChg>
        <pc:picChg chg="del">
          <ac:chgData name="TOMOKI HARADA" userId="a8d7cb94ff81d654" providerId="LiveId" clId="{FC51712A-6EE9-43A5-878F-88D5B1BD1344}" dt="2025-06-18T17:15:59.766" v="168" actId="478"/>
          <ac:picMkLst>
            <pc:docMk/>
            <pc:sldMk cId="3262820091" sldId="339"/>
            <ac:picMk id="2" creationId="{84784C0F-E420-C757-5DFA-7ECDFFF9352F}"/>
          </ac:picMkLst>
        </pc:picChg>
        <pc:picChg chg="del">
          <ac:chgData name="TOMOKI HARADA" userId="a8d7cb94ff81d654" providerId="LiveId" clId="{FC51712A-6EE9-43A5-878F-88D5B1BD1344}" dt="2025-06-18T17:15:59.766" v="168" actId="478"/>
          <ac:picMkLst>
            <pc:docMk/>
            <pc:sldMk cId="3262820091" sldId="339"/>
            <ac:picMk id="3" creationId="{FA9BE733-A976-E8DE-2448-9E447E864CB3}"/>
          </ac:picMkLst>
        </pc:picChg>
        <pc:picChg chg="add del mod">
          <ac:chgData name="TOMOKI HARADA" userId="a8d7cb94ff81d654" providerId="LiveId" clId="{FC51712A-6EE9-43A5-878F-88D5B1BD1344}" dt="2025-06-18T18:05:18.028" v="323" actId="478"/>
          <ac:picMkLst>
            <pc:docMk/>
            <pc:sldMk cId="3262820091" sldId="339"/>
            <ac:picMk id="5" creationId="{6E3D1E30-6474-2B7B-84AC-7B39CD64AD55}"/>
          </ac:picMkLst>
        </pc:picChg>
        <pc:picChg chg="add del mod">
          <ac:chgData name="TOMOKI HARADA" userId="a8d7cb94ff81d654" providerId="LiveId" clId="{FC51712A-6EE9-43A5-878F-88D5B1BD1344}" dt="2025-06-18T18:05:18.028" v="323" actId="478"/>
          <ac:picMkLst>
            <pc:docMk/>
            <pc:sldMk cId="3262820091" sldId="339"/>
            <ac:picMk id="9" creationId="{AFA65B1E-3FB7-A31F-1BFE-5CD8DCB52E41}"/>
          </ac:picMkLst>
        </pc:picChg>
        <pc:picChg chg="add del mod">
          <ac:chgData name="TOMOKI HARADA" userId="a8d7cb94ff81d654" providerId="LiveId" clId="{FC51712A-6EE9-43A5-878F-88D5B1BD1344}" dt="2025-06-18T18:05:18.028" v="323" actId="478"/>
          <ac:picMkLst>
            <pc:docMk/>
            <pc:sldMk cId="3262820091" sldId="339"/>
            <ac:picMk id="11" creationId="{BD521FBE-DAA9-EBC5-088F-186558A25F10}"/>
          </ac:picMkLst>
        </pc:picChg>
        <pc:picChg chg="add mod">
          <ac:chgData name="TOMOKI HARADA" userId="a8d7cb94ff81d654" providerId="LiveId" clId="{FC51712A-6EE9-43A5-878F-88D5B1BD1344}" dt="2025-06-18T18:05:29.204" v="325" actId="1076"/>
          <ac:picMkLst>
            <pc:docMk/>
            <pc:sldMk cId="3262820091" sldId="339"/>
            <ac:picMk id="12" creationId="{2061842C-79C8-8F02-1519-97F3E9065D2A}"/>
          </ac:picMkLst>
        </pc:picChg>
        <pc:picChg chg="del">
          <ac:chgData name="TOMOKI HARADA" userId="a8d7cb94ff81d654" providerId="LiveId" clId="{FC51712A-6EE9-43A5-878F-88D5B1BD1344}" dt="2025-06-18T17:17:11.949" v="181" actId="478"/>
          <ac:picMkLst>
            <pc:docMk/>
            <pc:sldMk cId="3262820091" sldId="339"/>
            <ac:picMk id="14" creationId="{844BF472-29B9-1118-9F94-6109885FCAEA}"/>
          </ac:picMkLst>
        </pc:picChg>
        <pc:picChg chg="del">
          <ac:chgData name="TOMOKI HARADA" userId="a8d7cb94ff81d654" providerId="LiveId" clId="{FC51712A-6EE9-43A5-878F-88D5B1BD1344}" dt="2025-06-18T17:15:59.766" v="168" actId="478"/>
          <ac:picMkLst>
            <pc:docMk/>
            <pc:sldMk cId="3262820091" sldId="339"/>
            <ac:picMk id="17" creationId="{C52CA6D6-93C8-062F-2C8A-507CF84A0509}"/>
          </ac:picMkLst>
        </pc:picChg>
        <pc:picChg chg="del">
          <ac:chgData name="TOMOKI HARADA" userId="a8d7cb94ff81d654" providerId="LiveId" clId="{FC51712A-6EE9-43A5-878F-88D5B1BD1344}" dt="2025-06-18T17:15:59.766" v="168" actId="478"/>
          <ac:picMkLst>
            <pc:docMk/>
            <pc:sldMk cId="3262820091" sldId="339"/>
            <ac:picMk id="18" creationId="{E3E373DF-9858-0C74-BFD7-2EEF03A802EB}"/>
          </ac:picMkLst>
        </pc:picChg>
        <pc:picChg chg="add del mod">
          <ac:chgData name="TOMOKI HARADA" userId="a8d7cb94ff81d654" providerId="LiveId" clId="{FC51712A-6EE9-43A5-878F-88D5B1BD1344}" dt="2025-06-18T18:05:18.028" v="323" actId="478"/>
          <ac:picMkLst>
            <pc:docMk/>
            <pc:sldMk cId="3262820091" sldId="339"/>
            <ac:picMk id="19" creationId="{0EC3C90C-837F-7942-ED10-C70A89750BF8}"/>
          </ac:picMkLst>
        </pc:picChg>
        <pc:picChg chg="del mod">
          <ac:chgData name="TOMOKI HARADA" userId="a8d7cb94ff81d654" providerId="LiveId" clId="{FC51712A-6EE9-43A5-878F-88D5B1BD1344}" dt="2025-06-18T17:17:11.949" v="181" actId="478"/>
          <ac:picMkLst>
            <pc:docMk/>
            <pc:sldMk cId="3262820091" sldId="339"/>
            <ac:picMk id="20" creationId="{9640288E-0B06-F502-5FC6-9A2A4B52BD47}"/>
          </ac:picMkLst>
        </pc:picChg>
        <pc:picChg chg="add mod">
          <ac:chgData name="TOMOKI HARADA" userId="a8d7cb94ff81d654" providerId="LiveId" clId="{FC51712A-6EE9-43A5-878F-88D5B1BD1344}" dt="2025-06-18T18:05:29.204" v="325" actId="1076"/>
          <ac:picMkLst>
            <pc:docMk/>
            <pc:sldMk cId="3262820091" sldId="339"/>
            <ac:picMk id="22" creationId="{3C92BC8D-F7D8-EDD2-32DF-1678B6A6DA88}"/>
          </ac:picMkLst>
        </pc:picChg>
        <pc:picChg chg="add mod">
          <ac:chgData name="TOMOKI HARADA" userId="a8d7cb94ff81d654" providerId="LiveId" clId="{FC51712A-6EE9-43A5-878F-88D5B1BD1344}" dt="2025-06-18T19:27:07.785" v="381" actId="1076"/>
          <ac:picMkLst>
            <pc:docMk/>
            <pc:sldMk cId="3262820091" sldId="339"/>
            <ac:picMk id="24" creationId="{476CF476-2175-9623-BDBB-8695C2B39DFE}"/>
          </ac:picMkLst>
        </pc:picChg>
        <pc:picChg chg="add del mod">
          <ac:chgData name="TOMOKI HARADA" userId="a8d7cb94ff81d654" providerId="LiveId" clId="{FC51712A-6EE9-43A5-878F-88D5B1BD1344}" dt="2025-06-18T19:27:01.235" v="379" actId="478"/>
          <ac:picMkLst>
            <pc:docMk/>
            <pc:sldMk cId="3262820091" sldId="339"/>
            <ac:picMk id="25" creationId="{93DDB5EE-CFCA-363E-E562-7779100335B0}"/>
          </ac:picMkLst>
        </pc:picChg>
        <pc:picChg chg="add mod">
          <ac:chgData name="TOMOKI HARADA" userId="a8d7cb94ff81d654" providerId="LiveId" clId="{FC51712A-6EE9-43A5-878F-88D5B1BD1344}" dt="2025-06-18T19:31:36.953" v="392" actId="1076"/>
          <ac:picMkLst>
            <pc:docMk/>
            <pc:sldMk cId="3262820091" sldId="339"/>
            <ac:picMk id="27" creationId="{04587A8A-95B5-A152-5AE1-CA69930F20B9}"/>
          </ac:picMkLst>
        </pc:picChg>
        <pc:picChg chg="add mod">
          <ac:chgData name="TOMOKI HARADA" userId="a8d7cb94ff81d654" providerId="LiveId" clId="{FC51712A-6EE9-43A5-878F-88D5B1BD1344}" dt="2025-06-18T19:37:19.708" v="408" actId="1076"/>
          <ac:picMkLst>
            <pc:docMk/>
            <pc:sldMk cId="3262820091" sldId="339"/>
            <ac:picMk id="29" creationId="{C445F10A-BDF5-7034-5D85-45E1E81FC00A}"/>
          </ac:picMkLst>
        </pc:picChg>
      </pc:sldChg>
      <pc:sldChg chg="addSp delSp modSp add mod ord">
        <pc:chgData name="TOMOKI HARADA" userId="a8d7cb94ff81d654" providerId="LiveId" clId="{FC51712A-6EE9-43A5-878F-88D5B1BD1344}" dt="2025-06-18T19:37:53.909" v="409"/>
        <pc:sldMkLst>
          <pc:docMk/>
          <pc:sldMk cId="3558071564" sldId="340"/>
        </pc:sldMkLst>
        <pc:spChg chg="del">
          <ac:chgData name="TOMOKI HARADA" userId="a8d7cb94ff81d654" providerId="LiveId" clId="{FC51712A-6EE9-43A5-878F-88D5B1BD1344}" dt="2025-06-18T18:03:37.468" v="306" actId="478"/>
          <ac:spMkLst>
            <pc:docMk/>
            <pc:sldMk cId="3558071564" sldId="340"/>
            <ac:spMk id="6" creationId="{FBABE866-C111-C5C2-E8A6-E501744841A1}"/>
          </ac:spMkLst>
        </pc:spChg>
        <pc:spChg chg="mod">
          <ac:chgData name="TOMOKI HARADA" userId="a8d7cb94ff81d654" providerId="LiveId" clId="{FC51712A-6EE9-43A5-878F-88D5B1BD1344}" dt="2025-06-18T18:03:48.165" v="307" actId="1076"/>
          <ac:spMkLst>
            <pc:docMk/>
            <pc:sldMk cId="3558071564" sldId="340"/>
            <ac:spMk id="8" creationId="{73C24B5F-9F66-ACB2-A447-180FB812F298}"/>
          </ac:spMkLst>
        </pc:spChg>
        <pc:spChg chg="mod">
          <ac:chgData name="TOMOKI HARADA" userId="a8d7cb94ff81d654" providerId="LiveId" clId="{FC51712A-6EE9-43A5-878F-88D5B1BD1344}" dt="2025-06-18T18:03:48.165" v="307" actId="1076"/>
          <ac:spMkLst>
            <pc:docMk/>
            <pc:sldMk cId="3558071564" sldId="340"/>
            <ac:spMk id="15" creationId="{987ABA1A-2534-F1D6-0B78-8CA6C68D50D3}"/>
          </ac:spMkLst>
        </pc:spChg>
        <pc:picChg chg="add mod">
          <ac:chgData name="TOMOKI HARADA" userId="a8d7cb94ff81d654" providerId="LiveId" clId="{FC51712A-6EE9-43A5-878F-88D5B1BD1344}" dt="2025-06-18T19:20:58.707" v="346" actId="1076"/>
          <ac:picMkLst>
            <pc:docMk/>
            <pc:sldMk cId="3558071564" sldId="340"/>
            <ac:picMk id="3" creationId="{4324AE00-3F0E-1EF4-8503-D97B281FA31B}"/>
          </ac:picMkLst>
        </pc:picChg>
        <pc:picChg chg="mod">
          <ac:chgData name="TOMOKI HARADA" userId="a8d7cb94ff81d654" providerId="LiveId" clId="{FC51712A-6EE9-43A5-878F-88D5B1BD1344}" dt="2025-06-18T18:03:48.165" v="307" actId="1076"/>
          <ac:picMkLst>
            <pc:docMk/>
            <pc:sldMk cId="3558071564" sldId="340"/>
            <ac:picMk id="9" creationId="{D00F0CDF-D3DE-64B1-2DCA-742A332BA92F}"/>
          </ac:picMkLst>
        </pc:picChg>
        <pc:picChg chg="add del">
          <ac:chgData name="TOMOKI HARADA" userId="a8d7cb94ff81d654" providerId="LiveId" clId="{FC51712A-6EE9-43A5-878F-88D5B1BD1344}" dt="2025-06-18T19:17:31.585" v="331" actId="478"/>
          <ac:picMkLst>
            <pc:docMk/>
            <pc:sldMk cId="3558071564" sldId="340"/>
            <ac:picMk id="11" creationId="{5D4B61DB-2116-4340-D3F4-7383DA480CA5}"/>
          </ac:picMkLst>
        </pc:picChg>
        <pc:picChg chg="del">
          <ac:chgData name="TOMOKI HARADA" userId="a8d7cb94ff81d654" providerId="LiveId" clId="{FC51712A-6EE9-43A5-878F-88D5B1BD1344}" dt="2025-06-18T18:03:37.468" v="306" actId="478"/>
          <ac:picMkLst>
            <pc:docMk/>
            <pc:sldMk cId="3558071564" sldId="340"/>
            <ac:picMk id="12" creationId="{B4EBD130-C4FA-C2DB-4EC0-DCC2772A6284}"/>
          </ac:picMkLst>
        </pc:picChg>
        <pc:picChg chg="del">
          <ac:chgData name="TOMOKI HARADA" userId="a8d7cb94ff81d654" providerId="LiveId" clId="{FC51712A-6EE9-43A5-878F-88D5B1BD1344}" dt="2025-06-18T18:03:37.468" v="306" actId="478"/>
          <ac:picMkLst>
            <pc:docMk/>
            <pc:sldMk cId="3558071564" sldId="340"/>
            <ac:picMk id="13" creationId="{544BC302-4803-38F8-E7A6-FB327D82D8D9}"/>
          </ac:picMkLst>
        </pc:picChg>
        <pc:picChg chg="del">
          <ac:chgData name="TOMOKI HARADA" userId="a8d7cb94ff81d654" providerId="LiveId" clId="{FC51712A-6EE9-43A5-878F-88D5B1BD1344}" dt="2025-06-18T18:03:37.468" v="306" actId="478"/>
          <ac:picMkLst>
            <pc:docMk/>
            <pc:sldMk cId="3558071564" sldId="340"/>
            <ac:picMk id="17" creationId="{B741A4A5-78FF-0D31-A6E3-3A07697C25F0}"/>
          </ac:picMkLst>
        </pc:picChg>
        <pc:picChg chg="del">
          <ac:chgData name="TOMOKI HARADA" userId="a8d7cb94ff81d654" providerId="LiveId" clId="{FC51712A-6EE9-43A5-878F-88D5B1BD1344}" dt="2025-06-18T18:03:37.468" v="306" actId="478"/>
          <ac:picMkLst>
            <pc:docMk/>
            <pc:sldMk cId="3558071564" sldId="340"/>
            <ac:picMk id="18" creationId="{0CD57B0B-E801-B6F9-34FA-8D6CC2322407}"/>
          </ac:picMkLst>
        </pc:picChg>
        <pc:picChg chg="mod">
          <ac:chgData name="TOMOKI HARADA" userId="a8d7cb94ff81d654" providerId="LiveId" clId="{FC51712A-6EE9-43A5-878F-88D5B1BD1344}" dt="2025-06-18T18:03:48.165" v="307" actId="1076"/>
          <ac:picMkLst>
            <pc:docMk/>
            <pc:sldMk cId="3558071564" sldId="340"/>
            <ac:picMk id="19" creationId="{F9155808-4DA6-AD16-5BC3-DDBBA06DF610}"/>
          </ac:picMkLst>
        </pc:picChg>
        <pc:picChg chg="add mod">
          <ac:chgData name="TOMOKI HARADA" userId="a8d7cb94ff81d654" providerId="LiveId" clId="{FC51712A-6EE9-43A5-878F-88D5B1BD1344}" dt="2025-06-18T19:18:12.237" v="335" actId="1076"/>
          <ac:picMkLst>
            <pc:docMk/>
            <pc:sldMk cId="3558071564" sldId="340"/>
            <ac:picMk id="20" creationId="{31F40A17-568E-A3AF-7405-12170E43C47C}"/>
          </ac:picMkLst>
        </pc:picChg>
        <pc:picChg chg="add mod">
          <ac:chgData name="TOMOKI HARADA" userId="a8d7cb94ff81d654" providerId="LiveId" clId="{FC51712A-6EE9-43A5-878F-88D5B1BD1344}" dt="2025-06-18T19:37:53.909" v="409"/>
          <ac:picMkLst>
            <pc:docMk/>
            <pc:sldMk cId="3558071564" sldId="340"/>
            <ac:picMk id="21" creationId="{B943F5CD-8AD1-B0DD-C252-79905D2BF7DE}"/>
          </ac:picMkLst>
        </pc:picChg>
      </pc:sldChg>
      <pc:sldChg chg="add ord">
        <pc:chgData name="TOMOKI HARADA" userId="a8d7cb94ff81d654" providerId="LiveId" clId="{FC51712A-6EE9-43A5-878F-88D5B1BD1344}" dt="2025-06-18T17:37:10.544" v="276"/>
        <pc:sldMkLst>
          <pc:docMk/>
          <pc:sldMk cId="2657105691" sldId="341"/>
        </pc:sldMkLst>
      </pc:sldChg>
      <pc:sldChg chg="delSp add mod ord">
        <pc:chgData name="TOMOKI HARADA" userId="a8d7cb94ff81d654" providerId="LiveId" clId="{FC51712A-6EE9-43A5-878F-88D5B1BD1344}" dt="2025-06-18T17:37:47.182" v="282" actId="478"/>
        <pc:sldMkLst>
          <pc:docMk/>
          <pc:sldMk cId="160174738" sldId="342"/>
        </pc:sldMkLst>
        <pc:spChg chg="del">
          <ac:chgData name="TOMOKI HARADA" userId="a8d7cb94ff81d654" providerId="LiveId" clId="{FC51712A-6EE9-43A5-878F-88D5B1BD1344}" dt="2025-06-18T17:37:47.182" v="282" actId="478"/>
          <ac:spMkLst>
            <pc:docMk/>
            <pc:sldMk cId="160174738" sldId="342"/>
            <ac:spMk id="2" creationId="{F8A5319B-9287-E936-B809-844100A33D2C}"/>
          </ac:spMkLst>
        </pc:spChg>
        <pc:spChg chg="del">
          <ac:chgData name="TOMOKI HARADA" userId="a8d7cb94ff81d654" providerId="LiveId" clId="{FC51712A-6EE9-43A5-878F-88D5B1BD1344}" dt="2025-06-18T17:37:47.182" v="282" actId="478"/>
          <ac:spMkLst>
            <pc:docMk/>
            <pc:sldMk cId="160174738" sldId="342"/>
            <ac:spMk id="5" creationId="{196630DB-E813-9777-2CBF-901BCD1739D4}"/>
          </ac:spMkLst>
        </pc:spChg>
        <pc:spChg chg="del">
          <ac:chgData name="TOMOKI HARADA" userId="a8d7cb94ff81d654" providerId="LiveId" clId="{FC51712A-6EE9-43A5-878F-88D5B1BD1344}" dt="2025-06-18T17:37:47.182" v="282" actId="478"/>
          <ac:spMkLst>
            <pc:docMk/>
            <pc:sldMk cId="160174738" sldId="342"/>
            <ac:spMk id="6" creationId="{60FBA94C-1BB8-4004-0147-9F8ADA4B866D}"/>
          </ac:spMkLst>
        </pc:spChg>
        <pc:spChg chg="del">
          <ac:chgData name="TOMOKI HARADA" userId="a8d7cb94ff81d654" providerId="LiveId" clId="{FC51712A-6EE9-43A5-878F-88D5B1BD1344}" dt="2025-06-18T17:37:47.182" v="282" actId="478"/>
          <ac:spMkLst>
            <pc:docMk/>
            <pc:sldMk cId="160174738" sldId="342"/>
            <ac:spMk id="7" creationId="{B3B51887-950A-86F6-2CF9-9F52F37ECFA2}"/>
          </ac:spMkLst>
        </pc:spChg>
        <pc:spChg chg="del">
          <ac:chgData name="TOMOKI HARADA" userId="a8d7cb94ff81d654" providerId="LiveId" clId="{FC51712A-6EE9-43A5-878F-88D5B1BD1344}" dt="2025-06-18T17:37:47.182" v="282" actId="478"/>
          <ac:spMkLst>
            <pc:docMk/>
            <pc:sldMk cId="160174738" sldId="342"/>
            <ac:spMk id="8" creationId="{E7DEEFC1-9BFD-3DDF-45BC-F103614C8040}"/>
          </ac:spMkLst>
        </pc:spChg>
        <pc:spChg chg="del">
          <ac:chgData name="TOMOKI HARADA" userId="a8d7cb94ff81d654" providerId="LiveId" clId="{FC51712A-6EE9-43A5-878F-88D5B1BD1344}" dt="2025-06-18T17:37:47.182" v="282" actId="478"/>
          <ac:spMkLst>
            <pc:docMk/>
            <pc:sldMk cId="160174738" sldId="342"/>
            <ac:spMk id="9" creationId="{5F7D1F81-19EE-FCC0-FECB-555D140E1AAB}"/>
          </ac:spMkLst>
        </pc:spChg>
        <pc:spChg chg="del">
          <ac:chgData name="TOMOKI HARADA" userId="a8d7cb94ff81d654" providerId="LiveId" clId="{FC51712A-6EE9-43A5-878F-88D5B1BD1344}" dt="2025-06-18T17:37:47.182" v="282" actId="478"/>
          <ac:spMkLst>
            <pc:docMk/>
            <pc:sldMk cId="160174738" sldId="342"/>
            <ac:spMk id="11" creationId="{4669B713-302C-31D4-8D20-799E634B29E3}"/>
          </ac:spMkLst>
        </pc:spChg>
        <pc:picChg chg="del">
          <ac:chgData name="TOMOKI HARADA" userId="a8d7cb94ff81d654" providerId="LiveId" clId="{FC51712A-6EE9-43A5-878F-88D5B1BD1344}" dt="2025-06-18T17:37:47.182" v="282" actId="478"/>
          <ac:picMkLst>
            <pc:docMk/>
            <pc:sldMk cId="160174738" sldId="342"/>
            <ac:picMk id="3" creationId="{A61CFA13-4722-783C-172F-FD4A283A955D}"/>
          </ac:picMkLst>
        </pc:picChg>
      </pc:sldChg>
      <pc:sldChg chg="add">
        <pc:chgData name="TOMOKI HARADA" userId="a8d7cb94ff81d654" providerId="LiveId" clId="{FC51712A-6EE9-43A5-878F-88D5B1BD1344}" dt="2025-06-18T17:37:51.724" v="283" actId="2890"/>
        <pc:sldMkLst>
          <pc:docMk/>
          <pc:sldMk cId="2005121764" sldId="343"/>
        </pc:sldMkLst>
      </pc:sldChg>
      <pc:sldChg chg="addSp delSp modSp add mod">
        <pc:chgData name="TOMOKI HARADA" userId="a8d7cb94ff81d654" providerId="LiveId" clId="{FC51712A-6EE9-43A5-878F-88D5B1BD1344}" dt="2025-06-18T19:38:17.171" v="417" actId="478"/>
        <pc:sldMkLst>
          <pc:docMk/>
          <pc:sldMk cId="3939687500" sldId="344"/>
        </pc:sldMkLst>
        <pc:spChg chg="del">
          <ac:chgData name="TOMOKI HARADA" userId="a8d7cb94ff81d654" providerId="LiveId" clId="{FC51712A-6EE9-43A5-878F-88D5B1BD1344}" dt="2025-06-18T18:03:15.930" v="303" actId="21"/>
          <ac:spMkLst>
            <pc:docMk/>
            <pc:sldMk cId="3939687500" sldId="344"/>
            <ac:spMk id="6" creationId="{4C21B987-E5CF-0F78-D678-03487B2168EE}"/>
          </ac:spMkLst>
        </pc:spChg>
        <pc:spChg chg="mod">
          <ac:chgData name="TOMOKI HARADA" userId="a8d7cb94ff81d654" providerId="LiveId" clId="{FC51712A-6EE9-43A5-878F-88D5B1BD1344}" dt="2025-06-18T18:03:27.810" v="305" actId="1076"/>
          <ac:spMkLst>
            <pc:docMk/>
            <pc:sldMk cId="3939687500" sldId="344"/>
            <ac:spMk id="8" creationId="{3FFE5DA1-8D4B-15FB-6EE1-81BF2921208F}"/>
          </ac:spMkLst>
        </pc:spChg>
        <pc:spChg chg="mod">
          <ac:chgData name="TOMOKI HARADA" userId="a8d7cb94ff81d654" providerId="LiveId" clId="{FC51712A-6EE9-43A5-878F-88D5B1BD1344}" dt="2025-06-18T18:03:27.810" v="305" actId="1076"/>
          <ac:spMkLst>
            <pc:docMk/>
            <pc:sldMk cId="3939687500" sldId="344"/>
            <ac:spMk id="15" creationId="{7B74329F-6036-0D9A-BB23-8F8926F2FDD0}"/>
          </ac:spMkLst>
        </pc:spChg>
        <pc:picChg chg="add mod">
          <ac:chgData name="TOMOKI HARADA" userId="a8d7cb94ff81d654" providerId="LiveId" clId="{FC51712A-6EE9-43A5-878F-88D5B1BD1344}" dt="2025-06-18T19:19:55.483" v="342" actId="1076"/>
          <ac:picMkLst>
            <pc:docMk/>
            <pc:sldMk cId="3939687500" sldId="344"/>
            <ac:picMk id="3" creationId="{B45101F7-B673-4259-BC48-0B88F141CC8B}"/>
          </ac:picMkLst>
        </pc:picChg>
        <pc:picChg chg="add del mod">
          <ac:chgData name="TOMOKI HARADA" userId="a8d7cb94ff81d654" providerId="LiveId" clId="{FC51712A-6EE9-43A5-878F-88D5B1BD1344}" dt="2025-06-18T19:19:53.012" v="341" actId="478"/>
          <ac:picMkLst>
            <pc:docMk/>
            <pc:sldMk cId="3939687500" sldId="344"/>
            <ac:picMk id="5" creationId="{A62D6AA8-591A-4440-9569-ABB4E718E051}"/>
          </ac:picMkLst>
        </pc:picChg>
        <pc:picChg chg="del">
          <ac:chgData name="TOMOKI HARADA" userId="a8d7cb94ff81d654" providerId="LiveId" clId="{FC51712A-6EE9-43A5-878F-88D5B1BD1344}" dt="2025-06-18T18:03:12.339" v="302" actId="478"/>
          <ac:picMkLst>
            <pc:docMk/>
            <pc:sldMk cId="3939687500" sldId="344"/>
            <ac:picMk id="9" creationId="{47C9AA20-0FD5-2EEF-C906-1BF6DAD73990}"/>
          </ac:picMkLst>
        </pc:picChg>
        <pc:picChg chg="mod">
          <ac:chgData name="TOMOKI HARADA" userId="a8d7cb94ff81d654" providerId="LiveId" clId="{FC51712A-6EE9-43A5-878F-88D5B1BD1344}" dt="2025-06-18T18:03:27.810" v="305" actId="1076"/>
          <ac:picMkLst>
            <pc:docMk/>
            <pc:sldMk cId="3939687500" sldId="344"/>
            <ac:picMk id="12" creationId="{83D93C05-4125-B1B5-E34F-4E4DB29522A6}"/>
          </ac:picMkLst>
        </pc:picChg>
        <pc:picChg chg="del">
          <ac:chgData name="TOMOKI HARADA" userId="a8d7cb94ff81d654" providerId="LiveId" clId="{FC51712A-6EE9-43A5-878F-88D5B1BD1344}" dt="2025-06-18T18:03:12.339" v="302" actId="478"/>
          <ac:picMkLst>
            <pc:docMk/>
            <pc:sldMk cId="3939687500" sldId="344"/>
            <ac:picMk id="13" creationId="{1BFAFEDF-D629-A60D-7626-C6BC89CF0C0F}"/>
          </ac:picMkLst>
        </pc:picChg>
        <pc:picChg chg="add mod">
          <ac:chgData name="TOMOKI HARADA" userId="a8d7cb94ff81d654" providerId="LiveId" clId="{FC51712A-6EE9-43A5-878F-88D5B1BD1344}" dt="2025-06-18T19:20:49.168" v="345" actId="1076"/>
          <ac:picMkLst>
            <pc:docMk/>
            <pc:sldMk cId="3939687500" sldId="344"/>
            <ac:picMk id="14" creationId="{AD2FFC21-3F86-CFE9-5BB4-0FC86A374F44}"/>
          </ac:picMkLst>
        </pc:picChg>
        <pc:picChg chg="mod">
          <ac:chgData name="TOMOKI HARADA" userId="a8d7cb94ff81d654" providerId="LiveId" clId="{FC51712A-6EE9-43A5-878F-88D5B1BD1344}" dt="2025-06-18T18:03:27.810" v="305" actId="1076"/>
          <ac:picMkLst>
            <pc:docMk/>
            <pc:sldMk cId="3939687500" sldId="344"/>
            <ac:picMk id="17" creationId="{33BCCB06-E417-FEBD-42C2-5F5C30EF4EB2}"/>
          </ac:picMkLst>
        </pc:picChg>
        <pc:picChg chg="del">
          <ac:chgData name="TOMOKI HARADA" userId="a8d7cb94ff81d654" providerId="LiveId" clId="{FC51712A-6EE9-43A5-878F-88D5B1BD1344}" dt="2025-06-18T18:03:12.339" v="302" actId="478"/>
          <ac:picMkLst>
            <pc:docMk/>
            <pc:sldMk cId="3939687500" sldId="344"/>
            <ac:picMk id="18" creationId="{96954110-E8B2-45B5-F586-DA8DAB8B9430}"/>
          </ac:picMkLst>
        </pc:picChg>
        <pc:picChg chg="del">
          <ac:chgData name="TOMOKI HARADA" userId="a8d7cb94ff81d654" providerId="LiveId" clId="{FC51712A-6EE9-43A5-878F-88D5B1BD1344}" dt="2025-06-18T18:03:12.339" v="302" actId="478"/>
          <ac:picMkLst>
            <pc:docMk/>
            <pc:sldMk cId="3939687500" sldId="344"/>
            <ac:picMk id="19" creationId="{27E3F5B4-5C94-6979-1E29-F5902A8D15B6}"/>
          </ac:picMkLst>
        </pc:picChg>
        <pc:picChg chg="add del mod">
          <ac:chgData name="TOMOKI HARADA" userId="a8d7cb94ff81d654" providerId="LiveId" clId="{FC51712A-6EE9-43A5-878F-88D5B1BD1344}" dt="2025-06-18T19:38:17.171" v="417" actId="478"/>
          <ac:picMkLst>
            <pc:docMk/>
            <pc:sldMk cId="3939687500" sldId="344"/>
            <ac:picMk id="21" creationId="{48D877A8-9DE7-E419-B8B3-071E654A5AD4}"/>
          </ac:picMkLst>
        </pc:picChg>
        <pc:picChg chg="add mod">
          <ac:chgData name="TOMOKI HARADA" userId="a8d7cb94ff81d654" providerId="LiveId" clId="{FC51712A-6EE9-43A5-878F-88D5B1BD1344}" dt="2025-06-18T19:38:15.004" v="416"/>
          <ac:picMkLst>
            <pc:docMk/>
            <pc:sldMk cId="3939687500" sldId="344"/>
            <ac:picMk id="22" creationId="{BCE0EDA7-FE9D-BA14-AF61-F86F6669D02D}"/>
          </ac:picMkLst>
        </pc:picChg>
      </pc:sldChg>
      <pc:sldChg chg="addSp delSp modSp add mod">
        <pc:chgData name="TOMOKI HARADA" userId="a8d7cb94ff81d654" providerId="LiveId" clId="{FC51712A-6EE9-43A5-878F-88D5B1BD1344}" dt="2025-06-19T03:16:36.633" v="432" actId="1076"/>
        <pc:sldMkLst>
          <pc:docMk/>
          <pc:sldMk cId="3457382437" sldId="345"/>
        </pc:sldMkLst>
        <pc:spChg chg="del">
          <ac:chgData name="TOMOKI HARADA" userId="a8d7cb94ff81d654" providerId="LiveId" clId="{FC51712A-6EE9-43A5-878F-88D5B1BD1344}" dt="2025-06-18T18:04:33.569" v="313" actId="478"/>
          <ac:spMkLst>
            <pc:docMk/>
            <pc:sldMk cId="3457382437" sldId="345"/>
            <ac:spMk id="6" creationId="{FECEC0FB-B34B-7068-AF80-1FB9634174CA}"/>
          </ac:spMkLst>
        </pc:spChg>
        <pc:spChg chg="mod">
          <ac:chgData name="TOMOKI HARADA" userId="a8d7cb94ff81d654" providerId="LiveId" clId="{FC51712A-6EE9-43A5-878F-88D5B1BD1344}" dt="2025-06-18T18:04:44.741" v="315" actId="1076"/>
          <ac:spMkLst>
            <pc:docMk/>
            <pc:sldMk cId="3457382437" sldId="345"/>
            <ac:spMk id="8" creationId="{E500D562-1917-0E3E-9E50-E9EA77BF9738}"/>
          </ac:spMkLst>
        </pc:spChg>
        <pc:spChg chg="mod">
          <ac:chgData name="TOMOKI HARADA" userId="a8d7cb94ff81d654" providerId="LiveId" clId="{FC51712A-6EE9-43A5-878F-88D5B1BD1344}" dt="2025-06-18T18:04:44.741" v="315" actId="1076"/>
          <ac:spMkLst>
            <pc:docMk/>
            <pc:sldMk cId="3457382437" sldId="345"/>
            <ac:spMk id="15" creationId="{4E4A3294-8987-72D3-C74E-97B13DEF1C0C}"/>
          </ac:spMkLst>
        </pc:spChg>
        <pc:picChg chg="del">
          <ac:chgData name="TOMOKI HARADA" userId="a8d7cb94ff81d654" providerId="LiveId" clId="{FC51712A-6EE9-43A5-878F-88D5B1BD1344}" dt="2025-06-18T18:04:33.569" v="313" actId="478"/>
          <ac:picMkLst>
            <pc:docMk/>
            <pc:sldMk cId="3457382437" sldId="345"/>
            <ac:picMk id="2" creationId="{1E2F664C-E8C3-06A7-4BD0-0CA24903DF07}"/>
          </ac:picMkLst>
        </pc:picChg>
        <pc:picChg chg="mod">
          <ac:chgData name="TOMOKI HARADA" userId="a8d7cb94ff81d654" providerId="LiveId" clId="{FC51712A-6EE9-43A5-878F-88D5B1BD1344}" dt="2025-06-18T18:04:44.741" v="315" actId="1076"/>
          <ac:picMkLst>
            <pc:docMk/>
            <pc:sldMk cId="3457382437" sldId="345"/>
            <ac:picMk id="3" creationId="{A4B204BE-D43B-F693-EB41-A356652E9B4A}"/>
          </ac:picMkLst>
        </pc:picChg>
        <pc:picChg chg="add del mod">
          <ac:chgData name="TOMOKI HARADA" userId="a8d7cb94ff81d654" providerId="LiveId" clId="{FC51712A-6EE9-43A5-878F-88D5B1BD1344}" dt="2025-06-18T19:26:19.655" v="372" actId="478"/>
          <ac:picMkLst>
            <pc:docMk/>
            <pc:sldMk cId="3457382437" sldId="345"/>
            <ac:picMk id="9" creationId="{309DD086-93BE-D2E2-86D4-C8B1882BADBB}"/>
          </ac:picMkLst>
        </pc:picChg>
        <pc:picChg chg="add del mod">
          <ac:chgData name="TOMOKI HARADA" userId="a8d7cb94ff81d654" providerId="LiveId" clId="{FC51712A-6EE9-43A5-878F-88D5B1BD1344}" dt="2025-06-18T19:25:27.985" v="365" actId="478"/>
          <ac:picMkLst>
            <pc:docMk/>
            <pc:sldMk cId="3457382437" sldId="345"/>
            <ac:picMk id="11" creationId="{33D0551C-35EA-64DF-BA04-E0A187E0F8DB}"/>
          </ac:picMkLst>
        </pc:picChg>
        <pc:picChg chg="add mod">
          <ac:chgData name="TOMOKI HARADA" userId="a8d7cb94ff81d654" providerId="LiveId" clId="{FC51712A-6EE9-43A5-878F-88D5B1BD1344}" dt="2025-06-18T19:26:22.508" v="373" actId="1076"/>
          <ac:picMkLst>
            <pc:docMk/>
            <pc:sldMk cId="3457382437" sldId="345"/>
            <ac:picMk id="13" creationId="{2753FFC7-3B69-DC93-B6B3-614F792FFA20}"/>
          </ac:picMkLst>
        </pc:picChg>
        <pc:picChg chg="mod">
          <ac:chgData name="TOMOKI HARADA" userId="a8d7cb94ff81d654" providerId="LiveId" clId="{FC51712A-6EE9-43A5-878F-88D5B1BD1344}" dt="2025-06-18T18:04:44.741" v="315" actId="1076"/>
          <ac:picMkLst>
            <pc:docMk/>
            <pc:sldMk cId="3457382437" sldId="345"/>
            <ac:picMk id="14" creationId="{FE925F9A-CF5B-0111-B506-60612BAF7267}"/>
          </ac:picMkLst>
        </pc:picChg>
        <pc:picChg chg="del">
          <ac:chgData name="TOMOKI HARADA" userId="a8d7cb94ff81d654" providerId="LiveId" clId="{FC51712A-6EE9-43A5-878F-88D5B1BD1344}" dt="2025-06-18T18:04:33.569" v="313" actId="478"/>
          <ac:picMkLst>
            <pc:docMk/>
            <pc:sldMk cId="3457382437" sldId="345"/>
            <ac:picMk id="17" creationId="{E1059E08-EF39-7DCF-531B-BEDFF29C4089}"/>
          </ac:picMkLst>
        </pc:picChg>
        <pc:picChg chg="del">
          <ac:chgData name="TOMOKI HARADA" userId="a8d7cb94ff81d654" providerId="LiveId" clId="{FC51712A-6EE9-43A5-878F-88D5B1BD1344}" dt="2025-06-18T18:04:33.569" v="313" actId="478"/>
          <ac:picMkLst>
            <pc:docMk/>
            <pc:sldMk cId="3457382437" sldId="345"/>
            <ac:picMk id="18" creationId="{34F890D0-6D14-2C34-5D3D-7E7EAA22A5AF}"/>
          </ac:picMkLst>
        </pc:picChg>
        <pc:picChg chg="del">
          <ac:chgData name="TOMOKI HARADA" userId="a8d7cb94ff81d654" providerId="LiveId" clId="{FC51712A-6EE9-43A5-878F-88D5B1BD1344}" dt="2025-06-18T18:04:33.569" v="313" actId="478"/>
          <ac:picMkLst>
            <pc:docMk/>
            <pc:sldMk cId="3457382437" sldId="345"/>
            <ac:picMk id="20" creationId="{C2FE00C5-D2A5-E414-8607-73261F97606B}"/>
          </ac:picMkLst>
        </pc:picChg>
        <pc:picChg chg="add mod">
          <ac:chgData name="TOMOKI HARADA" userId="a8d7cb94ff81d654" providerId="LiveId" clId="{FC51712A-6EE9-43A5-878F-88D5B1BD1344}" dt="2025-06-18T19:30:01.803" v="384" actId="1076"/>
          <ac:picMkLst>
            <pc:docMk/>
            <pc:sldMk cId="3457382437" sldId="345"/>
            <ac:picMk id="21" creationId="{EDDEF941-88B0-3F65-C80B-44E08AC6FCEA}"/>
          </ac:picMkLst>
        </pc:picChg>
        <pc:picChg chg="add del mod">
          <ac:chgData name="TOMOKI HARADA" userId="a8d7cb94ff81d654" providerId="LiveId" clId="{FC51712A-6EE9-43A5-878F-88D5B1BD1344}" dt="2025-06-18T19:38:06.422" v="412" actId="478"/>
          <ac:picMkLst>
            <pc:docMk/>
            <pc:sldMk cId="3457382437" sldId="345"/>
            <ac:picMk id="23" creationId="{B9FD2529-3969-476E-47EE-074BFDC1BB2B}"/>
          </ac:picMkLst>
        </pc:picChg>
        <pc:picChg chg="add mod">
          <ac:chgData name="TOMOKI HARADA" userId="a8d7cb94ff81d654" providerId="LiveId" clId="{FC51712A-6EE9-43A5-878F-88D5B1BD1344}" dt="2025-06-19T03:16:36.633" v="432" actId="1076"/>
          <ac:picMkLst>
            <pc:docMk/>
            <pc:sldMk cId="3457382437" sldId="345"/>
            <ac:picMk id="24" creationId="{822E0907-700D-D10E-7AF2-B909006AA8F8}"/>
          </ac:picMkLst>
        </pc:picChg>
        <pc:picChg chg="add del mod">
          <ac:chgData name="TOMOKI HARADA" userId="a8d7cb94ff81d654" providerId="LiveId" clId="{FC51712A-6EE9-43A5-878F-88D5B1BD1344}" dt="2025-06-19T03:16:34.688" v="431" actId="478"/>
          <ac:picMkLst>
            <pc:docMk/>
            <pc:sldMk cId="3457382437" sldId="345"/>
            <ac:picMk id="25" creationId="{A4B23659-841B-0E11-E4A0-D177B58A0D29}"/>
          </ac:picMkLst>
        </pc:picChg>
      </pc:sldChg>
      <pc:sldChg chg="new del">
        <pc:chgData name="TOMOKI HARADA" userId="a8d7cb94ff81d654" providerId="LiveId" clId="{FC51712A-6EE9-43A5-878F-88D5B1BD1344}" dt="2025-06-18T18:04:53.300" v="317" actId="680"/>
        <pc:sldMkLst>
          <pc:docMk/>
          <pc:sldMk cId="29021853" sldId="346"/>
        </pc:sldMkLst>
      </pc:sldChg>
      <pc:sldChg chg="addSp delSp modSp add mod">
        <pc:chgData name="TOMOKI HARADA" userId="a8d7cb94ff81d654" providerId="LiveId" clId="{FC51712A-6EE9-43A5-878F-88D5B1BD1344}" dt="2025-06-19T03:17:01.789" v="438" actId="1076"/>
        <pc:sldMkLst>
          <pc:docMk/>
          <pc:sldMk cId="2969582941" sldId="346"/>
        </pc:sldMkLst>
        <pc:spChg chg="del">
          <ac:chgData name="TOMOKI HARADA" userId="a8d7cb94ff81d654" providerId="LiveId" clId="{FC51712A-6EE9-43A5-878F-88D5B1BD1344}" dt="2025-06-18T18:05:00.539" v="319" actId="478"/>
          <ac:spMkLst>
            <pc:docMk/>
            <pc:sldMk cId="2969582941" sldId="346"/>
            <ac:spMk id="6" creationId="{FC11701D-D64F-45B3-BE23-21305828930F}"/>
          </ac:spMkLst>
        </pc:spChg>
        <pc:spChg chg="mod">
          <ac:chgData name="TOMOKI HARADA" userId="a8d7cb94ff81d654" providerId="LiveId" clId="{FC51712A-6EE9-43A5-878F-88D5B1BD1344}" dt="2025-06-18T18:05:07.732" v="320" actId="1076"/>
          <ac:spMkLst>
            <pc:docMk/>
            <pc:sldMk cId="2969582941" sldId="346"/>
            <ac:spMk id="8" creationId="{A52F5975-6355-2FCB-A672-F921708B607C}"/>
          </ac:spMkLst>
        </pc:spChg>
        <pc:spChg chg="mod">
          <ac:chgData name="TOMOKI HARADA" userId="a8d7cb94ff81d654" providerId="LiveId" clId="{FC51712A-6EE9-43A5-878F-88D5B1BD1344}" dt="2025-06-18T18:05:07.732" v="320" actId="1076"/>
          <ac:spMkLst>
            <pc:docMk/>
            <pc:sldMk cId="2969582941" sldId="346"/>
            <ac:spMk id="15" creationId="{1CC655E6-0AE1-A1DE-E6CA-400640E1A166}"/>
          </ac:spMkLst>
        </pc:spChg>
        <pc:picChg chg="add mod">
          <ac:chgData name="TOMOKI HARADA" userId="a8d7cb94ff81d654" providerId="LiveId" clId="{FC51712A-6EE9-43A5-878F-88D5B1BD1344}" dt="2025-06-18T19:25:43.240" v="367"/>
          <ac:picMkLst>
            <pc:docMk/>
            <pc:sldMk cId="2969582941" sldId="346"/>
            <ac:picMk id="2" creationId="{B0AF2B53-0341-EA60-5A76-9C34C78AE96C}"/>
          </ac:picMkLst>
        </pc:picChg>
        <pc:picChg chg="del">
          <ac:chgData name="TOMOKI HARADA" userId="a8d7cb94ff81d654" providerId="LiveId" clId="{FC51712A-6EE9-43A5-878F-88D5B1BD1344}" dt="2025-06-18T18:05:00.539" v="319" actId="478"/>
          <ac:picMkLst>
            <pc:docMk/>
            <pc:sldMk cId="2969582941" sldId="346"/>
            <ac:picMk id="5" creationId="{DFCE291A-C9D0-1438-252C-373BBE0A4E30}"/>
          </ac:picMkLst>
        </pc:picChg>
        <pc:picChg chg="mod">
          <ac:chgData name="TOMOKI HARADA" userId="a8d7cb94ff81d654" providerId="LiveId" clId="{FC51712A-6EE9-43A5-878F-88D5B1BD1344}" dt="2025-06-18T18:05:07.732" v="320" actId="1076"/>
          <ac:picMkLst>
            <pc:docMk/>
            <pc:sldMk cId="2969582941" sldId="346"/>
            <ac:picMk id="9" creationId="{5659A43A-9113-123E-23B5-91C4834C3707}"/>
          </ac:picMkLst>
        </pc:picChg>
        <pc:picChg chg="del">
          <ac:chgData name="TOMOKI HARADA" userId="a8d7cb94ff81d654" providerId="LiveId" clId="{FC51712A-6EE9-43A5-878F-88D5B1BD1344}" dt="2025-06-18T18:05:00.539" v="319" actId="478"/>
          <ac:picMkLst>
            <pc:docMk/>
            <pc:sldMk cId="2969582941" sldId="346"/>
            <ac:picMk id="11" creationId="{CFE1685D-D8F8-DF10-53B4-193B609BF0A0}"/>
          </ac:picMkLst>
        </pc:picChg>
        <pc:picChg chg="del">
          <ac:chgData name="TOMOKI HARADA" userId="a8d7cb94ff81d654" providerId="LiveId" clId="{FC51712A-6EE9-43A5-878F-88D5B1BD1344}" dt="2025-06-18T18:05:00.539" v="319" actId="478"/>
          <ac:picMkLst>
            <pc:docMk/>
            <pc:sldMk cId="2969582941" sldId="346"/>
            <ac:picMk id="12" creationId="{332CCD46-D9C1-7CF8-FC03-BF580DE8BC70}"/>
          </ac:picMkLst>
        </pc:picChg>
        <pc:picChg chg="add mod">
          <ac:chgData name="TOMOKI HARADA" userId="a8d7cb94ff81d654" providerId="LiveId" clId="{FC51712A-6EE9-43A5-878F-88D5B1BD1344}" dt="2025-06-18T19:31:01.935" v="389" actId="1076"/>
          <ac:picMkLst>
            <pc:docMk/>
            <pc:sldMk cId="2969582941" sldId="346"/>
            <ac:picMk id="13" creationId="{98C3966B-99C0-91B4-15D9-28DC09E7C36D}"/>
          </ac:picMkLst>
        </pc:picChg>
        <pc:picChg chg="add del mod">
          <ac:chgData name="TOMOKI HARADA" userId="a8d7cb94ff81d654" providerId="LiveId" clId="{FC51712A-6EE9-43A5-878F-88D5B1BD1344}" dt="2025-06-18T19:38:01.076" v="410" actId="478"/>
          <ac:picMkLst>
            <pc:docMk/>
            <pc:sldMk cId="2969582941" sldId="346"/>
            <ac:picMk id="17" creationId="{BC9740CF-06B5-B688-5983-C8E66C194F3C}"/>
          </ac:picMkLst>
        </pc:picChg>
        <pc:picChg chg="mod">
          <ac:chgData name="TOMOKI HARADA" userId="a8d7cb94ff81d654" providerId="LiveId" clId="{FC51712A-6EE9-43A5-878F-88D5B1BD1344}" dt="2025-06-18T18:05:07.732" v="320" actId="1076"/>
          <ac:picMkLst>
            <pc:docMk/>
            <pc:sldMk cId="2969582941" sldId="346"/>
            <ac:picMk id="19" creationId="{897F28B7-C3FE-E229-0C8E-5CC850BDDC32}"/>
          </ac:picMkLst>
        </pc:picChg>
        <pc:picChg chg="add mod">
          <ac:chgData name="TOMOKI HARADA" userId="a8d7cb94ff81d654" providerId="LiveId" clId="{FC51712A-6EE9-43A5-878F-88D5B1BD1344}" dt="2025-06-19T03:17:01.789" v="438" actId="1076"/>
          <ac:picMkLst>
            <pc:docMk/>
            <pc:sldMk cId="2969582941" sldId="346"/>
            <ac:picMk id="20" creationId="{0E63944E-C988-DB5E-5394-DDD2A950448D}"/>
          </ac:picMkLst>
        </pc:picChg>
        <pc:picChg chg="add del mod">
          <ac:chgData name="TOMOKI HARADA" userId="a8d7cb94ff81d654" providerId="LiveId" clId="{FC51712A-6EE9-43A5-878F-88D5B1BD1344}" dt="2025-06-19T03:17:00.012" v="437" actId="478"/>
          <ac:picMkLst>
            <pc:docMk/>
            <pc:sldMk cId="2969582941" sldId="346"/>
            <ac:picMk id="21" creationId="{F6A008C1-3894-99F1-8D13-16F4EFD18B44}"/>
          </ac:picMkLst>
        </pc:picChg>
        <pc:picChg chg="del">
          <ac:chgData name="TOMOKI HARADA" userId="a8d7cb94ff81d654" providerId="LiveId" clId="{FC51712A-6EE9-43A5-878F-88D5B1BD1344}" dt="2025-06-18T18:05:00.539" v="319" actId="478"/>
          <ac:picMkLst>
            <pc:docMk/>
            <pc:sldMk cId="2969582941" sldId="346"/>
            <ac:picMk id="22" creationId="{A8605D9C-D923-EC84-4B03-5A0AA8DF11C1}"/>
          </ac:picMkLst>
        </pc:picChg>
      </pc:sldChg>
    </pc:docChg>
  </pc:docChgLst>
  <pc:docChgLst>
    <pc:chgData name="TOMOKI HARADA" userId="a8d7cb94ff81d654" providerId="LiveId" clId="{31577507-25CA-490A-990C-778DE0B69060}"/>
    <pc:docChg chg="undo custSel modSld">
      <pc:chgData name="TOMOKI HARADA" userId="a8d7cb94ff81d654" providerId="LiveId" clId="{31577507-25CA-490A-990C-778DE0B69060}" dt="2025-06-17T04:12:44.057" v="137" actId="20577"/>
      <pc:docMkLst>
        <pc:docMk/>
      </pc:docMkLst>
      <pc:sldChg chg="modSp mod">
        <pc:chgData name="TOMOKI HARADA" userId="a8d7cb94ff81d654" providerId="LiveId" clId="{31577507-25CA-490A-990C-778DE0B69060}" dt="2025-06-17T04:12:44.057" v="137" actId="20577"/>
        <pc:sldMkLst>
          <pc:docMk/>
          <pc:sldMk cId="342312144" sldId="320"/>
        </pc:sldMkLst>
      </pc:sldChg>
      <pc:sldChg chg="modSp mod">
        <pc:chgData name="TOMOKI HARADA" userId="a8d7cb94ff81d654" providerId="LiveId" clId="{31577507-25CA-490A-990C-778DE0B69060}" dt="2025-06-17T03:02:15.879" v="1" actId="1076"/>
        <pc:sldMkLst>
          <pc:docMk/>
          <pc:sldMk cId="628382373" sldId="322"/>
        </pc:sldMkLst>
      </pc:sldChg>
      <pc:sldChg chg="modSp">
        <pc:chgData name="TOMOKI HARADA" userId="a8d7cb94ff81d654" providerId="LiveId" clId="{31577507-25CA-490A-990C-778DE0B69060}" dt="2025-06-17T03:48:35.840" v="106" actId="20577"/>
        <pc:sldMkLst>
          <pc:docMk/>
          <pc:sldMk cId="3912525329" sldId="33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78EA0-BE5D-4E3A-9BB6-4827AF91CDC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D4906-F6A1-4C47-A62F-378776F0A4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3729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C4527-D003-4FEE-BF0F-579A8CA93D7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7144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697E0B-D710-5F44-722E-B48935D00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D156ACD-5DC8-9B58-1666-D5F37CF12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F80457-0527-073E-1941-C48855049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FF09-1EE3-4F96-9137-9DDA930881B7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CC5281B-2273-E1E7-C03A-58AAE048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86C8471E-A7FF-A1AD-9BCC-F5999DFEB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6349"/>
            <a:ext cx="2743200" cy="365125"/>
          </a:xfrm>
        </p:spPr>
        <p:txBody>
          <a:bodyPr/>
          <a:lstStyle>
            <a:lvl1pPr>
              <a:defRPr sz="3200" b="1">
                <a:solidFill>
                  <a:srgbClr val="0086AB"/>
                </a:solidFill>
              </a:defRPr>
            </a:lvl1pPr>
          </a:lstStyle>
          <a:p>
            <a:fld id="{500C9E8B-BA9E-4E67-91EF-F27029A1F35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7449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BB5998-E233-58A6-E832-5FDFF3173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2C10CBE-9F7F-9E67-78A2-7AB9D2232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D420E92-9B9B-F843-71BB-475736C23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FF09-1EE3-4F96-9137-9DDA930881B7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2D390EE-CE59-F2B7-4596-596887983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D84569-927D-F3CF-4495-4E8D5B045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754D-01EC-42AB-87EC-F92BC4EF3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449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5D22EE9-8BFD-09B4-D068-E3A15ED618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C4BF7AA-E241-4221-9F82-B1D9F774D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1BBA37E-57CD-DEA7-CAD1-9C87EAE19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FF09-1EE3-4F96-9137-9DDA930881B7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4EAB292-6B40-55C7-4023-78A7317C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4881A07-16D1-DE45-4DFF-8BF608980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754D-01EC-42AB-87EC-F92BC4EF3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3008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2168AC-4D43-C0F3-AD12-C11194C65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2BA5C1-4932-6C34-1949-A15F1632A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459600-7DDB-B9B9-6B44-40AD3A0C7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FF09-1EE3-4F96-9137-9DDA930881B7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61EA311-7FA2-D7C6-B4FB-76C05BD3C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77D07C1-7441-8038-2549-536B43F4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754D-01EC-42AB-87EC-F92BC4EF3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2921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EA09A1-52E3-7D5B-C323-DCD85C001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1EE4F4F-F1C5-966E-0A49-6DC1750D8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E781AA5-231C-E7C8-3BC9-36C2CA2A9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FF09-1EE3-4F96-9137-9DDA930881B7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431554D-D9B2-E5D1-BF48-8B2380A8A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686F8A6-D68C-FC3E-6934-35B568123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754D-01EC-42AB-87EC-F92BC4EF3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445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9A0052-2F1B-58D5-472B-B336A2F83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1956C6-7CE8-613C-BBD9-7971FEB789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442775E-F745-BC93-0206-10D4DF3C4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A2EC17C-C77C-5A8A-D58F-FF7028B93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FF09-1EE3-4F96-9137-9DDA930881B7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633FDDB-D06D-E0E0-7A5F-6D255C72B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059580B-AB0C-E58B-7A81-53CC752C7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754D-01EC-42AB-87EC-F92BC4EF3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7742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1C52ED-8709-5ADD-95A8-4A54DA05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56C1D56-E01E-C729-1FE7-8C896327D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40A6105-E18C-DD26-375B-D638688CE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D28B98A-D681-B671-13E6-B40DA3EDF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752E8CF-D5C4-15BD-DC50-6A1DC93A02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923DDC4-A14A-A19A-DCE8-5735968F7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FF09-1EE3-4F96-9137-9DDA930881B7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58E7DC0-381D-16A9-6D28-690C7929F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314A945-3B25-0340-A7DA-3037D038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754D-01EC-42AB-87EC-F92BC4EF3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975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A96205-D096-6F65-E0F5-B25C2FFD8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01DEB29-1F4B-05EF-7D25-782207423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FF09-1EE3-4F96-9137-9DDA930881B7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B8FAB40-CA5B-CF22-9771-9707589A5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0D893DE-507C-4E1D-4F0F-C93F677B4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754D-01EC-42AB-87EC-F92BC4EF3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3503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59EFAA8-3D88-0AA1-96C6-C47D80C23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FF09-1EE3-4F96-9137-9DDA930881B7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CC9EE58-8C3D-71BD-2A85-49B344732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88CA13-A28C-C7AC-066D-2527BB5E9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754D-01EC-42AB-87EC-F92BC4EF3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7157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A69279-695F-74D7-42A6-206E6C0DA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E7A0EAE-8F94-DAB2-C0FC-EC384367F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E6A8762-AF9A-9C21-AC0F-B1C2724F5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EE4EF48-D95D-91BE-36BD-A6F637D8F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FF09-1EE3-4F96-9137-9DDA930881B7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DA8F4A3-291A-11A8-2469-4D79ED41B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B08028D-8816-C3B6-B12B-04D41543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754D-01EC-42AB-87EC-F92BC4EF3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9828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C5CB27-D941-73B4-2EBC-8E965D9A3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1D3D407-7A2C-DC22-B94C-5362BB185D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18533E5-9A3E-452F-2B5C-9ED3B7A91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C8E790A-D251-3F7F-03B4-E35DAB50D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FF09-1EE3-4F96-9137-9DDA930881B7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1ADC348-3884-B858-4D51-BEA9C928E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717A3D-512C-ADD5-55EB-96D268928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754D-01EC-42AB-87EC-F92BC4EF3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7601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D314067-B795-FDAF-CBAC-693F3C56B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6358037-E379-5CB4-198F-0C4EBAC27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3E51EE-697E-BD8E-4B90-FBBD760534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BFF09-1EE3-4F96-9137-9DDA930881B7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87B61BA-C203-D9FA-393D-E31A24DD67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5A696B-2EBF-58DE-DA47-3BE94B521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022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1754D-01EC-42AB-87EC-F92BC4EF3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0823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08102558-4034-93B2-51C0-A82D11DCE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7374" y="4327396"/>
            <a:ext cx="6297247" cy="1655762"/>
          </a:xfrm>
        </p:spPr>
        <p:txBody>
          <a:bodyPr>
            <a:normAutofit/>
          </a:bodyPr>
          <a:lstStyle/>
          <a:p>
            <a:r>
              <a:rPr lang="en-US" altLang="ja-JP" b="1" dirty="0">
                <a:latin typeface="+mj-lt"/>
                <a:ea typeface="+mj-ea"/>
              </a:rPr>
              <a:t>Rikkyo</a:t>
            </a:r>
            <a:r>
              <a:rPr lang="ja-JP" altLang="en-US" b="1" dirty="0">
                <a:latin typeface="+mj-lt"/>
                <a:ea typeface="+mj-ea"/>
              </a:rPr>
              <a:t> </a:t>
            </a:r>
            <a:r>
              <a:rPr lang="en-US" altLang="ja-JP" b="1" dirty="0">
                <a:latin typeface="+mj-lt"/>
                <a:ea typeface="+mj-ea"/>
              </a:rPr>
              <a:t>university</a:t>
            </a:r>
            <a:r>
              <a:rPr lang="ja-JP" altLang="en-US" b="1" dirty="0">
                <a:latin typeface="+mj-lt"/>
                <a:ea typeface="+mj-ea"/>
              </a:rPr>
              <a:t> </a:t>
            </a:r>
            <a:r>
              <a:rPr lang="en-US" altLang="ja-JP" b="1" dirty="0">
                <a:latin typeface="+mj-lt"/>
                <a:ea typeface="+mj-ea"/>
              </a:rPr>
              <a:t>M1</a:t>
            </a:r>
            <a:r>
              <a:rPr lang="ja-JP" altLang="en-US" b="1" dirty="0">
                <a:latin typeface="+mj-lt"/>
                <a:ea typeface="+mj-ea"/>
              </a:rPr>
              <a:t>　</a:t>
            </a:r>
            <a:r>
              <a:rPr lang="en-US" altLang="ja-JP" b="1" dirty="0">
                <a:latin typeface="+mj-lt"/>
                <a:ea typeface="+mj-ea"/>
              </a:rPr>
              <a:t>TOMOKI</a:t>
            </a:r>
            <a:r>
              <a:rPr lang="ja-JP" altLang="en-US" b="1" dirty="0">
                <a:latin typeface="+mj-lt"/>
                <a:ea typeface="+mj-ea"/>
              </a:rPr>
              <a:t> </a:t>
            </a:r>
            <a:r>
              <a:rPr lang="en-US" altLang="ja-JP" b="1" dirty="0">
                <a:latin typeface="+mj-lt"/>
                <a:ea typeface="+mj-ea"/>
              </a:rPr>
              <a:t>HARADA</a:t>
            </a:r>
            <a:endParaRPr kumimoji="1" lang="ja-JP" altLang="en-US" b="1" dirty="0">
              <a:latin typeface="+mj-lt"/>
              <a:ea typeface="+mj-ea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77B8582-7ED1-FA7C-65F3-664A20EFA718}"/>
              </a:ext>
            </a:extLst>
          </p:cNvPr>
          <p:cNvSpPr/>
          <p:nvPr/>
        </p:nvSpPr>
        <p:spPr>
          <a:xfrm>
            <a:off x="2947377" y="4189973"/>
            <a:ext cx="6297245" cy="45719"/>
          </a:xfrm>
          <a:prstGeom prst="rect">
            <a:avLst/>
          </a:prstGeom>
          <a:solidFill>
            <a:srgbClr val="008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6D41B698-CBF2-1531-AD2A-ED1898160828}"/>
              </a:ext>
            </a:extLst>
          </p:cNvPr>
          <p:cNvSpPr txBox="1">
            <a:spLocks/>
          </p:cNvSpPr>
          <p:nvPr/>
        </p:nvSpPr>
        <p:spPr>
          <a:xfrm>
            <a:off x="0" y="3153215"/>
            <a:ext cx="12191999" cy="8611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b="1" dirty="0">
                <a:latin typeface="Cambria Math" panose="02040503050406030204" pitchFamily="18" charset="0"/>
              </a:rPr>
              <a:t>Digital-Control-analysis</a:t>
            </a:r>
            <a:endParaRPr lang="ja-JP" altLang="en-US" sz="2800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03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FF734-96F7-259B-922B-991C2E827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6A9CA13-8FD8-AE7C-AE3D-831D88C15A83}"/>
              </a:ext>
            </a:extLst>
          </p:cNvPr>
          <p:cNvSpPr/>
          <p:nvPr/>
        </p:nvSpPr>
        <p:spPr>
          <a:xfrm>
            <a:off x="161365" y="149411"/>
            <a:ext cx="11869270" cy="580391"/>
          </a:xfrm>
          <a:prstGeom prst="rect">
            <a:avLst/>
          </a:prstGeom>
          <a:solidFill>
            <a:srgbClr val="008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object 4">
            <a:extLst>
              <a:ext uri="{FF2B5EF4-FFF2-40B4-BE49-F238E27FC236}">
                <a16:creationId xmlns:a16="http://schemas.microsoft.com/office/drawing/2014/main" id="{DCA4C6A7-871C-6C54-6756-46D8DBE7361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0493" y="149411"/>
            <a:ext cx="980141" cy="580391"/>
          </a:xfrm>
          <a:prstGeom prst="rect">
            <a:avLst/>
          </a:prstGeom>
        </p:spPr>
      </p:pic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E19FA501-BDB1-EF71-EE33-58A59FFA7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7434" y="6343464"/>
            <a:ext cx="2743200" cy="365125"/>
          </a:xfrm>
        </p:spPr>
        <p:txBody>
          <a:bodyPr/>
          <a:lstStyle/>
          <a:p>
            <a:fld id="{0EF7AF03-E1A3-41B9-9762-1DDFAA299706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6DA9A5B7-3558-E749-5BDE-FF95785CF6B1}"/>
              </a:ext>
            </a:extLst>
          </p:cNvPr>
          <p:cNvSpPr txBox="1">
            <a:spLocks/>
          </p:cNvSpPr>
          <p:nvPr/>
        </p:nvSpPr>
        <p:spPr>
          <a:xfrm>
            <a:off x="161364" y="149411"/>
            <a:ext cx="5040831" cy="5803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800" b="1" dirty="0">
                <a:solidFill>
                  <a:schemeClr val="bg1"/>
                </a:solidFill>
                <a:latin typeface="+mj-ea"/>
              </a:rPr>
              <a:t>解析ステップ</a:t>
            </a:r>
            <a:endParaRPr lang="en-US" altLang="ja-JP" sz="28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52F5975-6355-2FCB-A672-F921708B607C}"/>
              </a:ext>
            </a:extLst>
          </p:cNvPr>
          <p:cNvSpPr txBox="1"/>
          <p:nvPr/>
        </p:nvSpPr>
        <p:spPr>
          <a:xfrm>
            <a:off x="161364" y="729802"/>
            <a:ext cx="3350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Run66712</a:t>
            </a:r>
            <a:endParaRPr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CC655E6-0AE1-A1DE-E6CA-400640E1A166}"/>
              </a:ext>
            </a:extLst>
          </p:cNvPr>
          <p:cNvSpPr txBox="1"/>
          <p:nvPr/>
        </p:nvSpPr>
        <p:spPr>
          <a:xfrm>
            <a:off x="3721002" y="729802"/>
            <a:ext cx="3350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Run66713</a:t>
            </a:r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659A43A-9113-123E-23B5-91C4834C3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1" y="1099133"/>
            <a:ext cx="3287663" cy="236956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97F28B7-C3FE-E229-0C8E-5CC850BDD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111" y="1099134"/>
            <a:ext cx="3344360" cy="2369566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0AF2B53-0341-EA60-5A76-9C34C78AE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64" y="3620856"/>
            <a:ext cx="3966420" cy="323714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8C3966B-99C0-91B4-15D9-28DC09E7C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0686" y="3617987"/>
            <a:ext cx="4433845" cy="324001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0E63944E-C988-DB5E-5394-DDD2A95044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654" y="1193197"/>
            <a:ext cx="3754186" cy="196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82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0347F-1C5F-BDA6-6234-41ECBFFD0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47BFD9F-DABC-2B01-5F0A-75AA10803681}"/>
              </a:ext>
            </a:extLst>
          </p:cNvPr>
          <p:cNvSpPr/>
          <p:nvPr/>
        </p:nvSpPr>
        <p:spPr>
          <a:xfrm>
            <a:off x="161365" y="149411"/>
            <a:ext cx="11869270" cy="580391"/>
          </a:xfrm>
          <a:prstGeom prst="rect">
            <a:avLst/>
          </a:prstGeom>
          <a:solidFill>
            <a:srgbClr val="008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object 4">
            <a:extLst>
              <a:ext uri="{FF2B5EF4-FFF2-40B4-BE49-F238E27FC236}">
                <a16:creationId xmlns:a16="http://schemas.microsoft.com/office/drawing/2014/main" id="{A27265FD-00F6-2F28-6518-B6585EE5C96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0493" y="149411"/>
            <a:ext cx="980141" cy="580391"/>
          </a:xfrm>
          <a:prstGeom prst="rect">
            <a:avLst/>
          </a:prstGeom>
        </p:spPr>
      </p:pic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D7EAC9D5-B893-FCEC-7E47-1A47FEA13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7434" y="6343464"/>
            <a:ext cx="2743200" cy="365125"/>
          </a:xfrm>
        </p:spPr>
        <p:txBody>
          <a:bodyPr/>
          <a:lstStyle/>
          <a:p>
            <a:fld id="{0EF7AF03-E1A3-41B9-9762-1DDFAA299706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0D4DB2AF-53D8-CC55-DB0C-562015E088C8}"/>
              </a:ext>
            </a:extLst>
          </p:cNvPr>
          <p:cNvSpPr txBox="1">
            <a:spLocks/>
          </p:cNvSpPr>
          <p:nvPr/>
        </p:nvSpPr>
        <p:spPr>
          <a:xfrm>
            <a:off x="161364" y="149411"/>
            <a:ext cx="5040831" cy="5803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800" b="1" dirty="0">
                <a:solidFill>
                  <a:schemeClr val="bg1"/>
                </a:solidFill>
                <a:latin typeface="+mj-ea"/>
              </a:rPr>
              <a:t>解析ステップ</a:t>
            </a:r>
            <a:endParaRPr lang="en-US" altLang="ja-JP" sz="28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C4C2A24-DBE7-B482-F3CD-FB27D5A9911E}"/>
              </a:ext>
            </a:extLst>
          </p:cNvPr>
          <p:cNvSpPr txBox="1"/>
          <p:nvPr/>
        </p:nvSpPr>
        <p:spPr>
          <a:xfrm>
            <a:off x="161364" y="729802"/>
            <a:ext cx="3350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Run66712</a:t>
            </a:r>
            <a:endParaRPr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048EA27-44EA-FD56-D80A-606762051AC5}"/>
              </a:ext>
            </a:extLst>
          </p:cNvPr>
          <p:cNvSpPr txBox="1"/>
          <p:nvPr/>
        </p:nvSpPr>
        <p:spPr>
          <a:xfrm>
            <a:off x="3721002" y="729802"/>
            <a:ext cx="3350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Run66713</a:t>
            </a:r>
            <a:endParaRPr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2061842C-79C8-8F02-1519-97F3E9065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4" y="1185526"/>
            <a:ext cx="3260098" cy="2313548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3C92BC8D-F7D8-EDD2-32DF-1678B6A6D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771" y="1099134"/>
            <a:ext cx="3359468" cy="239994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476CF476-2175-9623-BDBB-8695C2B39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64" y="3620856"/>
            <a:ext cx="3923335" cy="323714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04587A8A-95B5-A152-5AE1-CA69930F2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942" y="3620856"/>
            <a:ext cx="4388248" cy="323714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C445F10A-BDF5-7034-5D85-45E1E81FC0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1082" y="1266972"/>
            <a:ext cx="3057952" cy="194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20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6162A-577E-D7D4-4AA9-7567AEED5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2D62CD2-042F-EA63-1CC4-49848A5A73D7}"/>
              </a:ext>
            </a:extLst>
          </p:cNvPr>
          <p:cNvSpPr/>
          <p:nvPr/>
        </p:nvSpPr>
        <p:spPr>
          <a:xfrm>
            <a:off x="161365" y="149411"/>
            <a:ext cx="11869270" cy="580391"/>
          </a:xfrm>
          <a:prstGeom prst="rect">
            <a:avLst/>
          </a:prstGeom>
          <a:solidFill>
            <a:srgbClr val="008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object 4">
            <a:extLst>
              <a:ext uri="{FF2B5EF4-FFF2-40B4-BE49-F238E27FC236}">
                <a16:creationId xmlns:a16="http://schemas.microsoft.com/office/drawing/2014/main" id="{B9FDFF6A-F6DB-6023-6231-D314E41301F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0493" y="149411"/>
            <a:ext cx="980141" cy="580391"/>
          </a:xfrm>
          <a:prstGeom prst="rect">
            <a:avLst/>
          </a:prstGeom>
        </p:spPr>
      </p:pic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68AFAC5F-9181-2111-9F9D-7FCDB455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7434" y="6343464"/>
            <a:ext cx="2743200" cy="365125"/>
          </a:xfrm>
        </p:spPr>
        <p:txBody>
          <a:bodyPr/>
          <a:lstStyle/>
          <a:p>
            <a:fld id="{0EF7AF03-E1A3-41B9-9762-1DDFAA299706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11C95D58-EB3B-ED62-FE50-FD15B48D4ADF}"/>
              </a:ext>
            </a:extLst>
          </p:cNvPr>
          <p:cNvSpPr txBox="1">
            <a:spLocks/>
          </p:cNvSpPr>
          <p:nvPr/>
        </p:nvSpPr>
        <p:spPr>
          <a:xfrm>
            <a:off x="161364" y="149411"/>
            <a:ext cx="5040831" cy="5803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800" b="1" dirty="0">
                <a:solidFill>
                  <a:schemeClr val="bg1"/>
                </a:solidFill>
                <a:latin typeface="+mj-ea"/>
              </a:rPr>
              <a:t>解析ステップ</a:t>
            </a:r>
            <a:endParaRPr lang="en-US" altLang="ja-JP" sz="28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3C24B5F-9F66-ACB2-A447-180FB812F298}"/>
              </a:ext>
            </a:extLst>
          </p:cNvPr>
          <p:cNvSpPr txBox="1"/>
          <p:nvPr/>
        </p:nvSpPr>
        <p:spPr>
          <a:xfrm>
            <a:off x="161364" y="729802"/>
            <a:ext cx="3350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Run66712</a:t>
            </a:r>
            <a:endParaRPr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87ABA1A-2534-F1D6-0B78-8CA6C68D50D3}"/>
              </a:ext>
            </a:extLst>
          </p:cNvPr>
          <p:cNvSpPr txBox="1"/>
          <p:nvPr/>
        </p:nvSpPr>
        <p:spPr>
          <a:xfrm>
            <a:off x="3721002" y="729802"/>
            <a:ext cx="3350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Run66713</a:t>
            </a:r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00F0CDF-D3DE-64B1-2DCA-742A332BA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705" y="1080695"/>
            <a:ext cx="3350765" cy="238800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9155808-4DA6-AD16-5BC3-DDBBA06DF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64" y="1099134"/>
            <a:ext cx="3330616" cy="236956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324AE00-3F0E-1EF4-8503-D97B281FA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737" y="3649977"/>
            <a:ext cx="4356045" cy="320802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1F40A17-568E-A3AF-7405-12170E43C4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4" y="3623478"/>
            <a:ext cx="3952721" cy="323452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943F5CD-8AD1-B0DD-C252-79905D2BF7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1767" y="1603812"/>
            <a:ext cx="3285516" cy="151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71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9D020-737C-A565-A0FB-34ED81474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39B8863-E201-E047-33F9-FE2FB5F948A5}"/>
              </a:ext>
            </a:extLst>
          </p:cNvPr>
          <p:cNvSpPr/>
          <p:nvPr/>
        </p:nvSpPr>
        <p:spPr>
          <a:xfrm>
            <a:off x="161365" y="149411"/>
            <a:ext cx="11869270" cy="580391"/>
          </a:xfrm>
          <a:prstGeom prst="rect">
            <a:avLst/>
          </a:prstGeom>
          <a:solidFill>
            <a:srgbClr val="008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object 4">
            <a:extLst>
              <a:ext uri="{FF2B5EF4-FFF2-40B4-BE49-F238E27FC236}">
                <a16:creationId xmlns:a16="http://schemas.microsoft.com/office/drawing/2014/main" id="{C9C4A061-6E47-390F-811A-30744EFC791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0493" y="149411"/>
            <a:ext cx="980141" cy="580391"/>
          </a:xfrm>
          <a:prstGeom prst="rect">
            <a:avLst/>
          </a:prstGeom>
        </p:spPr>
      </p:pic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724FC810-6FEB-72F1-A524-C1F27874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7434" y="6343464"/>
            <a:ext cx="2743200" cy="365125"/>
          </a:xfrm>
        </p:spPr>
        <p:txBody>
          <a:bodyPr/>
          <a:lstStyle/>
          <a:p>
            <a:fld id="{0EF7AF03-E1A3-41B9-9762-1DDFAA299706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90D894B-609C-130C-93D8-E6D549040058}"/>
              </a:ext>
            </a:extLst>
          </p:cNvPr>
          <p:cNvSpPr txBox="1">
            <a:spLocks/>
          </p:cNvSpPr>
          <p:nvPr/>
        </p:nvSpPr>
        <p:spPr>
          <a:xfrm>
            <a:off x="161364" y="149411"/>
            <a:ext cx="5040831" cy="5803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800" b="1" dirty="0">
                <a:solidFill>
                  <a:schemeClr val="bg1"/>
                </a:solidFill>
                <a:latin typeface="+mj-ea"/>
              </a:rPr>
              <a:t>報告事項まとめ</a:t>
            </a:r>
            <a:endParaRPr lang="en-US" altLang="ja-JP" sz="28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DEE9C86-F6F7-7B64-67CE-DB685A2C84BF}"/>
              </a:ext>
            </a:extLst>
          </p:cNvPr>
          <p:cNvSpPr txBox="1"/>
          <p:nvPr/>
        </p:nvSpPr>
        <p:spPr>
          <a:xfrm>
            <a:off x="0" y="1048435"/>
            <a:ext cx="1246106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Cambria Math" panose="02040503050406030204" pitchFamily="18" charset="0"/>
              </a:rPr>
              <a:t>・ハーフエントリーの場所は変わってない、新しいハーフエントリーも無し</a:t>
            </a:r>
            <a:endParaRPr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ja-JP" altLang="en-US" dirty="0">
                <a:latin typeface="Cambria Math" panose="02040503050406030204" pitchFamily="18" charset="0"/>
              </a:rPr>
              <a:t>・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Digital-Control</a:t>
            </a:r>
            <a:r>
              <a:rPr lang="ja-JP" altLang="en-US" dirty="0">
                <a:latin typeface="Cambria Math" panose="02040503050406030204" pitchFamily="18" charset="0"/>
              </a:rPr>
              <a:t>のパラメータをいじると、全チップで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chan127</a:t>
            </a:r>
            <a:r>
              <a:rPr lang="ja-JP" altLang="en-US" dirty="0">
                <a:latin typeface="Cambria Math" panose="02040503050406030204" pitchFamily="18" charset="0"/>
              </a:rPr>
              <a:t>が</a:t>
            </a:r>
            <a:r>
              <a:rPr lang="en-US" altLang="ja-JP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noissy</a:t>
            </a:r>
            <a:r>
              <a:rPr lang="ja-JP" altLang="en-US" dirty="0">
                <a:latin typeface="Cambria Math" panose="02040503050406030204" pitchFamily="18" charset="0"/>
              </a:rPr>
              <a:t>になった</a:t>
            </a:r>
            <a:r>
              <a:rPr lang="en-US" altLang="ja-JP" dirty="0">
                <a:latin typeface="Cambria Math" panose="02040503050406030204" pitchFamily="18" charset="0"/>
              </a:rPr>
              <a:t>(</a:t>
            </a:r>
            <a:r>
              <a:rPr lang="ja-JP" altLang="en-US" dirty="0">
                <a:latin typeface="Cambria Math" panose="02040503050406030204" pitchFamily="18" charset="0"/>
              </a:rPr>
              <a:t>正常な</a:t>
            </a:r>
            <a:r>
              <a:rPr lang="en-US" altLang="ja-JP" dirty="0">
                <a:latin typeface="Cambria Math" panose="02040503050406030204" pitchFamily="18" charset="0"/>
              </a:rPr>
              <a:t>channel</a:t>
            </a:r>
            <a:r>
              <a:rPr lang="ja-JP" altLang="en-US" dirty="0">
                <a:latin typeface="Cambria Math" panose="02040503050406030204" pitchFamily="18" charset="0"/>
              </a:rPr>
              <a:t>の</a:t>
            </a:r>
            <a:r>
              <a:rPr lang="en-US" altLang="ja-JP" dirty="0">
                <a:latin typeface="Cambria Math" panose="02040503050406030204" pitchFamily="18" charset="0"/>
              </a:rPr>
              <a:t>500</a:t>
            </a:r>
            <a:r>
              <a:rPr lang="ja-JP" altLang="en-US" dirty="0">
                <a:latin typeface="Cambria Math" panose="02040503050406030204" pitchFamily="18" charset="0"/>
              </a:rPr>
              <a:t>倍くらい</a:t>
            </a:r>
            <a:r>
              <a:rPr lang="en-US" altLang="ja-JP" dirty="0">
                <a:latin typeface="Cambria Math" panose="02040503050406030204" pitchFamily="18" charset="0"/>
              </a:rPr>
              <a:t>)</a:t>
            </a:r>
            <a:endParaRPr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ja-JP" altLang="en-US" dirty="0">
                <a:latin typeface="Cambria Math" panose="02040503050406030204" pitchFamily="18" charset="0"/>
              </a:rPr>
              <a:t>→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chan127</a:t>
            </a:r>
            <a:r>
              <a:rPr lang="ja-JP" altLang="en-US" dirty="0">
                <a:latin typeface="Cambria Math" panose="02040503050406030204" pitchFamily="18" charset="0"/>
              </a:rPr>
              <a:t>を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cut</a:t>
            </a:r>
            <a:r>
              <a:rPr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すると</a:t>
            </a:r>
            <a:r>
              <a:rPr lang="ja-JP" altLang="en-US" dirty="0">
                <a:latin typeface="Cambria Math" panose="02040503050406030204" pitchFamily="18" charset="0"/>
              </a:rPr>
              <a:t>、エントリー数の回復がみられるチップあり</a:t>
            </a:r>
            <a:endParaRPr lang="en-US" altLang="ja-JP" dirty="0">
              <a:latin typeface="Cambria Math" panose="02040503050406030204" pitchFamily="18" charset="0"/>
            </a:endParaRPr>
          </a:p>
          <a:p>
            <a:r>
              <a:rPr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→このデータは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serial output line1</a:t>
            </a:r>
            <a:r>
              <a:rPr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を複製しているため、残りのチップは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line2</a:t>
            </a:r>
            <a:r>
              <a:rPr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複製で回復するはず</a:t>
            </a:r>
            <a:endParaRPr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ja-JP" altLang="en-US" dirty="0">
                <a:latin typeface="Cambria Math" panose="02040503050406030204" pitchFamily="18" charset="0"/>
              </a:rPr>
              <a:t>・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run66714</a:t>
            </a:r>
            <a:r>
              <a:rPr lang="ja-JP" altLang="en-US" dirty="0">
                <a:latin typeface="Cambria Math" panose="02040503050406030204" pitchFamily="18" charset="0"/>
              </a:rPr>
              <a:t>に関しては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chan127</a:t>
            </a:r>
            <a:r>
              <a:rPr lang="ja-JP" altLang="en-US" dirty="0">
                <a:latin typeface="Cambria Math" panose="02040503050406030204" pitchFamily="18" charset="0"/>
              </a:rPr>
              <a:t>にのみヒットが来た</a:t>
            </a:r>
            <a:endParaRPr lang="en-US" altLang="ja-JP" dirty="0">
              <a:latin typeface="Cambria Math" panose="02040503050406030204" pitchFamily="18" charset="0"/>
            </a:endParaRPr>
          </a:p>
          <a:p>
            <a:endParaRPr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考察</a:t>
            </a:r>
            <a:endParaRPr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・下の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half-entry-chip</a:t>
            </a:r>
            <a:r>
              <a:rPr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表の丸を付けたチップが、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serial output line1</a:t>
            </a:r>
            <a:r>
              <a:rPr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を複製でエントリー数が回復される思われる。</a:t>
            </a:r>
            <a:endParaRPr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ja-JP" altLang="en-US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〇</a:t>
            </a:r>
            <a:r>
              <a:rPr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→顕著に観測、</a:t>
            </a:r>
            <a:r>
              <a:rPr lang="ja-JP" altLang="en-US" b="1" dirty="0">
                <a:solidFill>
                  <a:srgbClr val="0086A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〇</a:t>
            </a:r>
            <a:r>
              <a:rPr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→定量的に調べる必要があるが、傾向が見れる</a:t>
            </a:r>
            <a:endParaRPr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・複製させると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channel127</a:t>
            </a:r>
            <a:r>
              <a:rPr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が</a:t>
            </a:r>
            <a:r>
              <a:rPr lang="en-US" altLang="ja-JP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noissy</a:t>
            </a:r>
            <a:r>
              <a:rPr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になるのは気になるし、ほとんど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clone-hit</a:t>
            </a:r>
            <a:r>
              <a:rPr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。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Digicon:0000</a:t>
            </a:r>
            <a:r>
              <a:rPr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でも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channel127</a:t>
            </a:r>
            <a:r>
              <a:rPr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に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hit</a:t>
            </a:r>
            <a:r>
              <a:rPr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がくる。</a:t>
            </a:r>
            <a:endParaRPr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定量的評価すぐしたいですが、金曜までの授業課題山積み（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週間ください）</a:t>
            </a:r>
            <a:endParaRPr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EEED434-7E8E-1C39-0A2E-E999830D6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7" y="4464755"/>
            <a:ext cx="6588352" cy="1533630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381857A5-A237-CBC4-BDF8-9152822BA97E}"/>
              </a:ext>
            </a:extLst>
          </p:cNvPr>
          <p:cNvSpPr/>
          <p:nvPr/>
        </p:nvSpPr>
        <p:spPr>
          <a:xfrm>
            <a:off x="6422923" y="5231570"/>
            <a:ext cx="213851" cy="2622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E046C14A-6582-25EF-0DA0-A21E47426D7F}"/>
              </a:ext>
            </a:extLst>
          </p:cNvPr>
          <p:cNvSpPr/>
          <p:nvPr/>
        </p:nvSpPr>
        <p:spPr>
          <a:xfrm>
            <a:off x="5074898" y="5458614"/>
            <a:ext cx="1096039" cy="297364"/>
          </a:xfrm>
          <a:prstGeom prst="ellipse">
            <a:avLst/>
          </a:prstGeom>
          <a:noFill/>
          <a:ln w="38100">
            <a:solidFill>
              <a:srgbClr val="0086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C95CB48F-3337-0927-2902-3212E0B5DA6D}"/>
              </a:ext>
            </a:extLst>
          </p:cNvPr>
          <p:cNvSpPr/>
          <p:nvPr/>
        </p:nvSpPr>
        <p:spPr>
          <a:xfrm>
            <a:off x="4837458" y="5707294"/>
            <a:ext cx="213851" cy="262204"/>
          </a:xfrm>
          <a:prstGeom prst="ellipse">
            <a:avLst/>
          </a:prstGeom>
          <a:noFill/>
          <a:ln w="38100">
            <a:solidFill>
              <a:srgbClr val="0086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70FD5F21-EB7C-07DB-FD65-37B5099FF8FF}"/>
              </a:ext>
            </a:extLst>
          </p:cNvPr>
          <p:cNvSpPr/>
          <p:nvPr/>
        </p:nvSpPr>
        <p:spPr>
          <a:xfrm>
            <a:off x="4253959" y="5231570"/>
            <a:ext cx="213851" cy="2622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885164B6-7F4A-4C42-04B7-1FA09755C5E5}"/>
              </a:ext>
            </a:extLst>
          </p:cNvPr>
          <p:cNvSpPr/>
          <p:nvPr/>
        </p:nvSpPr>
        <p:spPr>
          <a:xfrm>
            <a:off x="1500403" y="5127171"/>
            <a:ext cx="1096039" cy="871214"/>
          </a:xfrm>
          <a:prstGeom prst="ellipse">
            <a:avLst/>
          </a:prstGeom>
          <a:noFill/>
          <a:ln w="38100">
            <a:solidFill>
              <a:srgbClr val="0086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966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19D84-4277-5554-B663-43C0B90CE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A5C2211-E50E-744D-454A-0CC1ECE4884A}"/>
              </a:ext>
            </a:extLst>
          </p:cNvPr>
          <p:cNvSpPr/>
          <p:nvPr/>
        </p:nvSpPr>
        <p:spPr>
          <a:xfrm>
            <a:off x="-95623" y="-83671"/>
            <a:ext cx="12377270" cy="7141883"/>
          </a:xfrm>
          <a:prstGeom prst="rect">
            <a:avLst/>
          </a:prstGeom>
          <a:solidFill>
            <a:srgbClr val="008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E57C71C1-1B82-CA54-772A-3F08FA1CACEE}"/>
              </a:ext>
            </a:extLst>
          </p:cNvPr>
          <p:cNvSpPr txBox="1">
            <a:spLocks/>
          </p:cNvSpPr>
          <p:nvPr/>
        </p:nvSpPr>
        <p:spPr>
          <a:xfrm>
            <a:off x="2243490" y="3138804"/>
            <a:ext cx="7699044" cy="5803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chemeClr val="bg1"/>
                </a:solidFill>
                <a:latin typeface="+mj-ea"/>
              </a:rPr>
              <a:t>Digital-Control</a:t>
            </a:r>
            <a:r>
              <a:rPr lang="ja-JP" altLang="en-US" sz="4000" b="1" dirty="0">
                <a:solidFill>
                  <a:schemeClr val="bg1"/>
                </a:solidFill>
                <a:latin typeface="+mj-ea"/>
              </a:rPr>
              <a:t> </a:t>
            </a:r>
            <a:r>
              <a:rPr lang="en-US" altLang="ja-JP" sz="4000" b="1" dirty="0">
                <a:solidFill>
                  <a:schemeClr val="bg1"/>
                </a:solidFill>
                <a:latin typeface="+mj-ea"/>
              </a:rPr>
              <a:t>analysis</a:t>
            </a:r>
            <a:endParaRPr lang="ja-JP" altLang="en-US" sz="4000" b="1" dirty="0">
              <a:solidFill>
                <a:schemeClr val="bg1"/>
              </a:solidFill>
              <a:latin typeface="+mj-ea"/>
            </a:endParaRPr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0068BA86-9FBB-B904-408A-D6A1DEA5FE4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0493" y="149411"/>
            <a:ext cx="980141" cy="580391"/>
          </a:xfrm>
          <a:prstGeom prst="rect">
            <a:avLst/>
          </a:prstGeom>
        </p:spPr>
      </p:pic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C4E45F1-0F9B-AA05-C0B2-4E244D68A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EF7AF03-E1A3-41B9-9762-1DDFAA299706}" type="slidenum">
              <a:rPr lang="ja-JP" altLang="en-US" smtClean="0"/>
              <a:pPr/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7105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21583-4822-EC8D-35F0-7687601C5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F22379C-C3F1-9E07-B410-13E85F51FE9B}"/>
              </a:ext>
            </a:extLst>
          </p:cNvPr>
          <p:cNvSpPr/>
          <p:nvPr/>
        </p:nvSpPr>
        <p:spPr>
          <a:xfrm>
            <a:off x="161365" y="149411"/>
            <a:ext cx="11869270" cy="580391"/>
          </a:xfrm>
          <a:prstGeom prst="rect">
            <a:avLst/>
          </a:prstGeom>
          <a:solidFill>
            <a:srgbClr val="008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object 4">
            <a:extLst>
              <a:ext uri="{FF2B5EF4-FFF2-40B4-BE49-F238E27FC236}">
                <a16:creationId xmlns:a16="http://schemas.microsoft.com/office/drawing/2014/main" id="{C2D61523-C354-C3AC-2BFC-EDC95304C48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0493" y="149411"/>
            <a:ext cx="980141" cy="580391"/>
          </a:xfrm>
          <a:prstGeom prst="rect">
            <a:avLst/>
          </a:prstGeom>
        </p:spPr>
      </p:pic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82399F91-7D95-6D3D-40AB-9497D5A89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7434" y="6343464"/>
            <a:ext cx="2743200" cy="365125"/>
          </a:xfrm>
        </p:spPr>
        <p:txBody>
          <a:bodyPr/>
          <a:lstStyle/>
          <a:p>
            <a:fld id="{0EF7AF03-E1A3-41B9-9762-1DDFAA299706}" type="slidenum">
              <a:rPr lang="ja-JP" altLang="en-US" smtClean="0"/>
              <a:pPr/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174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DDBBB-A228-12ED-C604-07DBDE7FB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59EE36B-7088-33E0-4940-0BBEEB20C000}"/>
              </a:ext>
            </a:extLst>
          </p:cNvPr>
          <p:cNvSpPr/>
          <p:nvPr/>
        </p:nvSpPr>
        <p:spPr>
          <a:xfrm>
            <a:off x="161365" y="149411"/>
            <a:ext cx="11869270" cy="580391"/>
          </a:xfrm>
          <a:prstGeom prst="rect">
            <a:avLst/>
          </a:prstGeom>
          <a:solidFill>
            <a:srgbClr val="008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object 4">
            <a:extLst>
              <a:ext uri="{FF2B5EF4-FFF2-40B4-BE49-F238E27FC236}">
                <a16:creationId xmlns:a16="http://schemas.microsoft.com/office/drawing/2014/main" id="{1B795619-ECD0-19B6-3CA7-38FF84A6D84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0493" y="149411"/>
            <a:ext cx="980141" cy="580391"/>
          </a:xfrm>
          <a:prstGeom prst="rect">
            <a:avLst/>
          </a:prstGeom>
        </p:spPr>
      </p:pic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B324B2AD-29B0-6550-AC41-7E416D05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7434" y="6343464"/>
            <a:ext cx="2743200" cy="365125"/>
          </a:xfrm>
        </p:spPr>
        <p:txBody>
          <a:bodyPr/>
          <a:lstStyle/>
          <a:p>
            <a:fld id="{0EF7AF03-E1A3-41B9-9762-1DDFAA299706}" type="slidenum">
              <a:rPr lang="ja-JP" altLang="en-US" smtClean="0"/>
              <a:pPr/>
              <a:t>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05121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ED896C2-27EF-8BD3-AF62-B99E6C268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C7A0498-A4DB-8D0A-F81A-9E35CEFED6B2}"/>
              </a:ext>
            </a:extLst>
          </p:cNvPr>
          <p:cNvSpPr/>
          <p:nvPr/>
        </p:nvSpPr>
        <p:spPr>
          <a:xfrm>
            <a:off x="-95623" y="-83671"/>
            <a:ext cx="12377270" cy="7141883"/>
          </a:xfrm>
          <a:prstGeom prst="rect">
            <a:avLst/>
          </a:prstGeom>
          <a:solidFill>
            <a:srgbClr val="008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D400372-F40B-A80E-D1B9-59190397BAF1}"/>
              </a:ext>
            </a:extLst>
          </p:cNvPr>
          <p:cNvSpPr txBox="1">
            <a:spLocks/>
          </p:cNvSpPr>
          <p:nvPr/>
        </p:nvSpPr>
        <p:spPr>
          <a:xfrm>
            <a:off x="2243490" y="3138804"/>
            <a:ext cx="7699044" cy="5803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chemeClr val="bg1"/>
                </a:solidFill>
                <a:latin typeface="+mj-ea"/>
              </a:rPr>
              <a:t>Timing</a:t>
            </a:r>
            <a:r>
              <a:rPr lang="ja-JP" altLang="en-US" sz="4000" b="1" dirty="0">
                <a:solidFill>
                  <a:schemeClr val="bg1"/>
                </a:solidFill>
                <a:latin typeface="+mj-ea"/>
              </a:rPr>
              <a:t>信頼性　解析</a:t>
            </a:r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379DAD58-6173-11B9-DEF7-4FE5A139AFD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0493" y="149411"/>
            <a:ext cx="980141" cy="580391"/>
          </a:xfrm>
          <a:prstGeom prst="rect">
            <a:avLst/>
          </a:prstGeom>
        </p:spPr>
      </p:pic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59E3121-CF7F-2294-7BEE-0C873168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EF7AF03-E1A3-41B9-9762-1DDFAA299706}" type="slidenum">
              <a:rPr lang="ja-JP" altLang="en-US" smtClean="0"/>
              <a:pPr/>
              <a:t>17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4099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727D1DA-B6AA-CF2F-3EBE-3126CE6BE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03D357E-C831-CEED-0A2E-2B1F702E280B}"/>
              </a:ext>
            </a:extLst>
          </p:cNvPr>
          <p:cNvSpPr/>
          <p:nvPr/>
        </p:nvSpPr>
        <p:spPr>
          <a:xfrm>
            <a:off x="161365" y="149411"/>
            <a:ext cx="11869270" cy="580391"/>
          </a:xfrm>
          <a:prstGeom prst="rect">
            <a:avLst/>
          </a:prstGeom>
          <a:solidFill>
            <a:srgbClr val="008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object 4">
            <a:extLst>
              <a:ext uri="{FF2B5EF4-FFF2-40B4-BE49-F238E27FC236}">
                <a16:creationId xmlns:a16="http://schemas.microsoft.com/office/drawing/2014/main" id="{71BE8C8F-492D-871D-683A-7A692E8C5E7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0493" y="149411"/>
            <a:ext cx="980141" cy="580391"/>
          </a:xfrm>
          <a:prstGeom prst="rect">
            <a:avLst/>
          </a:prstGeom>
        </p:spPr>
      </p:pic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88560694-D9B1-4185-C1D2-95F44949E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7434" y="6343464"/>
            <a:ext cx="2743200" cy="365125"/>
          </a:xfrm>
        </p:spPr>
        <p:txBody>
          <a:bodyPr/>
          <a:lstStyle/>
          <a:p>
            <a:fld id="{0EF7AF03-E1A3-41B9-9762-1DDFAA299706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3A92F75-F8C5-6B78-37CE-110A95BC4AD7}"/>
              </a:ext>
            </a:extLst>
          </p:cNvPr>
          <p:cNvSpPr txBox="1">
            <a:spLocks/>
          </p:cNvSpPr>
          <p:nvPr/>
        </p:nvSpPr>
        <p:spPr>
          <a:xfrm>
            <a:off x="161364" y="149411"/>
            <a:ext cx="5040831" cy="5803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800" b="1" dirty="0">
                <a:solidFill>
                  <a:schemeClr val="bg1"/>
                </a:solidFill>
                <a:latin typeface="+mj-ea"/>
              </a:rPr>
              <a:t>RUN65522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7B12BAB-9C8C-8084-4E64-406F738AD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823" y="1319740"/>
            <a:ext cx="9476353" cy="538884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EE7E5E1-A2AA-C526-BF89-DA29BA9FD07C}"/>
              </a:ext>
            </a:extLst>
          </p:cNvPr>
          <p:cNvSpPr txBox="1"/>
          <p:nvPr/>
        </p:nvSpPr>
        <p:spPr>
          <a:xfrm>
            <a:off x="313508" y="920931"/>
            <a:ext cx="7230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Entries vs </a:t>
            </a:r>
            <a:r>
              <a:rPr kumimoji="1" lang="en-US" altLang="ja-JP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Bco_diff</a:t>
            </a:r>
            <a:r>
              <a:rPr kumimoji="1"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を見てみた→この</a:t>
            </a:r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</a:t>
            </a:r>
            <a:r>
              <a:rPr kumimoji="1"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では</a:t>
            </a:r>
            <a:r>
              <a:rPr kumimoji="1" lang="en-US" altLang="ja-JP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bco_diff</a:t>
            </a:r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=97</a:t>
            </a:r>
            <a:r>
              <a:rPr kumimoji="1"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が最良値</a:t>
            </a:r>
            <a:endParaRPr kumimoji="1" lang="ja-JP" altLang="en-US" dirty="0">
              <a:latin typeface="Cambria Math" panose="02040503050406030204" pitchFamily="18" charset="0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982CF231-16A4-CCEE-1365-ACEBDC49E392}"/>
              </a:ext>
            </a:extLst>
          </p:cNvPr>
          <p:cNvSpPr/>
          <p:nvPr/>
        </p:nvSpPr>
        <p:spPr>
          <a:xfrm>
            <a:off x="6250577" y="1481392"/>
            <a:ext cx="2181497" cy="2532772"/>
          </a:xfrm>
          <a:prstGeom prst="ellipse">
            <a:avLst/>
          </a:prstGeom>
          <a:noFill/>
          <a:ln w="76200">
            <a:solidFill>
              <a:srgbClr val="0086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C824CBB-DB38-B73B-619B-40FA7442840E}"/>
              </a:ext>
            </a:extLst>
          </p:cNvPr>
          <p:cNvSpPr txBox="1"/>
          <p:nvPr/>
        </p:nvSpPr>
        <p:spPr>
          <a:xfrm>
            <a:off x="7398474" y="1031234"/>
            <a:ext cx="1797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rgbClr val="0086AB"/>
                </a:solidFill>
                <a:latin typeface="Cambria Math" panose="02040503050406030204" pitchFamily="18" charset="0"/>
              </a:rPr>
              <a:t>黄色が気になる</a:t>
            </a:r>
            <a:endParaRPr lang="ja-JP" altLang="en-US" b="1" dirty="0">
              <a:solidFill>
                <a:srgbClr val="0086AB"/>
              </a:solidFill>
            </a:endParaRPr>
          </a:p>
        </p:txBody>
      </p:sp>
      <p:sp>
        <p:nvSpPr>
          <p:cNvPr id="14" name="矢印: 上カーブ 13">
            <a:extLst>
              <a:ext uri="{FF2B5EF4-FFF2-40B4-BE49-F238E27FC236}">
                <a16:creationId xmlns:a16="http://schemas.microsoft.com/office/drawing/2014/main" id="{51D4219D-66E5-10C7-DC4C-ED84CE9AA63D}"/>
              </a:ext>
            </a:extLst>
          </p:cNvPr>
          <p:cNvSpPr/>
          <p:nvPr/>
        </p:nvSpPr>
        <p:spPr>
          <a:xfrm rot="7095567">
            <a:off x="257646" y="5994033"/>
            <a:ext cx="803366" cy="698862"/>
          </a:xfrm>
          <a:prstGeom prst="curvedUpArrow">
            <a:avLst/>
          </a:prstGeom>
          <a:solidFill>
            <a:srgbClr val="008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7118119-FF85-B780-36AC-72345779AFB6}"/>
              </a:ext>
            </a:extLst>
          </p:cNvPr>
          <p:cNvSpPr txBox="1"/>
          <p:nvPr/>
        </p:nvSpPr>
        <p:spPr>
          <a:xfrm>
            <a:off x="-62048" y="5698330"/>
            <a:ext cx="6097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rgbClr val="0086AB"/>
                </a:solidFill>
                <a:latin typeface="Cambria Math" panose="02040503050406030204" pitchFamily="18" charset="0"/>
              </a:rPr>
              <a:t>もっと詳しく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34869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19DE653-F139-E9D2-A1DD-D04CB2A92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A3372C0-2960-6F91-1682-411A3572CB95}"/>
              </a:ext>
            </a:extLst>
          </p:cNvPr>
          <p:cNvSpPr/>
          <p:nvPr/>
        </p:nvSpPr>
        <p:spPr>
          <a:xfrm>
            <a:off x="161365" y="149411"/>
            <a:ext cx="11869270" cy="580391"/>
          </a:xfrm>
          <a:prstGeom prst="rect">
            <a:avLst/>
          </a:prstGeom>
          <a:solidFill>
            <a:srgbClr val="008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object 4">
            <a:extLst>
              <a:ext uri="{FF2B5EF4-FFF2-40B4-BE49-F238E27FC236}">
                <a16:creationId xmlns:a16="http://schemas.microsoft.com/office/drawing/2014/main" id="{062D4359-4BEF-F3CD-B13A-16DDB72576A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0493" y="149411"/>
            <a:ext cx="980141" cy="580391"/>
          </a:xfrm>
          <a:prstGeom prst="rect">
            <a:avLst/>
          </a:prstGeom>
        </p:spPr>
      </p:pic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0AF6A217-A865-9972-F0DB-B57AFC841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7434" y="6343464"/>
            <a:ext cx="2743200" cy="365125"/>
          </a:xfrm>
        </p:spPr>
        <p:txBody>
          <a:bodyPr/>
          <a:lstStyle/>
          <a:p>
            <a:fld id="{0EF7AF03-E1A3-41B9-9762-1DDFAA299706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F9A8707-FBF0-A639-58CF-7CCFD1585674}"/>
              </a:ext>
            </a:extLst>
          </p:cNvPr>
          <p:cNvSpPr txBox="1">
            <a:spLocks/>
          </p:cNvSpPr>
          <p:nvPr/>
        </p:nvSpPr>
        <p:spPr>
          <a:xfrm>
            <a:off x="161364" y="149411"/>
            <a:ext cx="5040831" cy="5803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800" b="1" dirty="0">
                <a:solidFill>
                  <a:schemeClr val="bg1"/>
                </a:solidFill>
                <a:latin typeface="+mj-ea"/>
              </a:rPr>
              <a:t>RUN65522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156616D-7648-7F31-349D-DCB3DA573180}"/>
              </a:ext>
            </a:extLst>
          </p:cNvPr>
          <p:cNvSpPr txBox="1"/>
          <p:nvPr/>
        </p:nvSpPr>
        <p:spPr>
          <a:xfrm>
            <a:off x="313508" y="920931"/>
            <a:ext cx="7230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Bco_diff</a:t>
            </a:r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 vs </a:t>
            </a:r>
            <a:r>
              <a:rPr kumimoji="1" lang="en-US" altLang="ja-JP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event_num</a:t>
            </a:r>
            <a:r>
              <a:rPr kumimoji="1"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を見てみた→この</a:t>
            </a:r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</a:t>
            </a:r>
            <a:r>
              <a:rPr kumimoji="1"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では</a:t>
            </a:r>
            <a:r>
              <a:rPr kumimoji="1" lang="en-US" altLang="ja-JP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bco_diff</a:t>
            </a:r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=97</a:t>
            </a:r>
            <a:r>
              <a:rPr kumimoji="1"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が最良値</a:t>
            </a:r>
            <a:endParaRPr kumimoji="1" lang="ja-JP" altLang="en-US" dirty="0">
              <a:latin typeface="Cambria Math" panose="02040503050406030204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C945ED3-4CD1-44F7-F3AF-4E179F796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74" y="1819309"/>
            <a:ext cx="5133703" cy="286555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9D41D53-B092-5C29-EBEB-FD4EA44C8268}"/>
              </a:ext>
            </a:extLst>
          </p:cNvPr>
          <p:cNvSpPr txBox="1"/>
          <p:nvPr/>
        </p:nvSpPr>
        <p:spPr>
          <a:xfrm>
            <a:off x="161364" y="1449977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正常なチップ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BB8C21A-E29F-3690-29E5-1A9F3433FA5D}"/>
              </a:ext>
            </a:extLst>
          </p:cNvPr>
          <p:cNvSpPr txBox="1"/>
          <p:nvPr/>
        </p:nvSpPr>
        <p:spPr>
          <a:xfrm rot="16200000">
            <a:off x="-166552" y="2163689"/>
            <a:ext cx="9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Bco_diff</a:t>
            </a:r>
            <a:endParaRPr kumimoji="1" lang="ja-JP" altLang="en-US" dirty="0">
              <a:latin typeface="Cambria Math" panose="020405030504060302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81815D6-2039-6145-3EA2-89355FEE4F63}"/>
              </a:ext>
            </a:extLst>
          </p:cNvPr>
          <p:cNvSpPr txBox="1"/>
          <p:nvPr/>
        </p:nvSpPr>
        <p:spPr>
          <a:xfrm>
            <a:off x="4022882" y="4619553"/>
            <a:ext cx="1592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latin typeface="Cambria Math" panose="02040503050406030204" pitchFamily="18" charset="0"/>
              </a:rPr>
              <a:t>Event_num</a:t>
            </a:r>
            <a:endParaRPr kumimoji="1" lang="ja-JP" altLang="en-US" dirty="0">
              <a:latin typeface="Cambria Math" panose="02040503050406030204" pitchFamily="18" charset="0"/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EAFE83BB-7781-C62E-752C-B4E8B0922353}"/>
              </a:ext>
            </a:extLst>
          </p:cNvPr>
          <p:cNvCxnSpPr/>
          <p:nvPr/>
        </p:nvCxnSpPr>
        <p:spPr>
          <a:xfrm>
            <a:off x="6096000" y="1933303"/>
            <a:ext cx="0" cy="4924697"/>
          </a:xfrm>
          <a:prstGeom prst="line">
            <a:avLst/>
          </a:prstGeom>
          <a:ln w="38100">
            <a:solidFill>
              <a:srgbClr val="0086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FD4510E-B286-5EA0-B06F-000FDD307BA7}"/>
              </a:ext>
            </a:extLst>
          </p:cNvPr>
          <p:cNvSpPr txBox="1"/>
          <p:nvPr/>
        </p:nvSpPr>
        <p:spPr>
          <a:xfrm>
            <a:off x="6238890" y="1498963"/>
            <a:ext cx="6097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dirty="0"/>
              <a:t>異常なチップ</a:t>
            </a:r>
            <a:endParaRPr lang="ja-JP" altLang="en-US" dirty="0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EA46EEA2-2F6D-BE4A-9CD1-DF546659D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222" y="1819309"/>
            <a:ext cx="4009865" cy="2253147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184C2069-70D5-2FD1-0DBD-D3F238C3C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225" y="4361954"/>
            <a:ext cx="4009862" cy="2241133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7FA049A-870A-ACA1-38C2-412FB4750BE5}"/>
              </a:ext>
            </a:extLst>
          </p:cNvPr>
          <p:cNvSpPr txBox="1"/>
          <p:nvPr/>
        </p:nvSpPr>
        <p:spPr>
          <a:xfrm rot="16200000">
            <a:off x="5943496" y="2228697"/>
            <a:ext cx="9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Bco_diff</a:t>
            </a:r>
            <a:endParaRPr kumimoji="1" lang="ja-JP" altLang="en-US" dirty="0">
              <a:latin typeface="Cambria Math" panose="02040503050406030204" pitchFamily="18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60AB784-E9B0-F0A1-753B-9006921B53B3}"/>
              </a:ext>
            </a:extLst>
          </p:cNvPr>
          <p:cNvSpPr txBox="1"/>
          <p:nvPr/>
        </p:nvSpPr>
        <p:spPr>
          <a:xfrm>
            <a:off x="9251990" y="3992622"/>
            <a:ext cx="1592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latin typeface="Cambria Math" panose="02040503050406030204" pitchFamily="18" charset="0"/>
              </a:rPr>
              <a:t>Event_num</a:t>
            </a:r>
            <a:endParaRPr kumimoji="1" lang="ja-JP" altLang="en-US" dirty="0">
              <a:latin typeface="Cambria Math" panose="02040503050406030204" pitchFamily="18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445EB91-DD9F-61D1-E995-D51CDBAA30A5}"/>
              </a:ext>
            </a:extLst>
          </p:cNvPr>
          <p:cNvSpPr txBox="1"/>
          <p:nvPr/>
        </p:nvSpPr>
        <p:spPr>
          <a:xfrm rot="16200000">
            <a:off x="5943496" y="4722356"/>
            <a:ext cx="9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Bco_diff</a:t>
            </a:r>
            <a:endParaRPr kumimoji="1" lang="ja-JP" altLang="en-US" dirty="0">
              <a:latin typeface="Cambria Math" panose="02040503050406030204" pitchFamily="18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143D466-ADDA-CC3C-0C3A-8C3B5D243238}"/>
              </a:ext>
            </a:extLst>
          </p:cNvPr>
          <p:cNvSpPr txBox="1"/>
          <p:nvPr/>
        </p:nvSpPr>
        <p:spPr>
          <a:xfrm>
            <a:off x="9251990" y="6486281"/>
            <a:ext cx="1592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latin typeface="Cambria Math" panose="02040503050406030204" pitchFamily="18" charset="0"/>
              </a:rPr>
              <a:t>Event_num</a:t>
            </a:r>
            <a:endParaRPr kumimoji="1" lang="ja-JP" altLang="en-US" dirty="0">
              <a:latin typeface="Cambria Math" panose="02040503050406030204" pitchFamily="18" charset="0"/>
            </a:endParaRPr>
          </a:p>
        </p:txBody>
      </p:sp>
      <p:sp>
        <p:nvSpPr>
          <p:cNvPr id="31" name="矢印: 上カーブ 30">
            <a:extLst>
              <a:ext uri="{FF2B5EF4-FFF2-40B4-BE49-F238E27FC236}">
                <a16:creationId xmlns:a16="http://schemas.microsoft.com/office/drawing/2014/main" id="{80E274AE-0AEB-4AE6-6EEF-F69BFB30D63D}"/>
              </a:ext>
            </a:extLst>
          </p:cNvPr>
          <p:cNvSpPr/>
          <p:nvPr/>
        </p:nvSpPr>
        <p:spPr>
          <a:xfrm rot="7095567">
            <a:off x="257646" y="5994033"/>
            <a:ext cx="803366" cy="698862"/>
          </a:xfrm>
          <a:prstGeom prst="curvedUpArrow">
            <a:avLst/>
          </a:prstGeom>
          <a:solidFill>
            <a:srgbClr val="008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D33EA80-0045-76B7-51C8-4174B7C2FADD}"/>
              </a:ext>
            </a:extLst>
          </p:cNvPr>
          <p:cNvSpPr txBox="1"/>
          <p:nvPr/>
        </p:nvSpPr>
        <p:spPr>
          <a:xfrm>
            <a:off x="-62048" y="5698330"/>
            <a:ext cx="6097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rgbClr val="0086AB"/>
                </a:solidFill>
                <a:latin typeface="Cambria Math" panose="02040503050406030204" pitchFamily="18" charset="0"/>
              </a:rPr>
              <a:t>ほかの</a:t>
            </a:r>
            <a:r>
              <a:rPr lang="en-US" altLang="ja-JP" b="1" dirty="0">
                <a:solidFill>
                  <a:srgbClr val="0086AB"/>
                </a:solidFill>
                <a:latin typeface="Cambria Math" panose="02040503050406030204" pitchFamily="18" charset="0"/>
              </a:rPr>
              <a:t>run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6252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1B5B504-DA38-2BB3-9B5A-3C3EAB6AF5A0}"/>
              </a:ext>
            </a:extLst>
          </p:cNvPr>
          <p:cNvSpPr/>
          <p:nvPr/>
        </p:nvSpPr>
        <p:spPr>
          <a:xfrm>
            <a:off x="161365" y="149411"/>
            <a:ext cx="11869270" cy="580391"/>
          </a:xfrm>
          <a:prstGeom prst="rect">
            <a:avLst/>
          </a:prstGeom>
          <a:solidFill>
            <a:srgbClr val="008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6472AB0-5D14-A6D5-EA91-7DF7F2E7DD90}"/>
              </a:ext>
            </a:extLst>
          </p:cNvPr>
          <p:cNvSpPr txBox="1">
            <a:spLocks/>
          </p:cNvSpPr>
          <p:nvPr/>
        </p:nvSpPr>
        <p:spPr>
          <a:xfrm>
            <a:off x="161364" y="149411"/>
            <a:ext cx="5720452" cy="5803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Half-entry-chip</a:t>
            </a:r>
            <a:r>
              <a:rPr lang="ja-JP" altLang="en-US" sz="2800" b="1" dirty="0">
                <a:solidFill>
                  <a:schemeClr val="bg1"/>
                </a:solidFill>
                <a:latin typeface="Cambria Math" panose="02040503050406030204" pitchFamily="18" charset="0"/>
              </a:rPr>
              <a:t>の場所確認</a:t>
            </a:r>
            <a:endParaRPr lang="en-US" altLang="ja-JP" sz="28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" name="object 4">
            <a:extLst>
              <a:ext uri="{FF2B5EF4-FFF2-40B4-BE49-F238E27FC236}">
                <a16:creationId xmlns:a16="http://schemas.microsoft.com/office/drawing/2014/main" id="{D7D57756-B376-3E95-3ACA-F5E645B10C0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0493" y="149411"/>
            <a:ext cx="980141" cy="580391"/>
          </a:xfrm>
          <a:prstGeom prst="rect">
            <a:avLst/>
          </a:prstGeom>
        </p:spPr>
      </p:pic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385CEE78-E006-B64D-A877-83C5555F3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7434" y="6343464"/>
            <a:ext cx="2743200" cy="365125"/>
          </a:xfrm>
        </p:spPr>
        <p:txBody>
          <a:bodyPr/>
          <a:lstStyle/>
          <a:p>
            <a:fld id="{0EF7AF03-E1A3-41B9-9762-1DDFAA299706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90F0922-8FCF-29B4-ECF0-E08A83D5F0D0}"/>
              </a:ext>
            </a:extLst>
          </p:cNvPr>
          <p:cNvSpPr txBox="1"/>
          <p:nvPr/>
        </p:nvSpPr>
        <p:spPr>
          <a:xfrm>
            <a:off x="161364" y="729802"/>
            <a:ext cx="658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Cambria Math" panose="02040503050406030204" pitchFamily="18" charset="0"/>
              </a:rPr>
              <a:t>最初の</a:t>
            </a:r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RUN66522(10000event</a:t>
            </a:r>
            <a:r>
              <a:rPr kumimoji="1" lang="ja-JP" altLang="en-US" dirty="0">
                <a:latin typeface="Cambria Math" panose="02040503050406030204" pitchFamily="18" charset="0"/>
              </a:rPr>
              <a:t>分</a:t>
            </a:r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kumimoji="1" lang="ja-JP" altLang="en-US" dirty="0">
                <a:latin typeface="Cambria Math" panose="02040503050406030204" pitchFamily="18" charset="0"/>
              </a:rPr>
              <a:t>で確認</a:t>
            </a:r>
            <a:endParaRPr kumimoji="1"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ja-JP" altLang="en-US" dirty="0">
                <a:latin typeface="Cambria Math" panose="02040503050406030204" pitchFamily="18" charset="0"/>
              </a:rPr>
              <a:t>→去年特定した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chip</a:t>
            </a:r>
            <a:r>
              <a:rPr lang="ja-JP" altLang="en-US" dirty="0">
                <a:latin typeface="Cambria Math" panose="02040503050406030204" pitchFamily="18" charset="0"/>
              </a:rPr>
              <a:t>に対して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Update</a:t>
            </a:r>
            <a:r>
              <a:rPr lang="ja-JP" altLang="en-US" dirty="0">
                <a:latin typeface="Cambria Math" panose="02040503050406030204" pitchFamily="18" charset="0"/>
              </a:rPr>
              <a:t>はあるのか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ja-JP" altLang="en-US" dirty="0">
                <a:latin typeface="Cambria Math" panose="02040503050406030204" pitchFamily="18" charset="0"/>
              </a:rPr>
              <a:t>結論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 : </a:t>
            </a:r>
            <a:r>
              <a:rPr lang="ja-JP" altLang="en-US" dirty="0">
                <a:latin typeface="Cambria Math" panose="02040503050406030204" pitchFamily="18" charset="0"/>
              </a:rPr>
              <a:t>なし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E976D3E-78AE-5859-FC00-90CCA8F41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4" y="1376133"/>
            <a:ext cx="3581296" cy="254217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8F5B14D-9AEE-8B62-C273-BED664D4F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943" y="1376134"/>
            <a:ext cx="3525182" cy="254217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FD87ED0-C92C-3F50-B5A7-1B036934A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408" y="1376134"/>
            <a:ext cx="3562844" cy="254217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6FE8681-5634-C62E-C6BB-1D2D5A9F2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478" y="4313083"/>
            <a:ext cx="3525182" cy="254491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442872C-79B6-A6AE-6C42-8149310EB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4943" y="4313083"/>
            <a:ext cx="3525182" cy="252811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90D1299-B1D7-74F6-F594-C834B14FC7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2408" y="4290875"/>
            <a:ext cx="3562844" cy="2550321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BBBB0B4-F561-64CC-93BC-B9E5FFC8D84D}"/>
              </a:ext>
            </a:extLst>
          </p:cNvPr>
          <p:cNvSpPr txBox="1"/>
          <p:nvPr/>
        </p:nvSpPr>
        <p:spPr>
          <a:xfrm>
            <a:off x="320588" y="3881145"/>
            <a:ext cx="342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kumimoji="1" lang="en-US" altLang="ja-JP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hip1</a:t>
            </a:r>
            <a:r>
              <a:rPr kumimoji="1" lang="ja-JP" altLang="en-US" b="1" dirty="0">
                <a:solidFill>
                  <a:srgbClr val="FF0000"/>
                </a:solidFill>
                <a:latin typeface="Cambria Math" panose="02040503050406030204" pitchFamily="18" charset="0"/>
              </a:rPr>
              <a:t>が</a:t>
            </a:r>
            <a:r>
              <a:rPr kumimoji="1" lang="en-US" altLang="ja-JP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noissy</a:t>
            </a:r>
            <a:r>
              <a:rPr kumimoji="1" lang="ja-JP" altLang="en-US" b="1" dirty="0">
                <a:solidFill>
                  <a:srgbClr val="FF0000"/>
                </a:solidFill>
                <a:latin typeface="Cambria Math" panose="02040503050406030204" pitchFamily="18" charset="0"/>
              </a:rPr>
              <a:t>なのは気になる</a:t>
            </a:r>
          </a:p>
        </p:txBody>
      </p:sp>
    </p:spTree>
    <p:extLst>
      <p:ext uri="{BB962C8B-B14F-4D97-AF65-F5344CB8AC3E}">
        <p14:creationId xmlns:p14="http://schemas.microsoft.com/office/powerpoint/2010/main" val="1237756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7133D95-16E9-87FF-AF66-ABE960A5F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A2F1047-7BB8-C105-3313-B35D62318BC1}"/>
              </a:ext>
            </a:extLst>
          </p:cNvPr>
          <p:cNvSpPr/>
          <p:nvPr/>
        </p:nvSpPr>
        <p:spPr>
          <a:xfrm>
            <a:off x="161365" y="149411"/>
            <a:ext cx="11869270" cy="580391"/>
          </a:xfrm>
          <a:prstGeom prst="rect">
            <a:avLst/>
          </a:prstGeom>
          <a:solidFill>
            <a:srgbClr val="008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object 4">
            <a:extLst>
              <a:ext uri="{FF2B5EF4-FFF2-40B4-BE49-F238E27FC236}">
                <a16:creationId xmlns:a16="http://schemas.microsoft.com/office/drawing/2014/main" id="{D9F15B5F-8F58-D576-B3A5-A830982F4BE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0493" y="149411"/>
            <a:ext cx="980141" cy="580391"/>
          </a:xfrm>
          <a:prstGeom prst="rect">
            <a:avLst/>
          </a:prstGeom>
        </p:spPr>
      </p:pic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D3C85E41-BF2D-3D57-3A11-823F8B139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7434" y="6343464"/>
            <a:ext cx="2743200" cy="365125"/>
          </a:xfrm>
        </p:spPr>
        <p:txBody>
          <a:bodyPr/>
          <a:lstStyle/>
          <a:p>
            <a:fld id="{0EF7AF03-E1A3-41B9-9762-1DDFAA299706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F01991C-75CC-FAC8-4A7D-1E14727A19DA}"/>
              </a:ext>
            </a:extLst>
          </p:cNvPr>
          <p:cNvSpPr txBox="1">
            <a:spLocks/>
          </p:cNvSpPr>
          <p:nvPr/>
        </p:nvSpPr>
        <p:spPr>
          <a:xfrm>
            <a:off x="161364" y="149411"/>
            <a:ext cx="5040831" cy="5803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800" b="1" dirty="0">
                <a:solidFill>
                  <a:schemeClr val="bg1"/>
                </a:solidFill>
                <a:latin typeface="+mj-ea"/>
              </a:rPr>
              <a:t>RUN67566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455C145-3CE1-3395-A90A-DA85D643E43C}"/>
              </a:ext>
            </a:extLst>
          </p:cNvPr>
          <p:cNvSpPr txBox="1"/>
          <p:nvPr/>
        </p:nvSpPr>
        <p:spPr>
          <a:xfrm>
            <a:off x="161362" y="855685"/>
            <a:ext cx="9353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/</a:t>
            </a:r>
            <a:r>
              <a:rPr lang="en-US" altLang="ja-JP" dirty="0" err="1"/>
              <a:t>sphenix</a:t>
            </a:r>
            <a:r>
              <a:rPr lang="en-US" altLang="ja-JP" dirty="0"/>
              <a:t>/</a:t>
            </a:r>
            <a:r>
              <a:rPr lang="en-US" altLang="ja-JP" dirty="0" err="1"/>
              <a:t>tg</a:t>
            </a:r>
            <a:r>
              <a:rPr lang="en-US" altLang="ja-JP" dirty="0"/>
              <a:t>/tg01/commissioning/INTT/data/</a:t>
            </a:r>
            <a:r>
              <a:rPr lang="en-US" altLang="ja-JP" dirty="0" err="1"/>
              <a:t>dst_files</a:t>
            </a:r>
            <a:r>
              <a:rPr lang="en-US" altLang="ja-JP" dirty="0"/>
              <a:t>/2025</a:t>
            </a:r>
            <a:r>
              <a:rPr lang="ja-JP" altLang="en-US" dirty="0"/>
              <a:t>　の中で、</a:t>
            </a:r>
            <a:endParaRPr lang="en-US" altLang="ja-JP" dirty="0"/>
          </a:p>
          <a:p>
            <a:r>
              <a:rPr kumimoji="1"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一番新しそうな</a:t>
            </a:r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</a:t>
            </a:r>
            <a:r>
              <a:rPr kumimoji="1"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の</a:t>
            </a:r>
            <a:r>
              <a:rPr lang="en-US" altLang="ja-JP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Bco_diff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 vs </a:t>
            </a:r>
            <a:r>
              <a:rPr lang="en-US" altLang="ja-JP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event_num</a:t>
            </a:r>
            <a:r>
              <a:rPr kumimoji="1"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を見てみた→この</a:t>
            </a:r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</a:t>
            </a:r>
            <a:r>
              <a:rPr kumimoji="1"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では</a:t>
            </a:r>
            <a:r>
              <a:rPr kumimoji="1" lang="en-US" altLang="ja-JP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bco_diff</a:t>
            </a:r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=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41</a:t>
            </a:r>
            <a:r>
              <a:rPr kumimoji="1" lang="ja-JP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が最良値</a:t>
            </a:r>
            <a:endParaRPr kumimoji="1" lang="ja-JP" altLang="en-US" dirty="0">
              <a:latin typeface="Cambria Math" panose="020405030504060302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45ABFCB-2F26-29F6-C5D0-494FD3306C2B}"/>
              </a:ext>
            </a:extLst>
          </p:cNvPr>
          <p:cNvSpPr txBox="1"/>
          <p:nvPr/>
        </p:nvSpPr>
        <p:spPr>
          <a:xfrm>
            <a:off x="161364" y="1449977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正常なチップ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B91ADB-EC16-2405-CC6E-FE80719DDF91}"/>
              </a:ext>
            </a:extLst>
          </p:cNvPr>
          <p:cNvSpPr txBox="1"/>
          <p:nvPr/>
        </p:nvSpPr>
        <p:spPr>
          <a:xfrm rot="16200000">
            <a:off x="-43959" y="2391702"/>
            <a:ext cx="9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Bco_diff</a:t>
            </a:r>
            <a:endParaRPr kumimoji="1" lang="ja-JP" altLang="en-US" dirty="0">
              <a:latin typeface="Cambria Math" panose="020405030504060302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8B657C-9BD7-BFAC-DF85-0AC1B705E296}"/>
              </a:ext>
            </a:extLst>
          </p:cNvPr>
          <p:cNvSpPr txBox="1"/>
          <p:nvPr/>
        </p:nvSpPr>
        <p:spPr>
          <a:xfrm>
            <a:off x="3908478" y="5045435"/>
            <a:ext cx="1592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latin typeface="Cambria Math" panose="02040503050406030204" pitchFamily="18" charset="0"/>
              </a:rPr>
              <a:t>Event_num</a:t>
            </a:r>
            <a:endParaRPr kumimoji="1" lang="ja-JP" altLang="en-US" dirty="0">
              <a:latin typeface="Cambria Math" panose="02040503050406030204" pitchFamily="18" charset="0"/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1D03B66B-029F-7532-19C2-39627133DD12}"/>
              </a:ext>
            </a:extLst>
          </p:cNvPr>
          <p:cNvCxnSpPr/>
          <p:nvPr/>
        </p:nvCxnSpPr>
        <p:spPr>
          <a:xfrm>
            <a:off x="6096000" y="1933303"/>
            <a:ext cx="0" cy="4924697"/>
          </a:xfrm>
          <a:prstGeom prst="line">
            <a:avLst/>
          </a:prstGeom>
          <a:ln w="38100">
            <a:solidFill>
              <a:srgbClr val="0086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D17EA4B-1450-9055-1FB1-5E9096B3B6EC}"/>
              </a:ext>
            </a:extLst>
          </p:cNvPr>
          <p:cNvSpPr txBox="1"/>
          <p:nvPr/>
        </p:nvSpPr>
        <p:spPr>
          <a:xfrm rot="16200000">
            <a:off x="5943496" y="2228697"/>
            <a:ext cx="9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Bco_diff</a:t>
            </a:r>
            <a:endParaRPr kumimoji="1" lang="ja-JP" altLang="en-US" dirty="0">
              <a:latin typeface="Cambria Math" panose="02040503050406030204" pitchFamily="18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CD8304D-EE53-2BDB-FAEA-B80C68BBB5EC}"/>
              </a:ext>
            </a:extLst>
          </p:cNvPr>
          <p:cNvSpPr txBox="1"/>
          <p:nvPr/>
        </p:nvSpPr>
        <p:spPr>
          <a:xfrm>
            <a:off x="8613156" y="3989569"/>
            <a:ext cx="1592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latin typeface="Cambria Math" panose="02040503050406030204" pitchFamily="18" charset="0"/>
              </a:rPr>
              <a:t>Event_num</a:t>
            </a:r>
            <a:endParaRPr kumimoji="1" lang="ja-JP" altLang="en-US" dirty="0">
              <a:latin typeface="Cambria Math" panose="02040503050406030204" pitchFamily="18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573DF14-D190-576B-1243-EF3CBEC503E9}"/>
              </a:ext>
            </a:extLst>
          </p:cNvPr>
          <p:cNvSpPr txBox="1"/>
          <p:nvPr/>
        </p:nvSpPr>
        <p:spPr>
          <a:xfrm rot="16200000">
            <a:off x="5943496" y="4722356"/>
            <a:ext cx="9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Bco_diff</a:t>
            </a:r>
            <a:endParaRPr kumimoji="1" lang="ja-JP" altLang="en-US" dirty="0">
              <a:latin typeface="Cambria Math" panose="02040503050406030204" pitchFamily="18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88BB832-210A-E107-194F-AB1633CB03A5}"/>
              </a:ext>
            </a:extLst>
          </p:cNvPr>
          <p:cNvSpPr txBox="1"/>
          <p:nvPr/>
        </p:nvSpPr>
        <p:spPr>
          <a:xfrm>
            <a:off x="8613156" y="6490488"/>
            <a:ext cx="1592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latin typeface="Cambria Math" panose="02040503050406030204" pitchFamily="18" charset="0"/>
              </a:rPr>
              <a:t>Event_num</a:t>
            </a:r>
            <a:endParaRPr kumimoji="1" lang="ja-JP" altLang="en-US" dirty="0">
              <a:latin typeface="Cambria Math" panose="02040503050406030204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CDD2D8C-87BD-DFEA-2595-9D71D8931975}"/>
              </a:ext>
            </a:extLst>
          </p:cNvPr>
          <p:cNvSpPr txBox="1"/>
          <p:nvPr/>
        </p:nvSpPr>
        <p:spPr>
          <a:xfrm>
            <a:off x="6238890" y="1498963"/>
            <a:ext cx="6097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dirty="0"/>
              <a:t>異常なチップ</a:t>
            </a:r>
            <a:endParaRPr lang="ja-JP" altLang="en-US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9D720D37-7021-74CE-4BB6-FD8CD10C2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67" y="1799162"/>
            <a:ext cx="4767049" cy="3246273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435EB751-B61A-A959-4BAC-2542B1921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222" y="1810562"/>
            <a:ext cx="3278611" cy="2239793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FD0675B-9379-72A2-17A8-B66180D81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4667" y="4349560"/>
            <a:ext cx="3278608" cy="223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65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79A5670-53CE-4429-4385-A90EB4D89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6EFFC69-C1F1-A9AA-8D4F-1AF17696D42C}"/>
              </a:ext>
            </a:extLst>
          </p:cNvPr>
          <p:cNvSpPr/>
          <p:nvPr/>
        </p:nvSpPr>
        <p:spPr>
          <a:xfrm>
            <a:off x="161365" y="149411"/>
            <a:ext cx="11869270" cy="580391"/>
          </a:xfrm>
          <a:prstGeom prst="rect">
            <a:avLst/>
          </a:prstGeom>
          <a:solidFill>
            <a:srgbClr val="008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object 4">
            <a:extLst>
              <a:ext uri="{FF2B5EF4-FFF2-40B4-BE49-F238E27FC236}">
                <a16:creationId xmlns:a16="http://schemas.microsoft.com/office/drawing/2014/main" id="{39DDEA53-C795-725F-442F-75225BFBED0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0493" y="149411"/>
            <a:ext cx="980141" cy="580391"/>
          </a:xfrm>
          <a:prstGeom prst="rect">
            <a:avLst/>
          </a:prstGeom>
        </p:spPr>
      </p:pic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68F6F1FC-BBCD-66D6-9A54-6893C566D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7434" y="6343464"/>
            <a:ext cx="2743200" cy="365125"/>
          </a:xfrm>
        </p:spPr>
        <p:txBody>
          <a:bodyPr/>
          <a:lstStyle/>
          <a:p>
            <a:fld id="{0EF7AF03-E1A3-41B9-9762-1DDFAA299706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418868C-C91B-557F-1511-06E4BDCDC95E}"/>
              </a:ext>
            </a:extLst>
          </p:cNvPr>
          <p:cNvSpPr txBox="1">
            <a:spLocks/>
          </p:cNvSpPr>
          <p:nvPr/>
        </p:nvSpPr>
        <p:spPr>
          <a:xfrm>
            <a:off x="161364" y="149411"/>
            <a:ext cx="5040831" cy="5803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800" b="1" dirty="0">
                <a:solidFill>
                  <a:schemeClr val="bg1"/>
                </a:solidFill>
                <a:latin typeface="+mj-ea"/>
              </a:rPr>
              <a:t>Timing-instability</a:t>
            </a:r>
            <a:r>
              <a:rPr lang="ja-JP" altLang="en-US" sz="2800" b="1" dirty="0">
                <a:solidFill>
                  <a:schemeClr val="bg1"/>
                </a:solidFill>
                <a:latin typeface="+mj-ea"/>
              </a:rPr>
              <a:t>まとめ</a:t>
            </a:r>
            <a:endParaRPr lang="en-US" altLang="ja-JP" sz="2800" b="1" dirty="0">
              <a:solidFill>
                <a:schemeClr val="bg1"/>
              </a:solidFill>
              <a:latin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8DEBC2D-38F1-2BAC-F998-AA7F06DAB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4" y="1317088"/>
            <a:ext cx="5970407" cy="396380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B164E84-4B39-73E8-2EEA-95337F6C23B2}"/>
              </a:ext>
            </a:extLst>
          </p:cNvPr>
          <p:cNvSpPr txBox="1"/>
          <p:nvPr/>
        </p:nvSpPr>
        <p:spPr>
          <a:xfrm>
            <a:off x="161364" y="947756"/>
            <a:ext cx="5741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Bco_diff</a:t>
            </a:r>
            <a:r>
              <a:rPr kumimoji="1" lang="ja-JP" altLang="en-US" dirty="0">
                <a:latin typeface="Cambria Math" panose="02040503050406030204" pitchFamily="18" charset="0"/>
              </a:rPr>
              <a:t>の最良値にピークが来ないチップまとめ</a:t>
            </a: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A2F8DC0E-A784-86BC-95E5-BEAE328333F3}"/>
              </a:ext>
            </a:extLst>
          </p:cNvPr>
          <p:cNvSpPr/>
          <p:nvPr/>
        </p:nvSpPr>
        <p:spPr>
          <a:xfrm>
            <a:off x="1110343" y="1577105"/>
            <a:ext cx="2083525" cy="1851895"/>
          </a:xfrm>
          <a:prstGeom prst="ellipse">
            <a:avLst/>
          </a:prstGeom>
          <a:noFill/>
          <a:ln w="28575">
            <a:solidFill>
              <a:srgbClr val="0086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5D222FCD-35E6-CC68-70AB-D6E9E91E4874}"/>
              </a:ext>
            </a:extLst>
          </p:cNvPr>
          <p:cNvSpPr/>
          <p:nvPr/>
        </p:nvSpPr>
        <p:spPr>
          <a:xfrm>
            <a:off x="1739538" y="3807823"/>
            <a:ext cx="1500052" cy="1600200"/>
          </a:xfrm>
          <a:prstGeom prst="ellipse">
            <a:avLst/>
          </a:prstGeom>
          <a:noFill/>
          <a:ln w="28575">
            <a:solidFill>
              <a:srgbClr val="0086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B1F38EF5-7DEB-5C5D-1AA5-979452C1D096}"/>
              </a:ext>
            </a:extLst>
          </p:cNvPr>
          <p:cNvSpPr/>
          <p:nvPr/>
        </p:nvSpPr>
        <p:spPr>
          <a:xfrm>
            <a:off x="4173583" y="3807823"/>
            <a:ext cx="437606" cy="1600200"/>
          </a:xfrm>
          <a:prstGeom prst="ellipse">
            <a:avLst/>
          </a:prstGeom>
          <a:noFill/>
          <a:ln w="28575">
            <a:solidFill>
              <a:srgbClr val="0086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C57C6AC-FD03-2756-B957-BB0F8604F027}"/>
              </a:ext>
            </a:extLst>
          </p:cNvPr>
          <p:cNvSpPr txBox="1"/>
          <p:nvPr/>
        </p:nvSpPr>
        <p:spPr>
          <a:xfrm>
            <a:off x="6998168" y="2325188"/>
            <a:ext cx="45785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Cambria Math" panose="02040503050406030204" pitchFamily="18" charset="0"/>
              </a:rPr>
              <a:t>・そもそも</a:t>
            </a:r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chip</a:t>
            </a:r>
            <a:r>
              <a:rPr kumimoji="1" lang="ja-JP" altLang="en-US" dirty="0">
                <a:latin typeface="Cambria Math" panose="02040503050406030204" pitchFamily="18" charset="0"/>
              </a:rPr>
              <a:t>に来る</a:t>
            </a:r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hit</a:t>
            </a:r>
            <a:r>
              <a:rPr kumimoji="1" lang="ja-JP" altLang="en-US" dirty="0">
                <a:latin typeface="Cambria Math" panose="02040503050406030204" pitchFamily="18" charset="0"/>
              </a:rPr>
              <a:t>が少ない</a:t>
            </a:r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chip</a:t>
            </a:r>
            <a:r>
              <a:rPr kumimoji="1" lang="ja-JP" altLang="en-US" dirty="0">
                <a:latin typeface="Cambria Math" panose="02040503050406030204" pitchFamily="18" charset="0"/>
              </a:rPr>
              <a:t>も引っかかっているが、</a:t>
            </a:r>
            <a:endParaRPr kumimoji="1" lang="en-US" altLang="ja-JP" dirty="0">
              <a:latin typeface="Cambria Math" panose="02040503050406030204" pitchFamily="18" charset="0"/>
            </a:endParaRPr>
          </a:p>
          <a:p>
            <a:r>
              <a:rPr kumimoji="1" lang="en-US" altLang="ja-JP" b="1" dirty="0">
                <a:solidFill>
                  <a:srgbClr val="0086A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run</a:t>
            </a:r>
            <a:r>
              <a:rPr kumimoji="1" lang="ja-JP" altLang="en-US" b="1" dirty="0">
                <a:solidFill>
                  <a:srgbClr val="0086AB"/>
                </a:solidFill>
                <a:latin typeface="Cambria Math" panose="02040503050406030204" pitchFamily="18" charset="0"/>
              </a:rPr>
              <a:t>をまたいで異常な</a:t>
            </a:r>
            <a:r>
              <a:rPr kumimoji="1" lang="en-US" altLang="ja-JP" b="1" dirty="0">
                <a:solidFill>
                  <a:srgbClr val="0086A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chip</a:t>
            </a:r>
            <a:r>
              <a:rPr kumimoji="1" lang="ja-JP" altLang="en-US" b="1" dirty="0">
                <a:solidFill>
                  <a:srgbClr val="0086AB"/>
                </a:solidFill>
                <a:latin typeface="Cambria Math" panose="02040503050406030204" pitchFamily="18" charset="0"/>
              </a:rPr>
              <a:t>が見つかった→〇</a:t>
            </a:r>
            <a:endParaRPr kumimoji="1" lang="en-US" altLang="ja-JP" b="1" dirty="0">
              <a:solidFill>
                <a:srgbClr val="0086AB"/>
              </a:solidFill>
              <a:latin typeface="Cambria Math" panose="02040503050406030204" pitchFamily="18" charset="0"/>
            </a:endParaRPr>
          </a:p>
          <a:p>
            <a:endParaRPr kumimoji="1" lang="en-US" altLang="ja-JP" b="1" dirty="0">
              <a:solidFill>
                <a:srgbClr val="0086AB"/>
              </a:solidFill>
              <a:latin typeface="Cambria Math" panose="02040503050406030204" pitchFamily="18" charset="0"/>
            </a:endParaRPr>
          </a:p>
          <a:p>
            <a:r>
              <a:rPr lang="ja-JP" altLang="en-US" dirty="0">
                <a:latin typeface="Cambria Math" panose="02040503050406030204" pitchFamily="18" charset="0"/>
              </a:rPr>
              <a:t>・</a:t>
            </a:r>
            <a:r>
              <a:rPr lang="en-US" altLang="ja-JP" dirty="0">
                <a:latin typeface="Cambria Math" panose="02040503050406030204" pitchFamily="18" charset="0"/>
              </a:rPr>
              <a:t>intt2 &amp; module4</a:t>
            </a:r>
            <a:r>
              <a:rPr lang="ja-JP" altLang="en-US" dirty="0">
                <a:latin typeface="Cambria Math" panose="02040503050406030204" pitchFamily="18" charset="0"/>
              </a:rPr>
              <a:t>は</a:t>
            </a:r>
            <a:r>
              <a:rPr lang="en-US" altLang="ja-JP" dirty="0">
                <a:latin typeface="Cambria Math" panose="02040503050406030204" pitchFamily="18" charset="0"/>
              </a:rPr>
              <a:t>ladder</a:t>
            </a:r>
            <a:r>
              <a:rPr lang="ja-JP" altLang="en-US" dirty="0">
                <a:latin typeface="Cambria Math" panose="02040503050406030204" pitchFamily="18" charset="0"/>
              </a:rPr>
              <a:t>単位でおかしい</a:t>
            </a:r>
            <a:endParaRPr lang="en-US" altLang="ja-JP" dirty="0">
              <a:latin typeface="Cambria Math" panose="02040503050406030204" pitchFamily="18" charset="0"/>
            </a:endParaRPr>
          </a:p>
          <a:p>
            <a:endParaRPr lang="en-US" altLang="ja-JP" dirty="0">
              <a:latin typeface="Cambria Math" panose="02040503050406030204" pitchFamily="18" charset="0"/>
            </a:endParaRPr>
          </a:p>
          <a:p>
            <a:r>
              <a:rPr kumimoji="1" lang="ja-JP" altLang="en-US" dirty="0">
                <a:latin typeface="Cambria Math" panose="02040503050406030204" pitchFamily="18" charset="0"/>
              </a:rPr>
              <a:t>・</a:t>
            </a:r>
            <a:r>
              <a:rPr kumimoji="1" lang="en-US" altLang="ja-JP" dirty="0">
                <a:latin typeface="Cambria Math" panose="02040503050406030204" pitchFamily="18" charset="0"/>
              </a:rPr>
              <a:t>intt3 &amp; module13</a:t>
            </a:r>
            <a:r>
              <a:rPr kumimoji="1" lang="ja-JP" altLang="en-US" dirty="0">
                <a:latin typeface="Cambria Math" panose="02040503050406030204" pitchFamily="18" charset="0"/>
              </a:rPr>
              <a:t>は、</a:t>
            </a:r>
            <a:r>
              <a:rPr kumimoji="1" lang="en-US" altLang="ja-JP" dirty="0">
                <a:latin typeface="Cambria Math" panose="02040503050406030204" pitchFamily="18" charset="0"/>
              </a:rPr>
              <a:t>no-entry</a:t>
            </a:r>
            <a:r>
              <a:rPr kumimoji="1" lang="ja-JP" altLang="en-US" dirty="0">
                <a:latin typeface="Cambria Math" panose="02040503050406030204" pitchFamily="18" charset="0"/>
              </a:rPr>
              <a:t>の</a:t>
            </a:r>
            <a:r>
              <a:rPr kumimoji="1" lang="en-US" altLang="ja-JP" dirty="0">
                <a:latin typeface="Cambria Math" panose="02040503050406030204" pitchFamily="18" charset="0"/>
              </a:rPr>
              <a:t>chip</a:t>
            </a:r>
          </a:p>
          <a:p>
            <a:r>
              <a:rPr lang="ja-JP" altLang="en-US" dirty="0">
                <a:latin typeface="Cambria Math" panose="02040503050406030204" pitchFamily="18" charset="0"/>
              </a:rPr>
              <a:t>→このスライドの</a:t>
            </a:r>
            <a:r>
              <a:rPr lang="en-US" altLang="ja-JP" dirty="0">
                <a:latin typeface="Cambria Math" panose="02040503050406030204" pitchFamily="18" charset="0"/>
              </a:rPr>
              <a:t>page2</a:t>
            </a:r>
            <a:r>
              <a:rPr lang="ja-JP" altLang="en-US" dirty="0">
                <a:latin typeface="Cambria Math" panose="02040503050406030204" pitchFamily="18" charset="0"/>
              </a:rPr>
              <a:t>参照</a:t>
            </a:r>
            <a:endParaRPr lang="en-US" altLang="ja-JP" dirty="0">
              <a:latin typeface="Cambria Math" panose="02040503050406030204" pitchFamily="18" charset="0"/>
            </a:endParaRPr>
          </a:p>
          <a:p>
            <a:endParaRPr lang="en-US" altLang="ja-JP" dirty="0">
              <a:latin typeface="Cambria Math" panose="02040503050406030204" pitchFamily="18" charset="0"/>
            </a:endParaRPr>
          </a:p>
          <a:p>
            <a:r>
              <a:rPr lang="ja-JP" altLang="en-US" dirty="0">
                <a:latin typeface="Cambria Math" panose="02040503050406030204" pitchFamily="18" charset="0"/>
              </a:rPr>
              <a:t>・ただ、前回発表した変なピークのシフトは見つからず</a:t>
            </a:r>
            <a:endParaRPr lang="en-US" altLang="ja-JP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517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D4D95-200E-6136-20CD-234514CE1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1EFD771-1995-11DD-4226-99F9047FED6A}"/>
              </a:ext>
            </a:extLst>
          </p:cNvPr>
          <p:cNvSpPr/>
          <p:nvPr/>
        </p:nvSpPr>
        <p:spPr>
          <a:xfrm>
            <a:off x="161365" y="149411"/>
            <a:ext cx="11869270" cy="580391"/>
          </a:xfrm>
          <a:prstGeom prst="rect">
            <a:avLst/>
          </a:prstGeom>
          <a:solidFill>
            <a:srgbClr val="008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BF6C06A1-ACF4-7781-54F4-BCE3ABC27BF0}"/>
              </a:ext>
            </a:extLst>
          </p:cNvPr>
          <p:cNvSpPr txBox="1">
            <a:spLocks/>
          </p:cNvSpPr>
          <p:nvPr/>
        </p:nvSpPr>
        <p:spPr>
          <a:xfrm>
            <a:off x="161364" y="149411"/>
            <a:ext cx="5720452" cy="5803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Half-entry-chip</a:t>
            </a:r>
            <a:r>
              <a:rPr lang="ja-JP" altLang="en-US" sz="2800" b="1" dirty="0">
                <a:solidFill>
                  <a:schemeClr val="bg1"/>
                </a:solidFill>
                <a:latin typeface="Cambria Math" panose="02040503050406030204" pitchFamily="18" charset="0"/>
              </a:rPr>
              <a:t>の場所確認</a:t>
            </a:r>
            <a:endParaRPr lang="en-US" altLang="ja-JP" sz="28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" name="object 4">
            <a:extLst>
              <a:ext uri="{FF2B5EF4-FFF2-40B4-BE49-F238E27FC236}">
                <a16:creationId xmlns:a16="http://schemas.microsoft.com/office/drawing/2014/main" id="{AEB30C75-4CAF-FD71-CB08-B3560352DDA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0493" y="149411"/>
            <a:ext cx="980141" cy="580391"/>
          </a:xfrm>
          <a:prstGeom prst="rect">
            <a:avLst/>
          </a:prstGeom>
        </p:spPr>
      </p:pic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7D0C179B-20F7-AC78-C1EC-60A90F352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7434" y="6343464"/>
            <a:ext cx="2743200" cy="365125"/>
          </a:xfrm>
        </p:spPr>
        <p:txBody>
          <a:bodyPr/>
          <a:lstStyle/>
          <a:p>
            <a:fld id="{0EF7AF03-E1A3-41B9-9762-1DDFAA299706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5EFF682-AC6D-0A65-21A7-59C8103D7C0A}"/>
              </a:ext>
            </a:extLst>
          </p:cNvPr>
          <p:cNvSpPr txBox="1"/>
          <p:nvPr/>
        </p:nvSpPr>
        <p:spPr>
          <a:xfrm>
            <a:off x="161364" y="902984"/>
            <a:ext cx="658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Cambria Math" panose="02040503050406030204" pitchFamily="18" charset="0"/>
              </a:rPr>
              <a:t>去年作った</a:t>
            </a:r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half-entry-chip</a:t>
            </a:r>
            <a:r>
              <a:rPr kumimoji="1" lang="ja-JP" altLang="en-US" dirty="0">
                <a:latin typeface="Cambria Math" panose="02040503050406030204" pitchFamily="18" charset="0"/>
              </a:rPr>
              <a:t>表に対して</a:t>
            </a:r>
            <a:r>
              <a:rPr kumimoji="1" lang="ja-JP" altLang="en-US" dirty="0"/>
              <a:t>、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7AE39BC-FF29-C499-2E7E-FA40C80FC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824" y="1341498"/>
            <a:ext cx="3540040" cy="254217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10C184E-308A-6C75-6D8A-24D3EF74C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4" y="1445498"/>
            <a:ext cx="6588352" cy="153363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1A073B4-073C-CC01-4559-89F620D6B6F5}"/>
              </a:ext>
            </a:extLst>
          </p:cNvPr>
          <p:cNvSpPr txBox="1"/>
          <p:nvPr/>
        </p:nvSpPr>
        <p:spPr>
          <a:xfrm>
            <a:off x="161364" y="3111349"/>
            <a:ext cx="658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場所は変わっていなかった</a:t>
            </a:r>
            <a:r>
              <a:rPr kumimoji="1" lang="ja-JP" altLang="en-US" dirty="0"/>
              <a:t>が、</a:t>
            </a:r>
            <a:endParaRPr kumimoji="1" lang="en-US" altLang="ja-JP" dirty="0"/>
          </a:p>
          <a:p>
            <a:r>
              <a:rPr lang="ja-JP" altLang="en-US" dirty="0"/>
              <a:t>・</a:t>
            </a:r>
            <a:r>
              <a:rPr lang="en-US" altLang="ja-JP" dirty="0" err="1"/>
              <a:t>pid</a:t>
            </a:r>
            <a:r>
              <a:rPr lang="en-US" altLang="ja-JP" dirty="0"/>
              <a:t>=3001, module=6, chip=1</a:t>
            </a:r>
            <a:r>
              <a:rPr lang="ja-JP" altLang="en-US" dirty="0"/>
              <a:t>で</a:t>
            </a:r>
            <a:r>
              <a:rPr lang="en-US" altLang="ja-JP" dirty="0" err="1"/>
              <a:t>noissy</a:t>
            </a:r>
            <a:r>
              <a:rPr lang="ja-JP" altLang="en-US" dirty="0"/>
              <a:t>な</a:t>
            </a:r>
            <a:r>
              <a:rPr lang="en-US" altLang="ja-JP" dirty="0"/>
              <a:t>channel</a:t>
            </a:r>
            <a:r>
              <a:rPr lang="ja-JP" altLang="en-US" dirty="0"/>
              <a:t>あり</a:t>
            </a:r>
            <a:endParaRPr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dirty="0"/>
              <a:t> </a:t>
            </a:r>
            <a:r>
              <a:rPr lang="en-US" altLang="ja-JP" dirty="0" err="1"/>
              <a:t>pid</a:t>
            </a:r>
            <a:r>
              <a:rPr lang="en-US" altLang="ja-JP" dirty="0"/>
              <a:t>=3001, module=6, chip=6, 7</a:t>
            </a:r>
            <a:r>
              <a:rPr lang="ja-JP" altLang="en-US" dirty="0"/>
              <a:t>は</a:t>
            </a:r>
            <a:r>
              <a:rPr lang="en-US" altLang="ja-JP" dirty="0"/>
              <a:t>mask</a:t>
            </a:r>
            <a:r>
              <a:rPr lang="ja-JP" altLang="en-US" dirty="0"/>
              <a:t>されていた</a:t>
            </a:r>
            <a:endParaRPr lang="en-US" altLang="ja-JP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69B180E-70CF-FBC5-40C6-D7E80650332F}"/>
              </a:ext>
            </a:extLst>
          </p:cNvPr>
          <p:cNvSpPr txBox="1"/>
          <p:nvPr/>
        </p:nvSpPr>
        <p:spPr>
          <a:xfrm>
            <a:off x="7329055" y="902984"/>
            <a:ext cx="4701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追記</a:t>
            </a: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EC6EB87-161E-038E-FA5B-A5747573F796}"/>
              </a:ext>
            </a:extLst>
          </p:cNvPr>
          <p:cNvCxnSpPr/>
          <p:nvPr/>
        </p:nvCxnSpPr>
        <p:spPr>
          <a:xfrm>
            <a:off x="6961909" y="902984"/>
            <a:ext cx="0" cy="6003507"/>
          </a:xfrm>
          <a:prstGeom prst="line">
            <a:avLst/>
          </a:prstGeom>
          <a:ln w="28575">
            <a:solidFill>
              <a:srgbClr val="0086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CA57A3F-C372-1D05-F00C-6BF6DE83D5E9}"/>
              </a:ext>
            </a:extLst>
          </p:cNvPr>
          <p:cNvSpPr txBox="1"/>
          <p:nvPr/>
        </p:nvSpPr>
        <p:spPr>
          <a:xfrm>
            <a:off x="7280563" y="4127012"/>
            <a:ext cx="47500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エントリー数が少ないチップとして前回の日本語ミーティングで話題に上がっていたところも自分の探索コードに引っ掛かった。</a:t>
            </a:r>
            <a:br>
              <a:rPr lang="en-US" altLang="ja-JP" dirty="0"/>
            </a:br>
            <a:r>
              <a:rPr lang="ja-JP" altLang="en-US" dirty="0"/>
              <a:t>→「電源を疑ってみる」みたいなとこです</a:t>
            </a:r>
          </a:p>
        </p:txBody>
      </p:sp>
    </p:spTree>
    <p:extLst>
      <p:ext uri="{BB962C8B-B14F-4D97-AF65-F5344CB8AC3E}">
        <p14:creationId xmlns:p14="http://schemas.microsoft.com/office/powerpoint/2010/main" val="2289374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EBB95-5086-1F34-353F-B9969223D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008F3CB-1C75-B376-551B-EB8E700158B0}"/>
              </a:ext>
            </a:extLst>
          </p:cNvPr>
          <p:cNvSpPr/>
          <p:nvPr/>
        </p:nvSpPr>
        <p:spPr>
          <a:xfrm>
            <a:off x="-95623" y="-83671"/>
            <a:ext cx="12377270" cy="7141883"/>
          </a:xfrm>
          <a:prstGeom prst="rect">
            <a:avLst/>
          </a:prstGeom>
          <a:solidFill>
            <a:srgbClr val="008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0F4D5B70-AE73-ABB1-350C-EF9853387A28}"/>
              </a:ext>
            </a:extLst>
          </p:cNvPr>
          <p:cNvSpPr txBox="1">
            <a:spLocks/>
          </p:cNvSpPr>
          <p:nvPr/>
        </p:nvSpPr>
        <p:spPr>
          <a:xfrm>
            <a:off x="2243490" y="3138804"/>
            <a:ext cx="7699044" cy="5803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chemeClr val="bg1"/>
                </a:solidFill>
                <a:latin typeface="+mj-ea"/>
              </a:rPr>
              <a:t>Digital-Control</a:t>
            </a:r>
            <a:r>
              <a:rPr lang="ja-JP" altLang="en-US" sz="4000" b="1" dirty="0">
                <a:solidFill>
                  <a:schemeClr val="bg1"/>
                </a:solidFill>
                <a:latin typeface="+mj-ea"/>
              </a:rPr>
              <a:t> </a:t>
            </a:r>
            <a:r>
              <a:rPr lang="en-US" altLang="ja-JP" sz="4000" b="1" dirty="0">
                <a:solidFill>
                  <a:schemeClr val="bg1"/>
                </a:solidFill>
                <a:latin typeface="+mj-ea"/>
              </a:rPr>
              <a:t>analysis</a:t>
            </a:r>
            <a:endParaRPr lang="ja-JP" altLang="en-US" sz="4000" b="1" dirty="0">
              <a:solidFill>
                <a:schemeClr val="bg1"/>
              </a:solidFill>
              <a:latin typeface="+mj-ea"/>
            </a:endParaRPr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031D54E8-95A1-55D9-BC16-1ADF6120C91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0493" y="149411"/>
            <a:ext cx="980141" cy="580391"/>
          </a:xfrm>
          <a:prstGeom prst="rect">
            <a:avLst/>
          </a:prstGeom>
        </p:spPr>
      </p:pic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C2A2ED9-F42B-D374-3C78-DC3586B80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EF7AF03-E1A3-41B9-9762-1DDFAA299706}" type="slidenum">
              <a:rPr lang="ja-JP" altLang="en-US" smtClean="0"/>
              <a:pPr/>
              <a:t>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5805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67323-DB86-E821-BB0C-B8A4A90CD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4040761-96C1-D856-2F77-C5640DFB5A2C}"/>
              </a:ext>
            </a:extLst>
          </p:cNvPr>
          <p:cNvSpPr/>
          <p:nvPr/>
        </p:nvSpPr>
        <p:spPr>
          <a:xfrm>
            <a:off x="161365" y="149411"/>
            <a:ext cx="11869270" cy="580391"/>
          </a:xfrm>
          <a:prstGeom prst="rect">
            <a:avLst/>
          </a:prstGeom>
          <a:solidFill>
            <a:srgbClr val="008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object 4">
            <a:extLst>
              <a:ext uri="{FF2B5EF4-FFF2-40B4-BE49-F238E27FC236}">
                <a16:creationId xmlns:a16="http://schemas.microsoft.com/office/drawing/2014/main" id="{83819685-F2F1-2433-5572-B7930357E3F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0493" y="149411"/>
            <a:ext cx="980141" cy="580391"/>
          </a:xfrm>
          <a:prstGeom prst="rect">
            <a:avLst/>
          </a:prstGeom>
        </p:spPr>
      </p:pic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32EF3FE8-DD17-522E-DF80-81D930C29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7434" y="6343464"/>
            <a:ext cx="2743200" cy="365125"/>
          </a:xfrm>
        </p:spPr>
        <p:txBody>
          <a:bodyPr/>
          <a:lstStyle/>
          <a:p>
            <a:fld id="{0EF7AF03-E1A3-41B9-9762-1DDFAA299706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8314137-3C2F-86FD-A2D9-4E3575209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8120"/>
            <a:ext cx="12192000" cy="962774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B2CFECF6-9CA2-E62B-845D-8B9776595A59}"/>
              </a:ext>
            </a:extLst>
          </p:cNvPr>
          <p:cNvSpPr txBox="1">
            <a:spLocks/>
          </p:cNvSpPr>
          <p:nvPr/>
        </p:nvSpPr>
        <p:spPr>
          <a:xfrm>
            <a:off x="161364" y="149411"/>
            <a:ext cx="5040831" cy="5803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800" b="1" dirty="0">
                <a:solidFill>
                  <a:schemeClr val="bg1"/>
                </a:solidFill>
                <a:latin typeface="+mj-ea"/>
              </a:rPr>
              <a:t>Run</a:t>
            </a:r>
            <a:r>
              <a:rPr lang="ja-JP" altLang="en-US" sz="2800" b="1" dirty="0">
                <a:solidFill>
                  <a:schemeClr val="bg1"/>
                </a:solidFill>
                <a:latin typeface="+mj-ea"/>
              </a:rPr>
              <a:t>確認</a:t>
            </a:r>
            <a:endParaRPr lang="en-US" altLang="ja-JP" sz="28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6F414BF-FB32-E4EF-99C4-BFA2E41AE01B}"/>
              </a:ext>
            </a:extLst>
          </p:cNvPr>
          <p:cNvSpPr txBox="1"/>
          <p:nvPr/>
        </p:nvSpPr>
        <p:spPr>
          <a:xfrm>
            <a:off x="161363" y="822681"/>
            <a:ext cx="8661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Digital-Control-Test</a:t>
            </a:r>
            <a:r>
              <a:rPr lang="ja-JP" altLang="en-US" dirty="0">
                <a:latin typeface="Cambria Math" panose="02040503050406030204" pitchFamily="18" charset="0"/>
              </a:rPr>
              <a:t>用にデータを取得していただきました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RUN66712~66716)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0ADB2A8-148A-8F11-EC01-0911401E6DB0}"/>
              </a:ext>
            </a:extLst>
          </p:cNvPr>
          <p:cNvSpPr txBox="1"/>
          <p:nvPr/>
        </p:nvSpPr>
        <p:spPr>
          <a:xfrm>
            <a:off x="161363" y="2191939"/>
            <a:ext cx="114005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RUN66712, 66713 </a:t>
            </a:r>
            <a:r>
              <a:rPr kumimoji="1" lang="ja-JP" altLang="en-US" dirty="0">
                <a:latin typeface="Cambria Math" panose="02040503050406030204" pitchFamily="18" charset="0"/>
              </a:rPr>
              <a:t>→ </a:t>
            </a:r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one serial line</a:t>
            </a:r>
            <a:r>
              <a:rPr kumimoji="1" lang="ja-JP" altLang="en-US" dirty="0">
                <a:latin typeface="Cambria Math" panose="02040503050406030204" pitchFamily="18" charset="0"/>
              </a:rPr>
              <a:t>複製</a:t>
            </a:r>
            <a:endParaRPr kumimoji="1"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kumimoji="1"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RUN66714 </a:t>
            </a:r>
            <a:r>
              <a:rPr lang="ja-JP" altLang="en-US" dirty="0">
                <a:latin typeface="Cambria Math" panose="02040503050406030204" pitchFamily="18" charset="0"/>
              </a:rPr>
              <a:t>→ 何も入ってこないはず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altLang="ja-JP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Digicon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 : 0000)</a:t>
            </a:r>
          </a:p>
          <a:p>
            <a:endParaRPr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RUN66715, 66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716 </a:t>
            </a:r>
            <a:r>
              <a:rPr lang="ja-JP" altLang="en-US" dirty="0">
                <a:latin typeface="Cambria Math" panose="02040503050406030204" pitchFamily="18" charset="0"/>
              </a:rPr>
              <a:t>→ それらをランダムに混合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(ladder by ladder</a:t>
            </a:r>
            <a:r>
              <a:rPr lang="ja-JP" altLang="en-US" dirty="0">
                <a:latin typeface="Cambria Math" panose="02040503050406030204" pitchFamily="18" charset="0"/>
              </a:rPr>
              <a:t>のセッティング用コマンドのテスト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kumimoji="1" lang="ja-JP" altLang="en-US" dirty="0">
              <a:latin typeface="Cambria Math" panose="020405030504060302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093BB61-DB4E-3919-4584-37919C03C3F8}"/>
              </a:ext>
            </a:extLst>
          </p:cNvPr>
          <p:cNvSpPr txBox="1"/>
          <p:nvPr/>
        </p:nvSpPr>
        <p:spPr>
          <a:xfrm>
            <a:off x="0" y="3860991"/>
            <a:ext cx="6127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Cambria Math" panose="02040503050406030204" pitchFamily="18" charset="0"/>
              </a:rPr>
              <a:t>→</a:t>
            </a:r>
            <a:r>
              <a:rPr kumimoji="1" lang="en-US" altLang="ja-JP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RUN66712, 66713</a:t>
            </a:r>
            <a:r>
              <a:rPr kumimoji="1" lang="ja-JP" altLang="en-US" sz="2800" dirty="0">
                <a:latin typeface="Cambria Math" panose="02040503050406030204" pitchFamily="18" charset="0"/>
              </a:rPr>
              <a:t>を見てみる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8DAD5FA-33DA-626F-F2A7-D3D24CD74C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2"/>
          <a:stretch>
            <a:fillRect/>
          </a:stretch>
        </p:blipFill>
        <p:spPr>
          <a:xfrm>
            <a:off x="0" y="5615149"/>
            <a:ext cx="11201400" cy="42017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9504B8-DA52-AA74-8033-40290CCD09F0}"/>
              </a:ext>
            </a:extLst>
          </p:cNvPr>
          <p:cNvSpPr txBox="1"/>
          <p:nvPr/>
        </p:nvSpPr>
        <p:spPr>
          <a:xfrm>
            <a:off x="387350" y="5226050"/>
            <a:ext cx="349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Run66702 </a:t>
            </a:r>
            <a:r>
              <a:rPr kumimoji="1" lang="ja-JP" altLang="en-US" dirty="0"/>
              <a:t>→ </a:t>
            </a:r>
            <a:r>
              <a:rPr kumimoji="1" lang="en-US" altLang="ja-JP" dirty="0"/>
              <a:t>Default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2920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1D5E1-A1D0-FD4E-6BD9-1490F0161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53E6EFC-93AC-5CA6-485E-E634DFB1F322}"/>
              </a:ext>
            </a:extLst>
          </p:cNvPr>
          <p:cNvSpPr/>
          <p:nvPr/>
        </p:nvSpPr>
        <p:spPr>
          <a:xfrm>
            <a:off x="161365" y="149411"/>
            <a:ext cx="11869270" cy="580391"/>
          </a:xfrm>
          <a:prstGeom prst="rect">
            <a:avLst/>
          </a:prstGeom>
          <a:solidFill>
            <a:srgbClr val="008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object 4">
            <a:extLst>
              <a:ext uri="{FF2B5EF4-FFF2-40B4-BE49-F238E27FC236}">
                <a16:creationId xmlns:a16="http://schemas.microsoft.com/office/drawing/2014/main" id="{C6B2893C-12B1-CD38-6FC8-FB8B9D03ACC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0493" y="149411"/>
            <a:ext cx="980141" cy="580391"/>
          </a:xfrm>
          <a:prstGeom prst="rect">
            <a:avLst/>
          </a:prstGeom>
        </p:spPr>
      </p:pic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299574D8-1AF1-F5D7-A9E5-E2E26C66A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7434" y="6343464"/>
            <a:ext cx="2743200" cy="365125"/>
          </a:xfrm>
        </p:spPr>
        <p:txBody>
          <a:bodyPr/>
          <a:lstStyle/>
          <a:p>
            <a:fld id="{0EF7AF03-E1A3-41B9-9762-1DDFAA299706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032D5F2F-BDA9-9289-C026-A420BE53B98B}"/>
              </a:ext>
            </a:extLst>
          </p:cNvPr>
          <p:cNvSpPr txBox="1">
            <a:spLocks/>
          </p:cNvSpPr>
          <p:nvPr/>
        </p:nvSpPr>
        <p:spPr>
          <a:xfrm>
            <a:off x="161364" y="149411"/>
            <a:ext cx="5040831" cy="5803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800" b="1" dirty="0">
                <a:solidFill>
                  <a:schemeClr val="bg1"/>
                </a:solidFill>
                <a:latin typeface="+mj-ea"/>
              </a:rPr>
              <a:t>解析ステップ</a:t>
            </a:r>
            <a:endParaRPr lang="en-US" altLang="ja-JP" sz="28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6A8443-2F0C-9209-3C05-7A83FCBB13B2}"/>
              </a:ext>
            </a:extLst>
          </p:cNvPr>
          <p:cNvSpPr txBox="1"/>
          <p:nvPr/>
        </p:nvSpPr>
        <p:spPr>
          <a:xfrm>
            <a:off x="161364" y="866219"/>
            <a:ext cx="3350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Run66712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  <a:r>
              <a:rPr lang="ja-JP" altLang="en-US" dirty="0">
                <a:latin typeface="Cambria Math" panose="02040503050406030204" pitchFamily="18" charset="0"/>
              </a:rPr>
              <a:t> 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66713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09CEF7E-C891-F6CC-87CD-05DB444EEF74}"/>
              </a:ext>
            </a:extLst>
          </p:cNvPr>
          <p:cNvSpPr txBox="1"/>
          <p:nvPr/>
        </p:nvSpPr>
        <p:spPr>
          <a:xfrm>
            <a:off x="4292378" y="3969692"/>
            <a:ext cx="3350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Run66712</a:t>
            </a:r>
            <a:endParaRPr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2D1EF3C-800C-7A44-54AD-058DBE73F557}"/>
              </a:ext>
            </a:extLst>
          </p:cNvPr>
          <p:cNvSpPr txBox="1"/>
          <p:nvPr/>
        </p:nvSpPr>
        <p:spPr>
          <a:xfrm>
            <a:off x="7852016" y="3969692"/>
            <a:ext cx="3350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Run66713</a:t>
            </a:r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D8F0D47-EF91-F5C5-1596-7657CB22C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719" y="4320585"/>
            <a:ext cx="3350765" cy="238800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257A7AE-68CA-6E7E-84FD-FBA614AD5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64" y="1235552"/>
            <a:ext cx="3627603" cy="259772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00D63D8-8F0A-659C-170E-031ACAD69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378" y="4339024"/>
            <a:ext cx="3330616" cy="2369565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636CBAD-6378-4EF5-15B1-90206BB3414A}"/>
              </a:ext>
            </a:extLst>
          </p:cNvPr>
          <p:cNvSpPr txBox="1"/>
          <p:nvPr/>
        </p:nvSpPr>
        <p:spPr>
          <a:xfrm>
            <a:off x="980516" y="5461942"/>
            <a:ext cx="405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Cambria Math" panose="02040503050406030204" pitchFamily="18" charset="0"/>
              </a:rPr>
              <a:t>→</a:t>
            </a:r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chan127 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and clone-hit</a:t>
            </a:r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1" lang="en-US" altLang="ja-JP" dirty="0" err="1">
                <a:solidFill>
                  <a:srgbClr val="0086A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cutted</a:t>
            </a:r>
            <a:endParaRPr kumimoji="1" lang="ja-JP" altLang="en-US" dirty="0">
              <a:solidFill>
                <a:srgbClr val="0086AB"/>
              </a:solidFill>
              <a:latin typeface="Cambria Math" panose="02040503050406030204" pitchFamily="18" charset="0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446CAC7C-8010-87DB-19FF-EB4F2293F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8597" y="1235551"/>
            <a:ext cx="3613282" cy="259772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160EF802-F391-185C-19B8-1E2CC03F94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1509" y="1235551"/>
            <a:ext cx="3602367" cy="259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28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8C0E8-E78A-7665-7654-EF6CD1EA7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7374761-BC8D-D1FA-A436-92509B56E07F}"/>
              </a:ext>
            </a:extLst>
          </p:cNvPr>
          <p:cNvSpPr/>
          <p:nvPr/>
        </p:nvSpPr>
        <p:spPr>
          <a:xfrm>
            <a:off x="161365" y="149411"/>
            <a:ext cx="11869270" cy="580391"/>
          </a:xfrm>
          <a:prstGeom prst="rect">
            <a:avLst/>
          </a:prstGeom>
          <a:solidFill>
            <a:srgbClr val="008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object 4">
            <a:extLst>
              <a:ext uri="{FF2B5EF4-FFF2-40B4-BE49-F238E27FC236}">
                <a16:creationId xmlns:a16="http://schemas.microsoft.com/office/drawing/2014/main" id="{89F1E879-F686-022B-8487-6A3BAFB8554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0493" y="149411"/>
            <a:ext cx="980141" cy="580391"/>
          </a:xfrm>
          <a:prstGeom prst="rect">
            <a:avLst/>
          </a:prstGeom>
        </p:spPr>
      </p:pic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403AB812-930A-9D37-E16F-333E38D0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7434" y="6343464"/>
            <a:ext cx="2743200" cy="365125"/>
          </a:xfrm>
        </p:spPr>
        <p:txBody>
          <a:bodyPr/>
          <a:lstStyle/>
          <a:p>
            <a:fld id="{0EF7AF03-E1A3-41B9-9762-1DDFAA299706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CDC1BEE3-F9EC-14B0-854B-C0EAF3241C7E}"/>
              </a:ext>
            </a:extLst>
          </p:cNvPr>
          <p:cNvSpPr txBox="1">
            <a:spLocks/>
          </p:cNvSpPr>
          <p:nvPr/>
        </p:nvSpPr>
        <p:spPr>
          <a:xfrm>
            <a:off x="161364" y="149411"/>
            <a:ext cx="5040831" cy="5803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800" b="1" dirty="0">
                <a:solidFill>
                  <a:schemeClr val="bg1"/>
                </a:solidFill>
                <a:latin typeface="+mj-ea"/>
              </a:rPr>
              <a:t>解析ステップ</a:t>
            </a:r>
            <a:endParaRPr lang="en-US" altLang="ja-JP" sz="28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FFE5DA1-8D4B-15FB-6EE1-81BF2921208F}"/>
              </a:ext>
            </a:extLst>
          </p:cNvPr>
          <p:cNvSpPr txBox="1"/>
          <p:nvPr/>
        </p:nvSpPr>
        <p:spPr>
          <a:xfrm>
            <a:off x="161364" y="729802"/>
            <a:ext cx="3350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Run66712</a:t>
            </a:r>
            <a:endParaRPr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B74329F-6036-0D9A-BB23-8F8926F2FDD0}"/>
              </a:ext>
            </a:extLst>
          </p:cNvPr>
          <p:cNvSpPr txBox="1"/>
          <p:nvPr/>
        </p:nvSpPr>
        <p:spPr>
          <a:xfrm>
            <a:off x="3721002" y="729802"/>
            <a:ext cx="3350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Run66713</a:t>
            </a:r>
            <a:endParaRPr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3D93C05-4125-B1B5-E34F-4E4DB2952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299" y="1099134"/>
            <a:ext cx="3359468" cy="237712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3BCCB06-E417-FEBD-42C2-5F5C30EF4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64" y="1099134"/>
            <a:ext cx="3285516" cy="237712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45101F7-B673-4259-BC48-0B88F141C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64" y="3623479"/>
            <a:ext cx="3965234" cy="323452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D2FFC21-3F86-CFE9-5BB4-0FC86A374F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9547" y="3623478"/>
            <a:ext cx="4394937" cy="323452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BCE0EDA7-FE9D-BA14-AF61-F86F6669D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7833" y="1656594"/>
            <a:ext cx="1982927" cy="125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87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9B41A-8C52-C1A8-92F6-97F3A9A60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32D9019-5444-DEFA-294D-1DC192D04F1E}"/>
              </a:ext>
            </a:extLst>
          </p:cNvPr>
          <p:cNvSpPr/>
          <p:nvPr/>
        </p:nvSpPr>
        <p:spPr>
          <a:xfrm>
            <a:off x="161365" y="149411"/>
            <a:ext cx="11869270" cy="580391"/>
          </a:xfrm>
          <a:prstGeom prst="rect">
            <a:avLst/>
          </a:prstGeom>
          <a:solidFill>
            <a:srgbClr val="008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object 4">
            <a:extLst>
              <a:ext uri="{FF2B5EF4-FFF2-40B4-BE49-F238E27FC236}">
                <a16:creationId xmlns:a16="http://schemas.microsoft.com/office/drawing/2014/main" id="{F19BD7EB-0778-1218-20AD-19CBFB5321C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0493" y="149411"/>
            <a:ext cx="980141" cy="580391"/>
          </a:xfrm>
          <a:prstGeom prst="rect">
            <a:avLst/>
          </a:prstGeom>
        </p:spPr>
      </p:pic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50BAAFE9-D653-5182-7F8C-A8805DBED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7434" y="6343464"/>
            <a:ext cx="2743200" cy="365125"/>
          </a:xfrm>
        </p:spPr>
        <p:txBody>
          <a:bodyPr/>
          <a:lstStyle/>
          <a:p>
            <a:fld id="{0EF7AF03-E1A3-41B9-9762-1DDFAA299706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35CECEFC-2FF9-337F-E311-8D0915F0E1F7}"/>
              </a:ext>
            </a:extLst>
          </p:cNvPr>
          <p:cNvSpPr txBox="1">
            <a:spLocks/>
          </p:cNvSpPr>
          <p:nvPr/>
        </p:nvSpPr>
        <p:spPr>
          <a:xfrm>
            <a:off x="161364" y="149411"/>
            <a:ext cx="5040831" cy="5803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800" b="1" dirty="0">
                <a:solidFill>
                  <a:schemeClr val="bg1"/>
                </a:solidFill>
                <a:latin typeface="+mj-ea"/>
              </a:rPr>
              <a:t>解析ステップ</a:t>
            </a:r>
            <a:endParaRPr lang="en-US" altLang="ja-JP" sz="28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4EC48D-9B5A-55EE-F22C-59877A61BCEB}"/>
              </a:ext>
            </a:extLst>
          </p:cNvPr>
          <p:cNvSpPr txBox="1"/>
          <p:nvPr/>
        </p:nvSpPr>
        <p:spPr>
          <a:xfrm>
            <a:off x="161364" y="729802"/>
            <a:ext cx="3350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Run66712</a:t>
            </a:r>
            <a:endParaRPr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4D6D4DF-BE7B-4E1B-28CD-5218FB00975B}"/>
              </a:ext>
            </a:extLst>
          </p:cNvPr>
          <p:cNvSpPr txBox="1"/>
          <p:nvPr/>
        </p:nvSpPr>
        <p:spPr>
          <a:xfrm>
            <a:off x="3721002" y="729802"/>
            <a:ext cx="3350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Run66713</a:t>
            </a:r>
            <a:endParaRPr lang="ja-JP" altLang="en-US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A007BA46-BFCC-6C01-D9AB-AED8B906F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4" y="1099134"/>
            <a:ext cx="3301170" cy="236331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338E553-728B-414E-0387-2715AF4BB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002" y="1099134"/>
            <a:ext cx="3328363" cy="236956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CAA6F48-992A-D048-58D5-95CA86B13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64" y="3623479"/>
            <a:ext cx="3966420" cy="323452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85FBBB3A-DC96-C88B-E320-ABD2D32AC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6169" y="3623478"/>
            <a:ext cx="4422880" cy="3234521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BD4E4C37-6E57-2AC1-23AC-EFDB16DBB4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9049" y="3623477"/>
            <a:ext cx="1394853" cy="3234522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F7136001-F75E-320B-1174-9B43AD433E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4798" y="1656594"/>
            <a:ext cx="2407815" cy="121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78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2A570-8C05-D378-28B4-B3A2A54C5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DF85EE9-BA9F-49B8-ECA6-BF82A2216E1C}"/>
              </a:ext>
            </a:extLst>
          </p:cNvPr>
          <p:cNvSpPr/>
          <p:nvPr/>
        </p:nvSpPr>
        <p:spPr>
          <a:xfrm>
            <a:off x="161365" y="149411"/>
            <a:ext cx="11869270" cy="580391"/>
          </a:xfrm>
          <a:prstGeom prst="rect">
            <a:avLst/>
          </a:prstGeom>
          <a:solidFill>
            <a:srgbClr val="008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object 4">
            <a:extLst>
              <a:ext uri="{FF2B5EF4-FFF2-40B4-BE49-F238E27FC236}">
                <a16:creationId xmlns:a16="http://schemas.microsoft.com/office/drawing/2014/main" id="{5A2F7CBB-1020-CC56-2A94-2CBA4A4A5C9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0493" y="149411"/>
            <a:ext cx="980141" cy="580391"/>
          </a:xfrm>
          <a:prstGeom prst="rect">
            <a:avLst/>
          </a:prstGeom>
        </p:spPr>
      </p:pic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F9F5DC7A-646F-21A6-8B30-7369AC5EB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7434" y="6343464"/>
            <a:ext cx="2743200" cy="365125"/>
          </a:xfrm>
        </p:spPr>
        <p:txBody>
          <a:bodyPr/>
          <a:lstStyle/>
          <a:p>
            <a:fld id="{0EF7AF03-E1A3-41B9-9762-1DDFAA299706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3E3E5263-5025-F873-F8AD-43E140FBBBEB}"/>
              </a:ext>
            </a:extLst>
          </p:cNvPr>
          <p:cNvSpPr txBox="1">
            <a:spLocks/>
          </p:cNvSpPr>
          <p:nvPr/>
        </p:nvSpPr>
        <p:spPr>
          <a:xfrm>
            <a:off x="161364" y="149411"/>
            <a:ext cx="5040831" cy="5803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800" b="1" dirty="0">
                <a:solidFill>
                  <a:schemeClr val="bg1"/>
                </a:solidFill>
                <a:latin typeface="+mj-ea"/>
              </a:rPr>
              <a:t>解析ステップ</a:t>
            </a:r>
            <a:endParaRPr lang="en-US" altLang="ja-JP" sz="2800" b="1" dirty="0">
              <a:solidFill>
                <a:schemeClr val="bg1"/>
              </a:solidFill>
              <a:latin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B204BE-D43B-F693-EB41-A356652E9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4" y="1099134"/>
            <a:ext cx="3301170" cy="236956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500D562-1917-0E3E-9E50-E9EA77BF9738}"/>
              </a:ext>
            </a:extLst>
          </p:cNvPr>
          <p:cNvSpPr txBox="1"/>
          <p:nvPr/>
        </p:nvSpPr>
        <p:spPr>
          <a:xfrm>
            <a:off x="161364" y="729802"/>
            <a:ext cx="3350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Run66712</a:t>
            </a:r>
            <a:endParaRPr lang="ja-JP" altLang="en-US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FE925F9A-CF5B-0111-B506-60612BAF7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002" y="1099133"/>
            <a:ext cx="3359468" cy="236956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E4A3294-8987-72D3-C74E-97B13DEF1C0C}"/>
              </a:ext>
            </a:extLst>
          </p:cNvPr>
          <p:cNvSpPr txBox="1"/>
          <p:nvPr/>
        </p:nvSpPr>
        <p:spPr>
          <a:xfrm>
            <a:off x="3721002" y="729802"/>
            <a:ext cx="3350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Run66713</a:t>
            </a:r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753FFC7-3B69-DC93-B6B3-614F792FF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64" y="3620856"/>
            <a:ext cx="3948949" cy="323714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DDEF941-88B0-3F65-C80B-44E08AC6F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3337" y="3620856"/>
            <a:ext cx="4451073" cy="323714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822E0907-700D-D10E-7AF2-B909006AA8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3592" y="1790772"/>
            <a:ext cx="1982927" cy="125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82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5068</TotalTime>
  <Words>657</Words>
  <Application>Microsoft Office PowerPoint</Application>
  <PresentationFormat>ワイド画面</PresentationFormat>
  <Paragraphs>127</Paragraphs>
  <Slides>21</Slides>
  <Notes>1</Notes>
  <HiddenSlides>5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6" baseType="lpstr">
      <vt:lpstr>游ゴシック</vt:lpstr>
      <vt:lpstr>游ゴシック Light</vt:lpstr>
      <vt:lpstr>Arial</vt:lpstr>
      <vt:lpstr>Cambria Math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TOMOKI HARADA</dc:creator>
  <cp:lastModifiedBy>TOMOKI HARADA</cp:lastModifiedBy>
  <cp:revision>1</cp:revision>
  <dcterms:created xsi:type="dcterms:W3CDTF">2025-06-14T02:08:11Z</dcterms:created>
  <dcterms:modified xsi:type="dcterms:W3CDTF">2025-06-19T03:17:03Z</dcterms:modified>
</cp:coreProperties>
</file>