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21" d="100"/>
          <a:sy n="121" d="100"/>
        </p:scale>
        <p:origin x="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9F6768-155D-7690-30D6-4DB2D890A5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E71C8E-3A7C-85A0-DC7D-BE899A55BA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B7A555-D997-1ED6-F809-BAA9C836B5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A6A01-E646-114A-BF77-EA2FB067F10F}" type="datetimeFigureOut">
              <a:rPr lang="en-US" smtClean="0"/>
              <a:t>6/20/25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AE4777-174C-26D7-8E32-622C0582D6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17C9E7-4038-AFB6-AF75-8C3D60C930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ECAE4-12B5-3544-AA8E-F6A7A6A22D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070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41920C-D88C-24BC-FB82-21688DCAE9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632B0DB-455F-27B3-D9B7-EE0272D588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A32AFC-47FC-E157-B120-4E50F27DB7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A6A01-E646-114A-BF77-EA2FB067F10F}" type="datetimeFigureOut">
              <a:rPr lang="en-US" smtClean="0"/>
              <a:t>6/20/25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520948-9FDF-4460-A506-6AEDAC792C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BEE552-720B-F5A1-7904-DDF6B9978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ECAE4-12B5-3544-AA8E-F6A7A6A22D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42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A3DEAD3-CCF5-4746-193C-7BF753FF50B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9A0299-6C16-4531-B912-C9D9D6DE73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86B838-2A11-E80A-4F2A-ADBD906142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A6A01-E646-114A-BF77-EA2FB067F10F}" type="datetimeFigureOut">
              <a:rPr lang="en-US" smtClean="0"/>
              <a:t>6/20/25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53948D-C25E-9AE4-5F47-973047B668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A7D095-825F-6E67-2717-B4019E6422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ECAE4-12B5-3544-AA8E-F6A7A6A22D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424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D71F0A-EE55-F9F6-56D8-41C5928DC5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C2C948-84F9-2584-2A75-16DCE11DB9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85D978-D3B8-6C6C-6114-B3BF618457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A6A01-E646-114A-BF77-EA2FB067F10F}" type="datetimeFigureOut">
              <a:rPr lang="en-US" smtClean="0"/>
              <a:t>6/20/25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F3BFD7-65AC-DDD7-ED9B-C742703FA6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9D054B-0819-2FFD-83FA-D5AFBDCAF3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ECAE4-12B5-3544-AA8E-F6A7A6A22D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305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590223-6DCD-531E-BD20-2912FBE64E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5B211D-813C-32D9-2751-66AC035D14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9C7314-EE30-F986-16D1-DAB4A10FA3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A6A01-E646-114A-BF77-EA2FB067F10F}" type="datetimeFigureOut">
              <a:rPr lang="en-US" smtClean="0"/>
              <a:t>6/20/25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15E4D0-7299-20DC-CFA4-BCEA46A2E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84977E-E76D-0D9E-754C-6C48A6D89D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ECAE4-12B5-3544-AA8E-F6A7A6A22D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3755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D1C3E6-42F6-ADBF-3272-07C8151ED2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9FC8A7-6D0B-50A8-3EEB-FE8F5D97B0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923A5F-E37B-FD1E-E838-00264FB183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6991A7-8A20-5A4C-5AE5-E33ECA3412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A6A01-E646-114A-BF77-EA2FB067F10F}" type="datetimeFigureOut">
              <a:rPr lang="en-US" smtClean="0"/>
              <a:t>6/20/25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310148-5C06-ED98-F894-4FA6AE8C3A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7BFCB3-44D0-60D0-6046-C82837F916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ECAE4-12B5-3544-AA8E-F6A7A6A22D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5879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B4A365-14E5-B5B0-67F6-933D074514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C8DF0C-B36C-93CB-3361-054F082B16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F826EB-38D0-D795-C2B2-B2958251BC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3373141-9F31-A994-AF3C-1FBE985AE2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AF68ED8-4CEC-0674-F838-947A3DEAA13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B3FBE87-5C64-2F7B-C47F-0E1C25AB7E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A6A01-E646-114A-BF77-EA2FB067F10F}" type="datetimeFigureOut">
              <a:rPr lang="en-US" smtClean="0"/>
              <a:t>6/20/25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4253898-EE00-588E-206F-409FE9DCC1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6F9B332-4A1A-C345-E866-C7EE1FE4C9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ECAE4-12B5-3544-AA8E-F6A7A6A22D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4828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78F1B6-C7D4-3590-0D30-34CABA5CFC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21396BA-10F6-55A0-1D9C-15E83AB66E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A6A01-E646-114A-BF77-EA2FB067F10F}" type="datetimeFigureOut">
              <a:rPr lang="en-US" smtClean="0"/>
              <a:t>6/20/25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B33E3C-6C59-5F33-48A1-CDE94435EE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31F285-F2B7-E503-868C-CDEE864F01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ECAE4-12B5-3544-AA8E-F6A7A6A22D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488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8E1807-ACC3-02C9-BFAD-3D4C247E87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A6A01-E646-114A-BF77-EA2FB067F10F}" type="datetimeFigureOut">
              <a:rPr lang="en-US" smtClean="0"/>
              <a:t>6/20/25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CB9C731-6777-1725-6B82-4310EECF4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945063-52AD-B423-9C09-0F12B292E4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ECAE4-12B5-3544-AA8E-F6A7A6A22D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120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37BB49-10FA-C0BF-4BCF-84601F033A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858D54-D444-5C79-CB59-D2EF9FDC6F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3A959A-5652-E391-BD07-E4A033D5A7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D6A216-C5B2-8C2E-028C-19BBC9B33C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A6A01-E646-114A-BF77-EA2FB067F10F}" type="datetimeFigureOut">
              <a:rPr lang="en-US" smtClean="0"/>
              <a:t>6/20/25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EE74AC-A831-2BB7-C351-09F0D17FED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AF90CA-0070-4D57-944B-B2033832A4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ECAE4-12B5-3544-AA8E-F6A7A6A22D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3030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EC8806-D03B-64E4-B89B-7A2C42FE4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1D21B09-935C-C68C-EF60-404EFBE968E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E095093-15FB-90A1-4340-A06E950E25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D91392-400D-3874-1D39-1D18664D0A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A6A01-E646-114A-BF77-EA2FB067F10F}" type="datetimeFigureOut">
              <a:rPr lang="en-US" smtClean="0"/>
              <a:t>6/20/25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75C99B-C937-135F-7CF4-6800ABE89A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6E60CB-BF7F-468B-7A00-3943153225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ECAE4-12B5-3544-AA8E-F6A7A6A22D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327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0AFC2D-61B6-8BE1-A2F7-1DDE6215BB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FF2F1C-5F98-08DE-D798-02E7CA5449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8602E7-793D-4B8B-370C-4015F6341F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25A6A01-E646-114A-BF77-EA2FB067F10F}" type="datetimeFigureOut">
              <a:rPr lang="en-US" smtClean="0"/>
              <a:t>6/20/25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A1CAE8-FCF9-89CB-A3FF-D3E1864D46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DFBA73-6E7D-5440-CBDD-3A05A087FE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F8ECAE4-12B5-3544-AA8E-F6A7A6A22D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986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0AFDB2-5132-22E3-E793-46C1C3F5AA6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Issues with </a:t>
            </a:r>
            <a:r>
              <a:rPr lang="en-US" dirty="0" err="1"/>
              <a:t>SiPM</a:t>
            </a:r>
            <a:r>
              <a:rPr lang="en-US" dirty="0"/>
              <a:t> </a:t>
            </a:r>
            <a:r>
              <a:rPr lang="en-US" dirty="0" err="1"/>
              <a:t>Holdes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FD77D6B-E5A7-D3A6-001B-4C0580FFA6E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E.J. Mannel</a:t>
            </a:r>
          </a:p>
          <a:p>
            <a:r>
              <a:rPr lang="en-US" dirty="0" err="1"/>
              <a:t>BHCal</a:t>
            </a:r>
            <a:r>
              <a:rPr lang="en-US" dirty="0"/>
              <a:t> Meeting</a:t>
            </a:r>
          </a:p>
          <a:p>
            <a:r>
              <a:rPr lang="en-US" dirty="0"/>
              <a:t>June 20, 2025</a:t>
            </a:r>
          </a:p>
        </p:txBody>
      </p:sp>
    </p:spTree>
    <p:extLst>
      <p:ext uri="{BB962C8B-B14F-4D97-AF65-F5344CB8AC3E}">
        <p14:creationId xmlns:p14="http://schemas.microsoft.com/office/powerpoint/2010/main" val="1230956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72364D-6333-FB44-EC4E-F40A03AB2A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Issues with new </a:t>
            </a:r>
            <a:r>
              <a:rPr lang="en-US" dirty="0" err="1"/>
              <a:t>SiPM</a:t>
            </a:r>
            <a:r>
              <a:rPr lang="en-US" dirty="0"/>
              <a:t> boards and holders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8CA59D-1028-D1DF-CB74-FE7A41F53B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New </a:t>
            </a:r>
            <a:r>
              <a:rPr lang="en-US" dirty="0" err="1"/>
              <a:t>SiPM</a:t>
            </a:r>
            <a:r>
              <a:rPr lang="en-US" dirty="0"/>
              <a:t> boards use a connector, </a:t>
            </a:r>
            <a:r>
              <a:rPr lang="en-US" dirty="0" err="1"/>
              <a:t>sPHENIX</a:t>
            </a:r>
            <a:r>
              <a:rPr lang="en-US" dirty="0"/>
              <a:t> had a signal/bias cable soldered on the board, resulting in the cable not being centered on the board.</a:t>
            </a:r>
          </a:p>
          <a:p>
            <a:r>
              <a:rPr lang="en-US" dirty="0"/>
              <a:t>Miscommunication on polarity being used to bias the </a:t>
            </a:r>
            <a:r>
              <a:rPr lang="en-US" dirty="0" err="1"/>
              <a:t>BHCal</a:t>
            </a:r>
            <a:r>
              <a:rPr lang="en-US" dirty="0"/>
              <a:t> </a:t>
            </a:r>
            <a:r>
              <a:rPr lang="en-US" dirty="0" err="1"/>
              <a:t>SiPMs</a:t>
            </a:r>
            <a:r>
              <a:rPr lang="en-US" dirty="0"/>
              <a:t>. Solution was to rotate the connector on the </a:t>
            </a:r>
            <a:r>
              <a:rPr lang="en-US" dirty="0" err="1"/>
              <a:t>SiPM</a:t>
            </a:r>
            <a:r>
              <a:rPr lang="en-US" dirty="0"/>
              <a:t> board.</a:t>
            </a:r>
          </a:p>
          <a:p>
            <a:r>
              <a:rPr lang="en-US" dirty="0"/>
              <a:t>This resulted  in the connector possible not being entirely on the board.</a:t>
            </a:r>
          </a:p>
          <a:p>
            <a:r>
              <a:rPr lang="en-US" dirty="0"/>
              <a:t>The new bias/signal cables have a slightly larger diameter, does not fit in the </a:t>
            </a:r>
            <a:r>
              <a:rPr lang="en-US" dirty="0" err="1"/>
              <a:t>rettaiing</a:t>
            </a:r>
            <a:r>
              <a:rPr lang="en-US" dirty="0"/>
              <a:t> slot on the holder.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33751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9AF25B-BD10-F08D-E95E-6C5719202A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51FD54-0BF6-1746-1315-47C4FD5182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Working with techs to modify the current holders for the test stand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Long terms solution is to revisit the design of the PCB, holder and cable.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 descr="A picture containing indoor&#10;&#10;AI-generated content may be incorrect.">
            <a:extLst>
              <a:ext uri="{FF2B5EF4-FFF2-40B4-BE49-F238E27FC236}">
                <a16:creationId xmlns:a16="http://schemas.microsoft.com/office/drawing/2014/main" id="{3090747E-F489-5EFE-F832-950219319B4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48468" t="39750" r="-2162"/>
          <a:stretch/>
        </p:blipFill>
        <p:spPr>
          <a:xfrm rot="5400000">
            <a:off x="1116609" y="2499153"/>
            <a:ext cx="2907187" cy="2446639"/>
          </a:xfrm>
          <a:prstGeom prst="rect">
            <a:avLst/>
          </a:prstGeom>
        </p:spPr>
      </p:pic>
      <p:pic>
        <p:nvPicPr>
          <p:cNvPr id="7" name="Picture 6" descr="A picture containing floor&#10;&#10;AI-generated content may be incorrect.">
            <a:extLst>
              <a:ext uri="{FF2B5EF4-FFF2-40B4-BE49-F238E27FC236}">
                <a16:creationId xmlns:a16="http://schemas.microsoft.com/office/drawing/2014/main" id="{F142A076-A2D1-F70C-9E99-58829A5C382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22523" t="39750" r="33874" b="26856"/>
          <a:stretch/>
        </p:blipFill>
        <p:spPr>
          <a:xfrm rot="5400000">
            <a:off x="9006928" y="2902690"/>
            <a:ext cx="2510720" cy="1717591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9FE23196-5214-9799-4AA5-36ECA25581A6}"/>
              </a:ext>
            </a:extLst>
          </p:cNvPr>
          <p:cNvSpPr txBox="1"/>
          <p:nvPr/>
        </p:nvSpPr>
        <p:spPr>
          <a:xfrm>
            <a:off x="4140815" y="3173390"/>
            <a:ext cx="4915385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Cut opening in the side of  the holder</a:t>
            </a:r>
          </a:p>
          <a:p>
            <a:r>
              <a:rPr lang="en-US" dirty="0"/>
              <a:t>where the connector is.</a:t>
            </a:r>
          </a:p>
          <a:p>
            <a:endParaRPr lang="en-US" dirty="0"/>
          </a:p>
          <a:p>
            <a:r>
              <a:rPr lang="en-US" dirty="0"/>
              <a:t>File the slot open on side where the connector  </a:t>
            </a:r>
          </a:p>
          <a:p>
            <a:r>
              <a:rPr lang="en-US" dirty="0"/>
              <a:t>is located</a:t>
            </a:r>
            <a:r>
              <a:rPr lang="en-US"/>
              <a:t>. </a:t>
            </a:r>
            <a:endParaRPr lang="en-US" dirty="0"/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62212E15-F7C6-1BE0-9CE5-4E9D59A764C8}"/>
              </a:ext>
            </a:extLst>
          </p:cNvPr>
          <p:cNvCxnSpPr/>
          <p:nvPr/>
        </p:nvCxnSpPr>
        <p:spPr>
          <a:xfrm flipH="1">
            <a:off x="3150973" y="3429000"/>
            <a:ext cx="989842" cy="293472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9211D4A9-4377-1B75-32B5-788698051D65}"/>
              </a:ext>
            </a:extLst>
          </p:cNvPr>
          <p:cNvCxnSpPr>
            <a:cxnSpLocks/>
          </p:cNvCxnSpPr>
          <p:nvPr/>
        </p:nvCxnSpPr>
        <p:spPr>
          <a:xfrm>
            <a:off x="8995067" y="4211594"/>
            <a:ext cx="1162187" cy="224482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00766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164</Words>
  <Application>Microsoft Macintosh PowerPoint</Application>
  <PresentationFormat>Widescreen</PresentationFormat>
  <Paragraphs>23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Issues with SiPM Holdes</vt:lpstr>
      <vt:lpstr>Issues with new SiPM boards and holders</vt:lpstr>
      <vt:lpstr>Solutions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Mannel, Eric</dc:creator>
  <cp:lastModifiedBy>Mannel, Eric</cp:lastModifiedBy>
  <cp:revision>1</cp:revision>
  <dcterms:created xsi:type="dcterms:W3CDTF">2025-06-20T11:53:32Z</dcterms:created>
  <dcterms:modified xsi:type="dcterms:W3CDTF">2025-06-20T12:16:39Z</dcterms:modified>
</cp:coreProperties>
</file>