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 id="2147483672" r:id="rId24"/>
    <p:sldMasterId id="2147483673" r:id="rId25"/>
    <p:sldMasterId id="2147483674" r:id="rId26"/>
    <p:sldMasterId id="2147483675" r:id="rId27"/>
  </p:sldMasterIdLst>
  <p:notesMasterIdLst>
    <p:notesMasterId r:id="rId30"/>
  </p:notesMasterIdLst>
  <p:handoutMasterIdLst>
    <p:handoutMasterId r:id="rId31"/>
  </p:handoutMasterIdLst>
  <p:sldIdLst>
    <p:sldId id="266" r:id="rId28"/>
    <p:sldId id="563" r:id="rId29"/>
  </p:sldIdLst>
  <p:sldSz cx="13003213" cy="9752013"/>
  <p:notesSz cx="6858000" cy="9144000"/>
  <p:defaultTextStyle>
    <a:defPPr>
      <a:defRPr lang="en-GB"/>
    </a:defPPr>
    <a:lvl1pPr algn="l" defTabSz="358775" rtl="0" eaLnBrk="0" fontAlgn="base" hangingPunct="0">
      <a:spcBef>
        <a:spcPct val="0"/>
      </a:spcBef>
      <a:spcAft>
        <a:spcPct val="0"/>
      </a:spcAft>
      <a:buClr>
        <a:srgbClr val="000000"/>
      </a:buClr>
      <a:buSzPct val="100000"/>
      <a:buFont typeface="Times New Roman" charset="0"/>
      <a:defRPr sz="1200" kern="1200">
        <a:solidFill>
          <a:schemeClr val="bg1"/>
        </a:solidFill>
        <a:latin typeface="Helvetica Neue Light" charset="0"/>
        <a:ea typeface="ヒラギノ角ゴ ProN W3" charset="0"/>
        <a:cs typeface="ヒラギノ角ゴ ProN W3" charset="0"/>
      </a:defRPr>
    </a:lvl1pPr>
    <a:lvl2pPr marL="742950" indent="-285750" algn="l" defTabSz="358775" rtl="0" eaLnBrk="0" fontAlgn="base" hangingPunct="0">
      <a:spcBef>
        <a:spcPct val="0"/>
      </a:spcBef>
      <a:spcAft>
        <a:spcPct val="0"/>
      </a:spcAft>
      <a:buClr>
        <a:srgbClr val="000000"/>
      </a:buClr>
      <a:buSzPct val="100000"/>
      <a:buFont typeface="Times New Roman" charset="0"/>
      <a:defRPr sz="1200" kern="1200">
        <a:solidFill>
          <a:schemeClr val="bg1"/>
        </a:solidFill>
        <a:latin typeface="Helvetica Neue Light" charset="0"/>
        <a:ea typeface="ヒラギノ角ゴ ProN W3" charset="0"/>
        <a:cs typeface="ヒラギノ角ゴ ProN W3" charset="0"/>
      </a:defRPr>
    </a:lvl2pPr>
    <a:lvl3pPr marL="1143000" indent="-228600" algn="l" defTabSz="358775" rtl="0" eaLnBrk="0" fontAlgn="base" hangingPunct="0">
      <a:spcBef>
        <a:spcPct val="0"/>
      </a:spcBef>
      <a:spcAft>
        <a:spcPct val="0"/>
      </a:spcAft>
      <a:buClr>
        <a:srgbClr val="000000"/>
      </a:buClr>
      <a:buSzPct val="100000"/>
      <a:buFont typeface="Times New Roman" charset="0"/>
      <a:defRPr sz="1200" kern="1200">
        <a:solidFill>
          <a:schemeClr val="bg1"/>
        </a:solidFill>
        <a:latin typeface="Helvetica Neue Light" charset="0"/>
        <a:ea typeface="ヒラギノ角ゴ ProN W3" charset="0"/>
        <a:cs typeface="ヒラギノ角ゴ ProN W3" charset="0"/>
      </a:defRPr>
    </a:lvl3pPr>
    <a:lvl4pPr marL="1600200" indent="-228600" algn="l" defTabSz="358775" rtl="0" eaLnBrk="0" fontAlgn="base" hangingPunct="0">
      <a:spcBef>
        <a:spcPct val="0"/>
      </a:spcBef>
      <a:spcAft>
        <a:spcPct val="0"/>
      </a:spcAft>
      <a:buClr>
        <a:srgbClr val="000000"/>
      </a:buClr>
      <a:buSzPct val="100000"/>
      <a:buFont typeface="Times New Roman" charset="0"/>
      <a:defRPr sz="1200" kern="1200">
        <a:solidFill>
          <a:schemeClr val="bg1"/>
        </a:solidFill>
        <a:latin typeface="Helvetica Neue Light" charset="0"/>
        <a:ea typeface="ヒラギノ角ゴ ProN W3" charset="0"/>
        <a:cs typeface="ヒラギノ角ゴ ProN W3" charset="0"/>
      </a:defRPr>
    </a:lvl4pPr>
    <a:lvl5pPr marL="2057400" indent="-228600" algn="l" defTabSz="358775" rtl="0" eaLnBrk="0" fontAlgn="base" hangingPunct="0">
      <a:spcBef>
        <a:spcPct val="0"/>
      </a:spcBef>
      <a:spcAft>
        <a:spcPct val="0"/>
      </a:spcAft>
      <a:buClr>
        <a:srgbClr val="000000"/>
      </a:buClr>
      <a:buSzPct val="100000"/>
      <a:buFont typeface="Times New Roman" charset="0"/>
      <a:defRPr sz="1200" kern="1200">
        <a:solidFill>
          <a:schemeClr val="bg1"/>
        </a:solidFill>
        <a:latin typeface="Helvetica Neue Light" charset="0"/>
        <a:ea typeface="ヒラギノ角ゴ ProN W3" charset="0"/>
        <a:cs typeface="ヒラギノ角ゴ ProN W3" charset="0"/>
      </a:defRPr>
    </a:lvl5pPr>
    <a:lvl6pPr marL="2286000" algn="l" defTabSz="457200" rtl="0" eaLnBrk="1" latinLnBrk="0" hangingPunct="1">
      <a:defRPr sz="1200" kern="1200">
        <a:solidFill>
          <a:schemeClr val="bg1"/>
        </a:solidFill>
        <a:latin typeface="Helvetica Neue Light" charset="0"/>
        <a:ea typeface="ヒラギノ角ゴ ProN W3" charset="0"/>
        <a:cs typeface="ヒラギノ角ゴ ProN W3" charset="0"/>
      </a:defRPr>
    </a:lvl6pPr>
    <a:lvl7pPr marL="2743200" algn="l" defTabSz="457200" rtl="0" eaLnBrk="1" latinLnBrk="0" hangingPunct="1">
      <a:defRPr sz="1200" kern="1200">
        <a:solidFill>
          <a:schemeClr val="bg1"/>
        </a:solidFill>
        <a:latin typeface="Helvetica Neue Light" charset="0"/>
        <a:ea typeface="ヒラギノ角ゴ ProN W3" charset="0"/>
        <a:cs typeface="ヒラギノ角ゴ ProN W3" charset="0"/>
      </a:defRPr>
    </a:lvl7pPr>
    <a:lvl8pPr marL="3200400" algn="l" defTabSz="457200" rtl="0" eaLnBrk="1" latinLnBrk="0" hangingPunct="1">
      <a:defRPr sz="1200" kern="1200">
        <a:solidFill>
          <a:schemeClr val="bg1"/>
        </a:solidFill>
        <a:latin typeface="Helvetica Neue Light" charset="0"/>
        <a:ea typeface="ヒラギノ角ゴ ProN W3" charset="0"/>
        <a:cs typeface="ヒラギノ角ゴ ProN W3" charset="0"/>
      </a:defRPr>
    </a:lvl8pPr>
    <a:lvl9pPr marL="3657600" algn="l" defTabSz="457200" rtl="0" eaLnBrk="1" latinLnBrk="0" hangingPunct="1">
      <a:defRPr sz="1200" kern="1200">
        <a:solidFill>
          <a:schemeClr val="bg1"/>
        </a:solidFill>
        <a:latin typeface="Helvetica Neue Light" charset="0"/>
        <a:ea typeface="ヒラギノ角ゴ ProN W3" charset="0"/>
        <a:cs typeface="ヒラギノ角ゴ ProN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D00"/>
    <a:srgbClr val="FAFFB7"/>
    <a:srgbClr val="C6F2EE"/>
    <a:srgbClr val="004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11"/>
    <p:restoredTop sz="50000" autoAdjust="0"/>
  </p:normalViewPr>
  <p:slideViewPr>
    <p:cSldViewPr>
      <p:cViewPr varScale="1">
        <p:scale>
          <a:sx n="81" d="100"/>
          <a:sy n="81" d="100"/>
        </p:scale>
        <p:origin x="184" y="46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3672"/>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FFDEA3-DE62-5748-B08F-A55EDB818D50}" type="datetimeFigureOut">
              <a:rPr lang="en-US" smtClean="0"/>
              <a:t>6/19/25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A87693-1090-C54A-9912-2240EF636041}" type="slidenum">
              <a:rPr lang="en-US" smtClean="0"/>
              <a:t>‹#›</a:t>
            </a:fld>
            <a:endParaRPr lang="en-US"/>
          </a:p>
        </p:txBody>
      </p:sp>
    </p:spTree>
    <p:extLst>
      <p:ext uri="{BB962C8B-B14F-4D97-AF65-F5344CB8AC3E}">
        <p14:creationId xmlns:p14="http://schemas.microsoft.com/office/powerpoint/2010/main" val="16700429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360" cap="sq">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69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69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700"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701"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702"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9703" name="Rectangle 7"/>
          <p:cNvSpPr>
            <a:spLocks noGrp="1" noRot="1" noChangeAspect="1" noChangeArrowheads="1"/>
          </p:cNvSpPr>
          <p:nvPr>
            <p:ph type="sldImg"/>
          </p:nvPr>
        </p:nvSpPr>
        <p:spPr bwMode="auto">
          <a:xfrm>
            <a:off x="-11798300" y="-11798300"/>
            <a:ext cx="11788775" cy="12482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29704" name="Rectangle 8"/>
          <p:cNvSpPr>
            <a:spLocks noGrp="1" noChangeArrowheads="1"/>
          </p:cNvSpPr>
          <p:nvPr>
            <p:ph type="body"/>
          </p:nvPr>
        </p:nvSpPr>
        <p:spPr bwMode="auto">
          <a:xfrm>
            <a:off x="685800" y="4343400"/>
            <a:ext cx="5475288" cy="4103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3624366547"/>
      </p:ext>
    </p:extLst>
  </p:cSld>
  <p:clrMap bg1="lt1" tx1="dk1" bg2="lt2" tx2="dk2" accent1="accent1" accent2="accent2" accent3="accent3" accent4="accent4" accent5="accent5" accent6="accent6" hlink="hlink" folHlink="folHlink"/>
  <p:hf hdr="0" ftr="0" dt="0"/>
  <p:notesStyle>
    <a:lvl1pPr algn="l" defTabSz="35877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35877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35877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35877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35877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222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8395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222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243277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14064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64592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sldNum" idx="10"/>
          </p:nvPr>
        </p:nvSpPr>
        <p:spPr>
          <a:ln/>
        </p:spPr>
        <p:txBody>
          <a:bodyPr/>
          <a:lstStyle>
            <a:lvl1pPr>
              <a:defRPr/>
            </a:lvl1pPr>
          </a:lstStyle>
          <a:p>
            <a:pPr>
              <a:defRPr/>
            </a:pPr>
            <a:fld id="{F1C022C4-13FB-734F-8574-A72C03BD2DBD}" type="slidenum">
              <a:rPr lang="en-US"/>
              <a:pPr>
                <a:defRPr/>
              </a:pPr>
              <a:t>‹#›</a:t>
            </a:fld>
            <a:endParaRPr lang="en-US"/>
          </a:p>
        </p:txBody>
      </p:sp>
    </p:spTree>
    <p:extLst>
      <p:ext uri="{BB962C8B-B14F-4D97-AF65-F5344CB8AC3E}">
        <p14:creationId xmlns:p14="http://schemas.microsoft.com/office/powerpoint/2010/main" val="30937404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D9EA0712-8108-BF48-95B4-A216FD381252}" type="slidenum">
              <a:rPr lang="en-US"/>
              <a:pPr>
                <a:defRPr/>
              </a:pPr>
              <a:t>‹#›</a:t>
            </a:fld>
            <a:endParaRPr lang="en-US"/>
          </a:p>
        </p:txBody>
      </p:sp>
    </p:spTree>
    <p:extLst>
      <p:ext uri="{BB962C8B-B14F-4D97-AF65-F5344CB8AC3E}">
        <p14:creationId xmlns:p14="http://schemas.microsoft.com/office/powerpoint/2010/main" val="12394177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7341C938-C957-0344-80B1-38579BF2764E}" type="slidenum">
              <a:rPr lang="en-US"/>
              <a:pPr>
                <a:defRPr/>
              </a:pPr>
              <a:t>‹#›</a:t>
            </a:fld>
            <a:endParaRPr lang="en-US"/>
          </a:p>
        </p:txBody>
      </p:sp>
    </p:spTree>
    <p:extLst>
      <p:ext uri="{BB962C8B-B14F-4D97-AF65-F5344CB8AC3E}">
        <p14:creationId xmlns:p14="http://schemas.microsoft.com/office/powerpoint/2010/main" val="20734026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82825"/>
            <a:ext cx="5768975"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282825"/>
            <a:ext cx="5770563"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idx="10"/>
          </p:nvPr>
        </p:nvSpPr>
        <p:spPr>
          <a:ln/>
        </p:spPr>
        <p:txBody>
          <a:bodyPr/>
          <a:lstStyle>
            <a:lvl1pPr>
              <a:defRPr/>
            </a:lvl1pPr>
          </a:lstStyle>
          <a:p>
            <a:pPr>
              <a:defRPr/>
            </a:pPr>
            <a:fld id="{3F9593DE-CD06-0D40-9D08-03E5225AE579}" type="slidenum">
              <a:rPr lang="en-US"/>
              <a:pPr>
                <a:defRPr/>
              </a:pPr>
              <a:t>‹#›</a:t>
            </a:fld>
            <a:endParaRPr lang="en-US"/>
          </a:p>
        </p:txBody>
      </p:sp>
    </p:spTree>
    <p:extLst>
      <p:ext uri="{BB962C8B-B14F-4D97-AF65-F5344CB8AC3E}">
        <p14:creationId xmlns:p14="http://schemas.microsoft.com/office/powerpoint/2010/main" val="18327841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idx="10"/>
          </p:nvPr>
        </p:nvSpPr>
        <p:spPr>
          <a:ln/>
        </p:spPr>
        <p:txBody>
          <a:bodyPr/>
          <a:lstStyle>
            <a:lvl1pPr>
              <a:defRPr/>
            </a:lvl1pPr>
          </a:lstStyle>
          <a:p>
            <a:pPr>
              <a:defRPr/>
            </a:pPr>
            <a:fld id="{B4ED417D-D5F5-FE45-9515-BD80F9B8F1AE}" type="slidenum">
              <a:rPr lang="en-US"/>
              <a:pPr>
                <a:defRPr/>
              </a:pPr>
              <a:t>‹#›</a:t>
            </a:fld>
            <a:endParaRPr lang="en-US"/>
          </a:p>
        </p:txBody>
      </p:sp>
    </p:spTree>
    <p:extLst>
      <p:ext uri="{BB962C8B-B14F-4D97-AF65-F5344CB8AC3E}">
        <p14:creationId xmlns:p14="http://schemas.microsoft.com/office/powerpoint/2010/main" val="3679802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idx="10"/>
          </p:nvPr>
        </p:nvSpPr>
        <p:spPr>
          <a:ln/>
        </p:spPr>
        <p:txBody>
          <a:bodyPr/>
          <a:lstStyle>
            <a:lvl1pPr>
              <a:defRPr/>
            </a:lvl1pPr>
          </a:lstStyle>
          <a:p>
            <a:pPr>
              <a:defRPr/>
            </a:pPr>
            <a:fld id="{16E4C4EA-1526-F84C-B573-6745E1519FD4}" type="slidenum">
              <a:rPr lang="en-US"/>
              <a:pPr>
                <a:defRPr/>
              </a:pPr>
              <a:t>‹#›</a:t>
            </a:fld>
            <a:endParaRPr lang="en-US"/>
          </a:p>
        </p:txBody>
      </p:sp>
    </p:spTree>
    <p:extLst>
      <p:ext uri="{BB962C8B-B14F-4D97-AF65-F5344CB8AC3E}">
        <p14:creationId xmlns:p14="http://schemas.microsoft.com/office/powerpoint/2010/main" val="20132897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79509D50-5311-0F49-BB62-5B63F8D4F3F0}" type="slidenum">
              <a:rPr lang="en-US"/>
              <a:pPr>
                <a:defRPr/>
              </a:pPr>
              <a:t>‹#›</a:t>
            </a:fld>
            <a:endParaRPr lang="en-US"/>
          </a:p>
        </p:txBody>
      </p:sp>
    </p:spTree>
    <p:extLst>
      <p:ext uri="{BB962C8B-B14F-4D97-AF65-F5344CB8AC3E}">
        <p14:creationId xmlns:p14="http://schemas.microsoft.com/office/powerpoint/2010/main" val="27180533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499C719A-786E-9B47-8DEE-8EDE2FF6524F}" type="slidenum">
              <a:rPr lang="en-US"/>
              <a:pPr>
                <a:defRPr/>
              </a:pPr>
              <a:t>‹#›</a:t>
            </a:fld>
            <a:endParaRPr lang="en-US"/>
          </a:p>
        </p:txBody>
      </p:sp>
    </p:spTree>
    <p:extLst>
      <p:ext uri="{BB962C8B-B14F-4D97-AF65-F5344CB8AC3E}">
        <p14:creationId xmlns:p14="http://schemas.microsoft.com/office/powerpoint/2010/main" val="2723592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6A0B1090-DC1D-6044-A330-E43E6CED0EED}" type="slidenum">
              <a:rPr lang="en-US"/>
              <a:pPr>
                <a:defRPr/>
              </a:pPr>
              <a:t>‹#›</a:t>
            </a:fld>
            <a:endParaRPr lang="en-US"/>
          </a:p>
        </p:txBody>
      </p:sp>
    </p:spTree>
    <p:extLst>
      <p:ext uri="{BB962C8B-B14F-4D97-AF65-F5344CB8AC3E}">
        <p14:creationId xmlns:p14="http://schemas.microsoft.com/office/powerpoint/2010/main" val="11638112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F7A8AF36-0378-3B4D-BB23-903E93675AB0}" type="slidenum">
              <a:rPr lang="en-US"/>
              <a:pPr>
                <a:defRPr/>
              </a:pPr>
              <a:t>‹#›</a:t>
            </a:fld>
            <a:endParaRPr lang="en-US"/>
          </a:p>
        </p:txBody>
      </p:sp>
    </p:spTree>
    <p:extLst>
      <p:ext uri="{BB962C8B-B14F-4D97-AF65-F5344CB8AC3E}">
        <p14:creationId xmlns:p14="http://schemas.microsoft.com/office/powerpoint/2010/main" val="62485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855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855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14052259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837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837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5C8A727C-017E-1D4A-8C5F-2B16CE820A8C}" type="slidenum">
              <a:rPr lang="en-US"/>
              <a:pPr>
                <a:defRPr/>
              </a:pPr>
              <a:t>‹#›</a:t>
            </a:fld>
            <a:endParaRPr lang="en-US"/>
          </a:p>
        </p:txBody>
      </p:sp>
    </p:spTree>
    <p:extLst>
      <p:ext uri="{BB962C8B-B14F-4D97-AF65-F5344CB8AC3E}">
        <p14:creationId xmlns:p14="http://schemas.microsoft.com/office/powerpoint/2010/main" val="13448336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326102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59220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575470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9300" y="2324100"/>
            <a:ext cx="1949450" cy="890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471150" y="2324100"/>
            <a:ext cx="1951038" cy="890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4219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46075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67627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0863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73027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611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8290558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348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10898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10898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988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749881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2142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112924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571500" y="863600"/>
            <a:ext cx="5848350" cy="8355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863600"/>
            <a:ext cx="5849938" cy="8355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5257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0235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3322082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8088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1550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8170892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59497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62314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90525"/>
            <a:ext cx="2962275" cy="88280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90525"/>
            <a:ext cx="8736013" cy="8828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17521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3642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3791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168891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31800" y="8813800"/>
            <a:ext cx="4044950"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8813800"/>
            <a:ext cx="4046538"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7284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9065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8705464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0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30026145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34838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21295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3248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90525"/>
            <a:ext cx="2979738" cy="106553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0" y="390525"/>
            <a:ext cx="8788400" cy="1065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22134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531574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2219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659770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2324100"/>
            <a:ext cx="5848350" cy="6554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324100"/>
            <a:ext cx="5849938" cy="6554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3278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84878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077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82825"/>
            <a:ext cx="5768975"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282825"/>
            <a:ext cx="5770563"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33982951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8038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69923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10073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4008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855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855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19794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045813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93966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18720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31800" y="8813800"/>
            <a:ext cx="4044950"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8813800"/>
            <a:ext cx="4046538"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5228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708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14461333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2410188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9220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50860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36993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9368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90525"/>
            <a:ext cx="2979738" cy="106553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0" y="390525"/>
            <a:ext cx="8788400" cy="1065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53399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210733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7879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640358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5016500"/>
            <a:ext cx="2457450" cy="366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81350" y="5016500"/>
            <a:ext cx="2459038" cy="366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316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41968432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3310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220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281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89855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55779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45104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3563" y="1320800"/>
            <a:ext cx="1266825" cy="735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1320800"/>
            <a:ext cx="3649663" cy="735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8602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06432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0771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05783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13040725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48600" y="8470900"/>
            <a:ext cx="2393950" cy="366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394950" y="8470900"/>
            <a:ext cx="2395538" cy="366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8163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278025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607563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0827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166370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71984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19994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5688" y="7785100"/>
            <a:ext cx="2844800" cy="4346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09700" y="7785100"/>
            <a:ext cx="8383588" cy="4346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4421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4176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882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188284884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44097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31800" y="8813800"/>
            <a:ext cx="4044950"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8813800"/>
            <a:ext cx="4046538"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33844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98250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16981801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5688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14650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11374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08103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90525"/>
            <a:ext cx="2979738" cy="106553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0" y="390525"/>
            <a:ext cx="8788400" cy="1065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674909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2655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1386821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55658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6554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317294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31800" y="8813800"/>
            <a:ext cx="4044950"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8813800"/>
            <a:ext cx="4046538"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85604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1234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64429455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23288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219010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27657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98779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90525"/>
            <a:ext cx="2979738" cy="106553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0" y="390525"/>
            <a:ext cx="8788400" cy="1065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044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80430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1888184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969058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0794108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31800" y="8813800"/>
            <a:ext cx="4044950"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8813800"/>
            <a:ext cx="4046538"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09246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043946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6225810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4755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199844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69223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650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837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837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242224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90525"/>
            <a:ext cx="2979738" cy="106553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0" y="390525"/>
            <a:ext cx="8788400" cy="1065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1265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699354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62153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959759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31800" y="8813800"/>
            <a:ext cx="4044950"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8813800"/>
            <a:ext cx="4046538"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8928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96436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53637269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9597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383725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0210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341155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64597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90525"/>
            <a:ext cx="2979738" cy="106553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0" y="390525"/>
            <a:ext cx="8788400" cy="1065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931890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572542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34834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782634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2324100"/>
            <a:ext cx="2457450" cy="731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81350" y="2324100"/>
            <a:ext cx="2459038" cy="731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57952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11184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03064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10700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9096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64762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83107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3633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3563" y="328613"/>
            <a:ext cx="1266825" cy="9313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3649663" cy="9313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65593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8853705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4982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4025894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31800" y="8813800"/>
            <a:ext cx="4044950"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8813800"/>
            <a:ext cx="4046538"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30294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581103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40070725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320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2424133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2909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484250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59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90525"/>
            <a:ext cx="2979738" cy="106553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0" y="390525"/>
            <a:ext cx="8788400" cy="1065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062566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6423345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09835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364811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2324100"/>
            <a:ext cx="2457450" cy="731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81350" y="2324100"/>
            <a:ext cx="2459038" cy="731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93534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711230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0786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82825"/>
            <a:ext cx="5768975" cy="564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282825"/>
            <a:ext cx="5770563" cy="564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5992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1463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832542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78895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03155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9313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9313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18385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idx="10"/>
          </p:nvPr>
        </p:nvSpPr>
        <p:spPr>
          <a:ln/>
        </p:spPr>
        <p:txBody>
          <a:bodyPr/>
          <a:lstStyle>
            <a:lvl1pPr>
              <a:defRPr/>
            </a:lvl1pPr>
          </a:lstStyle>
          <a:p>
            <a:pPr>
              <a:defRPr/>
            </a:pPr>
            <a:fld id="{E453E357-979D-8545-89F5-822D83CC5A85}" type="slidenum">
              <a:rPr lang="en-US"/>
              <a:pPr>
                <a:defRPr/>
              </a:pPr>
              <a:t>‹#›</a:t>
            </a:fld>
            <a:endParaRPr lang="en-US"/>
          </a:p>
        </p:txBody>
      </p:sp>
    </p:spTree>
    <p:extLst>
      <p:ext uri="{BB962C8B-B14F-4D97-AF65-F5344CB8AC3E}">
        <p14:creationId xmlns:p14="http://schemas.microsoft.com/office/powerpoint/2010/main" val="27101553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a:ln/>
        </p:spPr>
        <p:txBody>
          <a:bodyPr/>
          <a:lstStyle>
            <a:lvl1pPr>
              <a:defRPr/>
            </a:lvl1pPr>
          </a:lstStyle>
          <a:p>
            <a:pPr>
              <a:defRPr/>
            </a:pPr>
            <a:fld id="{B74B0091-CAD8-4A4F-9DD4-8AD6B1C13B2B}" type="slidenum">
              <a:rPr lang="en-US"/>
              <a:pPr>
                <a:defRPr/>
              </a:pPr>
              <a:t>‹#›</a:t>
            </a:fld>
            <a:endParaRPr lang="en-US"/>
          </a:p>
        </p:txBody>
      </p:sp>
    </p:spTree>
    <p:extLst>
      <p:ext uri="{BB962C8B-B14F-4D97-AF65-F5344CB8AC3E}">
        <p14:creationId xmlns:p14="http://schemas.microsoft.com/office/powerpoint/2010/main" val="217420924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idx="10"/>
          </p:nvPr>
        </p:nvSpPr>
        <p:spPr>
          <a:ln/>
        </p:spPr>
        <p:txBody>
          <a:bodyPr/>
          <a:lstStyle>
            <a:lvl1pPr>
              <a:defRPr/>
            </a:lvl1pPr>
          </a:lstStyle>
          <a:p>
            <a:pPr>
              <a:defRPr/>
            </a:pPr>
            <a:fld id="{0D8D6ACC-734F-E245-88B7-20D2ACEC0ADA}" type="slidenum">
              <a:rPr lang="en-US"/>
              <a:pPr>
                <a:defRPr/>
              </a:pPr>
              <a:t>‹#›</a:t>
            </a:fld>
            <a:endParaRPr lang="en-US"/>
          </a:p>
        </p:txBody>
      </p:sp>
    </p:spTree>
    <p:extLst>
      <p:ext uri="{BB962C8B-B14F-4D97-AF65-F5344CB8AC3E}">
        <p14:creationId xmlns:p14="http://schemas.microsoft.com/office/powerpoint/2010/main" val="84149215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2324100"/>
            <a:ext cx="5848350" cy="6554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324100"/>
            <a:ext cx="5849938" cy="6554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idx="10"/>
          </p:nvPr>
        </p:nvSpPr>
        <p:spPr>
          <a:ln/>
        </p:spPr>
        <p:txBody>
          <a:bodyPr/>
          <a:lstStyle>
            <a:lvl1pPr>
              <a:defRPr/>
            </a:lvl1pPr>
          </a:lstStyle>
          <a:p>
            <a:pPr>
              <a:defRPr/>
            </a:pPr>
            <a:fld id="{C7C32E05-7506-A54F-9BF1-C2E2C69AB95D}" type="slidenum">
              <a:rPr lang="en-US"/>
              <a:pPr>
                <a:defRPr/>
              </a:pPr>
              <a:t>‹#›</a:t>
            </a:fld>
            <a:endParaRPr lang="en-US"/>
          </a:p>
        </p:txBody>
      </p:sp>
    </p:spTree>
    <p:extLst>
      <p:ext uri="{BB962C8B-B14F-4D97-AF65-F5344CB8AC3E}">
        <p14:creationId xmlns:p14="http://schemas.microsoft.com/office/powerpoint/2010/main" val="241855549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idx="10"/>
          </p:nvPr>
        </p:nvSpPr>
        <p:spPr>
          <a:ln/>
        </p:spPr>
        <p:txBody>
          <a:bodyPr/>
          <a:lstStyle>
            <a:lvl1pPr>
              <a:defRPr/>
            </a:lvl1pPr>
          </a:lstStyle>
          <a:p>
            <a:pPr>
              <a:defRPr/>
            </a:pPr>
            <a:fld id="{02657C2B-0416-9B46-9D4B-98CC1FAA506D}" type="slidenum">
              <a:rPr lang="en-US"/>
              <a:pPr>
                <a:defRPr/>
              </a:pPr>
              <a:t>‹#›</a:t>
            </a:fld>
            <a:endParaRPr lang="en-US"/>
          </a:p>
        </p:txBody>
      </p:sp>
    </p:spTree>
    <p:extLst>
      <p:ext uri="{BB962C8B-B14F-4D97-AF65-F5344CB8AC3E}">
        <p14:creationId xmlns:p14="http://schemas.microsoft.com/office/powerpoint/2010/main" val="833558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38808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idx="10"/>
          </p:nvPr>
        </p:nvSpPr>
        <p:spPr>
          <a:ln/>
        </p:spPr>
        <p:txBody>
          <a:bodyPr/>
          <a:lstStyle>
            <a:lvl1pPr>
              <a:defRPr/>
            </a:lvl1pPr>
          </a:lstStyle>
          <a:p>
            <a:pPr>
              <a:defRPr/>
            </a:pPr>
            <a:fld id="{B21F62A5-C029-5E46-8CD6-80F66CE42A9E}" type="slidenum">
              <a:rPr lang="en-US"/>
              <a:pPr>
                <a:defRPr/>
              </a:pPr>
              <a:t>‹#›</a:t>
            </a:fld>
            <a:endParaRPr lang="en-US"/>
          </a:p>
        </p:txBody>
      </p:sp>
    </p:spTree>
    <p:extLst>
      <p:ext uri="{BB962C8B-B14F-4D97-AF65-F5344CB8AC3E}">
        <p14:creationId xmlns:p14="http://schemas.microsoft.com/office/powerpoint/2010/main" val="106533876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27A72D46-45B2-A645-9F98-65947C35B51E}" type="slidenum">
              <a:rPr lang="en-US"/>
              <a:pPr>
                <a:defRPr/>
              </a:pPr>
              <a:t>‹#›</a:t>
            </a:fld>
            <a:endParaRPr lang="en-US"/>
          </a:p>
        </p:txBody>
      </p:sp>
    </p:spTree>
    <p:extLst>
      <p:ext uri="{BB962C8B-B14F-4D97-AF65-F5344CB8AC3E}">
        <p14:creationId xmlns:p14="http://schemas.microsoft.com/office/powerpoint/2010/main" val="346886863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fld id="{4143B41C-BAC7-A148-ADDE-A73E07BDC059}" type="slidenum">
              <a:rPr lang="en-US"/>
              <a:pPr>
                <a:defRPr/>
              </a:pPr>
              <a:t>‹#›</a:t>
            </a:fld>
            <a:endParaRPr lang="en-US"/>
          </a:p>
        </p:txBody>
      </p:sp>
    </p:spTree>
    <p:extLst>
      <p:ext uri="{BB962C8B-B14F-4D97-AF65-F5344CB8AC3E}">
        <p14:creationId xmlns:p14="http://schemas.microsoft.com/office/powerpoint/2010/main" val="75312678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fld id="{EB6734A2-5BE3-9E49-AFC0-F18EF8F60F3B}" type="slidenum">
              <a:rPr lang="en-US"/>
              <a:pPr>
                <a:defRPr/>
              </a:pPr>
              <a:t>‹#›</a:t>
            </a:fld>
            <a:endParaRPr lang="en-US"/>
          </a:p>
        </p:txBody>
      </p:sp>
    </p:spTree>
    <p:extLst>
      <p:ext uri="{BB962C8B-B14F-4D97-AF65-F5344CB8AC3E}">
        <p14:creationId xmlns:p14="http://schemas.microsoft.com/office/powerpoint/2010/main" val="29907276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a:ln/>
        </p:spPr>
        <p:txBody>
          <a:bodyPr/>
          <a:lstStyle>
            <a:lvl1pPr>
              <a:defRPr/>
            </a:lvl1pPr>
          </a:lstStyle>
          <a:p>
            <a:pPr>
              <a:defRPr/>
            </a:pPr>
            <a:fld id="{CB279433-09A6-1C4F-B506-98EAFAC0ADCE}" type="slidenum">
              <a:rPr lang="en-US"/>
              <a:pPr>
                <a:defRPr/>
              </a:pPr>
              <a:t>‹#›</a:t>
            </a:fld>
            <a:endParaRPr lang="en-US"/>
          </a:p>
        </p:txBody>
      </p:sp>
    </p:spTree>
    <p:extLst>
      <p:ext uri="{BB962C8B-B14F-4D97-AF65-F5344CB8AC3E}">
        <p14:creationId xmlns:p14="http://schemas.microsoft.com/office/powerpoint/2010/main" val="78356752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855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855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a:ln/>
        </p:spPr>
        <p:txBody>
          <a:bodyPr/>
          <a:lstStyle>
            <a:lvl1pPr>
              <a:defRPr/>
            </a:lvl1pPr>
          </a:lstStyle>
          <a:p>
            <a:pPr>
              <a:defRPr/>
            </a:pPr>
            <a:fld id="{EFC3F6B1-714D-3440-8BC9-206C4AE21474}" type="slidenum">
              <a:rPr lang="en-US"/>
              <a:pPr>
                <a:defRPr/>
              </a:pPr>
              <a:t>‹#›</a:t>
            </a:fld>
            <a:endParaRPr lang="en-US"/>
          </a:p>
        </p:txBody>
      </p:sp>
    </p:spTree>
    <p:extLst>
      <p:ext uri="{BB962C8B-B14F-4D97-AF65-F5344CB8AC3E}">
        <p14:creationId xmlns:p14="http://schemas.microsoft.com/office/powerpoint/2010/main" val="50580454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5" name="Rectangle 4"/>
          <p:cNvSpPr>
            <a:spLocks noGrp="1" noChangeArrowheads="1"/>
          </p:cNvSpPr>
          <p:nvPr>
            <p:ph type="sldNum" idx="11"/>
          </p:nvPr>
        </p:nvSpPr>
        <p:spPr>
          <a:ln/>
        </p:spPr>
        <p:txBody>
          <a:bodyPr/>
          <a:lstStyle>
            <a:lvl1pPr>
              <a:defRPr/>
            </a:lvl1pPr>
          </a:lstStyle>
          <a:p>
            <a:pPr>
              <a:defRPr/>
            </a:pPr>
            <a:fld id="{DF08C30A-7EAE-9541-B0A4-4D5F08B9C98D}" type="slidenum">
              <a:rPr lang="en-US"/>
              <a:pPr>
                <a:defRPr/>
              </a:pPr>
              <a:t>‹#›</a:t>
            </a:fld>
            <a:endParaRPr lang="en-US"/>
          </a:p>
        </p:txBody>
      </p:sp>
    </p:spTree>
    <p:extLst>
      <p:ext uri="{BB962C8B-B14F-4D97-AF65-F5344CB8AC3E}">
        <p14:creationId xmlns:p14="http://schemas.microsoft.com/office/powerpoint/2010/main" val="271545806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5" name="Rectangle 4"/>
          <p:cNvSpPr>
            <a:spLocks noGrp="1" noChangeArrowheads="1"/>
          </p:cNvSpPr>
          <p:nvPr>
            <p:ph type="sldNum" idx="11"/>
          </p:nvPr>
        </p:nvSpPr>
        <p:spPr>
          <a:ln/>
        </p:spPr>
        <p:txBody>
          <a:bodyPr/>
          <a:lstStyle>
            <a:lvl1pPr>
              <a:defRPr/>
            </a:lvl1pPr>
          </a:lstStyle>
          <a:p>
            <a:pPr>
              <a:defRPr/>
            </a:pPr>
            <a:fld id="{6BB7B757-34E8-C547-954A-0D5926DE2AAD}" type="slidenum">
              <a:rPr lang="en-US"/>
              <a:pPr>
                <a:defRPr/>
              </a:pPr>
              <a:t>‹#›</a:t>
            </a:fld>
            <a:endParaRPr lang="en-US"/>
          </a:p>
        </p:txBody>
      </p:sp>
    </p:spTree>
    <p:extLst>
      <p:ext uri="{BB962C8B-B14F-4D97-AF65-F5344CB8AC3E}">
        <p14:creationId xmlns:p14="http://schemas.microsoft.com/office/powerpoint/2010/main" val="222000240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5" name="Rectangle 4"/>
          <p:cNvSpPr>
            <a:spLocks noGrp="1" noChangeArrowheads="1"/>
          </p:cNvSpPr>
          <p:nvPr>
            <p:ph type="sldNum" idx="11"/>
          </p:nvPr>
        </p:nvSpPr>
        <p:spPr>
          <a:ln/>
        </p:spPr>
        <p:txBody>
          <a:bodyPr/>
          <a:lstStyle>
            <a:lvl1pPr>
              <a:defRPr/>
            </a:lvl1pPr>
          </a:lstStyle>
          <a:p>
            <a:pPr>
              <a:defRPr/>
            </a:pPr>
            <a:fld id="{97770F67-02F8-2F43-942A-81A67066F70A}" type="slidenum">
              <a:rPr lang="en-US"/>
              <a:pPr>
                <a:defRPr/>
              </a:pPr>
              <a:t>‹#›</a:t>
            </a:fld>
            <a:endParaRPr lang="en-US"/>
          </a:p>
        </p:txBody>
      </p:sp>
    </p:spTree>
    <p:extLst>
      <p:ext uri="{BB962C8B-B14F-4D97-AF65-F5344CB8AC3E}">
        <p14:creationId xmlns:p14="http://schemas.microsoft.com/office/powerpoint/2010/main" val="11646921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81238"/>
            <a:ext cx="5768975" cy="564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281238"/>
            <a:ext cx="5770563" cy="564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6" name="Rectangle 4"/>
          <p:cNvSpPr>
            <a:spLocks noGrp="1" noChangeArrowheads="1"/>
          </p:cNvSpPr>
          <p:nvPr>
            <p:ph type="sldNum" idx="11"/>
          </p:nvPr>
        </p:nvSpPr>
        <p:spPr>
          <a:ln/>
        </p:spPr>
        <p:txBody>
          <a:bodyPr/>
          <a:lstStyle>
            <a:lvl1pPr>
              <a:defRPr/>
            </a:lvl1pPr>
          </a:lstStyle>
          <a:p>
            <a:pPr>
              <a:defRPr/>
            </a:pPr>
            <a:fld id="{79ED71D0-F61A-C64E-A244-39FCEEBFDAE2}" type="slidenum">
              <a:rPr lang="en-US"/>
              <a:pPr>
                <a:defRPr/>
              </a:pPr>
              <a:t>‹#›</a:t>
            </a:fld>
            <a:endParaRPr lang="en-US"/>
          </a:p>
        </p:txBody>
      </p:sp>
    </p:spTree>
    <p:extLst>
      <p:ext uri="{BB962C8B-B14F-4D97-AF65-F5344CB8AC3E}">
        <p14:creationId xmlns:p14="http://schemas.microsoft.com/office/powerpoint/2010/main" val="102262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971616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8" name="Rectangle 4"/>
          <p:cNvSpPr>
            <a:spLocks noGrp="1" noChangeArrowheads="1"/>
          </p:cNvSpPr>
          <p:nvPr>
            <p:ph type="sldNum" idx="11"/>
          </p:nvPr>
        </p:nvSpPr>
        <p:spPr>
          <a:ln/>
        </p:spPr>
        <p:txBody>
          <a:bodyPr/>
          <a:lstStyle>
            <a:lvl1pPr>
              <a:defRPr/>
            </a:lvl1pPr>
          </a:lstStyle>
          <a:p>
            <a:pPr>
              <a:defRPr/>
            </a:pPr>
            <a:fld id="{7CD5BE8E-80A8-4A4A-9B7D-989DBB03F7C7}" type="slidenum">
              <a:rPr lang="en-US"/>
              <a:pPr>
                <a:defRPr/>
              </a:pPr>
              <a:t>‹#›</a:t>
            </a:fld>
            <a:endParaRPr lang="en-US"/>
          </a:p>
        </p:txBody>
      </p:sp>
    </p:spTree>
    <p:extLst>
      <p:ext uri="{BB962C8B-B14F-4D97-AF65-F5344CB8AC3E}">
        <p14:creationId xmlns:p14="http://schemas.microsoft.com/office/powerpoint/2010/main" val="24030348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4" name="Rectangle 4"/>
          <p:cNvSpPr>
            <a:spLocks noGrp="1" noChangeArrowheads="1"/>
          </p:cNvSpPr>
          <p:nvPr>
            <p:ph type="sldNum" idx="11"/>
          </p:nvPr>
        </p:nvSpPr>
        <p:spPr>
          <a:ln/>
        </p:spPr>
        <p:txBody>
          <a:bodyPr/>
          <a:lstStyle>
            <a:lvl1pPr>
              <a:defRPr/>
            </a:lvl1pPr>
          </a:lstStyle>
          <a:p>
            <a:pPr>
              <a:defRPr/>
            </a:pPr>
            <a:fld id="{344725A8-0EF9-904F-ABC6-8A3D9514797E}" type="slidenum">
              <a:rPr lang="en-US"/>
              <a:pPr>
                <a:defRPr/>
              </a:pPr>
              <a:t>‹#›</a:t>
            </a:fld>
            <a:endParaRPr lang="en-US"/>
          </a:p>
        </p:txBody>
      </p:sp>
    </p:spTree>
    <p:extLst>
      <p:ext uri="{BB962C8B-B14F-4D97-AF65-F5344CB8AC3E}">
        <p14:creationId xmlns:p14="http://schemas.microsoft.com/office/powerpoint/2010/main" val="359139081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3" name="Rectangle 4"/>
          <p:cNvSpPr>
            <a:spLocks noGrp="1" noChangeArrowheads="1"/>
          </p:cNvSpPr>
          <p:nvPr>
            <p:ph type="sldNum" idx="11"/>
          </p:nvPr>
        </p:nvSpPr>
        <p:spPr>
          <a:ln/>
        </p:spPr>
        <p:txBody>
          <a:bodyPr/>
          <a:lstStyle>
            <a:lvl1pPr>
              <a:defRPr/>
            </a:lvl1pPr>
          </a:lstStyle>
          <a:p>
            <a:pPr>
              <a:defRPr/>
            </a:pPr>
            <a:fld id="{BC0D5A19-5F14-1444-B4F3-125BD95A0249}" type="slidenum">
              <a:rPr lang="en-US"/>
              <a:pPr>
                <a:defRPr/>
              </a:pPr>
              <a:t>‹#›</a:t>
            </a:fld>
            <a:endParaRPr lang="en-US"/>
          </a:p>
        </p:txBody>
      </p:sp>
    </p:spTree>
    <p:extLst>
      <p:ext uri="{BB962C8B-B14F-4D97-AF65-F5344CB8AC3E}">
        <p14:creationId xmlns:p14="http://schemas.microsoft.com/office/powerpoint/2010/main" val="188424855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6" name="Rectangle 4"/>
          <p:cNvSpPr>
            <a:spLocks noGrp="1" noChangeArrowheads="1"/>
          </p:cNvSpPr>
          <p:nvPr>
            <p:ph type="sldNum" idx="11"/>
          </p:nvPr>
        </p:nvSpPr>
        <p:spPr>
          <a:ln/>
        </p:spPr>
        <p:txBody>
          <a:bodyPr/>
          <a:lstStyle>
            <a:lvl1pPr>
              <a:defRPr/>
            </a:lvl1pPr>
          </a:lstStyle>
          <a:p>
            <a:pPr>
              <a:defRPr/>
            </a:pPr>
            <a:fld id="{4792C739-91CD-AF44-9A36-203A157C9059}" type="slidenum">
              <a:rPr lang="en-US"/>
              <a:pPr>
                <a:defRPr/>
              </a:pPr>
              <a:t>‹#›</a:t>
            </a:fld>
            <a:endParaRPr lang="en-US"/>
          </a:p>
        </p:txBody>
      </p:sp>
    </p:spTree>
    <p:extLst>
      <p:ext uri="{BB962C8B-B14F-4D97-AF65-F5344CB8AC3E}">
        <p14:creationId xmlns:p14="http://schemas.microsoft.com/office/powerpoint/2010/main" val="228671026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6" name="Rectangle 4"/>
          <p:cNvSpPr>
            <a:spLocks noGrp="1" noChangeArrowheads="1"/>
          </p:cNvSpPr>
          <p:nvPr>
            <p:ph type="sldNum" idx="11"/>
          </p:nvPr>
        </p:nvSpPr>
        <p:spPr>
          <a:ln/>
        </p:spPr>
        <p:txBody>
          <a:bodyPr/>
          <a:lstStyle>
            <a:lvl1pPr>
              <a:defRPr/>
            </a:lvl1pPr>
          </a:lstStyle>
          <a:p>
            <a:pPr>
              <a:defRPr/>
            </a:pPr>
            <a:fld id="{B1FDBE46-7FD3-B145-B46C-3E340CFF7166}" type="slidenum">
              <a:rPr lang="en-US"/>
              <a:pPr>
                <a:defRPr/>
              </a:pPr>
              <a:t>‹#›</a:t>
            </a:fld>
            <a:endParaRPr lang="en-US"/>
          </a:p>
        </p:txBody>
      </p:sp>
    </p:spTree>
    <p:extLst>
      <p:ext uri="{BB962C8B-B14F-4D97-AF65-F5344CB8AC3E}">
        <p14:creationId xmlns:p14="http://schemas.microsoft.com/office/powerpoint/2010/main" val="165412573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5" name="Rectangle 4"/>
          <p:cNvSpPr>
            <a:spLocks noGrp="1" noChangeArrowheads="1"/>
          </p:cNvSpPr>
          <p:nvPr>
            <p:ph type="sldNum" idx="11"/>
          </p:nvPr>
        </p:nvSpPr>
        <p:spPr>
          <a:ln/>
        </p:spPr>
        <p:txBody>
          <a:bodyPr/>
          <a:lstStyle>
            <a:lvl1pPr>
              <a:defRPr/>
            </a:lvl1pPr>
          </a:lstStyle>
          <a:p>
            <a:pPr>
              <a:defRPr/>
            </a:pPr>
            <a:fld id="{A08C5D74-9DBD-2845-9933-4727D5CAA36A}" type="slidenum">
              <a:rPr lang="en-US"/>
              <a:pPr>
                <a:defRPr/>
              </a:pPr>
              <a:t>‹#›</a:t>
            </a:fld>
            <a:endParaRPr lang="en-US"/>
          </a:p>
        </p:txBody>
      </p:sp>
    </p:spTree>
    <p:extLst>
      <p:ext uri="{BB962C8B-B14F-4D97-AF65-F5344CB8AC3E}">
        <p14:creationId xmlns:p14="http://schemas.microsoft.com/office/powerpoint/2010/main" val="317449934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0225" y="388938"/>
            <a:ext cx="2922588" cy="7537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88938"/>
            <a:ext cx="8616950" cy="7537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idx="10"/>
          </p:nvPr>
        </p:nvSpPr>
        <p:spPr>
          <a:ln/>
        </p:spPr>
        <p:txBody>
          <a:bodyPr/>
          <a:lstStyle>
            <a:lvl1pPr>
              <a:defRPr/>
            </a:lvl1pPr>
          </a:lstStyle>
          <a:p>
            <a:pPr>
              <a:defRPr/>
            </a:pPr>
            <a:r>
              <a:rPr lang="en-US"/>
              <a:t>March 9, 2016</a:t>
            </a:r>
          </a:p>
        </p:txBody>
      </p:sp>
      <p:sp>
        <p:nvSpPr>
          <p:cNvPr id="5" name="Rectangle 4"/>
          <p:cNvSpPr>
            <a:spLocks noGrp="1" noChangeArrowheads="1"/>
          </p:cNvSpPr>
          <p:nvPr>
            <p:ph type="sldNum" idx="11"/>
          </p:nvPr>
        </p:nvSpPr>
        <p:spPr>
          <a:ln/>
        </p:spPr>
        <p:txBody>
          <a:bodyPr/>
          <a:lstStyle>
            <a:lvl1pPr>
              <a:defRPr/>
            </a:lvl1pPr>
          </a:lstStyle>
          <a:p>
            <a:pPr>
              <a:defRPr/>
            </a:pPr>
            <a:fld id="{071E7740-4E7D-C64C-BEF3-DAC1E8934B78}" type="slidenum">
              <a:rPr lang="en-US"/>
              <a:pPr>
                <a:defRPr/>
              </a:pPr>
              <a:t>‹#›</a:t>
            </a:fld>
            <a:endParaRPr lang="en-US"/>
          </a:p>
        </p:txBody>
      </p:sp>
    </p:spTree>
    <p:extLst>
      <p:ext uri="{BB962C8B-B14F-4D97-AF65-F5344CB8AC3E}">
        <p14:creationId xmlns:p14="http://schemas.microsoft.com/office/powerpoint/2010/main" val="390835858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5" name="Rectangle 6"/>
          <p:cNvSpPr>
            <a:spLocks noGrp="1" noChangeArrowheads="1"/>
          </p:cNvSpPr>
          <p:nvPr>
            <p:ph type="sldNum" idx="11"/>
          </p:nvPr>
        </p:nvSpPr>
        <p:spPr>
          <a:ln/>
        </p:spPr>
        <p:txBody>
          <a:bodyPr/>
          <a:lstStyle>
            <a:lvl1pPr>
              <a:defRPr/>
            </a:lvl1pPr>
          </a:lstStyle>
          <a:p>
            <a:pPr>
              <a:defRPr/>
            </a:pPr>
            <a:fld id="{C3E998AA-A84F-5C43-91EE-11B2DED93707}" type="slidenum">
              <a:rPr lang="en-US"/>
              <a:pPr>
                <a:defRPr/>
              </a:pPr>
              <a:t>‹#›</a:t>
            </a:fld>
            <a:endParaRPr lang="en-US"/>
          </a:p>
        </p:txBody>
      </p:sp>
    </p:spTree>
    <p:extLst>
      <p:ext uri="{BB962C8B-B14F-4D97-AF65-F5344CB8AC3E}">
        <p14:creationId xmlns:p14="http://schemas.microsoft.com/office/powerpoint/2010/main" val="363676503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5" name="Rectangle 6"/>
          <p:cNvSpPr>
            <a:spLocks noGrp="1" noChangeArrowheads="1"/>
          </p:cNvSpPr>
          <p:nvPr>
            <p:ph type="sldNum" idx="11"/>
          </p:nvPr>
        </p:nvSpPr>
        <p:spPr>
          <a:ln/>
        </p:spPr>
        <p:txBody>
          <a:bodyPr/>
          <a:lstStyle>
            <a:lvl1pPr>
              <a:defRPr/>
            </a:lvl1pPr>
          </a:lstStyle>
          <a:p>
            <a:pPr>
              <a:defRPr/>
            </a:pPr>
            <a:fld id="{7F5F58B8-1878-CB46-B5CA-3331AA433E48}" type="slidenum">
              <a:rPr lang="en-US"/>
              <a:pPr>
                <a:defRPr/>
              </a:pPr>
              <a:t>‹#›</a:t>
            </a:fld>
            <a:endParaRPr lang="en-US"/>
          </a:p>
        </p:txBody>
      </p:sp>
    </p:spTree>
    <p:extLst>
      <p:ext uri="{BB962C8B-B14F-4D97-AF65-F5344CB8AC3E}">
        <p14:creationId xmlns:p14="http://schemas.microsoft.com/office/powerpoint/2010/main" val="131723250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5" name="Rectangle 6"/>
          <p:cNvSpPr>
            <a:spLocks noGrp="1" noChangeArrowheads="1"/>
          </p:cNvSpPr>
          <p:nvPr>
            <p:ph type="sldNum" idx="11"/>
          </p:nvPr>
        </p:nvSpPr>
        <p:spPr>
          <a:ln/>
        </p:spPr>
        <p:txBody>
          <a:bodyPr/>
          <a:lstStyle>
            <a:lvl1pPr>
              <a:defRPr/>
            </a:lvl1pPr>
          </a:lstStyle>
          <a:p>
            <a:pPr>
              <a:defRPr/>
            </a:pPr>
            <a:fld id="{B42B71B8-3DEC-854E-8206-274F2B0AE3DE}" type="slidenum">
              <a:rPr lang="en-US"/>
              <a:pPr>
                <a:defRPr/>
              </a:pPr>
              <a:t>‹#›</a:t>
            </a:fld>
            <a:endParaRPr lang="en-US"/>
          </a:p>
        </p:txBody>
      </p:sp>
    </p:spTree>
    <p:extLst>
      <p:ext uri="{BB962C8B-B14F-4D97-AF65-F5344CB8AC3E}">
        <p14:creationId xmlns:p14="http://schemas.microsoft.com/office/powerpoint/2010/main" val="2481964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28471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4725" y="2058988"/>
            <a:ext cx="5443538" cy="659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0663" y="2058988"/>
            <a:ext cx="5445125" cy="659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6" name="Rectangle 6"/>
          <p:cNvSpPr>
            <a:spLocks noGrp="1" noChangeArrowheads="1"/>
          </p:cNvSpPr>
          <p:nvPr>
            <p:ph type="sldNum" idx="11"/>
          </p:nvPr>
        </p:nvSpPr>
        <p:spPr>
          <a:ln/>
        </p:spPr>
        <p:txBody>
          <a:bodyPr/>
          <a:lstStyle>
            <a:lvl1pPr>
              <a:defRPr/>
            </a:lvl1pPr>
          </a:lstStyle>
          <a:p>
            <a:pPr>
              <a:defRPr/>
            </a:pPr>
            <a:fld id="{DCF9DA82-3903-8749-9909-84B0344012C7}" type="slidenum">
              <a:rPr lang="en-US"/>
              <a:pPr>
                <a:defRPr/>
              </a:pPr>
              <a:t>‹#›</a:t>
            </a:fld>
            <a:endParaRPr lang="en-US"/>
          </a:p>
        </p:txBody>
      </p:sp>
    </p:spTree>
    <p:extLst>
      <p:ext uri="{BB962C8B-B14F-4D97-AF65-F5344CB8AC3E}">
        <p14:creationId xmlns:p14="http://schemas.microsoft.com/office/powerpoint/2010/main" val="139322257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8" name="Rectangle 6"/>
          <p:cNvSpPr>
            <a:spLocks noGrp="1" noChangeArrowheads="1"/>
          </p:cNvSpPr>
          <p:nvPr>
            <p:ph type="sldNum" idx="11"/>
          </p:nvPr>
        </p:nvSpPr>
        <p:spPr>
          <a:ln/>
        </p:spPr>
        <p:txBody>
          <a:bodyPr/>
          <a:lstStyle>
            <a:lvl1pPr>
              <a:defRPr/>
            </a:lvl1pPr>
          </a:lstStyle>
          <a:p>
            <a:pPr>
              <a:defRPr/>
            </a:pPr>
            <a:fld id="{EF10E790-372F-5B42-B4D4-150D8C76B79A}" type="slidenum">
              <a:rPr lang="en-US"/>
              <a:pPr>
                <a:defRPr/>
              </a:pPr>
              <a:t>‹#›</a:t>
            </a:fld>
            <a:endParaRPr lang="en-US"/>
          </a:p>
        </p:txBody>
      </p:sp>
    </p:spTree>
    <p:extLst>
      <p:ext uri="{BB962C8B-B14F-4D97-AF65-F5344CB8AC3E}">
        <p14:creationId xmlns:p14="http://schemas.microsoft.com/office/powerpoint/2010/main" val="349434543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4" name="Rectangle 6"/>
          <p:cNvSpPr>
            <a:spLocks noGrp="1" noChangeArrowheads="1"/>
          </p:cNvSpPr>
          <p:nvPr>
            <p:ph type="sldNum" idx="11"/>
          </p:nvPr>
        </p:nvSpPr>
        <p:spPr>
          <a:ln/>
        </p:spPr>
        <p:txBody>
          <a:bodyPr/>
          <a:lstStyle>
            <a:lvl1pPr>
              <a:defRPr/>
            </a:lvl1pPr>
          </a:lstStyle>
          <a:p>
            <a:pPr>
              <a:defRPr/>
            </a:pPr>
            <a:fld id="{EBD8A9DF-C2D2-1446-87EC-9DAF05A7CFCF}" type="slidenum">
              <a:rPr lang="en-US"/>
              <a:pPr>
                <a:defRPr/>
              </a:pPr>
              <a:t>‹#›</a:t>
            </a:fld>
            <a:endParaRPr lang="en-US"/>
          </a:p>
        </p:txBody>
      </p:sp>
    </p:spTree>
    <p:extLst>
      <p:ext uri="{BB962C8B-B14F-4D97-AF65-F5344CB8AC3E}">
        <p14:creationId xmlns:p14="http://schemas.microsoft.com/office/powerpoint/2010/main" val="406228863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3" name="Rectangle 6"/>
          <p:cNvSpPr>
            <a:spLocks noGrp="1" noChangeArrowheads="1"/>
          </p:cNvSpPr>
          <p:nvPr>
            <p:ph type="sldNum" idx="11"/>
          </p:nvPr>
        </p:nvSpPr>
        <p:spPr>
          <a:ln/>
        </p:spPr>
        <p:txBody>
          <a:bodyPr/>
          <a:lstStyle>
            <a:lvl1pPr>
              <a:defRPr/>
            </a:lvl1pPr>
          </a:lstStyle>
          <a:p>
            <a:pPr>
              <a:defRPr/>
            </a:pPr>
            <a:fld id="{7D5D1B73-ED9E-474D-B069-916661F1BDB3}" type="slidenum">
              <a:rPr lang="en-US"/>
              <a:pPr>
                <a:defRPr/>
              </a:pPr>
              <a:t>‹#›</a:t>
            </a:fld>
            <a:endParaRPr lang="en-US"/>
          </a:p>
        </p:txBody>
      </p:sp>
    </p:spTree>
    <p:extLst>
      <p:ext uri="{BB962C8B-B14F-4D97-AF65-F5344CB8AC3E}">
        <p14:creationId xmlns:p14="http://schemas.microsoft.com/office/powerpoint/2010/main" val="424906709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6" name="Rectangle 6"/>
          <p:cNvSpPr>
            <a:spLocks noGrp="1" noChangeArrowheads="1"/>
          </p:cNvSpPr>
          <p:nvPr>
            <p:ph type="sldNum" idx="11"/>
          </p:nvPr>
        </p:nvSpPr>
        <p:spPr>
          <a:ln/>
        </p:spPr>
        <p:txBody>
          <a:bodyPr/>
          <a:lstStyle>
            <a:lvl1pPr>
              <a:defRPr/>
            </a:lvl1pPr>
          </a:lstStyle>
          <a:p>
            <a:pPr>
              <a:defRPr/>
            </a:pPr>
            <a:fld id="{B5A598DA-539F-F443-91BF-AAA7BE7578A7}" type="slidenum">
              <a:rPr lang="en-US"/>
              <a:pPr>
                <a:defRPr/>
              </a:pPr>
              <a:t>‹#›</a:t>
            </a:fld>
            <a:endParaRPr lang="en-US"/>
          </a:p>
        </p:txBody>
      </p:sp>
    </p:spTree>
    <p:extLst>
      <p:ext uri="{BB962C8B-B14F-4D97-AF65-F5344CB8AC3E}">
        <p14:creationId xmlns:p14="http://schemas.microsoft.com/office/powerpoint/2010/main" val="142397047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6" name="Rectangle 6"/>
          <p:cNvSpPr>
            <a:spLocks noGrp="1" noChangeArrowheads="1"/>
          </p:cNvSpPr>
          <p:nvPr>
            <p:ph type="sldNum" idx="11"/>
          </p:nvPr>
        </p:nvSpPr>
        <p:spPr>
          <a:ln/>
        </p:spPr>
        <p:txBody>
          <a:bodyPr/>
          <a:lstStyle>
            <a:lvl1pPr>
              <a:defRPr/>
            </a:lvl1pPr>
          </a:lstStyle>
          <a:p>
            <a:pPr>
              <a:defRPr/>
            </a:pPr>
            <a:fld id="{6A2157FE-5A73-7A4C-B2E6-111184D495D5}" type="slidenum">
              <a:rPr lang="en-US"/>
              <a:pPr>
                <a:defRPr/>
              </a:pPr>
              <a:t>‹#›</a:t>
            </a:fld>
            <a:endParaRPr lang="en-US"/>
          </a:p>
        </p:txBody>
      </p:sp>
    </p:spTree>
    <p:extLst>
      <p:ext uri="{BB962C8B-B14F-4D97-AF65-F5344CB8AC3E}">
        <p14:creationId xmlns:p14="http://schemas.microsoft.com/office/powerpoint/2010/main" val="396696439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5" name="Rectangle 6"/>
          <p:cNvSpPr>
            <a:spLocks noGrp="1" noChangeArrowheads="1"/>
          </p:cNvSpPr>
          <p:nvPr>
            <p:ph type="sldNum" idx="11"/>
          </p:nvPr>
        </p:nvSpPr>
        <p:spPr>
          <a:ln/>
        </p:spPr>
        <p:txBody>
          <a:bodyPr/>
          <a:lstStyle>
            <a:lvl1pPr>
              <a:defRPr/>
            </a:lvl1pPr>
          </a:lstStyle>
          <a:p>
            <a:pPr>
              <a:defRPr/>
            </a:pPr>
            <a:fld id="{87991FAE-BE64-0C49-B08C-B1B2E5D95239}" type="slidenum">
              <a:rPr lang="en-US"/>
              <a:pPr>
                <a:defRPr/>
              </a:pPr>
              <a:t>‹#›</a:t>
            </a:fld>
            <a:endParaRPr lang="en-US"/>
          </a:p>
        </p:txBody>
      </p:sp>
    </p:spTree>
    <p:extLst>
      <p:ext uri="{BB962C8B-B14F-4D97-AF65-F5344CB8AC3E}">
        <p14:creationId xmlns:p14="http://schemas.microsoft.com/office/powerpoint/2010/main" val="35810282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6713" y="866775"/>
            <a:ext cx="2759075" cy="7791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4725" y="866775"/>
            <a:ext cx="8129588" cy="779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idx="10"/>
          </p:nvPr>
        </p:nvSpPr>
        <p:spPr>
          <a:ln/>
        </p:spPr>
        <p:txBody>
          <a:bodyPr/>
          <a:lstStyle>
            <a:lvl1pPr>
              <a:defRPr/>
            </a:lvl1pPr>
          </a:lstStyle>
          <a:p>
            <a:pPr>
              <a:defRPr/>
            </a:pPr>
            <a:r>
              <a:rPr lang="en-US"/>
              <a:t>March 9, 2016</a:t>
            </a:r>
          </a:p>
        </p:txBody>
      </p:sp>
      <p:sp>
        <p:nvSpPr>
          <p:cNvPr id="5" name="Rectangle 6"/>
          <p:cNvSpPr>
            <a:spLocks noGrp="1" noChangeArrowheads="1"/>
          </p:cNvSpPr>
          <p:nvPr>
            <p:ph type="sldNum" idx="11"/>
          </p:nvPr>
        </p:nvSpPr>
        <p:spPr>
          <a:ln/>
        </p:spPr>
        <p:txBody>
          <a:bodyPr/>
          <a:lstStyle>
            <a:lvl1pPr>
              <a:defRPr/>
            </a:lvl1pPr>
          </a:lstStyle>
          <a:p>
            <a:pPr>
              <a:defRPr/>
            </a:pPr>
            <a:fld id="{1199EF29-73B2-3B47-857F-D9E789BD1D18}" type="slidenum">
              <a:rPr lang="en-US"/>
              <a:pPr>
                <a:defRPr/>
              </a:pPr>
              <a:t>‹#›</a:t>
            </a:fld>
            <a:endParaRPr lang="en-US"/>
          </a:p>
        </p:txBody>
      </p:sp>
    </p:spTree>
    <p:extLst>
      <p:ext uri="{BB962C8B-B14F-4D97-AF65-F5344CB8AC3E}">
        <p14:creationId xmlns:p14="http://schemas.microsoft.com/office/powerpoint/2010/main" val="321129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3928058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6684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2099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981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2282825"/>
            <a:ext cx="2962275" cy="5645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2282825"/>
            <a:ext cx="8736013" cy="5645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6106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43183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3779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66921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82825"/>
            <a:ext cx="5768975"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282825"/>
            <a:ext cx="5770563"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470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203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638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2324100"/>
            <a:ext cx="5848350" cy="6554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324100"/>
            <a:ext cx="5849938" cy="6554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706382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137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2192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6860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114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0225" y="388938"/>
            <a:ext cx="2922588"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88938"/>
            <a:ext cx="86169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072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p:cNvSpPr>
            <a:spLocks noGrp="1" noChangeArrowheads="1"/>
          </p:cNvSpPr>
          <p:nvPr>
            <p:ph type="sldNum" idx="10"/>
          </p:nvPr>
        </p:nvSpPr>
        <p:spPr>
          <a:ln/>
        </p:spPr>
        <p:txBody>
          <a:bodyPr/>
          <a:lstStyle>
            <a:lvl1pPr>
              <a:defRPr/>
            </a:lvl1pPr>
          </a:lstStyle>
          <a:p>
            <a:pPr>
              <a:defRPr/>
            </a:pPr>
            <a:fld id="{D1F349EE-647D-2C4C-A4D1-D23182A159EE}" type="slidenum">
              <a:rPr lang="en-US"/>
              <a:pPr>
                <a:defRPr/>
              </a:pPr>
              <a:t>‹#›</a:t>
            </a:fld>
            <a:endParaRPr lang="en-US"/>
          </a:p>
        </p:txBody>
      </p:sp>
    </p:spTree>
    <p:extLst>
      <p:ext uri="{BB962C8B-B14F-4D97-AF65-F5344CB8AC3E}">
        <p14:creationId xmlns:p14="http://schemas.microsoft.com/office/powerpoint/2010/main" val="2110580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sldNum" idx="10"/>
          </p:nvPr>
        </p:nvSpPr>
        <p:spPr>
          <a:ln/>
        </p:spPr>
        <p:txBody>
          <a:bodyPr/>
          <a:lstStyle>
            <a:lvl1pPr>
              <a:defRPr/>
            </a:lvl1pPr>
          </a:lstStyle>
          <a:p>
            <a:pPr>
              <a:defRPr/>
            </a:pPr>
            <a:fld id="{8EC9014C-F727-CA43-80A3-B9D035ABDC9A}" type="slidenum">
              <a:rPr lang="en-US"/>
              <a:pPr>
                <a:defRPr/>
              </a:pPr>
              <a:t>‹#›</a:t>
            </a:fld>
            <a:endParaRPr lang="en-US"/>
          </a:p>
        </p:txBody>
      </p:sp>
    </p:spTree>
    <p:extLst>
      <p:ext uri="{BB962C8B-B14F-4D97-AF65-F5344CB8AC3E}">
        <p14:creationId xmlns:p14="http://schemas.microsoft.com/office/powerpoint/2010/main" val="33657007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noChangeArrowheads="1"/>
          </p:cNvSpPr>
          <p:nvPr>
            <p:ph type="sldNum" idx="10"/>
          </p:nvPr>
        </p:nvSpPr>
        <p:spPr>
          <a:ln/>
        </p:spPr>
        <p:txBody>
          <a:bodyPr/>
          <a:lstStyle>
            <a:lvl1pPr>
              <a:defRPr/>
            </a:lvl1pPr>
          </a:lstStyle>
          <a:p>
            <a:pPr>
              <a:defRPr/>
            </a:pPr>
            <a:fld id="{00B4199E-56D3-8D4B-AAE4-E27AB6E7CC9C}" type="slidenum">
              <a:rPr lang="en-US"/>
              <a:pPr>
                <a:defRPr/>
              </a:pPr>
              <a:t>‹#›</a:t>
            </a:fld>
            <a:endParaRPr lang="en-US"/>
          </a:p>
        </p:txBody>
      </p:sp>
    </p:spTree>
    <p:extLst>
      <p:ext uri="{BB962C8B-B14F-4D97-AF65-F5344CB8AC3E}">
        <p14:creationId xmlns:p14="http://schemas.microsoft.com/office/powerpoint/2010/main" val="3497456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82825"/>
            <a:ext cx="5768975"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282825"/>
            <a:ext cx="5770563"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noChangeArrowheads="1"/>
          </p:cNvSpPr>
          <p:nvPr>
            <p:ph type="sldNum" idx="10"/>
          </p:nvPr>
        </p:nvSpPr>
        <p:spPr>
          <a:ln/>
        </p:spPr>
        <p:txBody>
          <a:bodyPr/>
          <a:lstStyle>
            <a:lvl1pPr>
              <a:defRPr/>
            </a:lvl1pPr>
          </a:lstStyle>
          <a:p>
            <a:pPr>
              <a:defRPr/>
            </a:pPr>
            <a:fld id="{4B03C04B-1E1C-B746-8E1B-09FE8FFB848A}" type="slidenum">
              <a:rPr lang="en-US"/>
              <a:pPr>
                <a:defRPr/>
              </a:pPr>
              <a:t>‹#›</a:t>
            </a:fld>
            <a:endParaRPr lang="en-US"/>
          </a:p>
        </p:txBody>
      </p:sp>
    </p:spTree>
    <p:extLst>
      <p:ext uri="{BB962C8B-B14F-4D97-AF65-F5344CB8AC3E}">
        <p14:creationId xmlns:p14="http://schemas.microsoft.com/office/powerpoint/2010/main" val="47980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noChangeArrowheads="1"/>
          </p:cNvSpPr>
          <p:nvPr>
            <p:ph type="sldNum" idx="10"/>
          </p:nvPr>
        </p:nvSpPr>
        <p:spPr>
          <a:ln/>
        </p:spPr>
        <p:txBody>
          <a:bodyPr/>
          <a:lstStyle>
            <a:lvl1pPr>
              <a:defRPr/>
            </a:lvl1pPr>
          </a:lstStyle>
          <a:p>
            <a:pPr>
              <a:defRPr/>
            </a:pPr>
            <a:fld id="{D68A3949-9787-B44A-8918-7C57BAAE8B14}" type="slidenum">
              <a:rPr lang="en-US"/>
              <a:pPr>
                <a:defRPr/>
              </a:pPr>
              <a:t>‹#›</a:t>
            </a:fld>
            <a:endParaRPr lang="en-US"/>
          </a:p>
        </p:txBody>
      </p:sp>
    </p:spTree>
    <p:extLst>
      <p:ext uri="{BB962C8B-B14F-4D97-AF65-F5344CB8AC3E}">
        <p14:creationId xmlns:p14="http://schemas.microsoft.com/office/powerpoint/2010/main" val="171269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3412760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noChangeArrowheads="1"/>
          </p:cNvSpPr>
          <p:nvPr>
            <p:ph type="sldNum" idx="10"/>
          </p:nvPr>
        </p:nvSpPr>
        <p:spPr>
          <a:ln/>
        </p:spPr>
        <p:txBody>
          <a:bodyPr/>
          <a:lstStyle>
            <a:lvl1pPr>
              <a:defRPr/>
            </a:lvl1pPr>
          </a:lstStyle>
          <a:p>
            <a:pPr>
              <a:defRPr/>
            </a:pPr>
            <a:fld id="{2C24FE7E-9590-DA4C-B7D9-66BFB80FA97C}" type="slidenum">
              <a:rPr lang="en-US"/>
              <a:pPr>
                <a:defRPr/>
              </a:pPr>
              <a:t>‹#›</a:t>
            </a:fld>
            <a:endParaRPr lang="en-US"/>
          </a:p>
        </p:txBody>
      </p:sp>
    </p:spTree>
    <p:extLst>
      <p:ext uri="{BB962C8B-B14F-4D97-AF65-F5344CB8AC3E}">
        <p14:creationId xmlns:p14="http://schemas.microsoft.com/office/powerpoint/2010/main" val="345088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idx="10"/>
          </p:nvPr>
        </p:nvSpPr>
        <p:spPr>
          <a:ln/>
        </p:spPr>
        <p:txBody>
          <a:bodyPr/>
          <a:lstStyle>
            <a:lvl1pPr>
              <a:defRPr/>
            </a:lvl1pPr>
          </a:lstStyle>
          <a:p>
            <a:pPr>
              <a:defRPr/>
            </a:pPr>
            <a:fld id="{97517740-341E-C547-8366-C330FB5C658D}" type="slidenum">
              <a:rPr lang="en-US"/>
              <a:pPr>
                <a:defRPr/>
              </a:pPr>
              <a:t>‹#›</a:t>
            </a:fld>
            <a:endParaRPr lang="en-US"/>
          </a:p>
        </p:txBody>
      </p:sp>
    </p:spTree>
    <p:extLst>
      <p:ext uri="{BB962C8B-B14F-4D97-AF65-F5344CB8AC3E}">
        <p14:creationId xmlns:p14="http://schemas.microsoft.com/office/powerpoint/2010/main" val="3454617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noChangeArrowheads="1"/>
          </p:cNvSpPr>
          <p:nvPr>
            <p:ph type="sldNum" idx="10"/>
          </p:nvPr>
        </p:nvSpPr>
        <p:spPr>
          <a:ln/>
        </p:spPr>
        <p:txBody>
          <a:bodyPr/>
          <a:lstStyle>
            <a:lvl1pPr>
              <a:defRPr/>
            </a:lvl1pPr>
          </a:lstStyle>
          <a:p>
            <a:pPr>
              <a:defRPr/>
            </a:pPr>
            <a:fld id="{028D806D-E244-684C-8FD5-216A5C4D1CC3}" type="slidenum">
              <a:rPr lang="en-US"/>
              <a:pPr>
                <a:defRPr/>
              </a:pPr>
              <a:t>‹#›</a:t>
            </a:fld>
            <a:endParaRPr lang="en-US"/>
          </a:p>
        </p:txBody>
      </p:sp>
    </p:spTree>
    <p:extLst>
      <p:ext uri="{BB962C8B-B14F-4D97-AF65-F5344CB8AC3E}">
        <p14:creationId xmlns:p14="http://schemas.microsoft.com/office/powerpoint/2010/main" val="2022851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noChangeArrowheads="1"/>
          </p:cNvSpPr>
          <p:nvPr>
            <p:ph type="sldNum" idx="10"/>
          </p:nvPr>
        </p:nvSpPr>
        <p:spPr>
          <a:ln/>
        </p:spPr>
        <p:txBody>
          <a:bodyPr/>
          <a:lstStyle>
            <a:lvl1pPr>
              <a:defRPr/>
            </a:lvl1pPr>
          </a:lstStyle>
          <a:p>
            <a:pPr>
              <a:defRPr/>
            </a:pPr>
            <a:fld id="{F883B731-1B25-7345-A8EA-02F23F686A13}" type="slidenum">
              <a:rPr lang="en-US"/>
              <a:pPr>
                <a:defRPr/>
              </a:pPr>
              <a:t>‹#›</a:t>
            </a:fld>
            <a:endParaRPr lang="en-US"/>
          </a:p>
        </p:txBody>
      </p:sp>
    </p:spTree>
    <p:extLst>
      <p:ext uri="{BB962C8B-B14F-4D97-AF65-F5344CB8AC3E}">
        <p14:creationId xmlns:p14="http://schemas.microsoft.com/office/powerpoint/2010/main" val="24491116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sldNum" idx="10"/>
          </p:nvPr>
        </p:nvSpPr>
        <p:spPr>
          <a:ln/>
        </p:spPr>
        <p:txBody>
          <a:bodyPr/>
          <a:lstStyle>
            <a:lvl1pPr>
              <a:defRPr/>
            </a:lvl1pPr>
          </a:lstStyle>
          <a:p>
            <a:pPr>
              <a:defRPr/>
            </a:pPr>
            <a:fld id="{9897841B-B213-9C44-A146-500537F9473F}" type="slidenum">
              <a:rPr lang="en-US"/>
              <a:pPr>
                <a:defRPr/>
              </a:pPr>
              <a:t>‹#›</a:t>
            </a:fld>
            <a:endParaRPr lang="en-US"/>
          </a:p>
        </p:txBody>
      </p:sp>
    </p:spTree>
    <p:extLst>
      <p:ext uri="{BB962C8B-B14F-4D97-AF65-F5344CB8AC3E}">
        <p14:creationId xmlns:p14="http://schemas.microsoft.com/office/powerpoint/2010/main" val="293870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0225" y="388938"/>
            <a:ext cx="2922588"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88938"/>
            <a:ext cx="86169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sldNum" idx="10"/>
          </p:nvPr>
        </p:nvSpPr>
        <p:spPr>
          <a:ln/>
        </p:spPr>
        <p:txBody>
          <a:bodyPr/>
          <a:lstStyle>
            <a:lvl1pPr>
              <a:defRPr/>
            </a:lvl1pPr>
          </a:lstStyle>
          <a:p>
            <a:pPr>
              <a:defRPr/>
            </a:pPr>
            <a:fld id="{5669C6F2-9FAF-6543-9BD2-A3953BA4CE12}" type="slidenum">
              <a:rPr lang="en-US"/>
              <a:pPr>
                <a:defRPr/>
              </a:pPr>
              <a:t>‹#›</a:t>
            </a:fld>
            <a:endParaRPr lang="en-US"/>
          </a:p>
        </p:txBody>
      </p:sp>
    </p:spTree>
    <p:extLst>
      <p:ext uri="{BB962C8B-B14F-4D97-AF65-F5344CB8AC3E}">
        <p14:creationId xmlns:p14="http://schemas.microsoft.com/office/powerpoint/2010/main" val="4253490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sldNum" idx="10"/>
          </p:nvPr>
        </p:nvSpPr>
        <p:spPr>
          <a:ln/>
        </p:spPr>
        <p:txBody>
          <a:bodyPr/>
          <a:lstStyle>
            <a:lvl1pPr>
              <a:defRPr/>
            </a:lvl1pPr>
          </a:lstStyle>
          <a:p>
            <a:pPr>
              <a:defRPr/>
            </a:pPr>
            <a:fld id="{E2EFE32E-6611-0E42-81D9-E69FBED8EEB5}" type="slidenum">
              <a:rPr lang="en-US"/>
              <a:pPr>
                <a:defRPr/>
              </a:pPr>
              <a:t>‹#›</a:t>
            </a:fld>
            <a:endParaRPr lang="en-US"/>
          </a:p>
        </p:txBody>
      </p:sp>
    </p:spTree>
    <p:extLst>
      <p:ext uri="{BB962C8B-B14F-4D97-AF65-F5344CB8AC3E}">
        <p14:creationId xmlns:p14="http://schemas.microsoft.com/office/powerpoint/2010/main" val="2398693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A68D7E82-4E55-4342-9113-5E632C07DEE8}" type="slidenum">
              <a:rPr lang="en-US"/>
              <a:pPr>
                <a:defRPr/>
              </a:pPr>
              <a:t>‹#›</a:t>
            </a:fld>
            <a:endParaRPr lang="en-US"/>
          </a:p>
        </p:txBody>
      </p:sp>
    </p:spTree>
    <p:extLst>
      <p:ext uri="{BB962C8B-B14F-4D97-AF65-F5344CB8AC3E}">
        <p14:creationId xmlns:p14="http://schemas.microsoft.com/office/powerpoint/2010/main" val="27836721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CE391A40-AAC3-EE4F-828F-F62E3770E9CA}" type="slidenum">
              <a:rPr lang="en-US"/>
              <a:pPr>
                <a:defRPr/>
              </a:pPr>
              <a:t>‹#›</a:t>
            </a:fld>
            <a:endParaRPr lang="en-US"/>
          </a:p>
        </p:txBody>
      </p:sp>
    </p:spTree>
    <p:extLst>
      <p:ext uri="{BB962C8B-B14F-4D97-AF65-F5344CB8AC3E}">
        <p14:creationId xmlns:p14="http://schemas.microsoft.com/office/powerpoint/2010/main" val="583837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82825"/>
            <a:ext cx="5768975"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282825"/>
            <a:ext cx="5770563"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idx="10"/>
          </p:nvPr>
        </p:nvSpPr>
        <p:spPr>
          <a:ln/>
        </p:spPr>
        <p:txBody>
          <a:bodyPr/>
          <a:lstStyle>
            <a:lvl1pPr>
              <a:defRPr/>
            </a:lvl1pPr>
          </a:lstStyle>
          <a:p>
            <a:pPr>
              <a:defRPr/>
            </a:pPr>
            <a:fld id="{7BDE2EFE-7898-6E4F-9985-33D8CEC022FF}" type="slidenum">
              <a:rPr lang="en-US"/>
              <a:pPr>
                <a:defRPr/>
              </a:pPr>
              <a:t>‹#›</a:t>
            </a:fld>
            <a:endParaRPr lang="en-US"/>
          </a:p>
        </p:txBody>
      </p:sp>
    </p:spTree>
    <p:extLst>
      <p:ext uri="{BB962C8B-B14F-4D97-AF65-F5344CB8AC3E}">
        <p14:creationId xmlns:p14="http://schemas.microsoft.com/office/powerpoint/2010/main" val="424821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36652399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idx="10"/>
          </p:nvPr>
        </p:nvSpPr>
        <p:spPr>
          <a:ln/>
        </p:spPr>
        <p:txBody>
          <a:bodyPr/>
          <a:lstStyle>
            <a:lvl1pPr>
              <a:defRPr/>
            </a:lvl1pPr>
          </a:lstStyle>
          <a:p>
            <a:pPr>
              <a:defRPr/>
            </a:pPr>
            <a:fld id="{3EC9275B-B27A-5046-B8B0-A66C5FCC6097}" type="slidenum">
              <a:rPr lang="en-US"/>
              <a:pPr>
                <a:defRPr/>
              </a:pPr>
              <a:t>‹#›</a:t>
            </a:fld>
            <a:endParaRPr lang="en-US"/>
          </a:p>
        </p:txBody>
      </p:sp>
    </p:spTree>
    <p:extLst>
      <p:ext uri="{BB962C8B-B14F-4D97-AF65-F5344CB8AC3E}">
        <p14:creationId xmlns:p14="http://schemas.microsoft.com/office/powerpoint/2010/main" val="3329058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idx="10"/>
          </p:nvPr>
        </p:nvSpPr>
        <p:spPr>
          <a:ln/>
        </p:spPr>
        <p:txBody>
          <a:bodyPr/>
          <a:lstStyle>
            <a:lvl1pPr>
              <a:defRPr/>
            </a:lvl1pPr>
          </a:lstStyle>
          <a:p>
            <a:pPr>
              <a:defRPr/>
            </a:pPr>
            <a:fld id="{F674976B-0482-0C45-970F-D05EB8615B79}" type="slidenum">
              <a:rPr lang="en-US"/>
              <a:pPr>
                <a:defRPr/>
              </a:pPr>
              <a:t>‹#›</a:t>
            </a:fld>
            <a:endParaRPr lang="en-US"/>
          </a:p>
        </p:txBody>
      </p:sp>
    </p:spTree>
    <p:extLst>
      <p:ext uri="{BB962C8B-B14F-4D97-AF65-F5344CB8AC3E}">
        <p14:creationId xmlns:p14="http://schemas.microsoft.com/office/powerpoint/2010/main" val="8566931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A836F0C3-C80B-334A-8FD0-EFE5254B8033}" type="slidenum">
              <a:rPr lang="en-US"/>
              <a:pPr>
                <a:defRPr/>
              </a:pPr>
              <a:t>‹#›</a:t>
            </a:fld>
            <a:endParaRPr lang="en-US"/>
          </a:p>
        </p:txBody>
      </p:sp>
    </p:spTree>
    <p:extLst>
      <p:ext uri="{BB962C8B-B14F-4D97-AF65-F5344CB8AC3E}">
        <p14:creationId xmlns:p14="http://schemas.microsoft.com/office/powerpoint/2010/main" val="24397203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4789BB62-FF00-CE40-8532-4AA574458788}" type="slidenum">
              <a:rPr lang="en-US"/>
              <a:pPr>
                <a:defRPr/>
              </a:pPr>
              <a:t>‹#›</a:t>
            </a:fld>
            <a:endParaRPr lang="en-US"/>
          </a:p>
        </p:txBody>
      </p:sp>
    </p:spTree>
    <p:extLst>
      <p:ext uri="{BB962C8B-B14F-4D97-AF65-F5344CB8AC3E}">
        <p14:creationId xmlns:p14="http://schemas.microsoft.com/office/powerpoint/2010/main" val="150763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ADE0B610-4ACA-6745-9643-A289F995E497}" type="slidenum">
              <a:rPr lang="en-US"/>
              <a:pPr>
                <a:defRPr/>
              </a:pPr>
              <a:t>‹#›</a:t>
            </a:fld>
            <a:endParaRPr lang="en-US"/>
          </a:p>
        </p:txBody>
      </p:sp>
    </p:spTree>
    <p:extLst>
      <p:ext uri="{BB962C8B-B14F-4D97-AF65-F5344CB8AC3E}">
        <p14:creationId xmlns:p14="http://schemas.microsoft.com/office/powerpoint/2010/main" val="4035006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75BF0B39-CBAF-E54A-B6AB-5336EF817856}" type="slidenum">
              <a:rPr lang="en-US"/>
              <a:pPr>
                <a:defRPr/>
              </a:pPr>
              <a:t>‹#›</a:t>
            </a:fld>
            <a:endParaRPr lang="en-US"/>
          </a:p>
        </p:txBody>
      </p:sp>
    </p:spTree>
    <p:extLst>
      <p:ext uri="{BB962C8B-B14F-4D97-AF65-F5344CB8AC3E}">
        <p14:creationId xmlns:p14="http://schemas.microsoft.com/office/powerpoint/2010/main" val="18299263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837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837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7550ADD7-D299-EA4B-9F24-31804CC71D7E}" type="slidenum">
              <a:rPr lang="en-US"/>
              <a:pPr>
                <a:defRPr/>
              </a:pPr>
              <a:t>‹#›</a:t>
            </a:fld>
            <a:endParaRPr lang="en-US"/>
          </a:p>
        </p:txBody>
      </p:sp>
    </p:spTree>
    <p:extLst>
      <p:ext uri="{BB962C8B-B14F-4D97-AF65-F5344CB8AC3E}">
        <p14:creationId xmlns:p14="http://schemas.microsoft.com/office/powerpoint/2010/main" val="10690095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idx="10"/>
          </p:nvPr>
        </p:nvSpPr>
        <p:spPr>
          <a:ln/>
        </p:spPr>
        <p:txBody>
          <a:bodyPr/>
          <a:lstStyle>
            <a:lvl1pPr>
              <a:defRPr/>
            </a:lvl1pPr>
          </a:lstStyle>
          <a:p>
            <a:pPr>
              <a:defRPr/>
            </a:pPr>
            <a:fld id="{CD2DCD52-BDD6-0F48-8EF6-6CB1E6BA6D91}" type="slidenum">
              <a:rPr lang="en-US"/>
              <a:pPr>
                <a:defRPr/>
              </a:pPr>
              <a:t>‹#›</a:t>
            </a:fld>
            <a:endParaRPr lang="en-US"/>
          </a:p>
        </p:txBody>
      </p:sp>
    </p:spTree>
    <p:extLst>
      <p:ext uri="{BB962C8B-B14F-4D97-AF65-F5344CB8AC3E}">
        <p14:creationId xmlns:p14="http://schemas.microsoft.com/office/powerpoint/2010/main" val="2783683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a:ln/>
        </p:spPr>
        <p:txBody>
          <a:bodyPr/>
          <a:lstStyle>
            <a:lvl1pPr>
              <a:defRPr/>
            </a:lvl1pPr>
          </a:lstStyle>
          <a:p>
            <a:pPr>
              <a:defRPr/>
            </a:pPr>
            <a:fld id="{3FF7BB06-45C8-9840-9329-6B4E5F5223FC}" type="slidenum">
              <a:rPr lang="en-US"/>
              <a:pPr>
                <a:defRPr/>
              </a:pPr>
              <a:t>‹#›</a:t>
            </a:fld>
            <a:endParaRPr lang="en-US"/>
          </a:p>
        </p:txBody>
      </p:sp>
    </p:spTree>
    <p:extLst>
      <p:ext uri="{BB962C8B-B14F-4D97-AF65-F5344CB8AC3E}">
        <p14:creationId xmlns:p14="http://schemas.microsoft.com/office/powerpoint/2010/main" val="8172946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idx="10"/>
          </p:nvPr>
        </p:nvSpPr>
        <p:spPr>
          <a:ln/>
        </p:spPr>
        <p:txBody>
          <a:bodyPr/>
          <a:lstStyle>
            <a:lvl1pPr>
              <a:defRPr/>
            </a:lvl1pPr>
          </a:lstStyle>
          <a:p>
            <a:pPr>
              <a:defRPr/>
            </a:pPr>
            <a:fld id="{D2BC8940-BF53-6844-848B-F018018F53E9}" type="slidenum">
              <a:rPr lang="en-US"/>
              <a:pPr>
                <a:defRPr/>
              </a:pPr>
              <a:t>‹#›</a:t>
            </a:fld>
            <a:endParaRPr lang="en-US"/>
          </a:p>
        </p:txBody>
      </p:sp>
    </p:spTree>
    <p:extLst>
      <p:ext uri="{BB962C8B-B14F-4D97-AF65-F5344CB8AC3E}">
        <p14:creationId xmlns:p14="http://schemas.microsoft.com/office/powerpoint/2010/main" val="61875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pic>
        <p:nvPicPr>
          <p:cNvPr id="2052" name="Picture 4">
            <a:extLst>
              <a:ext uri="{FF2B5EF4-FFF2-40B4-BE49-F238E27FC236}">
                <a16:creationId xmlns:a16="http://schemas.microsoft.com/office/drawing/2014/main" id="{D3A75A30-6073-1E96-174D-317EB5AD88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81861" y="380206"/>
            <a:ext cx="158737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4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2324100"/>
            <a:ext cx="5848350" cy="6554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324100"/>
            <a:ext cx="5849938" cy="6554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idx="10"/>
          </p:nvPr>
        </p:nvSpPr>
        <p:spPr>
          <a:ln/>
        </p:spPr>
        <p:txBody>
          <a:bodyPr/>
          <a:lstStyle>
            <a:lvl1pPr>
              <a:defRPr/>
            </a:lvl1pPr>
          </a:lstStyle>
          <a:p>
            <a:pPr>
              <a:defRPr/>
            </a:pPr>
            <a:fld id="{FFA5BC7E-1A0D-4344-BD1F-D644FFCB782E}" type="slidenum">
              <a:rPr lang="en-US"/>
              <a:pPr>
                <a:defRPr/>
              </a:pPr>
              <a:t>‹#›</a:t>
            </a:fld>
            <a:endParaRPr lang="en-US"/>
          </a:p>
        </p:txBody>
      </p:sp>
    </p:spTree>
    <p:extLst>
      <p:ext uri="{BB962C8B-B14F-4D97-AF65-F5344CB8AC3E}">
        <p14:creationId xmlns:p14="http://schemas.microsoft.com/office/powerpoint/2010/main" val="4154336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idx="10"/>
          </p:nvPr>
        </p:nvSpPr>
        <p:spPr>
          <a:ln/>
        </p:spPr>
        <p:txBody>
          <a:bodyPr/>
          <a:lstStyle>
            <a:lvl1pPr>
              <a:defRPr/>
            </a:lvl1pPr>
          </a:lstStyle>
          <a:p>
            <a:pPr>
              <a:defRPr/>
            </a:pPr>
            <a:fld id="{993AF8BB-74BB-464F-A7BA-9A37D4B28585}" type="slidenum">
              <a:rPr lang="en-US"/>
              <a:pPr>
                <a:defRPr/>
              </a:pPr>
              <a:t>‹#›</a:t>
            </a:fld>
            <a:endParaRPr lang="en-US"/>
          </a:p>
        </p:txBody>
      </p:sp>
    </p:spTree>
    <p:extLst>
      <p:ext uri="{BB962C8B-B14F-4D97-AF65-F5344CB8AC3E}">
        <p14:creationId xmlns:p14="http://schemas.microsoft.com/office/powerpoint/2010/main" val="2187317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idx="10"/>
          </p:nvPr>
        </p:nvSpPr>
        <p:spPr>
          <a:ln/>
        </p:spPr>
        <p:txBody>
          <a:bodyPr/>
          <a:lstStyle>
            <a:lvl1pPr>
              <a:defRPr/>
            </a:lvl1pPr>
          </a:lstStyle>
          <a:p>
            <a:pPr>
              <a:defRPr/>
            </a:pPr>
            <a:fld id="{9D8B8050-5692-0549-8127-7D5E4F3AD2A7}" type="slidenum">
              <a:rPr lang="en-US"/>
              <a:pPr>
                <a:defRPr/>
              </a:pPr>
              <a:t>‹#›</a:t>
            </a:fld>
            <a:endParaRPr lang="en-US"/>
          </a:p>
        </p:txBody>
      </p:sp>
    </p:spTree>
    <p:extLst>
      <p:ext uri="{BB962C8B-B14F-4D97-AF65-F5344CB8AC3E}">
        <p14:creationId xmlns:p14="http://schemas.microsoft.com/office/powerpoint/2010/main" val="3828131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D2DD889C-F675-244F-B647-AF2E7DCD7048}" type="slidenum">
              <a:rPr lang="en-US"/>
              <a:pPr>
                <a:defRPr/>
              </a:pPr>
              <a:t>‹#›</a:t>
            </a:fld>
            <a:endParaRPr lang="en-US"/>
          </a:p>
        </p:txBody>
      </p:sp>
    </p:spTree>
    <p:extLst>
      <p:ext uri="{BB962C8B-B14F-4D97-AF65-F5344CB8AC3E}">
        <p14:creationId xmlns:p14="http://schemas.microsoft.com/office/powerpoint/2010/main" val="37306254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fld id="{2F14B371-30EE-5941-8E85-A0CE73D1CD49}" type="slidenum">
              <a:rPr lang="en-US"/>
              <a:pPr>
                <a:defRPr/>
              </a:pPr>
              <a:t>‹#›</a:t>
            </a:fld>
            <a:endParaRPr lang="en-US"/>
          </a:p>
        </p:txBody>
      </p:sp>
    </p:spTree>
    <p:extLst>
      <p:ext uri="{BB962C8B-B14F-4D97-AF65-F5344CB8AC3E}">
        <p14:creationId xmlns:p14="http://schemas.microsoft.com/office/powerpoint/2010/main" val="26820437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fld id="{BD5848E4-6C3B-8D45-82DF-170EDEF24B26}" type="slidenum">
              <a:rPr lang="en-US"/>
              <a:pPr>
                <a:defRPr/>
              </a:pPr>
              <a:t>‹#›</a:t>
            </a:fld>
            <a:endParaRPr lang="en-US"/>
          </a:p>
        </p:txBody>
      </p:sp>
    </p:spTree>
    <p:extLst>
      <p:ext uri="{BB962C8B-B14F-4D97-AF65-F5344CB8AC3E}">
        <p14:creationId xmlns:p14="http://schemas.microsoft.com/office/powerpoint/2010/main" val="870083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a:ln/>
        </p:spPr>
        <p:txBody>
          <a:bodyPr/>
          <a:lstStyle>
            <a:lvl1pPr>
              <a:defRPr/>
            </a:lvl1pPr>
          </a:lstStyle>
          <a:p>
            <a:pPr>
              <a:defRPr/>
            </a:pPr>
            <a:fld id="{6E368164-FF09-6D47-BE16-D689A817C160}" type="slidenum">
              <a:rPr lang="en-US"/>
              <a:pPr>
                <a:defRPr/>
              </a:pPr>
              <a:t>‹#›</a:t>
            </a:fld>
            <a:endParaRPr lang="en-US"/>
          </a:p>
        </p:txBody>
      </p:sp>
    </p:spTree>
    <p:extLst>
      <p:ext uri="{BB962C8B-B14F-4D97-AF65-F5344CB8AC3E}">
        <p14:creationId xmlns:p14="http://schemas.microsoft.com/office/powerpoint/2010/main" val="33208728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855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855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a:ln/>
        </p:spPr>
        <p:txBody>
          <a:bodyPr/>
          <a:lstStyle>
            <a:lvl1pPr>
              <a:defRPr/>
            </a:lvl1pPr>
          </a:lstStyle>
          <a:p>
            <a:pPr>
              <a:defRPr/>
            </a:pPr>
            <a:fld id="{C11AC43E-8E6E-3E43-81E7-66AE9D5197C3}" type="slidenum">
              <a:rPr lang="en-US"/>
              <a:pPr>
                <a:defRPr/>
              </a:pPr>
              <a:t>‹#›</a:t>
            </a:fld>
            <a:endParaRPr lang="en-US"/>
          </a:p>
        </p:txBody>
      </p:sp>
    </p:spTree>
    <p:extLst>
      <p:ext uri="{BB962C8B-B14F-4D97-AF65-F5344CB8AC3E}">
        <p14:creationId xmlns:p14="http://schemas.microsoft.com/office/powerpoint/2010/main" val="40446967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sldNum" idx="10"/>
          </p:nvPr>
        </p:nvSpPr>
        <p:spPr>
          <a:ln/>
        </p:spPr>
        <p:txBody>
          <a:bodyPr/>
          <a:lstStyle>
            <a:lvl1pPr>
              <a:defRPr/>
            </a:lvl1pPr>
          </a:lstStyle>
          <a:p>
            <a:pPr>
              <a:defRPr/>
            </a:pPr>
            <a:fld id="{31729910-342F-7241-8A29-AB1339B8B30E}" type="slidenum">
              <a:rPr lang="en-US"/>
              <a:pPr>
                <a:defRPr/>
              </a:pPr>
              <a:t>‹#›</a:t>
            </a:fld>
            <a:endParaRPr lang="en-US"/>
          </a:p>
        </p:txBody>
      </p:sp>
    </p:spTree>
    <p:extLst>
      <p:ext uri="{BB962C8B-B14F-4D97-AF65-F5344CB8AC3E}">
        <p14:creationId xmlns:p14="http://schemas.microsoft.com/office/powerpoint/2010/main" val="31463685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8A1485B3-ADB6-6740-B866-03E0E0A3EC1E}" type="slidenum">
              <a:rPr lang="en-US"/>
              <a:pPr>
                <a:defRPr/>
              </a:pPr>
              <a:t>‹#›</a:t>
            </a:fld>
            <a:endParaRPr lang="en-US"/>
          </a:p>
        </p:txBody>
      </p:sp>
    </p:spTree>
    <p:extLst>
      <p:ext uri="{BB962C8B-B14F-4D97-AF65-F5344CB8AC3E}">
        <p14:creationId xmlns:p14="http://schemas.microsoft.com/office/powerpoint/2010/main" val="76630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39079633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10CA0D47-F2EF-3A46-B1C2-2F3EBEA32C2F}" type="slidenum">
              <a:rPr lang="en-US"/>
              <a:pPr>
                <a:defRPr/>
              </a:pPr>
              <a:t>‹#›</a:t>
            </a:fld>
            <a:endParaRPr lang="en-US"/>
          </a:p>
        </p:txBody>
      </p:sp>
    </p:spTree>
    <p:extLst>
      <p:ext uri="{BB962C8B-B14F-4D97-AF65-F5344CB8AC3E}">
        <p14:creationId xmlns:p14="http://schemas.microsoft.com/office/powerpoint/2010/main" val="11440826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82825"/>
            <a:ext cx="5768975"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282825"/>
            <a:ext cx="5770563"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idx="10"/>
          </p:nvPr>
        </p:nvSpPr>
        <p:spPr>
          <a:ln/>
        </p:spPr>
        <p:txBody>
          <a:bodyPr/>
          <a:lstStyle>
            <a:lvl1pPr>
              <a:defRPr/>
            </a:lvl1pPr>
          </a:lstStyle>
          <a:p>
            <a:pPr>
              <a:defRPr/>
            </a:pPr>
            <a:fld id="{8814D04F-76A8-EF47-B7A3-A6B9A92B7F26}" type="slidenum">
              <a:rPr lang="en-US"/>
              <a:pPr>
                <a:defRPr/>
              </a:pPr>
              <a:t>‹#›</a:t>
            </a:fld>
            <a:endParaRPr lang="en-US"/>
          </a:p>
        </p:txBody>
      </p:sp>
    </p:spTree>
    <p:extLst>
      <p:ext uri="{BB962C8B-B14F-4D97-AF65-F5344CB8AC3E}">
        <p14:creationId xmlns:p14="http://schemas.microsoft.com/office/powerpoint/2010/main" val="15434225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idx="10"/>
          </p:nvPr>
        </p:nvSpPr>
        <p:spPr>
          <a:ln/>
        </p:spPr>
        <p:txBody>
          <a:bodyPr/>
          <a:lstStyle>
            <a:lvl1pPr>
              <a:defRPr/>
            </a:lvl1pPr>
          </a:lstStyle>
          <a:p>
            <a:pPr>
              <a:defRPr/>
            </a:pPr>
            <a:fld id="{F892A506-835F-2D46-99E8-A7EC6ACEE55E}" type="slidenum">
              <a:rPr lang="en-US"/>
              <a:pPr>
                <a:defRPr/>
              </a:pPr>
              <a:t>‹#›</a:t>
            </a:fld>
            <a:endParaRPr lang="en-US"/>
          </a:p>
        </p:txBody>
      </p:sp>
    </p:spTree>
    <p:extLst>
      <p:ext uri="{BB962C8B-B14F-4D97-AF65-F5344CB8AC3E}">
        <p14:creationId xmlns:p14="http://schemas.microsoft.com/office/powerpoint/2010/main" val="31676657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idx="10"/>
          </p:nvPr>
        </p:nvSpPr>
        <p:spPr>
          <a:ln/>
        </p:spPr>
        <p:txBody>
          <a:bodyPr/>
          <a:lstStyle>
            <a:lvl1pPr>
              <a:defRPr/>
            </a:lvl1pPr>
          </a:lstStyle>
          <a:p>
            <a:pPr>
              <a:defRPr/>
            </a:pPr>
            <a:fld id="{30C8FC3C-9F28-A14C-A5A7-2079C8077AE3}" type="slidenum">
              <a:rPr lang="en-US"/>
              <a:pPr>
                <a:defRPr/>
              </a:pPr>
              <a:t>‹#›</a:t>
            </a:fld>
            <a:endParaRPr lang="en-US"/>
          </a:p>
        </p:txBody>
      </p:sp>
    </p:spTree>
    <p:extLst>
      <p:ext uri="{BB962C8B-B14F-4D97-AF65-F5344CB8AC3E}">
        <p14:creationId xmlns:p14="http://schemas.microsoft.com/office/powerpoint/2010/main" val="10223800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E08EA119-AA4E-2A4E-87AE-8B75F695F37F}" type="slidenum">
              <a:rPr lang="en-US"/>
              <a:pPr>
                <a:defRPr/>
              </a:pPr>
              <a:t>‹#›</a:t>
            </a:fld>
            <a:endParaRPr lang="en-US"/>
          </a:p>
        </p:txBody>
      </p:sp>
    </p:spTree>
    <p:extLst>
      <p:ext uri="{BB962C8B-B14F-4D97-AF65-F5344CB8AC3E}">
        <p14:creationId xmlns:p14="http://schemas.microsoft.com/office/powerpoint/2010/main" val="25227230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26E28D25-08D3-6C40-986C-34B72D777C35}" type="slidenum">
              <a:rPr lang="en-US"/>
              <a:pPr>
                <a:defRPr/>
              </a:pPr>
              <a:t>‹#›</a:t>
            </a:fld>
            <a:endParaRPr lang="en-US"/>
          </a:p>
        </p:txBody>
      </p:sp>
    </p:spTree>
    <p:extLst>
      <p:ext uri="{BB962C8B-B14F-4D97-AF65-F5344CB8AC3E}">
        <p14:creationId xmlns:p14="http://schemas.microsoft.com/office/powerpoint/2010/main" val="7184650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914215E9-4330-FA45-B983-D71E966C2494}" type="slidenum">
              <a:rPr lang="en-US"/>
              <a:pPr>
                <a:defRPr/>
              </a:pPr>
              <a:t>‹#›</a:t>
            </a:fld>
            <a:endParaRPr lang="en-US"/>
          </a:p>
        </p:txBody>
      </p:sp>
    </p:spTree>
    <p:extLst>
      <p:ext uri="{BB962C8B-B14F-4D97-AF65-F5344CB8AC3E}">
        <p14:creationId xmlns:p14="http://schemas.microsoft.com/office/powerpoint/2010/main" val="22698530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081E9661-F860-3940-835C-E06907127E0F}" type="slidenum">
              <a:rPr lang="en-US"/>
              <a:pPr>
                <a:defRPr/>
              </a:pPr>
              <a:t>‹#›</a:t>
            </a:fld>
            <a:endParaRPr lang="en-US"/>
          </a:p>
        </p:txBody>
      </p:sp>
    </p:spTree>
    <p:extLst>
      <p:ext uri="{BB962C8B-B14F-4D97-AF65-F5344CB8AC3E}">
        <p14:creationId xmlns:p14="http://schemas.microsoft.com/office/powerpoint/2010/main" val="13421550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837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837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5C724554-936B-594D-AA13-DCF3599F31F6}" type="slidenum">
              <a:rPr lang="en-US"/>
              <a:pPr>
                <a:defRPr/>
              </a:pPr>
              <a:t>‹#›</a:t>
            </a:fld>
            <a:endParaRPr lang="en-US"/>
          </a:p>
        </p:txBody>
      </p:sp>
    </p:spTree>
    <p:extLst>
      <p:ext uri="{BB962C8B-B14F-4D97-AF65-F5344CB8AC3E}">
        <p14:creationId xmlns:p14="http://schemas.microsoft.com/office/powerpoint/2010/main" val="27005757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a:t>Click to edit Master title style</a:t>
            </a:r>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sldNum" idx="10"/>
          </p:nvPr>
        </p:nvSpPr>
        <p:spPr>
          <a:ln/>
        </p:spPr>
        <p:txBody>
          <a:bodyPr/>
          <a:lstStyle>
            <a:lvl1pPr>
              <a:defRPr/>
            </a:lvl1pPr>
          </a:lstStyle>
          <a:p>
            <a:pPr>
              <a:defRPr/>
            </a:pPr>
            <a:fld id="{F2643782-7F98-C240-B400-941BC47D0265}" type="slidenum">
              <a:rPr lang="en-US"/>
              <a:pPr>
                <a:defRPr/>
              </a:pPr>
              <a:t>‹#›</a:t>
            </a:fld>
            <a:endParaRPr lang="en-US"/>
          </a:p>
        </p:txBody>
      </p:sp>
    </p:spTree>
    <p:extLst>
      <p:ext uri="{BB962C8B-B14F-4D97-AF65-F5344CB8AC3E}">
        <p14:creationId xmlns:p14="http://schemas.microsoft.com/office/powerpoint/2010/main" val="406465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extLst>
      <p:ext uri="{BB962C8B-B14F-4D97-AF65-F5344CB8AC3E}">
        <p14:creationId xmlns:p14="http://schemas.microsoft.com/office/powerpoint/2010/main" val="15073962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5B8CBC84-CF0E-6748-9A51-2D6D5BE0CA0C}" type="slidenum">
              <a:rPr lang="en-US"/>
              <a:pPr>
                <a:defRPr/>
              </a:pPr>
              <a:t>‹#›</a:t>
            </a:fld>
            <a:endParaRPr lang="en-US"/>
          </a:p>
        </p:txBody>
      </p:sp>
    </p:spTree>
    <p:extLst>
      <p:ext uri="{BB962C8B-B14F-4D97-AF65-F5344CB8AC3E}">
        <p14:creationId xmlns:p14="http://schemas.microsoft.com/office/powerpoint/2010/main" val="2407539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24813F10-CD68-2443-9E49-10ABB37826FC}" type="slidenum">
              <a:rPr lang="en-US"/>
              <a:pPr>
                <a:defRPr/>
              </a:pPr>
              <a:t>‹#›</a:t>
            </a:fld>
            <a:endParaRPr lang="en-US"/>
          </a:p>
        </p:txBody>
      </p:sp>
    </p:spTree>
    <p:extLst>
      <p:ext uri="{BB962C8B-B14F-4D97-AF65-F5344CB8AC3E}">
        <p14:creationId xmlns:p14="http://schemas.microsoft.com/office/powerpoint/2010/main" val="23467616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82825"/>
            <a:ext cx="5768975"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2250" y="2282825"/>
            <a:ext cx="5770563" cy="642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idx="10"/>
          </p:nvPr>
        </p:nvSpPr>
        <p:spPr>
          <a:ln/>
        </p:spPr>
        <p:txBody>
          <a:bodyPr/>
          <a:lstStyle>
            <a:lvl1pPr>
              <a:defRPr/>
            </a:lvl1pPr>
          </a:lstStyle>
          <a:p>
            <a:pPr>
              <a:defRPr/>
            </a:pPr>
            <a:fld id="{F60AE281-65E5-9D4B-9BFC-76737B3E54BF}" type="slidenum">
              <a:rPr lang="en-US"/>
              <a:pPr>
                <a:defRPr/>
              </a:pPr>
              <a:t>‹#›</a:t>
            </a:fld>
            <a:endParaRPr lang="en-US"/>
          </a:p>
        </p:txBody>
      </p:sp>
    </p:spTree>
    <p:extLst>
      <p:ext uri="{BB962C8B-B14F-4D97-AF65-F5344CB8AC3E}">
        <p14:creationId xmlns:p14="http://schemas.microsoft.com/office/powerpoint/2010/main" val="34908668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idx="10"/>
          </p:nvPr>
        </p:nvSpPr>
        <p:spPr>
          <a:ln/>
        </p:spPr>
        <p:txBody>
          <a:bodyPr/>
          <a:lstStyle>
            <a:lvl1pPr>
              <a:defRPr/>
            </a:lvl1pPr>
          </a:lstStyle>
          <a:p>
            <a:pPr>
              <a:defRPr/>
            </a:pPr>
            <a:fld id="{057C0DD2-435F-FE47-B667-B04FA794E616}" type="slidenum">
              <a:rPr lang="en-US"/>
              <a:pPr>
                <a:defRPr/>
              </a:pPr>
              <a:t>‹#›</a:t>
            </a:fld>
            <a:endParaRPr lang="en-US"/>
          </a:p>
        </p:txBody>
      </p:sp>
    </p:spTree>
    <p:extLst>
      <p:ext uri="{BB962C8B-B14F-4D97-AF65-F5344CB8AC3E}">
        <p14:creationId xmlns:p14="http://schemas.microsoft.com/office/powerpoint/2010/main" val="8660675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idx="10"/>
          </p:nvPr>
        </p:nvSpPr>
        <p:spPr>
          <a:ln/>
        </p:spPr>
        <p:txBody>
          <a:bodyPr/>
          <a:lstStyle>
            <a:lvl1pPr>
              <a:defRPr/>
            </a:lvl1pPr>
          </a:lstStyle>
          <a:p>
            <a:pPr>
              <a:defRPr/>
            </a:pPr>
            <a:fld id="{B79ACD1A-655D-1C4C-8EFA-3B465160B240}" type="slidenum">
              <a:rPr lang="en-US"/>
              <a:pPr>
                <a:defRPr/>
              </a:pPr>
              <a:t>‹#›</a:t>
            </a:fld>
            <a:endParaRPr lang="en-US"/>
          </a:p>
        </p:txBody>
      </p:sp>
    </p:spTree>
    <p:extLst>
      <p:ext uri="{BB962C8B-B14F-4D97-AF65-F5344CB8AC3E}">
        <p14:creationId xmlns:p14="http://schemas.microsoft.com/office/powerpoint/2010/main" val="11214910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1C1A53AF-FBD6-B34A-8CE3-EE9BAF3766D7}" type="slidenum">
              <a:rPr lang="en-US"/>
              <a:pPr>
                <a:defRPr/>
              </a:pPr>
              <a:t>‹#›</a:t>
            </a:fld>
            <a:endParaRPr lang="en-US"/>
          </a:p>
        </p:txBody>
      </p:sp>
    </p:spTree>
    <p:extLst>
      <p:ext uri="{BB962C8B-B14F-4D97-AF65-F5344CB8AC3E}">
        <p14:creationId xmlns:p14="http://schemas.microsoft.com/office/powerpoint/2010/main" val="31541286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0886842D-90FF-7C40-A016-71B6868CAF2C}" type="slidenum">
              <a:rPr lang="en-US"/>
              <a:pPr>
                <a:defRPr/>
              </a:pPr>
              <a:t>‹#›</a:t>
            </a:fld>
            <a:endParaRPr lang="en-US"/>
          </a:p>
        </p:txBody>
      </p:sp>
    </p:spTree>
    <p:extLst>
      <p:ext uri="{BB962C8B-B14F-4D97-AF65-F5344CB8AC3E}">
        <p14:creationId xmlns:p14="http://schemas.microsoft.com/office/powerpoint/2010/main" val="35016982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E28F4298-CA30-DE4C-A964-C62585A07054}" type="slidenum">
              <a:rPr lang="en-US"/>
              <a:pPr>
                <a:defRPr/>
              </a:pPr>
              <a:t>‹#›</a:t>
            </a:fld>
            <a:endParaRPr lang="en-US"/>
          </a:p>
        </p:txBody>
      </p:sp>
    </p:spTree>
    <p:extLst>
      <p:ext uri="{BB962C8B-B14F-4D97-AF65-F5344CB8AC3E}">
        <p14:creationId xmlns:p14="http://schemas.microsoft.com/office/powerpoint/2010/main" val="422511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B1307073-7A9C-A34F-8457-50ADD26ACBC5}" type="slidenum">
              <a:rPr lang="en-US"/>
              <a:pPr>
                <a:defRPr/>
              </a:pPr>
              <a:t>‹#›</a:t>
            </a:fld>
            <a:endParaRPr lang="en-US"/>
          </a:p>
        </p:txBody>
      </p:sp>
    </p:spTree>
    <p:extLst>
      <p:ext uri="{BB962C8B-B14F-4D97-AF65-F5344CB8AC3E}">
        <p14:creationId xmlns:p14="http://schemas.microsoft.com/office/powerpoint/2010/main" val="5311706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9913" y="328613"/>
            <a:ext cx="2962275" cy="8378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328613"/>
            <a:ext cx="8736013" cy="837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idx="10"/>
          </p:nvPr>
        </p:nvSpPr>
        <p:spPr>
          <a:ln/>
        </p:spPr>
        <p:txBody>
          <a:bodyPr/>
          <a:lstStyle>
            <a:lvl1pPr>
              <a:defRPr/>
            </a:lvl1pPr>
          </a:lstStyle>
          <a:p>
            <a:pPr>
              <a:defRPr/>
            </a:pPr>
            <a:fld id="{FD5A18DA-02BE-3441-A58D-D1AF053E03C3}" type="slidenum">
              <a:rPr lang="en-US"/>
              <a:pPr>
                <a:defRPr/>
              </a:pPr>
              <a:t>‹#›</a:t>
            </a:fld>
            <a:endParaRPr lang="en-US"/>
          </a:p>
        </p:txBody>
      </p:sp>
    </p:spTree>
    <p:extLst>
      <p:ext uri="{BB962C8B-B14F-4D97-AF65-F5344CB8AC3E}">
        <p14:creationId xmlns:p14="http://schemas.microsoft.com/office/powerpoint/2010/main" val="388545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2.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2050" name="Line 2"/>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 name="Rectangle 3"/>
          <p:cNvSpPr>
            <a:spLocks noGrp="1" noChangeArrowheads="1"/>
          </p:cNvSpPr>
          <p:nvPr>
            <p:ph type="body" idx="1"/>
          </p:nvPr>
        </p:nvSpPr>
        <p:spPr bwMode="auto">
          <a:xfrm>
            <a:off x="571500" y="2324100"/>
            <a:ext cx="11850688" cy="6554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11266" name="Line 2"/>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7" name="Rectangle 3"/>
          <p:cNvSpPr>
            <a:spLocks noGrp="1" noChangeArrowheads="1"/>
          </p:cNvSpPr>
          <p:nvPr>
            <p:ph type="sldNum"/>
          </p:nvPr>
        </p:nvSpPr>
        <p:spPr bwMode="auto">
          <a:xfrm>
            <a:off x="12268200" y="9194800"/>
            <a:ext cx="300038"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1" compatLnSpc="1">
            <a:prstTxWarp prst="textNoShape">
              <a:avLst/>
            </a:prstTxWarp>
          </a:bodyPr>
          <a:lstStyle>
            <a:lvl1pPr algn="r" eaLnBrk="1">
              <a:buClrTx/>
              <a:buFontTx/>
              <a:buNone/>
              <a:defRPr sz="1400">
                <a:solidFill>
                  <a:srgbClr val="000000"/>
                </a:solidFill>
                <a:latin typeface="+mn-lt"/>
                <a:cs typeface="Tahoma" charset="0"/>
              </a:defRPr>
            </a:lvl1pPr>
          </a:lstStyle>
          <a:p>
            <a:pPr>
              <a:defRPr/>
            </a:pPr>
            <a:fld id="{9E15170F-BF4F-F742-BA51-3C0C03EA7196}" type="slidenum">
              <a:rPr lang="en-US"/>
              <a:pPr>
                <a:defRPr/>
              </a:pPr>
              <a:t>‹#›</a:t>
            </a:fld>
            <a:endParaRPr lang="en-US"/>
          </a:p>
        </p:txBody>
      </p:sp>
      <p:sp>
        <p:nvSpPr>
          <p:cNvPr id="11268" name="Rectangle 4"/>
          <p:cNvSpPr>
            <a:spLocks noGrp="1" noChangeArrowheads="1"/>
          </p:cNvSpPr>
          <p:nvPr>
            <p:ph type="body" idx="1"/>
          </p:nvPr>
        </p:nvSpPr>
        <p:spPr bwMode="auto">
          <a:xfrm>
            <a:off x="650875" y="2282825"/>
            <a:ext cx="11691938" cy="6424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idx="1"/>
          </p:nvPr>
        </p:nvSpPr>
        <p:spPr bwMode="auto">
          <a:xfrm>
            <a:off x="8369300" y="2324100"/>
            <a:ext cx="4052888" cy="8902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2290" name="Rectangle 2"/>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12291" name="Line 3"/>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bwMode="auto">
          <a:xfrm>
            <a:off x="571500" y="863600"/>
            <a:ext cx="11850688" cy="8355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72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72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72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72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72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72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72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72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72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431800" y="8813800"/>
            <a:ext cx="8243888" cy="2232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4338" name="Line 2"/>
          <p:cNvSpPr>
            <a:spLocks noChangeShapeType="1"/>
          </p:cNvSpPr>
          <p:nvPr/>
        </p:nvSpPr>
        <p:spPr bwMode="auto">
          <a:xfrm flipH="1">
            <a:off x="9055100" y="519113"/>
            <a:ext cx="23813" cy="7964487"/>
          </a:xfrm>
          <a:prstGeom prst="line">
            <a:avLst/>
          </a:prstGeom>
          <a:noFill/>
          <a:ln w="12600" cap="sq">
            <a:solidFill>
              <a:srgbClr val="9A9A9A"/>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4339" name="Line 3"/>
          <p:cNvSpPr>
            <a:spLocks noChangeShapeType="1"/>
          </p:cNvSpPr>
          <p:nvPr/>
        </p:nvSpPr>
        <p:spPr bwMode="auto">
          <a:xfrm>
            <a:off x="9066213" y="3092450"/>
            <a:ext cx="3430587" cy="1588"/>
          </a:xfrm>
          <a:prstGeom prst="line">
            <a:avLst/>
          </a:prstGeom>
          <a:noFill/>
          <a:ln w="12600" cap="sq">
            <a:solidFill>
              <a:srgbClr val="9A9A9A"/>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4340" name="Line 4"/>
          <p:cNvSpPr>
            <a:spLocks noChangeShapeType="1"/>
          </p:cNvSpPr>
          <p:nvPr/>
        </p:nvSpPr>
        <p:spPr bwMode="auto">
          <a:xfrm>
            <a:off x="9066213" y="5873750"/>
            <a:ext cx="3430587" cy="1588"/>
          </a:xfrm>
          <a:prstGeom prst="line">
            <a:avLst/>
          </a:prstGeom>
          <a:noFill/>
          <a:ln w="12600" cap="sq">
            <a:solidFill>
              <a:srgbClr val="9A9A9A"/>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p:txStyles>
    <p:titleStyle>
      <a:lvl1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mj-lt"/>
          <a:ea typeface="+mj-ea"/>
          <a:cs typeface="+mj-cs"/>
        </a:defRPr>
      </a:lvl1pPr>
      <a:lvl2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2pPr>
      <a:lvl3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3pPr>
      <a:lvl4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4pPr>
      <a:lvl5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5pPr>
      <a:lvl6pPr marL="25146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6pPr>
      <a:lvl7pPr marL="29718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7pPr>
      <a:lvl8pPr marL="34290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8pPr>
      <a:lvl9pPr marL="38862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1pPr>
      <a:lvl2pPr marL="742950" indent="-28575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2pPr>
      <a:lvl3pPr marL="1143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3pPr>
      <a:lvl4pPr marL="1600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4pPr>
      <a:lvl5pPr marL="20574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5pPr>
      <a:lvl6pPr marL="25146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6pPr>
      <a:lvl7pPr marL="29718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7pPr>
      <a:lvl8pPr marL="3429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8pPr>
      <a:lvl9pPr marL="3886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bwMode="auto">
          <a:xfrm>
            <a:off x="571500" y="2324100"/>
            <a:ext cx="11850688" cy="6554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5362" name="Rectangle 2"/>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15363" name="Line 3"/>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body" idx="1"/>
          </p:nvPr>
        </p:nvSpPr>
        <p:spPr bwMode="auto">
          <a:xfrm>
            <a:off x="431800" y="8813800"/>
            <a:ext cx="8243888" cy="2232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6386" name="Line 2"/>
          <p:cNvSpPr>
            <a:spLocks noChangeShapeType="1"/>
          </p:cNvSpPr>
          <p:nvPr/>
        </p:nvSpPr>
        <p:spPr bwMode="auto">
          <a:xfrm flipH="1">
            <a:off x="4419600" y="1778000"/>
            <a:ext cx="23813" cy="5054600"/>
          </a:xfrm>
          <a:prstGeom prst="line">
            <a:avLst/>
          </a:prstGeom>
          <a:noFill/>
          <a:ln w="12600" cap="sq">
            <a:solidFill>
              <a:srgbClr val="9A9A9A"/>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mj-lt"/>
          <a:ea typeface="+mj-ea"/>
          <a:cs typeface="+mj-cs"/>
        </a:defRPr>
      </a:lvl1pPr>
      <a:lvl2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2pPr>
      <a:lvl3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3pPr>
      <a:lvl4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4pPr>
      <a:lvl5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5pPr>
      <a:lvl6pPr marL="25146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6pPr>
      <a:lvl7pPr marL="29718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7pPr>
      <a:lvl8pPr marL="34290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8pPr>
      <a:lvl9pPr marL="38862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1pPr>
      <a:lvl2pPr marL="742950" indent="-28575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2pPr>
      <a:lvl3pPr marL="1143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3pPr>
      <a:lvl4pPr marL="1600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4pPr>
      <a:lvl5pPr marL="20574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5pPr>
      <a:lvl6pPr marL="25146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6pPr>
      <a:lvl7pPr marL="29718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7pPr>
      <a:lvl8pPr marL="3429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8pPr>
      <a:lvl9pPr marL="3886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bwMode="auto">
          <a:xfrm>
            <a:off x="571500" y="5016500"/>
            <a:ext cx="5068888" cy="3660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7410" name="Line 2"/>
          <p:cNvSpPr>
            <a:spLocks noChangeShapeType="1"/>
          </p:cNvSpPr>
          <p:nvPr/>
        </p:nvSpPr>
        <p:spPr bwMode="auto">
          <a:xfrm>
            <a:off x="647700" y="4749800"/>
            <a:ext cx="4881563"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7411" name="Rectangle 3"/>
          <p:cNvSpPr>
            <a:spLocks noGrp="1" noChangeArrowheads="1"/>
          </p:cNvSpPr>
          <p:nvPr>
            <p:ph type="title"/>
          </p:nvPr>
        </p:nvSpPr>
        <p:spPr bwMode="auto">
          <a:xfrm>
            <a:off x="571500" y="1320800"/>
            <a:ext cx="5068888" cy="3163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1409700" y="7785100"/>
            <a:ext cx="5780088" cy="1690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t>Click to edit the title text format</a:t>
            </a:r>
          </a:p>
        </p:txBody>
      </p:sp>
      <p:sp>
        <p:nvSpPr>
          <p:cNvPr id="18434" name="Line 2"/>
          <p:cNvSpPr>
            <a:spLocks noChangeShapeType="1"/>
          </p:cNvSpPr>
          <p:nvPr/>
        </p:nvSpPr>
        <p:spPr bwMode="auto">
          <a:xfrm>
            <a:off x="7543800" y="7975600"/>
            <a:ext cx="1588" cy="1422400"/>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8435" name="Rectangle 3"/>
          <p:cNvSpPr>
            <a:spLocks noGrp="1" noChangeArrowheads="1"/>
          </p:cNvSpPr>
          <p:nvPr>
            <p:ph type="body" idx="1"/>
          </p:nvPr>
        </p:nvSpPr>
        <p:spPr bwMode="auto">
          <a:xfrm>
            <a:off x="7848600" y="8470900"/>
            <a:ext cx="4941888" cy="3660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p:txStyles>
    <p:titleStyle>
      <a:lvl1pPr algn="r"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r"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r"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r"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r"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r"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r"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r"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r"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ct val="0"/>
        </a:spcBef>
        <a:spcAft>
          <a:spcPct val="0"/>
        </a:spcAft>
        <a:buClr>
          <a:srgbClr val="000000"/>
        </a:buClr>
        <a:buSzPct val="100000"/>
        <a:buFont typeface="Times New Roman" charset="0"/>
        <a:defRPr sz="2600">
          <a:solidFill>
            <a:srgbClr val="999999"/>
          </a:solidFill>
          <a:latin typeface="+mn-lt"/>
          <a:ea typeface="+mn-ea"/>
          <a:cs typeface="+mn-cs"/>
        </a:defRPr>
      </a:lvl1pPr>
      <a:lvl2pPr marL="742950" indent="-285750" algn="l" defTabSz="358775" rtl="0" eaLnBrk="0" fontAlgn="base" hangingPunct="0">
        <a:spcBef>
          <a:spcPct val="0"/>
        </a:spcBef>
        <a:spcAft>
          <a:spcPct val="0"/>
        </a:spcAft>
        <a:buClr>
          <a:srgbClr val="000000"/>
        </a:buClr>
        <a:buSzPct val="100000"/>
        <a:buFont typeface="Times New Roman" charset="0"/>
        <a:defRPr sz="2600">
          <a:solidFill>
            <a:srgbClr val="999999"/>
          </a:solidFill>
          <a:latin typeface="+mn-lt"/>
          <a:ea typeface="+mn-ea"/>
          <a:cs typeface="+mn-cs"/>
        </a:defRPr>
      </a:lvl2pPr>
      <a:lvl3pPr marL="1143000" indent="-228600" algn="l" defTabSz="358775" rtl="0" eaLnBrk="0" fontAlgn="base" hangingPunct="0">
        <a:spcBef>
          <a:spcPct val="0"/>
        </a:spcBef>
        <a:spcAft>
          <a:spcPct val="0"/>
        </a:spcAft>
        <a:buClr>
          <a:srgbClr val="000000"/>
        </a:buClr>
        <a:buSzPct val="100000"/>
        <a:buFont typeface="Times New Roman" charset="0"/>
        <a:defRPr sz="2600">
          <a:solidFill>
            <a:srgbClr val="999999"/>
          </a:solidFill>
          <a:latin typeface="+mn-lt"/>
          <a:ea typeface="+mn-ea"/>
          <a:cs typeface="+mn-cs"/>
        </a:defRPr>
      </a:lvl3pPr>
      <a:lvl4pPr marL="1600200" indent="-228600" algn="l" defTabSz="358775" rtl="0" eaLnBrk="0" fontAlgn="base" hangingPunct="0">
        <a:spcBef>
          <a:spcPct val="0"/>
        </a:spcBef>
        <a:spcAft>
          <a:spcPct val="0"/>
        </a:spcAft>
        <a:buClr>
          <a:srgbClr val="000000"/>
        </a:buClr>
        <a:buSzPct val="100000"/>
        <a:buFont typeface="Times New Roman" charset="0"/>
        <a:defRPr sz="2600">
          <a:solidFill>
            <a:srgbClr val="999999"/>
          </a:solidFill>
          <a:latin typeface="+mn-lt"/>
          <a:ea typeface="+mn-ea"/>
          <a:cs typeface="+mn-cs"/>
        </a:defRPr>
      </a:lvl4pPr>
      <a:lvl5pPr marL="2057400" indent="-228600" algn="l" defTabSz="358775" rtl="0" eaLnBrk="0" fontAlgn="base" hangingPunct="0">
        <a:spcBef>
          <a:spcPct val="0"/>
        </a:spcBef>
        <a:spcAft>
          <a:spcPct val="0"/>
        </a:spcAft>
        <a:buClr>
          <a:srgbClr val="000000"/>
        </a:buClr>
        <a:buSzPct val="100000"/>
        <a:buFont typeface="Times New Roman" charset="0"/>
        <a:defRPr sz="2600">
          <a:solidFill>
            <a:srgbClr val="999999"/>
          </a:solidFill>
          <a:latin typeface="+mn-lt"/>
          <a:ea typeface="+mn-ea"/>
          <a:cs typeface="+mn-cs"/>
        </a:defRPr>
      </a:lvl5pPr>
      <a:lvl6pPr marL="2514600" indent="-228600" algn="l" defTabSz="358775" rtl="0" eaLnBrk="0" fontAlgn="base" hangingPunct="0">
        <a:spcBef>
          <a:spcPct val="0"/>
        </a:spcBef>
        <a:spcAft>
          <a:spcPct val="0"/>
        </a:spcAft>
        <a:buClr>
          <a:srgbClr val="000000"/>
        </a:buClr>
        <a:buSzPct val="100000"/>
        <a:buFont typeface="Times New Roman" charset="0"/>
        <a:defRPr sz="2600">
          <a:solidFill>
            <a:srgbClr val="999999"/>
          </a:solidFill>
          <a:latin typeface="+mn-lt"/>
          <a:ea typeface="+mn-ea"/>
          <a:cs typeface="+mn-cs"/>
        </a:defRPr>
      </a:lvl6pPr>
      <a:lvl7pPr marL="2971800" indent="-228600" algn="l" defTabSz="358775" rtl="0" eaLnBrk="0" fontAlgn="base" hangingPunct="0">
        <a:spcBef>
          <a:spcPct val="0"/>
        </a:spcBef>
        <a:spcAft>
          <a:spcPct val="0"/>
        </a:spcAft>
        <a:buClr>
          <a:srgbClr val="000000"/>
        </a:buClr>
        <a:buSzPct val="100000"/>
        <a:buFont typeface="Times New Roman" charset="0"/>
        <a:defRPr sz="2600">
          <a:solidFill>
            <a:srgbClr val="999999"/>
          </a:solidFill>
          <a:latin typeface="+mn-lt"/>
          <a:ea typeface="+mn-ea"/>
          <a:cs typeface="+mn-cs"/>
        </a:defRPr>
      </a:lvl7pPr>
      <a:lvl8pPr marL="3429000" indent="-228600" algn="l" defTabSz="358775" rtl="0" eaLnBrk="0" fontAlgn="base" hangingPunct="0">
        <a:spcBef>
          <a:spcPct val="0"/>
        </a:spcBef>
        <a:spcAft>
          <a:spcPct val="0"/>
        </a:spcAft>
        <a:buClr>
          <a:srgbClr val="000000"/>
        </a:buClr>
        <a:buSzPct val="100000"/>
        <a:buFont typeface="Times New Roman" charset="0"/>
        <a:defRPr sz="2600">
          <a:solidFill>
            <a:srgbClr val="999999"/>
          </a:solidFill>
          <a:latin typeface="+mn-lt"/>
          <a:ea typeface="+mn-ea"/>
          <a:cs typeface="+mn-cs"/>
        </a:defRPr>
      </a:lvl8pPr>
      <a:lvl9pPr marL="3886200" indent="-228600" algn="l" defTabSz="358775" rtl="0" eaLnBrk="0" fontAlgn="base" hangingPunct="0">
        <a:spcBef>
          <a:spcPct val="0"/>
        </a:spcBef>
        <a:spcAft>
          <a:spcPct val="0"/>
        </a:spcAft>
        <a:buClr>
          <a:srgbClr val="000000"/>
        </a:buClr>
        <a:buSzPct val="100000"/>
        <a:buFont typeface="Times New Roman" charset="0"/>
        <a:defRPr sz="2600">
          <a:solidFill>
            <a:srgbClr val="99999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body" idx="1"/>
          </p:nvPr>
        </p:nvSpPr>
        <p:spPr bwMode="auto">
          <a:xfrm>
            <a:off x="431800" y="8813800"/>
            <a:ext cx="8243888" cy="2232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9458" name="Line 2"/>
          <p:cNvSpPr>
            <a:spLocks noChangeShapeType="1"/>
          </p:cNvSpPr>
          <p:nvPr/>
        </p:nvSpPr>
        <p:spPr bwMode="auto">
          <a:xfrm>
            <a:off x="6502400" y="1803400"/>
            <a:ext cx="1588" cy="4318000"/>
          </a:xfrm>
          <a:prstGeom prst="line">
            <a:avLst/>
          </a:prstGeom>
          <a:noFill/>
          <a:ln w="12600" cap="sq">
            <a:solidFill>
              <a:srgbClr val="9A9A9A"/>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hdr="0"/>
  <p:txStyles>
    <p:titleStyle>
      <a:lvl1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mj-lt"/>
          <a:ea typeface="+mj-ea"/>
          <a:cs typeface="+mj-cs"/>
        </a:defRPr>
      </a:lvl1pPr>
      <a:lvl2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2pPr>
      <a:lvl3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3pPr>
      <a:lvl4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4pPr>
      <a:lvl5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5pPr>
      <a:lvl6pPr marL="25146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6pPr>
      <a:lvl7pPr marL="29718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7pPr>
      <a:lvl8pPr marL="34290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8pPr>
      <a:lvl9pPr marL="38862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1pPr>
      <a:lvl2pPr marL="742950" indent="-28575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2pPr>
      <a:lvl3pPr marL="1143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3pPr>
      <a:lvl4pPr marL="1600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4pPr>
      <a:lvl5pPr marL="20574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5pPr>
      <a:lvl6pPr marL="25146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6pPr>
      <a:lvl7pPr marL="29718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7pPr>
      <a:lvl8pPr marL="3429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8pPr>
      <a:lvl9pPr marL="3886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bwMode="auto">
          <a:xfrm>
            <a:off x="431800" y="8813800"/>
            <a:ext cx="8243888" cy="2232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482" name="Line 2"/>
          <p:cNvSpPr>
            <a:spLocks noChangeShapeType="1"/>
          </p:cNvSpPr>
          <p:nvPr/>
        </p:nvSpPr>
        <p:spPr bwMode="auto">
          <a:xfrm flipH="1">
            <a:off x="6477000" y="508000"/>
            <a:ext cx="23813" cy="8013700"/>
          </a:xfrm>
          <a:prstGeom prst="line">
            <a:avLst/>
          </a:prstGeom>
          <a:noFill/>
          <a:ln w="12600" cap="sq">
            <a:solidFill>
              <a:srgbClr val="9A9A9A"/>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hdr="0"/>
  <p:txStyles>
    <p:titleStyle>
      <a:lvl1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mj-lt"/>
          <a:ea typeface="+mj-ea"/>
          <a:cs typeface="+mj-cs"/>
        </a:defRPr>
      </a:lvl1pPr>
      <a:lvl2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2pPr>
      <a:lvl3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3pPr>
      <a:lvl4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4pPr>
      <a:lvl5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5pPr>
      <a:lvl6pPr marL="25146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6pPr>
      <a:lvl7pPr marL="29718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7pPr>
      <a:lvl8pPr marL="34290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8pPr>
      <a:lvl9pPr marL="38862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1pPr>
      <a:lvl2pPr marL="742950" indent="-28575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2pPr>
      <a:lvl3pPr marL="1143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3pPr>
      <a:lvl4pPr marL="1600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4pPr>
      <a:lvl5pPr marL="20574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5pPr>
      <a:lvl6pPr marL="25146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6pPr>
      <a:lvl7pPr marL="29718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7pPr>
      <a:lvl8pPr marL="3429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8pPr>
      <a:lvl9pPr marL="3886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3074" name="Line 2"/>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075" name="Rectangle 3"/>
          <p:cNvSpPr>
            <a:spLocks noGrp="1" noChangeArrowheads="1"/>
          </p:cNvSpPr>
          <p:nvPr>
            <p:ph type="body" idx="1"/>
          </p:nvPr>
        </p:nvSpPr>
        <p:spPr bwMode="auto">
          <a:xfrm>
            <a:off x="650875" y="2282825"/>
            <a:ext cx="11691938" cy="6424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 name="Slide Number Placeholder 1"/>
          <p:cNvSpPr>
            <a:spLocks noGrp="1"/>
          </p:cNvSpPr>
          <p:nvPr>
            <p:ph type="sldNum" sz="quarter" idx="4"/>
          </p:nvPr>
        </p:nvSpPr>
        <p:spPr>
          <a:xfrm>
            <a:off x="9318625" y="9039225"/>
            <a:ext cx="3033713"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7D854EC2-8F58-5C4F-8AEB-33CAAE66C4B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body" idx="1"/>
          </p:nvPr>
        </p:nvSpPr>
        <p:spPr bwMode="auto">
          <a:xfrm>
            <a:off x="431800" y="8813800"/>
            <a:ext cx="8243888" cy="2232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1506" name="Line 2"/>
          <p:cNvSpPr>
            <a:spLocks noChangeShapeType="1"/>
          </p:cNvSpPr>
          <p:nvPr/>
        </p:nvSpPr>
        <p:spPr bwMode="auto">
          <a:xfrm flipH="1">
            <a:off x="4432300" y="1776413"/>
            <a:ext cx="23813" cy="5068887"/>
          </a:xfrm>
          <a:prstGeom prst="line">
            <a:avLst/>
          </a:prstGeom>
          <a:noFill/>
          <a:ln w="12600" cap="sq">
            <a:solidFill>
              <a:srgbClr val="9A9A9A"/>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1507" name="Line 3"/>
          <p:cNvSpPr>
            <a:spLocks noChangeShapeType="1"/>
          </p:cNvSpPr>
          <p:nvPr/>
        </p:nvSpPr>
        <p:spPr bwMode="auto">
          <a:xfrm flipH="1">
            <a:off x="8534400" y="1776413"/>
            <a:ext cx="23813" cy="5068887"/>
          </a:xfrm>
          <a:prstGeom prst="line">
            <a:avLst/>
          </a:prstGeom>
          <a:noFill/>
          <a:ln w="12600" cap="sq">
            <a:solidFill>
              <a:srgbClr val="9A9A9A"/>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hdr="0"/>
  <p:txStyles>
    <p:titleStyle>
      <a:lvl1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mj-lt"/>
          <a:ea typeface="+mj-ea"/>
          <a:cs typeface="+mj-cs"/>
        </a:defRPr>
      </a:lvl1pPr>
      <a:lvl2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2pPr>
      <a:lvl3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3pPr>
      <a:lvl4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4pPr>
      <a:lvl5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5pPr>
      <a:lvl6pPr marL="25146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6pPr>
      <a:lvl7pPr marL="29718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7pPr>
      <a:lvl8pPr marL="34290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8pPr>
      <a:lvl9pPr marL="38862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1pPr>
      <a:lvl2pPr marL="742950" indent="-28575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2pPr>
      <a:lvl3pPr marL="1143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3pPr>
      <a:lvl4pPr marL="1600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4pPr>
      <a:lvl5pPr marL="20574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5pPr>
      <a:lvl6pPr marL="25146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6pPr>
      <a:lvl7pPr marL="29718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7pPr>
      <a:lvl8pPr marL="3429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8pPr>
      <a:lvl9pPr marL="3886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bwMode="auto">
          <a:xfrm>
            <a:off x="431800" y="8813800"/>
            <a:ext cx="8243888" cy="2232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p:txStyles>
    <p:titleStyle>
      <a:lvl1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mj-lt"/>
          <a:ea typeface="+mj-ea"/>
          <a:cs typeface="+mj-cs"/>
        </a:defRPr>
      </a:lvl1pPr>
      <a:lvl2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2pPr>
      <a:lvl3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3pPr>
      <a:lvl4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4pPr>
      <a:lvl5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5pPr>
      <a:lvl6pPr marL="25146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6pPr>
      <a:lvl7pPr marL="29718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7pPr>
      <a:lvl8pPr marL="34290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8pPr>
      <a:lvl9pPr marL="38862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1pPr>
      <a:lvl2pPr marL="742950" indent="-28575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2pPr>
      <a:lvl3pPr marL="1143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3pPr>
      <a:lvl4pPr marL="1600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4pPr>
      <a:lvl5pPr marL="20574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5pPr>
      <a:lvl6pPr marL="25146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6pPr>
      <a:lvl7pPr marL="29718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7pPr>
      <a:lvl8pPr marL="3429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8pPr>
      <a:lvl9pPr marL="3886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body" idx="1"/>
          </p:nvPr>
        </p:nvSpPr>
        <p:spPr bwMode="auto">
          <a:xfrm>
            <a:off x="571500" y="2324100"/>
            <a:ext cx="5068888" cy="7318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3554" name="Line 2"/>
          <p:cNvSpPr>
            <a:spLocks noChangeShapeType="1"/>
          </p:cNvSpPr>
          <p:nvPr/>
        </p:nvSpPr>
        <p:spPr bwMode="auto">
          <a:xfrm>
            <a:off x="647700" y="1968500"/>
            <a:ext cx="48768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55" name="Rectangle 3"/>
          <p:cNvSpPr>
            <a:spLocks noGrp="1" noChangeArrowheads="1"/>
          </p:cNvSpPr>
          <p:nvPr>
            <p:ph type="title"/>
          </p:nvPr>
        </p:nvSpPr>
        <p:spPr bwMode="auto">
          <a:xfrm>
            <a:off x="571500" y="328613"/>
            <a:ext cx="50688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body" idx="1"/>
          </p:nvPr>
        </p:nvSpPr>
        <p:spPr bwMode="auto">
          <a:xfrm>
            <a:off x="431800" y="8813800"/>
            <a:ext cx="8243888" cy="2232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4578" name="Line 2"/>
          <p:cNvSpPr>
            <a:spLocks noChangeShapeType="1"/>
          </p:cNvSpPr>
          <p:nvPr/>
        </p:nvSpPr>
        <p:spPr bwMode="auto">
          <a:xfrm flipH="1">
            <a:off x="6477000" y="519113"/>
            <a:ext cx="23813" cy="7964487"/>
          </a:xfrm>
          <a:prstGeom prst="line">
            <a:avLst/>
          </a:prstGeom>
          <a:noFill/>
          <a:ln w="12600" cap="sq">
            <a:solidFill>
              <a:srgbClr val="9A9A9A"/>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79" name="Line 3"/>
          <p:cNvSpPr>
            <a:spLocks noChangeShapeType="1"/>
          </p:cNvSpPr>
          <p:nvPr/>
        </p:nvSpPr>
        <p:spPr bwMode="auto">
          <a:xfrm>
            <a:off x="6488113" y="4476750"/>
            <a:ext cx="5995987" cy="1588"/>
          </a:xfrm>
          <a:prstGeom prst="line">
            <a:avLst/>
          </a:prstGeom>
          <a:noFill/>
          <a:ln w="12600" cap="sq">
            <a:solidFill>
              <a:srgbClr val="9A9A9A"/>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p:txStyles>
    <p:titleStyle>
      <a:lvl1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mj-lt"/>
          <a:ea typeface="+mj-ea"/>
          <a:cs typeface="+mj-cs"/>
        </a:defRPr>
      </a:lvl1pPr>
      <a:lvl2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2pPr>
      <a:lvl3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3pPr>
      <a:lvl4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4pPr>
      <a:lvl5pPr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5pPr>
      <a:lvl6pPr marL="25146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6pPr>
      <a:lvl7pPr marL="29718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7pPr>
      <a:lvl8pPr marL="34290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8pPr>
      <a:lvl9pPr marL="3886200" indent="-228600" algn="r" defTabSz="358775" rtl="0" eaLnBrk="0" fontAlgn="base" hangingPunct="0">
        <a:spcBef>
          <a:spcPct val="0"/>
        </a:spcBef>
        <a:spcAft>
          <a:spcPct val="0"/>
        </a:spcAft>
        <a:buClr>
          <a:srgbClr val="000000"/>
        </a:buClr>
        <a:buSzPct val="100000"/>
        <a:buFont typeface="Times New Roman" charset="0"/>
        <a:defRPr sz="26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1pPr>
      <a:lvl2pPr marL="742950" indent="-28575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2pPr>
      <a:lvl3pPr marL="1143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3pPr>
      <a:lvl4pPr marL="1600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4pPr>
      <a:lvl5pPr marL="20574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5pPr>
      <a:lvl6pPr marL="25146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6pPr>
      <a:lvl7pPr marL="29718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7pPr>
      <a:lvl8pPr marL="34290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8pPr>
      <a:lvl9pPr marL="3886200" indent="-228600" algn="l" defTabSz="358775" rtl="0" eaLnBrk="0" fontAlgn="base" hangingPunct="0">
        <a:spcBef>
          <a:spcPct val="0"/>
        </a:spcBef>
        <a:spcAft>
          <a:spcPct val="0"/>
        </a:spcAft>
        <a:buClr>
          <a:srgbClr val="000000"/>
        </a:buClr>
        <a:buSzPct val="100000"/>
        <a:buFont typeface="Times New Roman" charset="0"/>
        <a:defRPr sz="2000">
          <a:solidFill>
            <a:srgbClr val="72727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body" idx="1"/>
          </p:nvPr>
        </p:nvSpPr>
        <p:spPr bwMode="auto">
          <a:xfrm>
            <a:off x="571500" y="2324100"/>
            <a:ext cx="5068888" cy="7318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5602" name="Rectangle 2"/>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25603" name="Line 3"/>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26626" name="Line 2"/>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27" name="Rectangle 3"/>
          <p:cNvSpPr>
            <a:spLocks noGrp="1" noChangeArrowheads="1"/>
          </p:cNvSpPr>
          <p:nvPr>
            <p:ph type="body" idx="1"/>
          </p:nvPr>
        </p:nvSpPr>
        <p:spPr bwMode="auto">
          <a:xfrm>
            <a:off x="571500" y="2324100"/>
            <a:ext cx="11850688" cy="6554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6628" name="Rectangle 4"/>
          <p:cNvSpPr>
            <a:spLocks noGrp="1" noChangeArrowheads="1"/>
          </p:cNvSpPr>
          <p:nvPr>
            <p:ph type="sldNum"/>
          </p:nvPr>
        </p:nvSpPr>
        <p:spPr bwMode="auto">
          <a:xfrm>
            <a:off x="12268200" y="9194800"/>
            <a:ext cx="300038"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1" compatLnSpc="1">
            <a:prstTxWarp prst="textNoShape">
              <a:avLst/>
            </a:prstTxWarp>
          </a:bodyPr>
          <a:lstStyle>
            <a:lvl1pPr algn="r" eaLnBrk="1">
              <a:buClrTx/>
              <a:buFontTx/>
              <a:buNone/>
              <a:defRPr sz="1400">
                <a:solidFill>
                  <a:srgbClr val="000000"/>
                </a:solidFill>
                <a:latin typeface="+mn-lt"/>
                <a:cs typeface="Tahoma" charset="0"/>
              </a:defRPr>
            </a:lvl1pPr>
          </a:lstStyle>
          <a:p>
            <a:pPr>
              <a:defRPr/>
            </a:pPr>
            <a:fld id="{FC6198F5-EBB4-8446-B074-2C0AE5D5E2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84750" y="8777288"/>
            <a:ext cx="2889250" cy="8239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7650" name="Rectangle 2"/>
          <p:cNvSpPr>
            <a:spLocks noGrp="1" noChangeArrowheads="1"/>
          </p:cNvSpPr>
          <p:nvPr>
            <p:ph type="dt"/>
          </p:nvPr>
        </p:nvSpPr>
        <p:spPr bwMode="auto">
          <a:xfrm>
            <a:off x="974725" y="8885238"/>
            <a:ext cx="2697163" cy="638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a:buClrTx/>
              <a:buFontTx/>
              <a:buNone/>
              <a:tabLst>
                <a:tab pos="360363" algn="l"/>
                <a:tab pos="720725" algn="l"/>
                <a:tab pos="1081088" algn="l"/>
                <a:tab pos="1441450" algn="l"/>
                <a:tab pos="1801813" algn="l"/>
                <a:tab pos="2162175" algn="l"/>
                <a:tab pos="2522538" algn="l"/>
              </a:tabLst>
              <a:defRPr sz="2400">
                <a:solidFill>
                  <a:srgbClr val="0000FF"/>
                </a:solidFill>
                <a:latin typeface="+mn-lt"/>
                <a:cs typeface="Tahoma" charset="0"/>
              </a:defRPr>
            </a:lvl1pPr>
          </a:lstStyle>
          <a:p>
            <a:pPr>
              <a:defRPr/>
            </a:pPr>
            <a:r>
              <a:rPr lang="en-US"/>
              <a:t>March 9, 2016</a:t>
            </a:r>
          </a:p>
        </p:txBody>
      </p:sp>
      <p:sp>
        <p:nvSpPr>
          <p:cNvPr id="27651" name="Text Box 3"/>
          <p:cNvSpPr txBox="1">
            <a:spLocks noChangeArrowheads="1"/>
          </p:cNvSpPr>
          <p:nvPr/>
        </p:nvSpPr>
        <p:spPr bwMode="auto">
          <a:xfrm>
            <a:off x="4441825" y="8885238"/>
            <a:ext cx="4116388" cy="6492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7652" name="Rectangle 4"/>
          <p:cNvSpPr>
            <a:spLocks noGrp="1" noChangeArrowheads="1"/>
          </p:cNvSpPr>
          <p:nvPr>
            <p:ph type="sldNum"/>
          </p:nvPr>
        </p:nvSpPr>
        <p:spPr bwMode="auto">
          <a:xfrm>
            <a:off x="9318625" y="8885238"/>
            <a:ext cx="2697163" cy="638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a:buClrTx/>
              <a:buFontTx/>
              <a:buNone/>
              <a:tabLst>
                <a:tab pos="360363" algn="l"/>
                <a:tab pos="720725" algn="l"/>
                <a:tab pos="1081088" algn="l"/>
                <a:tab pos="1441450" algn="l"/>
                <a:tab pos="1801813" algn="l"/>
                <a:tab pos="2162175" algn="l"/>
                <a:tab pos="2522538" algn="l"/>
              </a:tabLst>
              <a:defRPr sz="2400">
                <a:solidFill>
                  <a:srgbClr val="0000FF"/>
                </a:solidFill>
                <a:latin typeface="+mn-lt"/>
                <a:cs typeface="Tahoma" charset="0"/>
              </a:defRPr>
            </a:lvl1pPr>
          </a:lstStyle>
          <a:p>
            <a:pPr>
              <a:defRPr/>
            </a:pPr>
            <a:fld id="{A4BBA098-45FA-4740-B54A-326D89CB41EC}" type="slidenum">
              <a:rPr lang="en-US"/>
              <a:pPr>
                <a:defRPr/>
              </a:pPr>
              <a:t>‹#›</a:t>
            </a:fld>
            <a:endParaRPr lang="en-US"/>
          </a:p>
        </p:txBody>
      </p:sp>
      <p:sp>
        <p:nvSpPr>
          <p:cNvPr id="27653" name="Rectangle 5"/>
          <p:cNvSpPr>
            <a:spLocks noGrp="1" noChangeArrowheads="1"/>
          </p:cNvSpPr>
          <p:nvPr>
            <p:ph type="title"/>
          </p:nvPr>
        </p:nvSpPr>
        <p:spPr bwMode="auto">
          <a:xfrm>
            <a:off x="650875" y="388938"/>
            <a:ext cx="11691938" cy="161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7654" name="Rectangle 6"/>
          <p:cNvSpPr>
            <a:spLocks noGrp="1" noChangeArrowheads="1"/>
          </p:cNvSpPr>
          <p:nvPr>
            <p:ph type="body" idx="1"/>
          </p:nvPr>
        </p:nvSpPr>
        <p:spPr bwMode="auto">
          <a:xfrm>
            <a:off x="650875" y="2281238"/>
            <a:ext cx="11691938" cy="5645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2988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p:txStyles>
    <p:titleStyle>
      <a:lvl1pPr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mj-lt"/>
          <a:ea typeface="+mj-ea"/>
          <a:cs typeface="+mj-cs"/>
        </a:defRPr>
      </a:lvl1pPr>
      <a:lvl2pPr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2pPr>
      <a:lvl3pPr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3pPr>
      <a:lvl4pPr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4pPr>
      <a:lvl5pPr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5pPr>
      <a:lvl6pPr marL="2514600" indent="-228600"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6pPr>
      <a:lvl7pPr marL="2971800" indent="-228600"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7pPr>
      <a:lvl8pPr marL="3429000" indent="-228600"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8pPr>
      <a:lvl9pPr marL="3886200" indent="-228600"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9pPr>
    </p:titleStyle>
    <p:bodyStyle>
      <a:lvl1pPr marL="342900" indent="-342900" algn="l" defTabSz="358775" rtl="0" eaLnBrk="0" fontAlgn="base" hangingPunct="0">
        <a:lnSpc>
          <a:spcPct val="93000"/>
        </a:lnSpc>
        <a:spcBef>
          <a:spcPct val="0"/>
        </a:spcBef>
        <a:spcAft>
          <a:spcPts val="2013"/>
        </a:spcAft>
        <a:buClr>
          <a:srgbClr val="000000"/>
        </a:buClr>
        <a:buSzPct val="100000"/>
        <a:buFont typeface="Times New Roman" charset="0"/>
        <a:defRPr sz="3400" i="1">
          <a:solidFill>
            <a:srgbClr val="0000FF"/>
          </a:solidFill>
          <a:latin typeface="+mn-lt"/>
          <a:ea typeface="+mn-ea"/>
          <a:cs typeface="+mn-cs"/>
        </a:defRPr>
      </a:lvl1pPr>
      <a:lvl2pPr marL="742950" indent="-285750" algn="l" defTabSz="358775" rtl="0" eaLnBrk="0" fontAlgn="base" hangingPunct="0">
        <a:lnSpc>
          <a:spcPct val="93000"/>
        </a:lnSpc>
        <a:spcBef>
          <a:spcPct val="0"/>
        </a:spcBef>
        <a:spcAft>
          <a:spcPts val="1613"/>
        </a:spcAft>
        <a:buClr>
          <a:srgbClr val="000000"/>
        </a:buClr>
        <a:buSzPct val="100000"/>
        <a:buFont typeface="Times New Roman" charset="0"/>
        <a:defRPr sz="2600" i="1">
          <a:solidFill>
            <a:srgbClr val="000000"/>
          </a:solidFill>
          <a:latin typeface="+mn-lt"/>
          <a:ea typeface="+mn-ea"/>
          <a:cs typeface="+mn-cs"/>
        </a:defRPr>
      </a:lvl2pPr>
      <a:lvl3pPr marL="1143000" indent="-228600" algn="l" defTabSz="358775" rtl="0" eaLnBrk="0" fontAlgn="base" hangingPunct="0">
        <a:lnSpc>
          <a:spcPct val="93000"/>
        </a:lnSpc>
        <a:spcBef>
          <a:spcPct val="0"/>
        </a:spcBef>
        <a:spcAft>
          <a:spcPts val="1213"/>
        </a:spcAft>
        <a:buClr>
          <a:srgbClr val="000000"/>
        </a:buClr>
        <a:buSzPct val="100000"/>
        <a:buFont typeface="Times New Roman" charset="0"/>
        <a:defRPr sz="2300" i="1">
          <a:solidFill>
            <a:srgbClr val="000000"/>
          </a:solidFill>
          <a:latin typeface="+mn-lt"/>
          <a:ea typeface="+mn-ea"/>
          <a:cs typeface="+mn-cs"/>
        </a:defRPr>
      </a:lvl3pPr>
      <a:lvl4pPr marL="1600200" indent="-228600" algn="l" defTabSz="358775" rtl="0" eaLnBrk="0" fontAlgn="base" hangingPunct="0">
        <a:lnSpc>
          <a:spcPct val="93000"/>
        </a:lnSpc>
        <a:spcBef>
          <a:spcPct val="0"/>
        </a:spcBef>
        <a:spcAft>
          <a:spcPts val="813"/>
        </a:spcAft>
        <a:buClr>
          <a:srgbClr val="000000"/>
        </a:buClr>
        <a:buSzPct val="100000"/>
        <a:buFont typeface="Times New Roman" charset="0"/>
        <a:defRPr sz="2000" i="1">
          <a:solidFill>
            <a:srgbClr val="000000"/>
          </a:solidFill>
          <a:latin typeface="+mn-lt"/>
          <a:ea typeface="+mn-ea"/>
          <a:cs typeface="+mn-cs"/>
        </a:defRPr>
      </a:lvl4pPr>
      <a:lvl5pPr marL="2057400" indent="-228600" algn="l" defTabSz="358775" rtl="0" eaLnBrk="0" fontAlgn="base" hangingPunct="0">
        <a:lnSpc>
          <a:spcPct val="93000"/>
        </a:lnSpc>
        <a:spcBef>
          <a:spcPct val="0"/>
        </a:spcBef>
        <a:spcAft>
          <a:spcPts val="400"/>
        </a:spcAft>
        <a:buClr>
          <a:srgbClr val="000000"/>
        </a:buClr>
        <a:buSzPct val="100000"/>
        <a:buFont typeface="Times New Roman" charset="0"/>
        <a:defRPr sz="2800" i="1">
          <a:solidFill>
            <a:srgbClr val="000000"/>
          </a:solidFill>
          <a:latin typeface="+mn-lt"/>
          <a:ea typeface="+mn-ea"/>
          <a:cs typeface="+mn-cs"/>
        </a:defRPr>
      </a:lvl5pPr>
      <a:lvl6pPr marL="2514600" indent="-228600" algn="l" defTabSz="358775" rtl="0" eaLnBrk="0" fontAlgn="base" hangingPunct="0">
        <a:lnSpc>
          <a:spcPct val="93000"/>
        </a:lnSpc>
        <a:spcBef>
          <a:spcPct val="0"/>
        </a:spcBef>
        <a:spcAft>
          <a:spcPts val="400"/>
        </a:spcAft>
        <a:buClr>
          <a:srgbClr val="000000"/>
        </a:buClr>
        <a:buSzPct val="100000"/>
        <a:buFont typeface="Times New Roman" charset="0"/>
        <a:defRPr sz="2800" i="1">
          <a:solidFill>
            <a:srgbClr val="000000"/>
          </a:solidFill>
          <a:latin typeface="+mn-lt"/>
          <a:ea typeface="+mn-ea"/>
          <a:cs typeface="+mn-cs"/>
        </a:defRPr>
      </a:lvl6pPr>
      <a:lvl7pPr marL="2971800" indent="-228600" algn="l" defTabSz="358775" rtl="0" eaLnBrk="0" fontAlgn="base" hangingPunct="0">
        <a:lnSpc>
          <a:spcPct val="93000"/>
        </a:lnSpc>
        <a:spcBef>
          <a:spcPct val="0"/>
        </a:spcBef>
        <a:spcAft>
          <a:spcPts val="400"/>
        </a:spcAft>
        <a:buClr>
          <a:srgbClr val="000000"/>
        </a:buClr>
        <a:buSzPct val="100000"/>
        <a:buFont typeface="Times New Roman" charset="0"/>
        <a:defRPr sz="2800" i="1">
          <a:solidFill>
            <a:srgbClr val="000000"/>
          </a:solidFill>
          <a:latin typeface="+mn-lt"/>
          <a:ea typeface="+mn-ea"/>
          <a:cs typeface="+mn-cs"/>
        </a:defRPr>
      </a:lvl7pPr>
      <a:lvl8pPr marL="3429000" indent="-228600" algn="l" defTabSz="358775" rtl="0" eaLnBrk="0" fontAlgn="base" hangingPunct="0">
        <a:lnSpc>
          <a:spcPct val="93000"/>
        </a:lnSpc>
        <a:spcBef>
          <a:spcPct val="0"/>
        </a:spcBef>
        <a:spcAft>
          <a:spcPts val="400"/>
        </a:spcAft>
        <a:buClr>
          <a:srgbClr val="000000"/>
        </a:buClr>
        <a:buSzPct val="100000"/>
        <a:buFont typeface="Times New Roman" charset="0"/>
        <a:defRPr sz="2800" i="1">
          <a:solidFill>
            <a:srgbClr val="000000"/>
          </a:solidFill>
          <a:latin typeface="+mn-lt"/>
          <a:ea typeface="+mn-ea"/>
          <a:cs typeface="+mn-cs"/>
        </a:defRPr>
      </a:lvl8pPr>
      <a:lvl9pPr marL="3886200" indent="-228600" algn="l" defTabSz="358775" rtl="0" eaLnBrk="0" fontAlgn="base" hangingPunct="0">
        <a:lnSpc>
          <a:spcPct val="93000"/>
        </a:lnSpc>
        <a:spcBef>
          <a:spcPct val="0"/>
        </a:spcBef>
        <a:spcAft>
          <a:spcPts val="400"/>
        </a:spcAft>
        <a:buClr>
          <a:srgbClr val="000000"/>
        </a:buClr>
        <a:buSzPct val="100000"/>
        <a:buFont typeface="Times New Roman" charset="0"/>
        <a:defRPr sz="2800" i="1">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84750" y="8777288"/>
            <a:ext cx="2889250" cy="8239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8674" name="Rectangle 2"/>
          <p:cNvSpPr>
            <a:spLocks noGrp="1" noChangeArrowheads="1"/>
          </p:cNvSpPr>
          <p:nvPr>
            <p:ph type="title"/>
          </p:nvPr>
        </p:nvSpPr>
        <p:spPr bwMode="auto">
          <a:xfrm>
            <a:off x="974725" y="866775"/>
            <a:ext cx="11041063" cy="963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8675" name="Rectangle 3"/>
          <p:cNvSpPr>
            <a:spLocks noGrp="1" noChangeArrowheads="1"/>
          </p:cNvSpPr>
          <p:nvPr>
            <p:ph type="body" idx="1"/>
          </p:nvPr>
        </p:nvSpPr>
        <p:spPr bwMode="auto">
          <a:xfrm>
            <a:off x="974725" y="2058988"/>
            <a:ext cx="11041063" cy="65992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8676" name="Rectangle 4"/>
          <p:cNvSpPr>
            <a:spLocks noGrp="1" noChangeArrowheads="1"/>
          </p:cNvSpPr>
          <p:nvPr>
            <p:ph type="dt"/>
          </p:nvPr>
        </p:nvSpPr>
        <p:spPr bwMode="auto">
          <a:xfrm>
            <a:off x="974725" y="8885238"/>
            <a:ext cx="2697163" cy="638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a:buClrTx/>
              <a:buFontTx/>
              <a:buNone/>
              <a:tabLst>
                <a:tab pos="360363" algn="l"/>
                <a:tab pos="720725" algn="l"/>
                <a:tab pos="1081088" algn="l"/>
                <a:tab pos="1441450" algn="l"/>
                <a:tab pos="1801813" algn="l"/>
                <a:tab pos="2162175" algn="l"/>
                <a:tab pos="2522538" algn="l"/>
              </a:tabLst>
              <a:defRPr sz="2400">
                <a:solidFill>
                  <a:srgbClr val="0000FF"/>
                </a:solidFill>
                <a:latin typeface="+mn-lt"/>
                <a:cs typeface="Tahoma" charset="0"/>
              </a:defRPr>
            </a:lvl1pPr>
          </a:lstStyle>
          <a:p>
            <a:pPr>
              <a:defRPr/>
            </a:pPr>
            <a:r>
              <a:rPr lang="en-US"/>
              <a:t>March 9, 2016</a:t>
            </a:r>
          </a:p>
        </p:txBody>
      </p:sp>
      <p:sp>
        <p:nvSpPr>
          <p:cNvPr id="28677" name="Text Box 5"/>
          <p:cNvSpPr txBox="1">
            <a:spLocks noChangeArrowheads="1"/>
          </p:cNvSpPr>
          <p:nvPr/>
        </p:nvSpPr>
        <p:spPr bwMode="auto">
          <a:xfrm>
            <a:off x="4441825" y="8885238"/>
            <a:ext cx="4116388" cy="6492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8678" name="Rectangle 6"/>
          <p:cNvSpPr>
            <a:spLocks noGrp="1" noChangeArrowheads="1"/>
          </p:cNvSpPr>
          <p:nvPr>
            <p:ph type="sldNum"/>
          </p:nvPr>
        </p:nvSpPr>
        <p:spPr bwMode="auto">
          <a:xfrm>
            <a:off x="9318625" y="8885238"/>
            <a:ext cx="2697163" cy="638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a:buClrTx/>
              <a:buFontTx/>
              <a:buNone/>
              <a:tabLst>
                <a:tab pos="360363" algn="l"/>
                <a:tab pos="720725" algn="l"/>
                <a:tab pos="1081088" algn="l"/>
                <a:tab pos="1441450" algn="l"/>
                <a:tab pos="1801813" algn="l"/>
                <a:tab pos="2162175" algn="l"/>
                <a:tab pos="2522538" algn="l"/>
              </a:tabLst>
              <a:defRPr sz="2400">
                <a:solidFill>
                  <a:srgbClr val="0000FF"/>
                </a:solidFill>
                <a:latin typeface="+mn-lt"/>
                <a:cs typeface="Tahoma" charset="0"/>
              </a:defRPr>
            </a:lvl1pPr>
          </a:lstStyle>
          <a:p>
            <a:pPr>
              <a:defRPr/>
            </a:pPr>
            <a:fld id="{B55B6CC4-C500-8A48-94CD-4A9BC520D3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p:txStyles>
    <p:titleStyle>
      <a:lvl1pPr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mj-lt"/>
          <a:ea typeface="+mj-ea"/>
          <a:cs typeface="+mj-cs"/>
        </a:defRPr>
      </a:lvl1pPr>
      <a:lvl2pPr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2pPr>
      <a:lvl3pPr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3pPr>
      <a:lvl4pPr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4pPr>
      <a:lvl5pPr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5pPr>
      <a:lvl6pPr marL="2514600" indent="-228600"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6pPr>
      <a:lvl7pPr marL="2971800" indent="-228600"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7pPr>
      <a:lvl8pPr marL="3429000" indent="-228600"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8pPr>
      <a:lvl9pPr marL="3886200" indent="-228600" algn="l" defTabSz="358775" rtl="0" eaLnBrk="0" fontAlgn="base" hangingPunct="0">
        <a:lnSpc>
          <a:spcPct val="93000"/>
        </a:lnSpc>
        <a:spcBef>
          <a:spcPct val="0"/>
        </a:spcBef>
        <a:spcAft>
          <a:spcPct val="0"/>
        </a:spcAft>
        <a:buClr>
          <a:srgbClr val="000000"/>
        </a:buClr>
        <a:buSzPct val="100000"/>
        <a:buFont typeface="Times New Roman" charset="0"/>
        <a:defRPr sz="3400">
          <a:solidFill>
            <a:srgbClr val="0000FF"/>
          </a:solidFill>
          <a:latin typeface="Arial" charset="0"/>
          <a:ea typeface="ＭＳ Ｐゴシック" charset="0"/>
          <a:cs typeface="Arial Unicode MS" charset="0"/>
        </a:defRPr>
      </a:lvl9pPr>
    </p:titleStyle>
    <p:bodyStyle>
      <a:lvl1pPr marL="342900" indent="-342900" algn="l" defTabSz="358775" rtl="0" eaLnBrk="0" fontAlgn="base" hangingPunct="0">
        <a:lnSpc>
          <a:spcPct val="93000"/>
        </a:lnSpc>
        <a:spcBef>
          <a:spcPct val="0"/>
        </a:spcBef>
        <a:spcAft>
          <a:spcPts val="2013"/>
        </a:spcAft>
        <a:buClr>
          <a:srgbClr val="000000"/>
        </a:buClr>
        <a:buSzPct val="100000"/>
        <a:buFont typeface="Times New Roman" charset="0"/>
        <a:defRPr sz="3400" i="1">
          <a:solidFill>
            <a:srgbClr val="0000FF"/>
          </a:solidFill>
          <a:latin typeface="+mn-lt"/>
          <a:ea typeface="+mn-ea"/>
          <a:cs typeface="+mn-cs"/>
        </a:defRPr>
      </a:lvl1pPr>
      <a:lvl2pPr marL="742950" indent="-285750" algn="l" defTabSz="358775" rtl="0" eaLnBrk="0" fontAlgn="base" hangingPunct="0">
        <a:lnSpc>
          <a:spcPct val="93000"/>
        </a:lnSpc>
        <a:spcBef>
          <a:spcPct val="0"/>
        </a:spcBef>
        <a:spcAft>
          <a:spcPts val="1613"/>
        </a:spcAft>
        <a:buClr>
          <a:srgbClr val="000000"/>
        </a:buClr>
        <a:buSzPct val="100000"/>
        <a:buFont typeface="Times New Roman" charset="0"/>
        <a:defRPr sz="2600" i="1">
          <a:solidFill>
            <a:srgbClr val="000000"/>
          </a:solidFill>
          <a:latin typeface="+mn-lt"/>
          <a:ea typeface="+mn-ea"/>
          <a:cs typeface="+mn-cs"/>
        </a:defRPr>
      </a:lvl2pPr>
      <a:lvl3pPr marL="1143000" indent="-228600" algn="l" defTabSz="358775" rtl="0" eaLnBrk="0" fontAlgn="base" hangingPunct="0">
        <a:lnSpc>
          <a:spcPct val="93000"/>
        </a:lnSpc>
        <a:spcBef>
          <a:spcPct val="0"/>
        </a:spcBef>
        <a:spcAft>
          <a:spcPts val="1213"/>
        </a:spcAft>
        <a:buClr>
          <a:srgbClr val="000000"/>
        </a:buClr>
        <a:buSzPct val="100000"/>
        <a:buFont typeface="Times New Roman" charset="0"/>
        <a:defRPr sz="2300" i="1">
          <a:solidFill>
            <a:srgbClr val="000000"/>
          </a:solidFill>
          <a:latin typeface="+mn-lt"/>
          <a:ea typeface="+mn-ea"/>
          <a:cs typeface="+mn-cs"/>
        </a:defRPr>
      </a:lvl3pPr>
      <a:lvl4pPr marL="1600200" indent="-228600" algn="l" defTabSz="358775" rtl="0" eaLnBrk="0" fontAlgn="base" hangingPunct="0">
        <a:lnSpc>
          <a:spcPct val="93000"/>
        </a:lnSpc>
        <a:spcBef>
          <a:spcPct val="0"/>
        </a:spcBef>
        <a:spcAft>
          <a:spcPts val="813"/>
        </a:spcAft>
        <a:buClr>
          <a:srgbClr val="000000"/>
        </a:buClr>
        <a:buSzPct val="100000"/>
        <a:buFont typeface="Times New Roman" charset="0"/>
        <a:defRPr sz="2000" i="1">
          <a:solidFill>
            <a:srgbClr val="000000"/>
          </a:solidFill>
          <a:latin typeface="+mn-lt"/>
          <a:ea typeface="+mn-ea"/>
          <a:cs typeface="+mn-cs"/>
        </a:defRPr>
      </a:lvl4pPr>
      <a:lvl5pPr marL="2057400" indent="-228600" algn="l" defTabSz="358775" rtl="0" eaLnBrk="0" fontAlgn="base" hangingPunct="0">
        <a:lnSpc>
          <a:spcPct val="93000"/>
        </a:lnSpc>
        <a:spcBef>
          <a:spcPct val="0"/>
        </a:spcBef>
        <a:spcAft>
          <a:spcPts val="400"/>
        </a:spcAft>
        <a:buClr>
          <a:srgbClr val="000000"/>
        </a:buClr>
        <a:buSzPct val="100000"/>
        <a:buFont typeface="Times New Roman" charset="0"/>
        <a:defRPr sz="2800" i="1">
          <a:solidFill>
            <a:srgbClr val="000000"/>
          </a:solidFill>
          <a:latin typeface="+mn-lt"/>
          <a:ea typeface="+mn-ea"/>
          <a:cs typeface="+mn-cs"/>
        </a:defRPr>
      </a:lvl5pPr>
      <a:lvl6pPr marL="2514600" indent="-228600" algn="l" defTabSz="358775" rtl="0" eaLnBrk="0" fontAlgn="base" hangingPunct="0">
        <a:lnSpc>
          <a:spcPct val="93000"/>
        </a:lnSpc>
        <a:spcBef>
          <a:spcPct val="0"/>
        </a:spcBef>
        <a:spcAft>
          <a:spcPts val="400"/>
        </a:spcAft>
        <a:buClr>
          <a:srgbClr val="000000"/>
        </a:buClr>
        <a:buSzPct val="100000"/>
        <a:buFont typeface="Times New Roman" charset="0"/>
        <a:defRPr sz="2800" i="1">
          <a:solidFill>
            <a:srgbClr val="000000"/>
          </a:solidFill>
          <a:latin typeface="+mn-lt"/>
          <a:ea typeface="+mn-ea"/>
          <a:cs typeface="+mn-cs"/>
        </a:defRPr>
      </a:lvl6pPr>
      <a:lvl7pPr marL="2971800" indent="-228600" algn="l" defTabSz="358775" rtl="0" eaLnBrk="0" fontAlgn="base" hangingPunct="0">
        <a:lnSpc>
          <a:spcPct val="93000"/>
        </a:lnSpc>
        <a:spcBef>
          <a:spcPct val="0"/>
        </a:spcBef>
        <a:spcAft>
          <a:spcPts val="400"/>
        </a:spcAft>
        <a:buClr>
          <a:srgbClr val="000000"/>
        </a:buClr>
        <a:buSzPct val="100000"/>
        <a:buFont typeface="Times New Roman" charset="0"/>
        <a:defRPr sz="2800" i="1">
          <a:solidFill>
            <a:srgbClr val="000000"/>
          </a:solidFill>
          <a:latin typeface="+mn-lt"/>
          <a:ea typeface="+mn-ea"/>
          <a:cs typeface="+mn-cs"/>
        </a:defRPr>
      </a:lvl7pPr>
      <a:lvl8pPr marL="3429000" indent="-228600" algn="l" defTabSz="358775" rtl="0" eaLnBrk="0" fontAlgn="base" hangingPunct="0">
        <a:lnSpc>
          <a:spcPct val="93000"/>
        </a:lnSpc>
        <a:spcBef>
          <a:spcPct val="0"/>
        </a:spcBef>
        <a:spcAft>
          <a:spcPts val="400"/>
        </a:spcAft>
        <a:buClr>
          <a:srgbClr val="000000"/>
        </a:buClr>
        <a:buSzPct val="100000"/>
        <a:buFont typeface="Times New Roman" charset="0"/>
        <a:defRPr sz="2800" i="1">
          <a:solidFill>
            <a:srgbClr val="000000"/>
          </a:solidFill>
          <a:latin typeface="+mn-lt"/>
          <a:ea typeface="+mn-ea"/>
          <a:cs typeface="+mn-cs"/>
        </a:defRPr>
      </a:lvl8pPr>
      <a:lvl9pPr marL="3886200" indent="-228600" algn="l" defTabSz="358775" rtl="0" eaLnBrk="0" fontAlgn="base" hangingPunct="0">
        <a:lnSpc>
          <a:spcPct val="93000"/>
        </a:lnSpc>
        <a:spcBef>
          <a:spcPct val="0"/>
        </a:spcBef>
        <a:spcAft>
          <a:spcPts val="400"/>
        </a:spcAft>
        <a:buClr>
          <a:srgbClr val="000000"/>
        </a:buClr>
        <a:buSzPct val="100000"/>
        <a:buFont typeface="Times New Roman" charset="0"/>
        <a:defRPr sz="2800" i="1">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571500" y="3708400"/>
            <a:ext cx="11850688" cy="2325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ctr" anchorCtr="0" compatLnSpc="1">
            <a:prstTxWarp prst="textNoShape">
              <a:avLst/>
            </a:prstTxWarp>
          </a:bodyPr>
          <a:lstStyle/>
          <a:p>
            <a:pPr lvl="0"/>
            <a:r>
              <a:rPr lang="en-GB"/>
              <a:t>Click to edit the title text format</a:t>
            </a:r>
          </a:p>
        </p:txBody>
      </p:sp>
      <p:sp>
        <p:nvSpPr>
          <p:cNvPr id="4098" name="Rectangle 2"/>
          <p:cNvSpPr>
            <a:spLocks noGrp="1" noChangeArrowheads="1"/>
          </p:cNvSpPr>
          <p:nvPr>
            <p:ph type="body" idx="1"/>
          </p:nvPr>
        </p:nvSpPr>
        <p:spPr bwMode="auto">
          <a:xfrm>
            <a:off x="650875" y="2282825"/>
            <a:ext cx="11691938" cy="5645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ct val="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50875" y="388938"/>
            <a:ext cx="11691938" cy="1617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5122" name="Rectangle 2"/>
          <p:cNvSpPr>
            <a:spLocks noGrp="1" noChangeArrowheads="1"/>
          </p:cNvSpPr>
          <p:nvPr>
            <p:ph type="body" idx="1"/>
          </p:nvPr>
        </p:nvSpPr>
        <p:spPr bwMode="auto">
          <a:xfrm>
            <a:off x="650875" y="2282825"/>
            <a:ext cx="11691938" cy="6424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sldNum"/>
          </p:nvPr>
        </p:nvSpPr>
        <p:spPr bwMode="auto">
          <a:xfrm>
            <a:off x="12268200" y="9194800"/>
            <a:ext cx="300038"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1" compatLnSpc="1">
            <a:prstTxWarp prst="textNoShape">
              <a:avLst/>
            </a:prstTxWarp>
          </a:bodyPr>
          <a:lstStyle>
            <a:lvl1pPr algn="r" eaLnBrk="1">
              <a:buClrTx/>
              <a:buFontTx/>
              <a:buNone/>
              <a:defRPr sz="1400">
                <a:solidFill>
                  <a:srgbClr val="000000"/>
                </a:solidFill>
                <a:latin typeface="+mn-lt"/>
                <a:cs typeface="Tahoma" charset="0"/>
              </a:defRPr>
            </a:lvl1pPr>
          </a:lstStyle>
          <a:p>
            <a:pPr>
              <a:defRPr/>
            </a:pPr>
            <a:fld id="{FA926AD2-D67B-E04E-BF9D-5B4C5D9F892F}" type="slidenum">
              <a:rPr lang="en-US"/>
              <a:pPr>
                <a:defRPr/>
              </a:pPr>
              <a:t>‹#›</a:t>
            </a:fld>
            <a:endParaRPr lang="en-US"/>
          </a:p>
        </p:txBody>
      </p:sp>
      <p:sp>
        <p:nvSpPr>
          <p:cNvPr id="6146" name="Rectangle 2"/>
          <p:cNvSpPr>
            <a:spLocks noGrp="1" noChangeArrowheads="1"/>
          </p:cNvSpPr>
          <p:nvPr>
            <p:ph type="title"/>
          </p:nvPr>
        </p:nvSpPr>
        <p:spPr bwMode="auto">
          <a:xfrm>
            <a:off x="650875" y="388938"/>
            <a:ext cx="11691938" cy="1617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6147" name="Rectangle 3"/>
          <p:cNvSpPr>
            <a:spLocks noGrp="1" noChangeArrowheads="1"/>
          </p:cNvSpPr>
          <p:nvPr>
            <p:ph type="body" idx="1"/>
          </p:nvPr>
        </p:nvSpPr>
        <p:spPr bwMode="auto">
          <a:xfrm>
            <a:off x="650875" y="2282825"/>
            <a:ext cx="11691938" cy="6424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7170" name="Line 2"/>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171" name="Rectangle 3"/>
          <p:cNvSpPr>
            <a:spLocks noGrp="1" noChangeArrowheads="1"/>
          </p:cNvSpPr>
          <p:nvPr>
            <p:ph type="sldNum"/>
          </p:nvPr>
        </p:nvSpPr>
        <p:spPr bwMode="auto">
          <a:xfrm>
            <a:off x="12268200" y="9194800"/>
            <a:ext cx="300038"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1" compatLnSpc="1">
            <a:prstTxWarp prst="textNoShape">
              <a:avLst/>
            </a:prstTxWarp>
          </a:bodyPr>
          <a:lstStyle>
            <a:lvl1pPr algn="r" eaLnBrk="1">
              <a:buClrTx/>
              <a:buFontTx/>
              <a:buNone/>
              <a:defRPr sz="1400">
                <a:solidFill>
                  <a:srgbClr val="000000"/>
                </a:solidFill>
                <a:latin typeface="+mn-lt"/>
                <a:cs typeface="Tahoma" charset="0"/>
              </a:defRPr>
            </a:lvl1pPr>
          </a:lstStyle>
          <a:p>
            <a:pPr>
              <a:defRPr/>
            </a:pPr>
            <a:fld id="{5AB99F3E-9034-EC4C-AB9F-1C4B53344E32}" type="slidenum">
              <a:rPr lang="en-US"/>
              <a:pPr>
                <a:defRPr/>
              </a:pPr>
              <a:t>‹#›</a:t>
            </a:fld>
            <a:endParaRPr lang="en-US"/>
          </a:p>
        </p:txBody>
      </p:sp>
      <p:sp>
        <p:nvSpPr>
          <p:cNvPr id="7172" name="Rectangle 4"/>
          <p:cNvSpPr>
            <a:spLocks noGrp="1" noChangeArrowheads="1"/>
          </p:cNvSpPr>
          <p:nvPr>
            <p:ph type="body" idx="1"/>
          </p:nvPr>
        </p:nvSpPr>
        <p:spPr bwMode="auto">
          <a:xfrm>
            <a:off x="650875" y="2282825"/>
            <a:ext cx="11691938" cy="6424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8194" name="Line 2"/>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5" name="Rectangle 3"/>
          <p:cNvSpPr>
            <a:spLocks noGrp="1" noChangeArrowheads="1"/>
          </p:cNvSpPr>
          <p:nvPr>
            <p:ph type="body" idx="1"/>
          </p:nvPr>
        </p:nvSpPr>
        <p:spPr bwMode="auto">
          <a:xfrm>
            <a:off x="571500" y="2324100"/>
            <a:ext cx="11850688" cy="6554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8196" name="Rectangle 4"/>
          <p:cNvSpPr>
            <a:spLocks noGrp="1" noChangeArrowheads="1"/>
          </p:cNvSpPr>
          <p:nvPr>
            <p:ph type="sldNum"/>
          </p:nvPr>
        </p:nvSpPr>
        <p:spPr bwMode="auto">
          <a:xfrm>
            <a:off x="12268200" y="9194800"/>
            <a:ext cx="300038"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1" compatLnSpc="1">
            <a:prstTxWarp prst="textNoShape">
              <a:avLst/>
            </a:prstTxWarp>
          </a:bodyPr>
          <a:lstStyle>
            <a:lvl1pPr algn="r" eaLnBrk="1">
              <a:buClrTx/>
              <a:buFontTx/>
              <a:buNone/>
              <a:defRPr sz="1400">
                <a:solidFill>
                  <a:srgbClr val="000000"/>
                </a:solidFill>
                <a:latin typeface="+mn-lt"/>
                <a:cs typeface="Tahoma" charset="0"/>
              </a:defRPr>
            </a:lvl1pPr>
          </a:lstStyle>
          <a:p>
            <a:pPr>
              <a:defRPr/>
            </a:pPr>
            <a:fld id="{6C080CF3-D0AE-524D-A0B6-6695C259EA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9218" name="Line 2"/>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Grp="1" noChangeArrowheads="1"/>
          </p:cNvSpPr>
          <p:nvPr>
            <p:ph type="sldNum"/>
          </p:nvPr>
        </p:nvSpPr>
        <p:spPr bwMode="auto">
          <a:xfrm>
            <a:off x="12268200" y="9194800"/>
            <a:ext cx="300038"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1" compatLnSpc="1">
            <a:prstTxWarp prst="textNoShape">
              <a:avLst/>
            </a:prstTxWarp>
          </a:bodyPr>
          <a:lstStyle>
            <a:lvl1pPr algn="r" eaLnBrk="1">
              <a:buClrTx/>
              <a:buFontTx/>
              <a:buNone/>
              <a:defRPr sz="1400">
                <a:solidFill>
                  <a:srgbClr val="000000"/>
                </a:solidFill>
                <a:latin typeface="+mn-lt"/>
                <a:cs typeface="Tahoma" charset="0"/>
              </a:defRPr>
            </a:lvl1pPr>
          </a:lstStyle>
          <a:p>
            <a:pPr>
              <a:defRPr/>
            </a:pPr>
            <a:fld id="{B7E25456-F0F1-4445-A779-BF3123C5508F}" type="slidenum">
              <a:rPr lang="en-US"/>
              <a:pPr>
                <a:defRPr/>
              </a:pPr>
              <a:t>‹#›</a:t>
            </a:fld>
            <a:endParaRPr lang="en-US"/>
          </a:p>
        </p:txBody>
      </p:sp>
      <p:sp>
        <p:nvSpPr>
          <p:cNvPr id="9220" name="Rectangle 4"/>
          <p:cNvSpPr>
            <a:spLocks noGrp="1" noChangeArrowheads="1"/>
          </p:cNvSpPr>
          <p:nvPr>
            <p:ph type="body" idx="1"/>
          </p:nvPr>
        </p:nvSpPr>
        <p:spPr bwMode="auto">
          <a:xfrm>
            <a:off x="650875" y="2282825"/>
            <a:ext cx="11691938" cy="6424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571500" y="328613"/>
            <a:ext cx="11850688" cy="1385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50760" tIns="50760" rIns="50760" bIns="50760" numCol="1" anchor="b" anchorCtr="0" compatLnSpc="1">
            <a:prstTxWarp prst="textNoShape">
              <a:avLst/>
            </a:prstTxWarp>
          </a:bodyPr>
          <a:lstStyle/>
          <a:p>
            <a:pPr lvl="0"/>
            <a:r>
              <a:rPr lang="en-GB"/>
              <a:t>Click to edit the title text format</a:t>
            </a:r>
          </a:p>
        </p:txBody>
      </p:sp>
      <p:sp>
        <p:nvSpPr>
          <p:cNvPr id="10242" name="Line 2"/>
          <p:cNvSpPr>
            <a:spLocks noChangeShapeType="1"/>
          </p:cNvSpPr>
          <p:nvPr/>
        </p:nvSpPr>
        <p:spPr bwMode="auto">
          <a:xfrm>
            <a:off x="647700" y="1968500"/>
            <a:ext cx="11709400" cy="1588"/>
          </a:xfrm>
          <a:prstGeom prst="line">
            <a:avLst/>
          </a:prstGeom>
          <a:noFill/>
          <a:ln w="12600" cap="sq">
            <a:solidFill>
              <a:srgbClr val="888888"/>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Rectangle 3"/>
          <p:cNvSpPr>
            <a:spLocks noGrp="1" noChangeArrowheads="1"/>
          </p:cNvSpPr>
          <p:nvPr>
            <p:ph type="sldNum"/>
          </p:nvPr>
        </p:nvSpPr>
        <p:spPr bwMode="auto">
          <a:xfrm>
            <a:off x="12268200" y="9194800"/>
            <a:ext cx="300038" cy="30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1" compatLnSpc="1">
            <a:prstTxWarp prst="textNoShape">
              <a:avLst/>
            </a:prstTxWarp>
          </a:bodyPr>
          <a:lstStyle>
            <a:lvl1pPr algn="r" eaLnBrk="1">
              <a:buClrTx/>
              <a:buFontTx/>
              <a:buNone/>
              <a:defRPr sz="1400">
                <a:solidFill>
                  <a:srgbClr val="000000"/>
                </a:solidFill>
                <a:latin typeface="+mn-lt"/>
                <a:cs typeface="Tahoma" charset="0"/>
              </a:defRPr>
            </a:lvl1pPr>
          </a:lstStyle>
          <a:p>
            <a:pPr>
              <a:defRPr/>
            </a:pPr>
            <a:fld id="{BF6931AB-6532-304C-A554-03C4E777D590}" type="slidenum">
              <a:rPr lang="en-US"/>
              <a:pPr>
                <a:defRPr/>
              </a:pPr>
              <a:t>‹#›</a:t>
            </a:fld>
            <a:endParaRPr lang="en-US"/>
          </a:p>
        </p:txBody>
      </p:sp>
      <p:sp>
        <p:nvSpPr>
          <p:cNvPr id="10244" name="Rectangle 4"/>
          <p:cNvSpPr>
            <a:spLocks noGrp="1" noChangeArrowheads="1"/>
          </p:cNvSpPr>
          <p:nvPr>
            <p:ph type="body" idx="1"/>
          </p:nvPr>
        </p:nvSpPr>
        <p:spPr bwMode="auto">
          <a:xfrm>
            <a:off x="650875" y="2282825"/>
            <a:ext cx="11691938" cy="6424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p:txStyles>
    <p:titleStyle>
      <a:lvl1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mj-lt"/>
          <a:ea typeface="+mj-ea"/>
          <a:cs typeface="+mj-cs"/>
        </a:defRPr>
      </a:lvl1pPr>
      <a:lvl2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2pPr>
      <a:lvl3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3pPr>
      <a:lvl4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4pPr>
      <a:lvl5pPr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5pPr>
      <a:lvl6pPr marL="25146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6pPr>
      <a:lvl7pPr marL="29718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7pPr>
      <a:lvl8pPr marL="34290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8pPr>
      <a:lvl9pPr marL="3886200" indent="-228600" algn="l" defTabSz="358775" rtl="0" eaLnBrk="0" fontAlgn="base" hangingPunct="0">
        <a:spcBef>
          <a:spcPct val="0"/>
        </a:spcBef>
        <a:spcAft>
          <a:spcPct val="0"/>
        </a:spcAft>
        <a:buClr>
          <a:srgbClr val="000000"/>
        </a:buClr>
        <a:buSzPct val="100000"/>
        <a:buFont typeface="Times New Roman" charset="0"/>
        <a:defRPr sz="4200">
          <a:solidFill>
            <a:srgbClr val="000000"/>
          </a:solidFill>
          <a:latin typeface="Helvetica Neue Light" charset="0"/>
          <a:ea typeface="ヒラギノ角ゴ ProN W3" charset="0"/>
          <a:cs typeface="ヒラギノ角ゴ ProN W3" charset="0"/>
        </a:defRPr>
      </a:lvl9pPr>
    </p:titleStyle>
    <p:bodyStyle>
      <a:lvl1pPr marL="342900" indent="-3429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1pPr>
      <a:lvl2pPr marL="742950" indent="-28575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2pPr>
      <a:lvl3pPr marL="1143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3pPr>
      <a:lvl4pPr marL="1600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4pPr>
      <a:lvl5pPr marL="20574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5pPr>
      <a:lvl6pPr marL="25146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6pPr>
      <a:lvl7pPr marL="29718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7pPr>
      <a:lvl8pPr marL="34290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8pPr>
      <a:lvl9pPr marL="3886200" indent="-228600" algn="l" defTabSz="358775" rtl="0" eaLnBrk="0" fontAlgn="base" hangingPunct="0">
        <a:spcBef>
          <a:spcPts val="4800"/>
        </a:spcBef>
        <a:spcAft>
          <a:spcPct val="0"/>
        </a:spcAft>
        <a:buClr>
          <a:srgbClr val="000000"/>
        </a:buClr>
        <a:buSzPct val="100000"/>
        <a:buFont typeface="Times New Roman" charset="0"/>
        <a:defRPr sz="2600">
          <a:solidFill>
            <a:srgbClr val="60606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571500" y="328613"/>
            <a:ext cx="11861800" cy="1397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760" tIns="50760" rIns="50760" bIns="50760" anchor="b"/>
          <a:lstStyle>
            <a:lvl1pPr>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1pPr>
            <a:lvl2pPr>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2pPr>
            <a:lvl3pPr>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3pPr>
            <a:lvl4pPr>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4pPr>
            <a:lvl5pPr>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5pPr>
            <a:lvl6pPr marL="2514600" indent="-228600" defTabSz="358775" eaLnBrk="0" fontAlgn="base" hangingPunct="0">
              <a:spcBef>
                <a:spcPct val="0"/>
              </a:spcBef>
              <a:spcAft>
                <a:spcPct val="0"/>
              </a:spcAft>
              <a:buClr>
                <a:srgbClr val="000000"/>
              </a:buClr>
              <a:buSzPct val="100000"/>
              <a:buFont typeface="Times New Roman" charset="0"/>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6pPr>
            <a:lvl7pPr marL="2971800" indent="-228600" defTabSz="358775" eaLnBrk="0" fontAlgn="base" hangingPunct="0">
              <a:spcBef>
                <a:spcPct val="0"/>
              </a:spcBef>
              <a:spcAft>
                <a:spcPct val="0"/>
              </a:spcAft>
              <a:buClr>
                <a:srgbClr val="000000"/>
              </a:buClr>
              <a:buSzPct val="100000"/>
              <a:buFont typeface="Times New Roman" charset="0"/>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7pPr>
            <a:lvl8pPr marL="3429000" indent="-228600" defTabSz="358775" eaLnBrk="0" fontAlgn="base" hangingPunct="0">
              <a:spcBef>
                <a:spcPct val="0"/>
              </a:spcBef>
              <a:spcAft>
                <a:spcPct val="0"/>
              </a:spcAft>
              <a:buClr>
                <a:srgbClr val="000000"/>
              </a:buClr>
              <a:buSzPct val="100000"/>
              <a:buFont typeface="Times New Roman" charset="0"/>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8pPr>
            <a:lvl9pPr marL="3886200" indent="-228600" defTabSz="358775" eaLnBrk="0" fontAlgn="base" hangingPunct="0">
              <a:spcBef>
                <a:spcPct val="0"/>
              </a:spcBef>
              <a:spcAft>
                <a:spcPct val="0"/>
              </a:spcAft>
              <a:buClr>
                <a:srgbClr val="000000"/>
              </a:buClr>
              <a:buSzPct val="100000"/>
              <a:buFont typeface="Times New Roman" charset="0"/>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9pPr>
          </a:lstStyle>
          <a:p>
            <a:pPr eaLnBrk="1" hangingPunct="1">
              <a:buClrTx/>
              <a:buFontTx/>
              <a:buNone/>
              <a:defRPr/>
            </a:pPr>
            <a:r>
              <a:rPr lang="en-US" sz="4200" dirty="0">
                <a:solidFill>
                  <a:srgbClr val="000000"/>
                </a:solidFill>
                <a:latin typeface="Arial Narrow" charset="0"/>
              </a:rPr>
              <a:t>This week’s (and some of last week’s) activities</a:t>
            </a:r>
          </a:p>
        </p:txBody>
      </p:sp>
      <p:sp>
        <p:nvSpPr>
          <p:cNvPr id="31746" name="Text Box 2"/>
          <p:cNvSpPr txBox="1">
            <a:spLocks noChangeArrowheads="1"/>
          </p:cNvSpPr>
          <p:nvPr/>
        </p:nvSpPr>
        <p:spPr bwMode="auto">
          <a:xfrm>
            <a:off x="148583" y="2124075"/>
            <a:ext cx="12597606" cy="27519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760" tIns="50760" rIns="50760" bIns="50760"/>
          <a:lstStyle>
            <a:lvl1pPr marL="342900" indent="-338138">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1pPr>
            <a:lvl2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2pPr>
            <a:lvl3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3pPr>
            <a:lvl4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4pPr>
            <a:lvl5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5pPr>
            <a:lvl6pPr marL="25146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6pPr>
            <a:lvl7pPr marL="29718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7pPr>
            <a:lvl8pPr marL="34290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8pPr>
            <a:lvl9pPr marL="38862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9pPr>
          </a:lstStyle>
          <a:p>
            <a:pPr eaLnBrk="1" hangingPunct="1">
              <a:spcBef>
                <a:spcPts val="1363"/>
              </a:spcBef>
              <a:buClrTx/>
              <a:buFontTx/>
              <a:buNone/>
              <a:defRPr/>
            </a:pPr>
            <a:r>
              <a:rPr lang="en-US" sz="2400" dirty="0">
                <a:solidFill>
                  <a:schemeClr val="tx1"/>
                </a:solidFill>
                <a:latin typeface="Arial Narrow" charset="0"/>
              </a:rPr>
              <a:t>Eric has two summer interns, Jeremy and Noah</a:t>
            </a:r>
          </a:p>
          <a:p>
            <a:pPr eaLnBrk="1" hangingPunct="1">
              <a:spcBef>
                <a:spcPts val="1363"/>
              </a:spcBef>
              <a:buClrTx/>
              <a:buFontTx/>
              <a:buNone/>
              <a:defRPr/>
            </a:pPr>
            <a:r>
              <a:rPr lang="en-US" sz="2400" dirty="0">
                <a:solidFill>
                  <a:schemeClr val="tx1"/>
                </a:solidFill>
                <a:latin typeface="Arial Narrow" charset="0"/>
              </a:rPr>
              <a:t>I worked with them to get them up to speed with the 5-now-4 tile data taking and analysis</a:t>
            </a:r>
          </a:p>
          <a:p>
            <a:pPr eaLnBrk="1" hangingPunct="1">
              <a:spcBef>
                <a:spcPts val="1363"/>
              </a:spcBef>
              <a:buClrTx/>
              <a:buFontTx/>
              <a:buNone/>
              <a:defRPr/>
            </a:pPr>
            <a:r>
              <a:rPr lang="en-US" sz="2400" dirty="0">
                <a:solidFill>
                  <a:schemeClr val="tx1"/>
                </a:solidFill>
                <a:latin typeface="Arial Narrow" charset="0"/>
              </a:rPr>
              <a:t>Status –</a:t>
            </a:r>
          </a:p>
          <a:p>
            <a:pPr marL="347662" indent="-342900" eaLnBrk="1" hangingPunct="1">
              <a:spcBef>
                <a:spcPts val="1363"/>
              </a:spcBef>
              <a:buClrTx/>
              <a:buFont typeface="Arial" panose="020B0604020202020204" pitchFamily="34" charset="0"/>
              <a:buChar char="•"/>
              <a:defRPr/>
            </a:pPr>
            <a:r>
              <a:rPr lang="en-US" sz="2400" dirty="0">
                <a:solidFill>
                  <a:schemeClr val="tx1"/>
                </a:solidFill>
                <a:latin typeface="Arial Narrow" charset="0"/>
              </a:rPr>
              <a:t>Both of them have access to caloroc2 DAQ machine, the VNC, the </a:t>
            </a:r>
            <a:r>
              <a:rPr lang="en-US" sz="2400" dirty="0" err="1">
                <a:solidFill>
                  <a:schemeClr val="tx1"/>
                </a:solidFill>
                <a:latin typeface="Arial Narrow" charset="0"/>
              </a:rPr>
              <a:t>Elog</a:t>
            </a:r>
            <a:r>
              <a:rPr lang="en-US" sz="2400" dirty="0">
                <a:solidFill>
                  <a:schemeClr val="tx1"/>
                </a:solidFill>
                <a:latin typeface="Arial Narrow" charset="0"/>
              </a:rPr>
              <a:t>, the camera</a:t>
            </a:r>
          </a:p>
          <a:p>
            <a:pPr marL="347662" indent="-342900" eaLnBrk="1" hangingPunct="1">
              <a:spcBef>
                <a:spcPts val="1363"/>
              </a:spcBef>
              <a:buClrTx/>
              <a:buFont typeface="Arial" panose="020B0604020202020204" pitchFamily="34" charset="0"/>
              <a:buChar char="•"/>
              <a:defRPr/>
            </a:pPr>
            <a:r>
              <a:rPr lang="en-US" sz="2400" dirty="0">
                <a:solidFill>
                  <a:schemeClr val="tx1"/>
                </a:solidFill>
                <a:latin typeface="Arial Narrow" charset="0"/>
              </a:rPr>
              <a:t>Both of them are set up to do offline analysis at the SDCC (we have identified a few “golden runs” to look at)</a:t>
            </a:r>
          </a:p>
          <a:p>
            <a:pPr marL="347662" indent="-342900" eaLnBrk="1" hangingPunct="1">
              <a:spcBef>
                <a:spcPts val="1363"/>
              </a:spcBef>
              <a:buClrTx/>
              <a:buFont typeface="Arial" panose="020B0604020202020204" pitchFamily="34" charset="0"/>
              <a:buChar char="•"/>
              <a:defRPr/>
            </a:pPr>
            <a:r>
              <a:rPr lang="en-US" sz="2400" dirty="0">
                <a:solidFill>
                  <a:schemeClr val="tx1"/>
                </a:solidFill>
                <a:latin typeface="Arial Narrow" charset="0"/>
              </a:rPr>
              <a:t>Next steps: a more detailed waveform analysis, behavior with </a:t>
            </a:r>
            <a:r>
              <a:rPr lang="en-US" sz="2400">
                <a:solidFill>
                  <a:schemeClr val="tx1"/>
                </a:solidFill>
                <a:latin typeface="Arial Narrow" charset="0"/>
              </a:rPr>
              <a:t>the longer </a:t>
            </a:r>
            <a:r>
              <a:rPr lang="en-US" sz="2400" dirty="0">
                <a:solidFill>
                  <a:schemeClr val="tx1"/>
                </a:solidFill>
                <a:latin typeface="Arial Narrow" charset="0"/>
              </a:rPr>
              <a:t>cable lengths (the reflections due to what we think is inadequate termination)</a:t>
            </a:r>
          </a:p>
          <a:p>
            <a:pPr marL="347662" indent="-342900" eaLnBrk="1" hangingPunct="1">
              <a:spcBef>
                <a:spcPts val="1363"/>
              </a:spcBef>
              <a:buClrTx/>
              <a:buFont typeface="Arial" panose="020B0604020202020204" pitchFamily="34" charset="0"/>
              <a:buChar char="•"/>
              <a:defRPr/>
            </a:pPr>
            <a:r>
              <a:rPr lang="en-US" sz="2400" dirty="0">
                <a:solidFill>
                  <a:schemeClr val="tx1"/>
                </a:solidFill>
                <a:latin typeface="Arial Narrow" charset="0"/>
              </a:rPr>
              <a:t>Norbert had a longer laundry list what to test/check</a:t>
            </a:r>
          </a:p>
          <a:p>
            <a:pPr eaLnBrk="1" hangingPunct="1">
              <a:spcBef>
                <a:spcPts val="1363"/>
              </a:spcBef>
              <a:buClrTx/>
              <a:buFontTx/>
              <a:buNone/>
              <a:defRPr/>
            </a:pPr>
            <a:r>
              <a:rPr lang="en-US" sz="2400" dirty="0">
                <a:solidFill>
                  <a:schemeClr val="tx1"/>
                </a:solidFill>
                <a:latin typeface="Arial Narrow" charset="0"/>
              </a:rPr>
              <a:t>  </a:t>
            </a:r>
          </a:p>
        </p:txBody>
      </p:sp>
      <p:sp>
        <p:nvSpPr>
          <p:cNvPr id="2" name="Slide Number Placeholder 1"/>
          <p:cNvSpPr>
            <a:spLocks noGrp="1"/>
          </p:cNvSpPr>
          <p:nvPr>
            <p:ph type="sldNum" sz="quarter" idx="4"/>
          </p:nvPr>
        </p:nvSpPr>
        <p:spPr/>
        <p:txBody>
          <a:bodyPr/>
          <a:lstStyle/>
          <a:p>
            <a:fld id="{7D854EC2-8F58-5C4F-8AEB-33CAAE66C4BD}" type="slidenum">
              <a:rPr lang="en-US" smtClean="0"/>
              <a:t>1</a:t>
            </a:fld>
            <a:endParaRPr lang="en-US" dirty="0"/>
          </a:p>
        </p:txBody>
      </p:sp>
      <p:pic>
        <p:nvPicPr>
          <p:cNvPr id="3" name="Picture 2">
            <a:extLst>
              <a:ext uri="{FF2B5EF4-FFF2-40B4-BE49-F238E27FC236}">
                <a16:creationId xmlns:a16="http://schemas.microsoft.com/office/drawing/2014/main" id="{6B0F76D4-4F47-D691-2C3D-E4B3B62ABBD7}"/>
              </a:ext>
            </a:extLst>
          </p:cNvPr>
          <p:cNvPicPr>
            <a:picLocks noChangeAspect="1"/>
          </p:cNvPicPr>
          <p:nvPr/>
        </p:nvPicPr>
        <p:blipFill>
          <a:blip r:embed="rId3"/>
          <a:stretch>
            <a:fillRect/>
          </a:stretch>
        </p:blipFill>
        <p:spPr>
          <a:xfrm>
            <a:off x="5296693" y="6543595"/>
            <a:ext cx="3033713" cy="2675890"/>
          </a:xfrm>
          <a:prstGeom prst="rect">
            <a:avLst/>
          </a:prstGeom>
          <a:effectLst>
            <a:outerShdw blurRad="50800" dist="38100" dir="2700000" algn="tl" rotWithShape="0">
              <a:prstClr val="black">
                <a:alpha val="40000"/>
              </a:prstClr>
            </a:outerShdw>
          </a:effectLst>
        </p:spPr>
      </p:pic>
      <p:sp>
        <p:nvSpPr>
          <p:cNvPr id="5" name="Text Box 2">
            <a:extLst>
              <a:ext uri="{FF2B5EF4-FFF2-40B4-BE49-F238E27FC236}">
                <a16:creationId xmlns:a16="http://schemas.microsoft.com/office/drawing/2014/main" id="{040AD77A-AF33-B640-440A-9602A24D56C9}"/>
              </a:ext>
            </a:extLst>
          </p:cNvPr>
          <p:cNvSpPr txBox="1">
            <a:spLocks noChangeArrowheads="1"/>
          </p:cNvSpPr>
          <p:nvPr/>
        </p:nvSpPr>
        <p:spPr bwMode="auto">
          <a:xfrm>
            <a:off x="300983" y="7229475"/>
            <a:ext cx="5133823" cy="13041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760" tIns="50760" rIns="50760" bIns="50760"/>
          <a:lstStyle>
            <a:lvl1pPr marL="342900" indent="-338138">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1pPr>
            <a:lvl2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2pPr>
            <a:lvl3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3pPr>
            <a:lvl4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4pPr>
            <a:lvl5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5pPr>
            <a:lvl6pPr marL="25146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6pPr>
            <a:lvl7pPr marL="29718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7pPr>
            <a:lvl8pPr marL="34290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8pPr>
            <a:lvl9pPr marL="38862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9pPr>
          </a:lstStyle>
          <a:p>
            <a:pPr eaLnBrk="1" hangingPunct="1">
              <a:spcBef>
                <a:spcPts val="1363"/>
              </a:spcBef>
              <a:buClrTx/>
              <a:buFontTx/>
              <a:buNone/>
              <a:defRPr/>
            </a:pPr>
            <a:r>
              <a:rPr lang="en-US" sz="2400" dirty="0">
                <a:solidFill>
                  <a:schemeClr val="tx1"/>
                </a:solidFill>
                <a:latin typeface="Arial Narrow" charset="0"/>
              </a:rPr>
              <a:t>The cam picture, mostly to visually confirm the status, like the “Bias On” LED, remotely</a:t>
            </a:r>
          </a:p>
        </p:txBody>
      </p:sp>
      <p:pic>
        <p:nvPicPr>
          <p:cNvPr id="7" name="Picture 6">
            <a:extLst>
              <a:ext uri="{FF2B5EF4-FFF2-40B4-BE49-F238E27FC236}">
                <a16:creationId xmlns:a16="http://schemas.microsoft.com/office/drawing/2014/main" id="{18E5360F-825E-DD8C-18BA-565FB79505E4}"/>
              </a:ext>
            </a:extLst>
          </p:cNvPr>
          <p:cNvPicPr>
            <a:picLocks noChangeAspect="1"/>
          </p:cNvPicPr>
          <p:nvPr/>
        </p:nvPicPr>
        <p:blipFill rotWithShape="1">
          <a:blip r:embed="rId4"/>
          <a:srcRect l="29810" t="34725" b="-1"/>
          <a:stretch/>
        </p:blipFill>
        <p:spPr>
          <a:xfrm>
            <a:off x="9106560" y="6197517"/>
            <a:ext cx="2329807" cy="159218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CE571BD-B9D4-FED8-67E4-72F5334AA3FF}"/>
              </a:ext>
            </a:extLst>
          </p:cNvPr>
          <p:cNvPicPr>
            <a:picLocks noChangeAspect="1"/>
          </p:cNvPicPr>
          <p:nvPr/>
        </p:nvPicPr>
        <p:blipFill rotWithShape="1">
          <a:blip r:embed="rId5"/>
          <a:srcRect t="19934"/>
          <a:stretch/>
        </p:blipFill>
        <p:spPr>
          <a:xfrm>
            <a:off x="9091290" y="7924005"/>
            <a:ext cx="2345077" cy="1740695"/>
          </a:xfrm>
          <a:prstGeom prst="rect">
            <a:avLst/>
          </a:prstGeom>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CECD683E-6FED-A0C0-F385-78BAEA1DC920}"/>
              </a:ext>
            </a:extLst>
          </p:cNvPr>
          <p:cNvSpPr/>
          <p:nvPr/>
        </p:nvSpPr>
        <p:spPr bwMode="auto">
          <a:xfrm>
            <a:off x="10083006" y="8533606"/>
            <a:ext cx="609600" cy="609600"/>
          </a:xfrm>
          <a:prstGeom prst="ellipse">
            <a:avLst/>
          </a:prstGeom>
          <a:no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Helvetica Neue Light" charset="0"/>
              <a:ea typeface="ヒラギノ角ゴ ProN W3" charset="0"/>
              <a:cs typeface="ヒラギノ角ゴ ProN W3" charset="0"/>
            </a:endParaRPr>
          </a:p>
        </p:txBody>
      </p:sp>
    </p:spTree>
    <p:extLst>
      <p:ext uri="{BB962C8B-B14F-4D97-AF65-F5344CB8AC3E}">
        <p14:creationId xmlns:p14="http://schemas.microsoft.com/office/powerpoint/2010/main" val="228840633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a computer board&#10;&#10;Description automatically generated">
            <a:extLst>
              <a:ext uri="{FF2B5EF4-FFF2-40B4-BE49-F238E27FC236}">
                <a16:creationId xmlns:a16="http://schemas.microsoft.com/office/drawing/2014/main" id="{1B9C2D3F-0A18-4B0A-CD22-D6F8BDAC4C35}"/>
              </a:ext>
            </a:extLst>
          </p:cNvPr>
          <p:cNvPicPr>
            <a:picLocks noChangeAspect="1"/>
          </p:cNvPicPr>
          <p:nvPr/>
        </p:nvPicPr>
        <p:blipFill rotWithShape="1">
          <a:blip r:embed="rId3"/>
          <a:srcRect l="13000" t="10552" r="24476" b="42073"/>
          <a:stretch/>
        </p:blipFill>
        <p:spPr>
          <a:xfrm>
            <a:off x="7644606" y="7045965"/>
            <a:ext cx="3657601" cy="2078984"/>
          </a:xfrm>
          <a:prstGeom prst="rect">
            <a:avLst/>
          </a:prstGeom>
          <a:effectLst>
            <a:outerShdw blurRad="88900" dist="114300" dir="2700000" algn="tl" rotWithShape="0">
              <a:prstClr val="black">
                <a:alpha val="40000"/>
              </a:prstClr>
            </a:outerShdw>
          </a:effectLst>
        </p:spPr>
      </p:pic>
      <p:sp>
        <p:nvSpPr>
          <p:cNvPr id="31745" name="Text Box 1"/>
          <p:cNvSpPr txBox="1">
            <a:spLocks noChangeArrowheads="1"/>
          </p:cNvSpPr>
          <p:nvPr/>
        </p:nvSpPr>
        <p:spPr bwMode="auto">
          <a:xfrm>
            <a:off x="571500" y="328613"/>
            <a:ext cx="11861800" cy="1397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nchor="b"/>
          <a:lstStyle>
            <a:lvl1pPr>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1pPr>
            <a:lvl2pPr>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2pPr>
            <a:lvl3pPr>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3pPr>
            <a:lvl4pPr>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4pPr>
            <a:lvl5pPr>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5pPr>
            <a:lvl6pPr marL="2514600" indent="-228600" defTabSz="358775" eaLnBrk="0" fontAlgn="base" hangingPunct="0">
              <a:spcBef>
                <a:spcPct val="0"/>
              </a:spcBef>
              <a:spcAft>
                <a:spcPct val="0"/>
              </a:spcAft>
              <a:buClr>
                <a:srgbClr val="000000"/>
              </a:buClr>
              <a:buSzPct val="100000"/>
              <a:buFont typeface="Times New Roman" charset="0"/>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6pPr>
            <a:lvl7pPr marL="2971800" indent="-228600" defTabSz="358775" eaLnBrk="0" fontAlgn="base" hangingPunct="0">
              <a:spcBef>
                <a:spcPct val="0"/>
              </a:spcBef>
              <a:spcAft>
                <a:spcPct val="0"/>
              </a:spcAft>
              <a:buClr>
                <a:srgbClr val="000000"/>
              </a:buClr>
              <a:buSzPct val="100000"/>
              <a:buFont typeface="Times New Roman" charset="0"/>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7pPr>
            <a:lvl8pPr marL="3429000" indent="-228600" defTabSz="358775" eaLnBrk="0" fontAlgn="base" hangingPunct="0">
              <a:spcBef>
                <a:spcPct val="0"/>
              </a:spcBef>
              <a:spcAft>
                <a:spcPct val="0"/>
              </a:spcAft>
              <a:buClr>
                <a:srgbClr val="000000"/>
              </a:buClr>
              <a:buSzPct val="100000"/>
              <a:buFont typeface="Times New Roman" charset="0"/>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8pPr>
            <a:lvl9pPr marL="3886200" indent="-228600" defTabSz="358775" eaLnBrk="0" fontAlgn="base" hangingPunct="0">
              <a:spcBef>
                <a:spcPct val="0"/>
              </a:spcBef>
              <a:spcAft>
                <a:spcPct val="0"/>
              </a:spcAft>
              <a:buClr>
                <a:srgbClr val="000000"/>
              </a:buClr>
              <a:buSzPct val="100000"/>
              <a:buFont typeface="Times New Roman" charset="0"/>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 pos="7207250" algn="l"/>
                <a:tab pos="7567613" algn="l"/>
                <a:tab pos="7927975" algn="l"/>
                <a:tab pos="8288338" algn="l"/>
                <a:tab pos="8648700" algn="l"/>
                <a:tab pos="9009063" algn="l"/>
                <a:tab pos="9369425" algn="l"/>
                <a:tab pos="9729788" algn="l"/>
                <a:tab pos="10090150" algn="l"/>
                <a:tab pos="10450513" algn="l"/>
                <a:tab pos="10810875" algn="l"/>
              </a:tabLst>
              <a:defRPr sz="1200">
                <a:solidFill>
                  <a:srgbClr val="FFFFFF"/>
                </a:solidFill>
                <a:latin typeface="Helvetica Neue Light" charset="0"/>
                <a:ea typeface="ヒラギノ角ゴ ProN W3" charset="0"/>
                <a:cs typeface="ヒラギノ角ゴ ProN W3" charset="0"/>
              </a:defRPr>
            </a:lvl9pPr>
          </a:lstStyle>
          <a:p>
            <a:pPr eaLnBrk="1" hangingPunct="1">
              <a:buClrTx/>
              <a:buFontTx/>
              <a:buNone/>
              <a:defRPr/>
            </a:pPr>
            <a:r>
              <a:rPr lang="en-US" sz="4200" dirty="0">
                <a:solidFill>
                  <a:srgbClr val="000000"/>
                </a:solidFill>
                <a:latin typeface="Arial Narrow" charset="0"/>
              </a:rPr>
              <a:t>This week’s (and some of last week’s) activities</a:t>
            </a:r>
          </a:p>
        </p:txBody>
      </p:sp>
      <p:sp>
        <p:nvSpPr>
          <p:cNvPr id="31746" name="Text Box 2"/>
          <p:cNvSpPr txBox="1">
            <a:spLocks noChangeArrowheads="1"/>
          </p:cNvSpPr>
          <p:nvPr/>
        </p:nvSpPr>
        <p:spPr bwMode="auto">
          <a:xfrm>
            <a:off x="148583" y="2124075"/>
            <a:ext cx="12597606" cy="27519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lstStyle>
            <a:lvl1pPr marL="342900" indent="-338138">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1pPr>
            <a:lvl2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2pPr>
            <a:lvl3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3pPr>
            <a:lvl4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4pPr>
            <a:lvl5pPr>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5pPr>
            <a:lvl6pPr marL="25146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6pPr>
            <a:lvl7pPr marL="29718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7pPr>
            <a:lvl8pPr marL="34290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8pPr>
            <a:lvl9pPr marL="3886200" indent="-228600" defTabSz="358775" eaLnBrk="0" fontAlgn="base" hangingPunct="0">
              <a:spcBef>
                <a:spcPct val="0"/>
              </a:spcBef>
              <a:spcAft>
                <a:spcPct val="0"/>
              </a:spcAft>
              <a:buClr>
                <a:srgbClr val="000000"/>
              </a:buClr>
              <a:buSzPct val="100000"/>
              <a:buFont typeface="Times New Roman" charset="0"/>
              <a:tabLst>
                <a:tab pos="342900" algn="l"/>
                <a:tab pos="700088" algn="l"/>
                <a:tab pos="1058863" algn="l"/>
                <a:tab pos="1417638" algn="l"/>
                <a:tab pos="1776413" algn="l"/>
                <a:tab pos="2135188" algn="l"/>
                <a:tab pos="2493963" algn="l"/>
                <a:tab pos="2852738" algn="l"/>
                <a:tab pos="3211513" algn="l"/>
                <a:tab pos="3570288" algn="l"/>
                <a:tab pos="3929063" algn="l"/>
                <a:tab pos="4287838" algn="l"/>
                <a:tab pos="4646613" algn="l"/>
                <a:tab pos="5005388" algn="l"/>
                <a:tab pos="5364163" algn="l"/>
                <a:tab pos="5722938" algn="l"/>
                <a:tab pos="6081713" algn="l"/>
                <a:tab pos="6440488" algn="l"/>
                <a:tab pos="6799263" algn="l"/>
                <a:tab pos="7158038" algn="l"/>
                <a:tab pos="7516813" algn="l"/>
                <a:tab pos="7567613" algn="l"/>
                <a:tab pos="7927975" algn="l"/>
                <a:tab pos="8288338" algn="l"/>
                <a:tab pos="8648700" algn="l"/>
                <a:tab pos="9009063" algn="l"/>
                <a:tab pos="9369425" algn="l"/>
                <a:tab pos="9729788" algn="l"/>
                <a:tab pos="10090150" algn="l"/>
                <a:tab pos="10450513" algn="l"/>
                <a:tab pos="10810875" algn="l"/>
                <a:tab pos="11171238" algn="l"/>
              </a:tabLst>
              <a:defRPr sz="1200">
                <a:solidFill>
                  <a:srgbClr val="FFFFFF"/>
                </a:solidFill>
                <a:latin typeface="Helvetica Neue Light" charset="0"/>
                <a:ea typeface="ヒラギノ角ゴ ProN W3" charset="0"/>
                <a:cs typeface="ヒラギノ角ゴ ProN W3" charset="0"/>
              </a:defRPr>
            </a:lvl9pPr>
          </a:lstStyle>
          <a:p>
            <a:pPr eaLnBrk="1" hangingPunct="1">
              <a:spcBef>
                <a:spcPts val="1363"/>
              </a:spcBef>
              <a:buClrTx/>
              <a:buFontTx/>
              <a:buNone/>
              <a:defRPr/>
            </a:pPr>
            <a:r>
              <a:rPr lang="en-US" sz="2400" dirty="0">
                <a:solidFill>
                  <a:schemeClr val="tx1"/>
                </a:solidFill>
                <a:latin typeface="Arial Narrow" charset="0"/>
              </a:rPr>
              <a:t>New Hampshire:</a:t>
            </a:r>
          </a:p>
          <a:p>
            <a:pPr marL="347662" indent="-342900" eaLnBrk="1" hangingPunct="1">
              <a:spcBef>
                <a:spcPts val="1363"/>
              </a:spcBef>
              <a:buClrTx/>
              <a:buFont typeface="Arial" panose="020B0604020202020204" pitchFamily="34" charset="0"/>
              <a:buChar char="•"/>
              <a:defRPr/>
            </a:pPr>
            <a:r>
              <a:rPr lang="en-US" sz="2400" dirty="0">
                <a:solidFill>
                  <a:schemeClr val="tx1"/>
                </a:solidFill>
                <a:latin typeface="Arial Narrow" charset="0"/>
              </a:rPr>
              <a:t>Nathaly &amp; Co have everything in hand to replicate the setup we have (I’ll let them report)</a:t>
            </a:r>
          </a:p>
          <a:p>
            <a:pPr marL="347662" indent="-342900" eaLnBrk="1" hangingPunct="1">
              <a:spcBef>
                <a:spcPts val="1363"/>
              </a:spcBef>
              <a:buClrTx/>
              <a:buFont typeface="Arial" panose="020B0604020202020204" pitchFamily="34" charset="0"/>
              <a:buChar char="•"/>
              <a:defRPr/>
            </a:pPr>
            <a:r>
              <a:rPr lang="en-US" sz="2400" dirty="0">
                <a:solidFill>
                  <a:schemeClr val="tx1"/>
                </a:solidFill>
                <a:latin typeface="Arial Narrow" charset="0"/>
              </a:rPr>
              <a:t>I was working with </a:t>
            </a:r>
            <a:r>
              <a:rPr lang="en-US" sz="2400" dirty="0" err="1">
                <a:solidFill>
                  <a:schemeClr val="tx1"/>
                </a:solidFill>
                <a:latin typeface="Arial Narrow" charset="0"/>
              </a:rPr>
              <a:t>Olaiya</a:t>
            </a:r>
            <a:r>
              <a:rPr lang="en-US" sz="2400" dirty="0">
                <a:solidFill>
                  <a:schemeClr val="tx1"/>
                </a:solidFill>
                <a:latin typeface="Arial Narrow" charset="0"/>
              </a:rPr>
              <a:t> to get their DAQ machine ready yesterday</a:t>
            </a:r>
          </a:p>
          <a:p>
            <a:pPr marL="347662" indent="-342900" eaLnBrk="1" hangingPunct="1">
              <a:spcBef>
                <a:spcPts val="1363"/>
              </a:spcBef>
              <a:buClrTx/>
              <a:buFont typeface="Arial" panose="020B0604020202020204" pitchFamily="34" charset="0"/>
              <a:buChar char="•"/>
              <a:defRPr/>
            </a:pPr>
            <a:r>
              <a:rPr lang="en-US" sz="2400" dirty="0">
                <a:solidFill>
                  <a:schemeClr val="tx1"/>
                </a:solidFill>
                <a:latin typeface="Arial Narrow" charset="0"/>
              </a:rPr>
              <a:t>Unfortunately (my misunderstanding, I thought that was different) the PC isn’t set up at all (running Windows)</a:t>
            </a:r>
          </a:p>
          <a:p>
            <a:pPr marL="347662" indent="-342900" eaLnBrk="1" hangingPunct="1">
              <a:spcBef>
                <a:spcPts val="1363"/>
              </a:spcBef>
              <a:buClrTx/>
              <a:buFont typeface="Arial" panose="020B0604020202020204" pitchFamily="34" charset="0"/>
              <a:buChar char="•"/>
              <a:defRPr/>
            </a:pPr>
            <a:r>
              <a:rPr lang="en-US" sz="2400" dirty="0">
                <a:solidFill>
                  <a:schemeClr val="tx1"/>
                </a:solidFill>
                <a:latin typeface="Arial Narrow" charset="0"/>
              </a:rPr>
              <a:t>We’ll make a VM to get going instead, but that will take a bit of time.</a:t>
            </a:r>
          </a:p>
          <a:p>
            <a:pPr marL="347662" indent="-342900" eaLnBrk="1" hangingPunct="1">
              <a:spcBef>
                <a:spcPts val="1363"/>
              </a:spcBef>
              <a:buClrTx/>
              <a:buFont typeface="Arial" panose="020B0604020202020204" pitchFamily="34" charset="0"/>
              <a:buChar char="•"/>
              <a:defRPr/>
            </a:pPr>
            <a:r>
              <a:rPr lang="en-US" sz="2400" dirty="0">
                <a:solidFill>
                  <a:schemeClr val="tx1"/>
                </a:solidFill>
                <a:latin typeface="Arial Narrow" charset="0"/>
              </a:rPr>
              <a:t>My hopes that we could make it so that I can log in there myself and not have to relay all the actions have been squashed (but hey, outside groups have been running RCDAQ and analysis on their own without me being involved at all)</a:t>
            </a:r>
          </a:p>
          <a:p>
            <a:pPr marL="347662" indent="-342900" eaLnBrk="1" hangingPunct="1">
              <a:spcBef>
                <a:spcPts val="1363"/>
              </a:spcBef>
              <a:buClrTx/>
              <a:buFont typeface="Arial" panose="020B0604020202020204" pitchFamily="34" charset="0"/>
              <a:buChar char="•"/>
              <a:defRPr/>
            </a:pPr>
            <a:r>
              <a:rPr lang="en-US" sz="2400" dirty="0">
                <a:solidFill>
                  <a:schemeClr val="tx1"/>
                </a:solidFill>
                <a:latin typeface="Arial Narrow" charset="0"/>
              </a:rPr>
              <a:t>I also sent them the STL files to 3D-print the same supports that I made for our setup.</a:t>
            </a:r>
          </a:p>
          <a:p>
            <a:pPr marL="4762" indent="0" eaLnBrk="1" hangingPunct="1">
              <a:spcBef>
                <a:spcPts val="1363"/>
              </a:spcBef>
              <a:buClrTx/>
              <a:defRPr/>
            </a:pPr>
            <a:endParaRPr lang="en-US" sz="2400" dirty="0">
              <a:solidFill>
                <a:schemeClr val="tx1"/>
              </a:solidFill>
              <a:latin typeface="Arial Narrow" charset="0"/>
            </a:endParaRPr>
          </a:p>
          <a:p>
            <a:pPr eaLnBrk="1" hangingPunct="1">
              <a:spcBef>
                <a:spcPts val="1363"/>
              </a:spcBef>
              <a:buClrTx/>
              <a:buFontTx/>
              <a:buNone/>
              <a:defRPr/>
            </a:pPr>
            <a:r>
              <a:rPr lang="en-US" sz="2400" dirty="0">
                <a:solidFill>
                  <a:schemeClr val="tx1"/>
                </a:solidFill>
                <a:latin typeface="Arial Narrow" charset="0"/>
              </a:rPr>
              <a:t>  </a:t>
            </a:r>
          </a:p>
        </p:txBody>
      </p:sp>
      <p:sp>
        <p:nvSpPr>
          <p:cNvPr id="2" name="Slide Number Placeholder 1"/>
          <p:cNvSpPr>
            <a:spLocks noGrp="1"/>
          </p:cNvSpPr>
          <p:nvPr>
            <p:ph type="sldNum" sz="quarter" idx="4"/>
          </p:nvPr>
        </p:nvSpPr>
        <p:spPr/>
        <p:txBody>
          <a:bodyPr/>
          <a:lstStyle/>
          <a:p>
            <a:fld id="{7D854EC2-8F58-5C4F-8AEB-33CAAE66C4BD}" type="slidenum">
              <a:rPr lang="en-US" smtClean="0"/>
              <a:t>2</a:t>
            </a:fld>
            <a:endParaRPr lang="en-US" dirty="0"/>
          </a:p>
        </p:txBody>
      </p:sp>
      <p:cxnSp>
        <p:nvCxnSpPr>
          <p:cNvPr id="5" name="Straight Arrow Connector 4">
            <a:extLst>
              <a:ext uri="{FF2B5EF4-FFF2-40B4-BE49-F238E27FC236}">
                <a16:creationId xmlns:a16="http://schemas.microsoft.com/office/drawing/2014/main" id="{FF4E98CC-D1CD-07C4-78E1-4748746B6D0A}"/>
              </a:ext>
            </a:extLst>
          </p:cNvPr>
          <p:cNvCxnSpPr>
            <a:cxnSpLocks/>
          </p:cNvCxnSpPr>
          <p:nvPr/>
        </p:nvCxnSpPr>
        <p:spPr bwMode="auto">
          <a:xfrm>
            <a:off x="6806406" y="6552406"/>
            <a:ext cx="4411926" cy="1359694"/>
          </a:xfrm>
          <a:prstGeom prst="straightConnector1">
            <a:avLst/>
          </a:prstGeom>
          <a:solidFill>
            <a:srgbClr val="00B8FF"/>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 name="Straight Arrow Connector 5">
            <a:extLst>
              <a:ext uri="{FF2B5EF4-FFF2-40B4-BE49-F238E27FC236}">
                <a16:creationId xmlns:a16="http://schemas.microsoft.com/office/drawing/2014/main" id="{4457FD2C-36E8-80F3-5CF4-73EF091F6D6C}"/>
              </a:ext>
            </a:extLst>
          </p:cNvPr>
          <p:cNvCxnSpPr>
            <a:cxnSpLocks/>
          </p:cNvCxnSpPr>
          <p:nvPr/>
        </p:nvCxnSpPr>
        <p:spPr bwMode="auto">
          <a:xfrm>
            <a:off x="6582899" y="6575969"/>
            <a:ext cx="1442707" cy="1336131"/>
          </a:xfrm>
          <a:prstGeom prst="straightConnector1">
            <a:avLst/>
          </a:prstGeom>
          <a:solidFill>
            <a:srgbClr val="00B8FF"/>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Arrow Connector 18">
            <a:extLst>
              <a:ext uri="{FF2B5EF4-FFF2-40B4-BE49-F238E27FC236}">
                <a16:creationId xmlns:a16="http://schemas.microsoft.com/office/drawing/2014/main" id="{4FB7B5A7-F313-79B2-3A0A-1F1D6628E376}"/>
              </a:ext>
            </a:extLst>
          </p:cNvPr>
          <p:cNvCxnSpPr>
            <a:cxnSpLocks/>
          </p:cNvCxnSpPr>
          <p:nvPr/>
        </p:nvCxnSpPr>
        <p:spPr bwMode="auto">
          <a:xfrm>
            <a:off x="6425406" y="6552406"/>
            <a:ext cx="1403912" cy="1981200"/>
          </a:xfrm>
          <a:prstGeom prst="straightConnector1">
            <a:avLst/>
          </a:prstGeom>
          <a:solidFill>
            <a:srgbClr val="00B8FF"/>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Arrow Connector 20">
            <a:extLst>
              <a:ext uri="{FF2B5EF4-FFF2-40B4-BE49-F238E27FC236}">
                <a16:creationId xmlns:a16="http://schemas.microsoft.com/office/drawing/2014/main" id="{D3A7B20C-9A50-EA73-42A2-A4EDFB073FC7}"/>
              </a:ext>
            </a:extLst>
          </p:cNvPr>
          <p:cNvCxnSpPr>
            <a:cxnSpLocks/>
          </p:cNvCxnSpPr>
          <p:nvPr/>
        </p:nvCxnSpPr>
        <p:spPr bwMode="auto">
          <a:xfrm>
            <a:off x="6675914" y="6582319"/>
            <a:ext cx="4449403" cy="1951287"/>
          </a:xfrm>
          <a:prstGeom prst="straightConnector1">
            <a:avLst/>
          </a:prstGeom>
          <a:solidFill>
            <a:srgbClr val="00B8FF"/>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9943167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Helvetica Neue Light" charset="0"/>
            <a:ea typeface="ヒラギノ角ゴ ProN W3" charset="0"/>
            <a:cs typeface="ヒラギノ角ゴ ProN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114448</TotalTime>
  <Words>297</Words>
  <Application>Microsoft Macintosh PowerPoint</Application>
  <PresentationFormat>Custom</PresentationFormat>
  <Paragraphs>22</Paragraphs>
  <Slides>2</Slides>
  <Notes>2</Notes>
  <HiddenSlides>0</HiddenSlides>
  <MMClips>0</MMClips>
  <ScaleCrop>false</ScaleCrop>
  <HeadingPairs>
    <vt:vector size="6" baseType="variant">
      <vt:variant>
        <vt:lpstr>Fonts Used</vt:lpstr>
      </vt:variant>
      <vt:variant>
        <vt:i4>5</vt:i4>
      </vt:variant>
      <vt:variant>
        <vt:lpstr>Theme</vt:lpstr>
      </vt:variant>
      <vt:variant>
        <vt:i4>27</vt:i4>
      </vt:variant>
      <vt:variant>
        <vt:lpstr>Slide Titles</vt:lpstr>
      </vt:variant>
      <vt:variant>
        <vt:i4>2</vt:i4>
      </vt:variant>
    </vt:vector>
  </HeadingPairs>
  <TitlesOfParts>
    <vt:vector size="34" baseType="lpstr">
      <vt:lpstr>Arial</vt:lpstr>
      <vt:lpstr>Arial Narrow</vt:lpstr>
      <vt:lpstr>Helvetica Neue</vt:lpstr>
      <vt:lpstr>Helvetica Neue Light</vt:lpstr>
      <vt:lpstr>Times New Roman</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PET Scanner for Plants at the Brookhaven National Laboratory </dc:title>
  <cp:lastModifiedBy>Purschke, Martin</cp:lastModifiedBy>
  <cp:revision>417</cp:revision>
  <cp:lastPrinted>1601-01-01T00:00:00Z</cp:lastPrinted>
  <dcterms:created xsi:type="dcterms:W3CDTF">1601-01-01T00:00:00Z</dcterms:created>
  <dcterms:modified xsi:type="dcterms:W3CDTF">2025-06-20T03:14:47Z</dcterms:modified>
</cp:coreProperties>
</file>