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c17bced2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c17bced2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github.com/eic/physics_benchmarks/tree/master/benchmarks/Exclusive-Diffraction-Tagging/diffractive_vm" TargetMode="External"/><Relationship Id="rId4" Type="http://schemas.openxmlformats.org/officeDocument/2006/relationships/hyperlink" Target="https://indico.bnl.gov/event/26534/" TargetMode="External"/><Relationship Id="rId5" Type="http://schemas.openxmlformats.org/officeDocument/2006/relationships/hyperlink" Target="https://indico.bnl.gov/event/26535/" TargetMode="External"/><Relationship Id="rId6" Type="http://schemas.openxmlformats.org/officeDocument/2006/relationships/hyperlink" Target="https://indico.bnl.gov/event/2653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Exclusive PWG for the PAC meeting on workfest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174150"/>
            <a:ext cx="8520600" cy="9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Kong and Raphael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July 1, 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71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Existing works that could be useful for detector WGs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547575"/>
            <a:ext cx="8520600" cy="39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Physics Benchmarks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Diffractive phi in eA, this one was the first physics benchmark and existed for ~ 2 years now.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https://github.com/eic/physics_benchmarks/tree/master/benchmarks/Exclusive-Diffraction-Tagging/diffractive_vm</a:t>
            </a:r>
            <a:r>
              <a:rPr lang="en"/>
              <a:t> (which has diffractive t and many event level QA plots, e.g., E/p, E-pz, and e’ properties and clusters.)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Backward u channel (ZDC, etc).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Active analyses (ALL analyses are now required to have QA plots):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Exclusive DVCS and pi0 studies (sensitive to Roman Pots and Barrel calorimeters)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He3 double tagging (FF acceptances including both RPs and OMDs)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Photon only final-states incoherent production of VM (ZDCs, B0)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DVMP, DEMP, etc. (RP and B0s), and </a:t>
            </a:r>
            <a:r>
              <a:rPr b="1" lang="en"/>
              <a:t>many more channels</a:t>
            </a:r>
            <a:r>
              <a:rPr lang="en"/>
              <a:t>.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Specific requests from FEMC on increasing the readout threshold. 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Jihee Kim, exclusive pi0 study - showed only a few % level changes (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https://indico.bnl.gov/event/26534/</a:t>
            </a:r>
            <a:r>
              <a:rPr lang="en"/>
              <a:t>)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Minjung Kim, Jpsi decay to eta_c and photon - showed a few % effects (</a:t>
            </a:r>
            <a:r>
              <a:rPr lang="en" u="sng">
                <a:solidFill>
                  <a:schemeClr val="hlink"/>
                </a:solidFill>
                <a:hlinkClick r:id="rId5"/>
              </a:rPr>
              <a:t>https://indico.bnl.gov/event/26535/</a:t>
            </a:r>
            <a:r>
              <a:rPr lang="en"/>
              <a:t>)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Mathias Labonte, eA VM incoherent vetoing - no </a:t>
            </a:r>
            <a:r>
              <a:rPr lang="en"/>
              <a:t>sizable</a:t>
            </a:r>
            <a:r>
              <a:rPr lang="en"/>
              <a:t> effects (</a:t>
            </a:r>
            <a:r>
              <a:rPr lang="en" u="sng">
                <a:solidFill>
                  <a:schemeClr val="hlink"/>
                </a:solidFill>
                <a:hlinkClick r:id="rId6"/>
              </a:rPr>
              <a:t>https://indico.bnl.gov/event/26535/</a:t>
            </a:r>
            <a:r>
              <a:rPr lang="en"/>
              <a:t> )</a:t>
            </a:r>
            <a:endParaRPr/>
          </a:p>
        </p:txBody>
      </p:sp>
      <p:sp>
        <p:nvSpPr>
          <p:cNvPr id="62" name="Google Shape;62;p14"/>
          <p:cNvSpPr txBox="1"/>
          <p:nvPr/>
        </p:nvSpPr>
        <p:spPr>
          <a:xfrm>
            <a:off x="311700" y="4421700"/>
            <a:ext cx="8644500" cy="572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chemeClr val="dk2"/>
                </a:solidFill>
              </a:rPr>
              <a:t>Exclusive PWG studies are sensitive to: tracking, EMCal, FF detectors mostly. Not much on HCal (except ZDC), not much on PID </a:t>
            </a:r>
            <a:r>
              <a:rPr b="1" i="1" lang="en">
                <a:solidFill>
                  <a:schemeClr val="dk2"/>
                </a:solidFill>
              </a:rPr>
              <a:t>(only look-up table available)</a:t>
            </a:r>
            <a:r>
              <a:rPr b="1" i="1" lang="en">
                <a:solidFill>
                  <a:schemeClr val="dk2"/>
                </a:solidFill>
              </a:rPr>
              <a:t>, not much on backward detectors </a:t>
            </a:r>
            <a:endParaRPr b="1" i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