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2" r:id="rId5"/>
  </p:sldMasterIdLst>
  <p:notesMasterIdLst>
    <p:notesMasterId r:id="rId27"/>
  </p:notesMasterIdLst>
  <p:sldIdLst>
    <p:sldId id="4758" r:id="rId6"/>
    <p:sldId id="4791" r:id="rId7"/>
    <p:sldId id="4795" r:id="rId8"/>
    <p:sldId id="4799" r:id="rId9"/>
    <p:sldId id="4794" r:id="rId10"/>
    <p:sldId id="4792" r:id="rId11"/>
    <p:sldId id="4793" r:id="rId12"/>
    <p:sldId id="4797" r:id="rId13"/>
    <p:sldId id="4796" r:id="rId14"/>
    <p:sldId id="4759" r:id="rId15"/>
    <p:sldId id="4798" r:id="rId16"/>
    <p:sldId id="4776" r:id="rId17"/>
    <p:sldId id="4777" r:id="rId18"/>
    <p:sldId id="4778" r:id="rId19"/>
    <p:sldId id="4779" r:id="rId20"/>
    <p:sldId id="4780" r:id="rId21"/>
    <p:sldId id="4781" r:id="rId22"/>
    <p:sldId id="4782" r:id="rId23"/>
    <p:sldId id="4783" r:id="rId24"/>
    <p:sldId id="4784" r:id="rId25"/>
    <p:sldId id="47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C1FEDE-C2FF-4524-9F89-BE59143432A9}" v="698" dt="2025-06-24T13:06:11.744"/>
    <p1510:client id="{84EE0F44-D56E-47C5-8601-7E5DCB0FBC02}" v="328" dt="2025-06-24T12:40:05.282"/>
    <p1510:client id="{DC4168E2-CBC7-438F-8C71-4DBFE3ED714C}" v="1492" dt="2025-06-23T23:49:51.496"/>
    <p1510:client id="{FF489F1C-9336-469D-B87F-A8FA7417666E}" v="323" dt="2025-06-23T20:38:44.9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mmer, Roland" userId="fe1cf32f-0736-4257-8055-1eb5ae05692b" providerId="ADAL" clId="{16C1FEDE-C2FF-4524-9F89-BE59143432A9}"/>
    <pc:docChg chg="custSel addSld delSld modSld sldOrd">
      <pc:chgData name="Wimmer, Roland" userId="fe1cf32f-0736-4257-8055-1eb5ae05692b" providerId="ADAL" clId="{16C1FEDE-C2FF-4524-9F89-BE59143432A9}" dt="2025-06-24T13:06:11.744" v="699" actId="47"/>
      <pc:docMkLst>
        <pc:docMk/>
      </pc:docMkLst>
      <pc:sldChg chg="del">
        <pc:chgData name="Wimmer, Roland" userId="fe1cf32f-0736-4257-8055-1eb5ae05692b" providerId="ADAL" clId="{16C1FEDE-C2FF-4524-9F89-BE59143432A9}" dt="2025-06-24T13:06:11.744" v="699" actId="47"/>
        <pc:sldMkLst>
          <pc:docMk/>
          <pc:sldMk cId="1295668938" sldId="4774"/>
        </pc:sldMkLst>
      </pc:sldChg>
      <pc:sldChg chg="addSp modSp mod">
        <pc:chgData name="Wimmer, Roland" userId="fe1cf32f-0736-4257-8055-1eb5ae05692b" providerId="ADAL" clId="{16C1FEDE-C2FF-4524-9F89-BE59143432A9}" dt="2025-06-24T12:01:56.737" v="672" actId="20577"/>
        <pc:sldMkLst>
          <pc:docMk/>
          <pc:sldMk cId="2699993682" sldId="4796"/>
        </pc:sldMkLst>
        <pc:spChg chg="mod">
          <ac:chgData name="Wimmer, Roland" userId="fe1cf32f-0736-4257-8055-1eb5ae05692b" providerId="ADAL" clId="{16C1FEDE-C2FF-4524-9F89-BE59143432A9}" dt="2025-06-24T11:36:54.767" v="38" actId="20577"/>
          <ac:spMkLst>
            <pc:docMk/>
            <pc:sldMk cId="2699993682" sldId="4796"/>
            <ac:spMk id="2" creationId="{7902D187-CD37-0F7A-0863-AA77C4950405}"/>
          </ac:spMkLst>
        </pc:spChg>
        <pc:spChg chg="mod">
          <ac:chgData name="Wimmer, Roland" userId="fe1cf32f-0736-4257-8055-1eb5ae05692b" providerId="ADAL" clId="{16C1FEDE-C2FF-4524-9F89-BE59143432A9}" dt="2025-06-24T12:01:56.737" v="672" actId="20577"/>
          <ac:spMkLst>
            <pc:docMk/>
            <pc:sldMk cId="2699993682" sldId="4796"/>
            <ac:spMk id="3" creationId="{44AF2729-9A8E-133C-8A64-13CB2922C805}"/>
          </ac:spMkLst>
        </pc:spChg>
        <pc:picChg chg="add mod modCrop">
          <ac:chgData name="Wimmer, Roland" userId="fe1cf32f-0736-4257-8055-1eb5ae05692b" providerId="ADAL" clId="{16C1FEDE-C2FF-4524-9F89-BE59143432A9}" dt="2025-06-24T12:00:32.860" v="590" actId="1076"/>
          <ac:picMkLst>
            <pc:docMk/>
            <pc:sldMk cId="2699993682" sldId="4796"/>
            <ac:picMk id="5" creationId="{31D5C71F-3E26-6CF3-0445-FFA1CD3D0ADE}"/>
          </ac:picMkLst>
        </pc:picChg>
      </pc:sldChg>
      <pc:sldChg chg="modSp add mod ord">
        <pc:chgData name="Wimmer, Roland" userId="fe1cf32f-0736-4257-8055-1eb5ae05692b" providerId="ADAL" clId="{16C1FEDE-C2FF-4524-9F89-BE59143432A9}" dt="2025-06-24T11:38:48.027" v="39" actId="20577"/>
        <pc:sldMkLst>
          <pc:docMk/>
          <pc:sldMk cId="278103252" sldId="4798"/>
        </pc:sldMkLst>
        <pc:spChg chg="mod">
          <ac:chgData name="Wimmer, Roland" userId="fe1cf32f-0736-4257-8055-1eb5ae05692b" providerId="ADAL" clId="{16C1FEDE-C2FF-4524-9F89-BE59143432A9}" dt="2025-06-24T11:38:48.027" v="39" actId="20577"/>
          <ac:spMkLst>
            <pc:docMk/>
            <pc:sldMk cId="278103252" sldId="4798"/>
            <ac:spMk id="3" creationId="{C5B7BAC3-BA1A-136A-3AEE-876DCA7B9D51}"/>
          </ac:spMkLst>
        </pc:spChg>
      </pc:sldChg>
      <pc:sldChg chg="addSp delSp modSp new mod">
        <pc:chgData name="Wimmer, Roland" userId="fe1cf32f-0736-4257-8055-1eb5ae05692b" providerId="ADAL" clId="{16C1FEDE-C2FF-4524-9F89-BE59143432A9}" dt="2025-06-24T12:03:15.710" v="698" actId="478"/>
        <pc:sldMkLst>
          <pc:docMk/>
          <pc:sldMk cId="4169646113" sldId="4799"/>
        </pc:sldMkLst>
        <pc:spChg chg="mod">
          <ac:chgData name="Wimmer, Roland" userId="fe1cf32f-0736-4257-8055-1eb5ae05692b" providerId="ADAL" clId="{16C1FEDE-C2FF-4524-9F89-BE59143432A9}" dt="2025-06-24T12:03:03.298" v="695" actId="20577"/>
          <ac:spMkLst>
            <pc:docMk/>
            <pc:sldMk cId="4169646113" sldId="4799"/>
            <ac:spMk id="2" creationId="{81ECEF9B-4E69-5B4A-3BE4-A76BD8A6C93A}"/>
          </ac:spMkLst>
        </pc:spChg>
        <pc:spChg chg="del mod">
          <ac:chgData name="Wimmer, Roland" userId="fe1cf32f-0736-4257-8055-1eb5ae05692b" providerId="ADAL" clId="{16C1FEDE-C2FF-4524-9F89-BE59143432A9}" dt="2025-06-24T12:03:13.510" v="697" actId="478"/>
          <ac:spMkLst>
            <pc:docMk/>
            <pc:sldMk cId="4169646113" sldId="4799"/>
            <ac:spMk id="3" creationId="{4C44DAAD-143B-C181-7332-8ECCCCA286E7}"/>
          </ac:spMkLst>
        </pc:spChg>
        <pc:spChg chg="add del mod">
          <ac:chgData name="Wimmer, Roland" userId="fe1cf32f-0736-4257-8055-1eb5ae05692b" providerId="ADAL" clId="{16C1FEDE-C2FF-4524-9F89-BE59143432A9}" dt="2025-06-24T12:03:15.710" v="698" actId="478"/>
          <ac:spMkLst>
            <pc:docMk/>
            <pc:sldMk cId="4169646113" sldId="4799"/>
            <ac:spMk id="6" creationId="{0DDCDBDE-854C-E2F1-0DB6-F5E0BDA158A0}"/>
          </ac:spMkLst>
        </pc:spChg>
      </pc:sldChg>
    </pc:docChg>
  </pc:docChgLst>
  <pc:docChgLst>
    <pc:chgData name="Cacace, Daniel" userId="f8f8543c-52a2-4308-a94a-73c5c6c400f9" providerId="ADAL" clId="{84EE0F44-D56E-47C5-8601-7E5DCB0FBC02}"/>
    <pc:docChg chg="undo custSel modSld sldOrd">
      <pc:chgData name="Cacace, Daniel" userId="f8f8543c-52a2-4308-a94a-73c5c6c400f9" providerId="ADAL" clId="{84EE0F44-D56E-47C5-8601-7E5DCB0FBC02}" dt="2025-06-24T12:40:05.282" v="331" actId="14100"/>
      <pc:docMkLst>
        <pc:docMk/>
      </pc:docMkLst>
      <pc:sldChg chg="modSp mod">
        <pc:chgData name="Cacace, Daniel" userId="f8f8543c-52a2-4308-a94a-73c5c6c400f9" providerId="ADAL" clId="{84EE0F44-D56E-47C5-8601-7E5DCB0FBC02}" dt="2025-06-24T12:31:32.675" v="300" actId="20577"/>
        <pc:sldMkLst>
          <pc:docMk/>
          <pc:sldMk cId="588919839" sldId="4791"/>
        </pc:sldMkLst>
        <pc:spChg chg="mod">
          <ac:chgData name="Cacace, Daniel" userId="f8f8543c-52a2-4308-a94a-73c5c6c400f9" providerId="ADAL" clId="{84EE0F44-D56E-47C5-8601-7E5DCB0FBC02}" dt="2025-06-24T12:31:32.675" v="300" actId="20577"/>
          <ac:spMkLst>
            <pc:docMk/>
            <pc:sldMk cId="588919839" sldId="4791"/>
            <ac:spMk id="3" creationId="{4C76E1AA-42CB-D6EC-2DB7-13F46E849BDC}"/>
          </ac:spMkLst>
        </pc:spChg>
      </pc:sldChg>
      <pc:sldChg chg="ord">
        <pc:chgData name="Cacace, Daniel" userId="f8f8543c-52a2-4308-a94a-73c5c6c400f9" providerId="ADAL" clId="{84EE0F44-D56E-47C5-8601-7E5DCB0FBC02}" dt="2025-06-24T12:19:59.061" v="220"/>
        <pc:sldMkLst>
          <pc:docMk/>
          <pc:sldMk cId="4026838736" sldId="4792"/>
        </pc:sldMkLst>
      </pc:sldChg>
      <pc:sldChg chg="ord">
        <pc:chgData name="Cacace, Daniel" userId="f8f8543c-52a2-4308-a94a-73c5c6c400f9" providerId="ADAL" clId="{84EE0F44-D56E-47C5-8601-7E5DCB0FBC02}" dt="2025-06-24T12:19:59.061" v="220"/>
        <pc:sldMkLst>
          <pc:docMk/>
          <pc:sldMk cId="1230880966" sldId="4793"/>
        </pc:sldMkLst>
      </pc:sldChg>
      <pc:sldChg chg="modSp mod">
        <pc:chgData name="Cacace, Daniel" userId="f8f8543c-52a2-4308-a94a-73c5c6c400f9" providerId="ADAL" clId="{84EE0F44-D56E-47C5-8601-7E5DCB0FBC02}" dt="2025-06-24T12:31:22.572" v="298" actId="20577"/>
        <pc:sldMkLst>
          <pc:docMk/>
          <pc:sldMk cId="1320061137" sldId="4795"/>
        </pc:sldMkLst>
        <pc:spChg chg="mod">
          <ac:chgData name="Cacace, Daniel" userId="f8f8543c-52a2-4308-a94a-73c5c6c400f9" providerId="ADAL" clId="{84EE0F44-D56E-47C5-8601-7E5DCB0FBC02}" dt="2025-06-24T12:31:22.572" v="298" actId="20577"/>
          <ac:spMkLst>
            <pc:docMk/>
            <pc:sldMk cId="1320061137" sldId="4795"/>
            <ac:spMk id="3" creationId="{D40374A7-85FB-F25E-621F-CE4904420D92}"/>
          </ac:spMkLst>
        </pc:spChg>
      </pc:sldChg>
      <pc:sldChg chg="modSp mod">
        <pc:chgData name="Cacace, Daniel" userId="f8f8543c-52a2-4308-a94a-73c5c6c400f9" providerId="ADAL" clId="{84EE0F44-D56E-47C5-8601-7E5DCB0FBC02}" dt="2025-06-24T12:25:15.582" v="292" actId="20577"/>
        <pc:sldMkLst>
          <pc:docMk/>
          <pc:sldMk cId="2699993682" sldId="4796"/>
        </pc:sldMkLst>
        <pc:spChg chg="mod">
          <ac:chgData name="Cacace, Daniel" userId="f8f8543c-52a2-4308-a94a-73c5c6c400f9" providerId="ADAL" clId="{84EE0F44-D56E-47C5-8601-7E5DCB0FBC02}" dt="2025-06-24T12:20:34.882" v="232" actId="20577"/>
          <ac:spMkLst>
            <pc:docMk/>
            <pc:sldMk cId="2699993682" sldId="4796"/>
            <ac:spMk id="2" creationId="{7902D187-CD37-0F7A-0863-AA77C4950405}"/>
          </ac:spMkLst>
        </pc:spChg>
        <pc:spChg chg="mod">
          <ac:chgData name="Cacace, Daniel" userId="f8f8543c-52a2-4308-a94a-73c5c6c400f9" providerId="ADAL" clId="{84EE0F44-D56E-47C5-8601-7E5DCB0FBC02}" dt="2025-06-24T12:25:15.582" v="292" actId="20577"/>
          <ac:spMkLst>
            <pc:docMk/>
            <pc:sldMk cId="2699993682" sldId="4796"/>
            <ac:spMk id="3" creationId="{44AF2729-9A8E-133C-8A64-13CB2922C805}"/>
          </ac:spMkLst>
        </pc:spChg>
      </pc:sldChg>
      <pc:sldChg chg="addSp modSp mod ord">
        <pc:chgData name="Cacace, Daniel" userId="f8f8543c-52a2-4308-a94a-73c5c6c400f9" providerId="ADAL" clId="{84EE0F44-D56E-47C5-8601-7E5DCB0FBC02}" dt="2025-06-24T12:40:05.282" v="331" actId="14100"/>
        <pc:sldMkLst>
          <pc:docMk/>
          <pc:sldMk cId="821933727" sldId="4797"/>
        </pc:sldMkLst>
        <pc:spChg chg="mod">
          <ac:chgData name="Cacace, Daniel" userId="f8f8543c-52a2-4308-a94a-73c5c6c400f9" providerId="ADAL" clId="{84EE0F44-D56E-47C5-8601-7E5DCB0FBC02}" dt="2025-06-24T11:50:53.084" v="17" actId="20577"/>
          <ac:spMkLst>
            <pc:docMk/>
            <pc:sldMk cId="821933727" sldId="4797"/>
            <ac:spMk id="2" creationId="{16350EA5-BCC7-71D3-E42A-4500F33D4CDA}"/>
          </ac:spMkLst>
        </pc:spChg>
        <pc:spChg chg="mod">
          <ac:chgData name="Cacace, Daniel" userId="f8f8543c-52a2-4308-a94a-73c5c6c400f9" providerId="ADAL" clId="{84EE0F44-D56E-47C5-8601-7E5DCB0FBC02}" dt="2025-06-24T12:34:17.286" v="330" actId="27636"/>
          <ac:spMkLst>
            <pc:docMk/>
            <pc:sldMk cId="821933727" sldId="4797"/>
            <ac:spMk id="3" creationId="{9B80A625-81A4-DAA5-E9E8-2A0232059E7C}"/>
          </ac:spMkLst>
        </pc:spChg>
        <pc:spChg chg="add mod">
          <ac:chgData name="Cacace, Daniel" userId="f8f8543c-52a2-4308-a94a-73c5c6c400f9" providerId="ADAL" clId="{84EE0F44-D56E-47C5-8601-7E5DCB0FBC02}" dt="2025-06-24T12:07:50.083" v="212" actId="1037"/>
          <ac:spMkLst>
            <pc:docMk/>
            <pc:sldMk cId="821933727" sldId="4797"/>
            <ac:spMk id="8" creationId="{CD193761-D692-2560-75C0-9F30C7F36D1B}"/>
          </ac:spMkLst>
        </pc:spChg>
        <pc:spChg chg="add mod">
          <ac:chgData name="Cacace, Daniel" userId="f8f8543c-52a2-4308-a94a-73c5c6c400f9" providerId="ADAL" clId="{84EE0F44-D56E-47C5-8601-7E5DCB0FBC02}" dt="2025-06-24T12:02:25.962" v="193" actId="207"/>
          <ac:spMkLst>
            <pc:docMk/>
            <pc:sldMk cId="821933727" sldId="4797"/>
            <ac:spMk id="11" creationId="{53915715-C967-BF79-8B0E-C4BA40E9C124}"/>
          </ac:spMkLst>
        </pc:spChg>
        <pc:spChg chg="add mod">
          <ac:chgData name="Cacace, Daniel" userId="f8f8543c-52a2-4308-a94a-73c5c6c400f9" providerId="ADAL" clId="{84EE0F44-D56E-47C5-8601-7E5DCB0FBC02}" dt="2025-06-24T12:03:18.331" v="200" actId="20577"/>
          <ac:spMkLst>
            <pc:docMk/>
            <pc:sldMk cId="821933727" sldId="4797"/>
            <ac:spMk id="15" creationId="{7FF820B2-5504-5A1E-1E33-95C26204B962}"/>
          </ac:spMkLst>
        </pc:spChg>
        <pc:picChg chg="mod">
          <ac:chgData name="Cacace, Daniel" userId="f8f8543c-52a2-4308-a94a-73c5c6c400f9" providerId="ADAL" clId="{84EE0F44-D56E-47C5-8601-7E5DCB0FBC02}" dt="2025-06-24T12:01:21.107" v="176" actId="1076"/>
          <ac:picMkLst>
            <pc:docMk/>
            <pc:sldMk cId="821933727" sldId="4797"/>
            <ac:picMk id="6" creationId="{02C70ACF-0F69-EAC9-E66A-B3EC54DD1527}"/>
          </ac:picMkLst>
        </pc:picChg>
        <pc:picChg chg="add mod">
          <ac:chgData name="Cacace, Daniel" userId="f8f8543c-52a2-4308-a94a-73c5c6c400f9" providerId="ADAL" clId="{84EE0F44-D56E-47C5-8601-7E5DCB0FBC02}" dt="2025-06-24T12:01:05.395" v="169" actId="571"/>
          <ac:picMkLst>
            <pc:docMk/>
            <pc:sldMk cId="821933727" sldId="4797"/>
            <ac:picMk id="12" creationId="{0D8BEE8A-03A6-ABA6-163A-E5DAC928B2CC}"/>
          </ac:picMkLst>
        </pc:picChg>
        <pc:cxnChg chg="add mod">
          <ac:chgData name="Cacace, Daniel" userId="f8f8543c-52a2-4308-a94a-73c5c6c400f9" providerId="ADAL" clId="{84EE0F44-D56E-47C5-8601-7E5DCB0FBC02}" dt="2025-06-24T12:00:48.062" v="166" actId="13822"/>
          <ac:cxnSpMkLst>
            <pc:docMk/>
            <pc:sldMk cId="821933727" sldId="4797"/>
            <ac:cxnSpMk id="7" creationId="{1F55D907-DC2B-879F-BAFF-CAAC83752CCF}"/>
          </ac:cxnSpMkLst>
        </pc:cxnChg>
        <pc:cxnChg chg="add mod">
          <ac:chgData name="Cacace, Daniel" userId="f8f8543c-52a2-4308-a94a-73c5c6c400f9" providerId="ADAL" clId="{84EE0F44-D56E-47C5-8601-7E5DCB0FBC02}" dt="2025-06-24T12:00:48.062" v="166" actId="13822"/>
          <ac:cxnSpMkLst>
            <pc:docMk/>
            <pc:sldMk cId="821933727" sldId="4797"/>
            <ac:cxnSpMk id="9" creationId="{158DFF86-5B2A-F13B-6CE6-C9B1FF488672}"/>
          </ac:cxnSpMkLst>
        </pc:cxnChg>
        <pc:cxnChg chg="add mod">
          <ac:chgData name="Cacace, Daniel" userId="f8f8543c-52a2-4308-a94a-73c5c6c400f9" providerId="ADAL" clId="{84EE0F44-D56E-47C5-8601-7E5DCB0FBC02}" dt="2025-06-24T12:40:05.282" v="331" actId="14100"/>
          <ac:cxnSpMkLst>
            <pc:docMk/>
            <pc:sldMk cId="821933727" sldId="4797"/>
            <ac:cxnSpMk id="13" creationId="{99380C38-89EA-C995-019F-92E781C180CC}"/>
          </ac:cxnSpMkLst>
        </pc:cxnChg>
      </pc:sldChg>
      <pc:sldChg chg="ord">
        <pc:chgData name="Cacace, Daniel" userId="f8f8543c-52a2-4308-a94a-73c5c6c400f9" providerId="ADAL" clId="{84EE0F44-D56E-47C5-8601-7E5DCB0FBC02}" dt="2025-06-24T11:50:43.083" v="3"/>
        <pc:sldMkLst>
          <pc:docMk/>
          <pc:sldMk cId="278103252" sldId="4798"/>
        </pc:sldMkLst>
      </pc:sldChg>
    </pc:docChg>
  </pc:docChgLst>
  <pc:docChgLst>
    <pc:chgData name="Wimmer, Roland" userId="fe1cf32f-0736-4257-8055-1eb5ae05692b" providerId="ADAL" clId="{FF489F1C-9336-469D-B87F-A8FA7417666E}"/>
    <pc:docChg chg="undo custSel addSld delSld modSld sldOrd modMainMaster">
      <pc:chgData name="Wimmer, Roland" userId="fe1cf32f-0736-4257-8055-1eb5ae05692b" providerId="ADAL" clId="{FF489F1C-9336-469D-B87F-A8FA7417666E}" dt="2025-06-23T20:38:44.908" v="2164" actId="14100"/>
      <pc:docMkLst>
        <pc:docMk/>
      </pc:docMkLst>
      <pc:sldChg chg="ord">
        <pc:chgData name="Wimmer, Roland" userId="fe1cf32f-0736-4257-8055-1eb5ae05692b" providerId="ADAL" clId="{FF489F1C-9336-469D-B87F-A8FA7417666E}" dt="2025-06-23T18:12:27.977" v="1"/>
        <pc:sldMkLst>
          <pc:docMk/>
          <pc:sldMk cId="1295668938" sldId="4774"/>
        </pc:sldMkLst>
      </pc:sldChg>
      <pc:sldChg chg="ord">
        <pc:chgData name="Wimmer, Roland" userId="fe1cf32f-0736-4257-8055-1eb5ae05692b" providerId="ADAL" clId="{FF489F1C-9336-469D-B87F-A8FA7417666E}" dt="2025-06-23T18:12:27.977" v="1"/>
        <pc:sldMkLst>
          <pc:docMk/>
          <pc:sldMk cId="3244306310" sldId="4776"/>
        </pc:sldMkLst>
      </pc:sldChg>
      <pc:sldChg chg="ord">
        <pc:chgData name="Wimmer, Roland" userId="fe1cf32f-0736-4257-8055-1eb5ae05692b" providerId="ADAL" clId="{FF489F1C-9336-469D-B87F-A8FA7417666E}" dt="2025-06-23T18:12:27.977" v="1"/>
        <pc:sldMkLst>
          <pc:docMk/>
          <pc:sldMk cId="1032297102" sldId="4777"/>
        </pc:sldMkLst>
      </pc:sldChg>
      <pc:sldChg chg="ord">
        <pc:chgData name="Wimmer, Roland" userId="fe1cf32f-0736-4257-8055-1eb5ae05692b" providerId="ADAL" clId="{FF489F1C-9336-469D-B87F-A8FA7417666E}" dt="2025-06-23T18:12:27.977" v="1"/>
        <pc:sldMkLst>
          <pc:docMk/>
          <pc:sldMk cId="1116825657" sldId="4778"/>
        </pc:sldMkLst>
      </pc:sldChg>
      <pc:sldChg chg="ord">
        <pc:chgData name="Wimmer, Roland" userId="fe1cf32f-0736-4257-8055-1eb5ae05692b" providerId="ADAL" clId="{FF489F1C-9336-469D-B87F-A8FA7417666E}" dt="2025-06-23T18:12:27.977" v="1"/>
        <pc:sldMkLst>
          <pc:docMk/>
          <pc:sldMk cId="1107089288" sldId="4779"/>
        </pc:sldMkLst>
      </pc:sldChg>
      <pc:sldChg chg="ord">
        <pc:chgData name="Wimmer, Roland" userId="fe1cf32f-0736-4257-8055-1eb5ae05692b" providerId="ADAL" clId="{FF489F1C-9336-469D-B87F-A8FA7417666E}" dt="2025-06-23T18:12:27.977" v="1"/>
        <pc:sldMkLst>
          <pc:docMk/>
          <pc:sldMk cId="4279560278" sldId="4780"/>
        </pc:sldMkLst>
      </pc:sldChg>
      <pc:sldChg chg="ord">
        <pc:chgData name="Wimmer, Roland" userId="fe1cf32f-0736-4257-8055-1eb5ae05692b" providerId="ADAL" clId="{FF489F1C-9336-469D-B87F-A8FA7417666E}" dt="2025-06-23T18:12:27.977" v="1"/>
        <pc:sldMkLst>
          <pc:docMk/>
          <pc:sldMk cId="1312872251" sldId="4781"/>
        </pc:sldMkLst>
      </pc:sldChg>
      <pc:sldChg chg="ord">
        <pc:chgData name="Wimmer, Roland" userId="fe1cf32f-0736-4257-8055-1eb5ae05692b" providerId="ADAL" clId="{FF489F1C-9336-469D-B87F-A8FA7417666E}" dt="2025-06-23T18:12:27.977" v="1"/>
        <pc:sldMkLst>
          <pc:docMk/>
          <pc:sldMk cId="459608102" sldId="4782"/>
        </pc:sldMkLst>
      </pc:sldChg>
      <pc:sldChg chg="ord">
        <pc:chgData name="Wimmer, Roland" userId="fe1cf32f-0736-4257-8055-1eb5ae05692b" providerId="ADAL" clId="{FF489F1C-9336-469D-B87F-A8FA7417666E}" dt="2025-06-23T18:12:27.977" v="1"/>
        <pc:sldMkLst>
          <pc:docMk/>
          <pc:sldMk cId="1981754363" sldId="4783"/>
        </pc:sldMkLst>
      </pc:sldChg>
      <pc:sldChg chg="ord">
        <pc:chgData name="Wimmer, Roland" userId="fe1cf32f-0736-4257-8055-1eb5ae05692b" providerId="ADAL" clId="{FF489F1C-9336-469D-B87F-A8FA7417666E}" dt="2025-06-23T18:12:27.977" v="1"/>
        <pc:sldMkLst>
          <pc:docMk/>
          <pc:sldMk cId="2619902519" sldId="4784"/>
        </pc:sldMkLst>
      </pc:sldChg>
      <pc:sldChg chg="ord">
        <pc:chgData name="Wimmer, Roland" userId="fe1cf32f-0736-4257-8055-1eb5ae05692b" providerId="ADAL" clId="{FF489F1C-9336-469D-B87F-A8FA7417666E}" dt="2025-06-23T18:12:27.977" v="1"/>
        <pc:sldMkLst>
          <pc:docMk/>
          <pc:sldMk cId="3182122176" sldId="4785"/>
        </pc:sldMkLst>
      </pc:sldChg>
      <pc:sldChg chg="del ord">
        <pc:chgData name="Wimmer, Roland" userId="fe1cf32f-0736-4257-8055-1eb5ae05692b" providerId="ADAL" clId="{FF489F1C-9336-469D-B87F-A8FA7417666E}" dt="2025-06-23T19:33:56.041" v="1993" actId="47"/>
        <pc:sldMkLst>
          <pc:docMk/>
          <pc:sldMk cId="3308388479" sldId="4786"/>
        </pc:sldMkLst>
      </pc:sldChg>
      <pc:sldChg chg="del ord">
        <pc:chgData name="Wimmer, Roland" userId="fe1cf32f-0736-4257-8055-1eb5ae05692b" providerId="ADAL" clId="{FF489F1C-9336-469D-B87F-A8FA7417666E}" dt="2025-06-23T19:33:56.994" v="1994" actId="47"/>
        <pc:sldMkLst>
          <pc:docMk/>
          <pc:sldMk cId="1501299524" sldId="4787"/>
        </pc:sldMkLst>
      </pc:sldChg>
      <pc:sldChg chg="del ord">
        <pc:chgData name="Wimmer, Roland" userId="fe1cf32f-0736-4257-8055-1eb5ae05692b" providerId="ADAL" clId="{FF489F1C-9336-469D-B87F-A8FA7417666E}" dt="2025-06-23T19:33:58.894" v="1995" actId="47"/>
        <pc:sldMkLst>
          <pc:docMk/>
          <pc:sldMk cId="498905080" sldId="4788"/>
        </pc:sldMkLst>
      </pc:sldChg>
      <pc:sldChg chg="del ord">
        <pc:chgData name="Wimmer, Roland" userId="fe1cf32f-0736-4257-8055-1eb5ae05692b" providerId="ADAL" clId="{FF489F1C-9336-469D-B87F-A8FA7417666E}" dt="2025-06-23T19:33:59.689" v="1996" actId="47"/>
        <pc:sldMkLst>
          <pc:docMk/>
          <pc:sldMk cId="2040333823" sldId="4789"/>
        </pc:sldMkLst>
      </pc:sldChg>
      <pc:sldChg chg="del ord">
        <pc:chgData name="Wimmer, Roland" userId="fe1cf32f-0736-4257-8055-1eb5ae05692b" providerId="ADAL" clId="{FF489F1C-9336-469D-B87F-A8FA7417666E}" dt="2025-06-23T19:34:01.082" v="1997" actId="47"/>
        <pc:sldMkLst>
          <pc:docMk/>
          <pc:sldMk cId="1804979858" sldId="4790"/>
        </pc:sldMkLst>
      </pc:sldChg>
      <pc:sldChg chg="delSp modSp mod">
        <pc:chgData name="Wimmer, Roland" userId="fe1cf32f-0736-4257-8055-1eb5ae05692b" providerId="ADAL" clId="{FF489F1C-9336-469D-B87F-A8FA7417666E}" dt="2025-06-23T19:34:41.919" v="2008" actId="20577"/>
        <pc:sldMkLst>
          <pc:docMk/>
          <pc:sldMk cId="588919839" sldId="4791"/>
        </pc:sldMkLst>
        <pc:spChg chg="mod">
          <ac:chgData name="Wimmer, Roland" userId="fe1cf32f-0736-4257-8055-1eb5ae05692b" providerId="ADAL" clId="{FF489F1C-9336-469D-B87F-A8FA7417666E}" dt="2025-06-23T18:13:49.790" v="58" actId="20577"/>
          <ac:spMkLst>
            <pc:docMk/>
            <pc:sldMk cId="588919839" sldId="4791"/>
            <ac:spMk id="2" creationId="{BDE33712-7005-B72A-369F-172C744ABD5B}"/>
          </ac:spMkLst>
        </pc:spChg>
        <pc:spChg chg="mod">
          <ac:chgData name="Wimmer, Roland" userId="fe1cf32f-0736-4257-8055-1eb5ae05692b" providerId="ADAL" clId="{FF489F1C-9336-469D-B87F-A8FA7417666E}" dt="2025-06-23T19:34:41.919" v="2008" actId="20577"/>
          <ac:spMkLst>
            <pc:docMk/>
            <pc:sldMk cId="588919839" sldId="4791"/>
            <ac:spMk id="3" creationId="{4C76E1AA-42CB-D6EC-2DB7-13F46E849BDC}"/>
          </ac:spMkLst>
        </pc:spChg>
        <pc:spChg chg="del">
          <ac:chgData name="Wimmer, Roland" userId="fe1cf32f-0736-4257-8055-1eb5ae05692b" providerId="ADAL" clId="{FF489F1C-9336-469D-B87F-A8FA7417666E}" dt="2025-06-23T19:10:22.966" v="1188" actId="478"/>
          <ac:spMkLst>
            <pc:docMk/>
            <pc:sldMk cId="588919839" sldId="4791"/>
            <ac:spMk id="4" creationId="{30DF96A5-9EAD-B0AE-0A60-4E9594FF25E0}"/>
          </ac:spMkLst>
        </pc:spChg>
        <pc:spChg chg="del">
          <ac:chgData name="Wimmer, Roland" userId="fe1cf32f-0736-4257-8055-1eb5ae05692b" providerId="ADAL" clId="{FF489F1C-9336-469D-B87F-A8FA7417666E}" dt="2025-06-23T18:13:52.345" v="60" actId="478"/>
          <ac:spMkLst>
            <pc:docMk/>
            <pc:sldMk cId="588919839" sldId="4791"/>
            <ac:spMk id="5" creationId="{92ECAC52-253B-B0EB-FE72-4B813223AD1D}"/>
          </ac:spMkLst>
        </pc:spChg>
        <pc:picChg chg="del">
          <ac:chgData name="Wimmer, Roland" userId="fe1cf32f-0736-4257-8055-1eb5ae05692b" providerId="ADAL" clId="{FF489F1C-9336-469D-B87F-A8FA7417666E}" dt="2025-06-23T18:13:51.056" v="59" actId="478"/>
          <ac:picMkLst>
            <pc:docMk/>
            <pc:sldMk cId="588919839" sldId="4791"/>
            <ac:picMk id="1026" creationId="{665DD59E-ED9E-D850-7D8C-02282F87BEAA}"/>
          </ac:picMkLst>
        </pc:picChg>
      </pc:sldChg>
      <pc:sldChg chg="addSp delSp modSp new mod ord">
        <pc:chgData name="Wimmer, Roland" userId="fe1cf32f-0736-4257-8055-1eb5ae05692b" providerId="ADAL" clId="{FF489F1C-9336-469D-B87F-A8FA7417666E}" dt="2025-06-23T20:32:28.047" v="2157" actId="478"/>
        <pc:sldMkLst>
          <pc:docMk/>
          <pc:sldMk cId="4026838736" sldId="4792"/>
        </pc:sldMkLst>
        <pc:spChg chg="mod">
          <ac:chgData name="Wimmer, Roland" userId="fe1cf32f-0736-4257-8055-1eb5ae05692b" providerId="ADAL" clId="{FF489F1C-9336-469D-B87F-A8FA7417666E}" dt="2025-06-23T19:37:20.990" v="2026" actId="20577"/>
          <ac:spMkLst>
            <pc:docMk/>
            <pc:sldMk cId="4026838736" sldId="4792"/>
            <ac:spMk id="2" creationId="{5097D2A1-D706-A8C4-E3BD-E5023725FD74}"/>
          </ac:spMkLst>
        </pc:spChg>
        <pc:spChg chg="del">
          <ac:chgData name="Wimmer, Roland" userId="fe1cf32f-0736-4257-8055-1eb5ae05692b" providerId="ADAL" clId="{FF489F1C-9336-469D-B87F-A8FA7417666E}" dt="2025-06-23T20:32:28.047" v="2157" actId="478"/>
          <ac:spMkLst>
            <pc:docMk/>
            <pc:sldMk cId="4026838736" sldId="4792"/>
            <ac:spMk id="3" creationId="{07EBC5BD-82AF-78E3-564C-FEA289BCD03E}"/>
          </ac:spMkLst>
        </pc:spChg>
        <pc:spChg chg="del">
          <ac:chgData name="Wimmer, Roland" userId="fe1cf32f-0736-4257-8055-1eb5ae05692b" providerId="ADAL" clId="{FF489F1C-9336-469D-B87F-A8FA7417666E}" dt="2025-06-23T19:10:28.912" v="1192" actId="478"/>
          <ac:spMkLst>
            <pc:docMk/>
            <pc:sldMk cId="4026838736" sldId="4792"/>
            <ac:spMk id="4" creationId="{3C83C4CC-18F8-0749-5D3F-A6A167362263}"/>
          </ac:spMkLst>
        </pc:spChg>
        <pc:picChg chg="add mod">
          <ac:chgData name="Wimmer, Roland" userId="fe1cf32f-0736-4257-8055-1eb5ae05692b" providerId="ADAL" clId="{FF489F1C-9336-469D-B87F-A8FA7417666E}" dt="2025-06-23T20:29:48.226" v="2150" actId="1076"/>
          <ac:picMkLst>
            <pc:docMk/>
            <pc:sldMk cId="4026838736" sldId="4792"/>
            <ac:picMk id="6" creationId="{28EAB460-A45F-F89A-17D4-63C6E31B80CB}"/>
          </ac:picMkLst>
        </pc:picChg>
        <pc:picChg chg="add mod">
          <ac:chgData name="Wimmer, Roland" userId="fe1cf32f-0736-4257-8055-1eb5ae05692b" providerId="ADAL" clId="{FF489F1C-9336-469D-B87F-A8FA7417666E}" dt="2025-06-23T20:31:07.298" v="2156" actId="1076"/>
          <ac:picMkLst>
            <pc:docMk/>
            <pc:sldMk cId="4026838736" sldId="4792"/>
            <ac:picMk id="8" creationId="{E6E19A24-60DF-5521-D2A4-15C454CC42FA}"/>
          </ac:picMkLst>
        </pc:picChg>
      </pc:sldChg>
      <pc:sldChg chg="addSp delSp modSp new mod ord">
        <pc:chgData name="Wimmer, Roland" userId="fe1cf32f-0736-4257-8055-1eb5ae05692b" providerId="ADAL" clId="{FF489F1C-9336-469D-B87F-A8FA7417666E}" dt="2025-06-23T20:38:44.908" v="2164" actId="14100"/>
        <pc:sldMkLst>
          <pc:docMk/>
          <pc:sldMk cId="1230880966" sldId="4793"/>
        </pc:sldMkLst>
        <pc:spChg chg="mod">
          <ac:chgData name="Wimmer, Roland" userId="fe1cf32f-0736-4257-8055-1eb5ae05692b" providerId="ADAL" clId="{FF489F1C-9336-469D-B87F-A8FA7417666E}" dt="2025-06-23T19:37:29.461" v="2035" actId="20577"/>
          <ac:spMkLst>
            <pc:docMk/>
            <pc:sldMk cId="1230880966" sldId="4793"/>
            <ac:spMk id="2" creationId="{F4E79710-41AE-E1E0-011B-5AA3DD5DE8D0}"/>
          </ac:spMkLst>
        </pc:spChg>
        <pc:spChg chg="del">
          <ac:chgData name="Wimmer, Roland" userId="fe1cf32f-0736-4257-8055-1eb5ae05692b" providerId="ADAL" clId="{FF489F1C-9336-469D-B87F-A8FA7417666E}" dt="2025-06-23T19:10:27.777" v="1191" actId="478"/>
          <ac:spMkLst>
            <pc:docMk/>
            <pc:sldMk cId="1230880966" sldId="4793"/>
            <ac:spMk id="4" creationId="{E32654D6-1650-BAD0-CAA0-C60F53ADD304}"/>
          </ac:spMkLst>
        </pc:spChg>
        <pc:picChg chg="add del mod modCrop">
          <ac:chgData name="Wimmer, Roland" userId="fe1cf32f-0736-4257-8055-1eb5ae05692b" providerId="ADAL" clId="{FF489F1C-9336-469D-B87F-A8FA7417666E}" dt="2025-06-23T20:30:02.189" v="2151" actId="478"/>
          <ac:picMkLst>
            <pc:docMk/>
            <pc:sldMk cId="1230880966" sldId="4793"/>
            <ac:picMk id="5" creationId="{AB6F0652-6497-CD21-72FE-4750179D48A3}"/>
          </ac:picMkLst>
        </pc:picChg>
        <pc:picChg chg="add del mod">
          <ac:chgData name="Wimmer, Roland" userId="fe1cf32f-0736-4257-8055-1eb5ae05692b" providerId="ADAL" clId="{FF489F1C-9336-469D-B87F-A8FA7417666E}" dt="2025-06-23T20:30:02.189" v="2151" actId="478"/>
          <ac:picMkLst>
            <pc:docMk/>
            <pc:sldMk cId="1230880966" sldId="4793"/>
            <ac:picMk id="6" creationId="{7302F0A6-D20C-70E0-14DF-12DC9B927CC7}"/>
          </ac:picMkLst>
        </pc:picChg>
        <pc:picChg chg="add mod">
          <ac:chgData name="Wimmer, Roland" userId="fe1cf32f-0736-4257-8055-1eb5ae05692b" providerId="ADAL" clId="{FF489F1C-9336-469D-B87F-A8FA7417666E}" dt="2025-06-23T20:38:44.908" v="2164" actId="14100"/>
          <ac:picMkLst>
            <pc:docMk/>
            <pc:sldMk cId="1230880966" sldId="4793"/>
            <ac:picMk id="8" creationId="{6DF6DFB0-528E-2EDC-D453-F56AE71C0237}"/>
          </ac:picMkLst>
        </pc:picChg>
      </pc:sldChg>
      <pc:sldChg chg="addSp delSp modSp new mod ord">
        <pc:chgData name="Wimmer, Roland" userId="fe1cf32f-0736-4257-8055-1eb5ae05692b" providerId="ADAL" clId="{FF489F1C-9336-469D-B87F-A8FA7417666E}" dt="2025-06-23T19:36:14.904" v="2012" actId="313"/>
        <pc:sldMkLst>
          <pc:docMk/>
          <pc:sldMk cId="3736340865" sldId="4794"/>
        </pc:sldMkLst>
        <pc:spChg chg="mod">
          <ac:chgData name="Wimmer, Roland" userId="fe1cf32f-0736-4257-8055-1eb5ae05692b" providerId="ADAL" clId="{FF489F1C-9336-469D-B87F-A8FA7417666E}" dt="2025-06-23T18:19:50.497" v="184" actId="20577"/>
          <ac:spMkLst>
            <pc:docMk/>
            <pc:sldMk cId="3736340865" sldId="4794"/>
            <ac:spMk id="2" creationId="{9A0AE96F-78AD-CD82-39DB-ADBBD72390D2}"/>
          </ac:spMkLst>
        </pc:spChg>
        <pc:spChg chg="del">
          <ac:chgData name="Wimmer, Roland" userId="fe1cf32f-0736-4257-8055-1eb5ae05692b" providerId="ADAL" clId="{FF489F1C-9336-469D-B87F-A8FA7417666E}" dt="2025-06-23T18:17:31.968" v="96" actId="478"/>
          <ac:spMkLst>
            <pc:docMk/>
            <pc:sldMk cId="3736340865" sldId="4794"/>
            <ac:spMk id="3" creationId="{4F7A5EC7-1A6F-E0AE-9DEB-61F4414ED1EA}"/>
          </ac:spMkLst>
        </pc:spChg>
        <pc:spChg chg="del">
          <ac:chgData name="Wimmer, Roland" userId="fe1cf32f-0736-4257-8055-1eb5ae05692b" providerId="ADAL" clId="{FF489F1C-9336-469D-B87F-A8FA7417666E}" dt="2025-06-23T19:10:26.493" v="1190" actId="478"/>
          <ac:spMkLst>
            <pc:docMk/>
            <pc:sldMk cId="3736340865" sldId="4794"/>
            <ac:spMk id="4" creationId="{EEA9A1AD-D9C6-1205-3C32-100E796F383A}"/>
          </ac:spMkLst>
        </pc:spChg>
        <pc:spChg chg="add mod">
          <ac:chgData name="Wimmer, Roland" userId="fe1cf32f-0736-4257-8055-1eb5ae05692b" providerId="ADAL" clId="{FF489F1C-9336-469D-B87F-A8FA7417666E}" dt="2025-06-23T19:30:05.911" v="1945" actId="20577"/>
          <ac:spMkLst>
            <pc:docMk/>
            <pc:sldMk cId="3736340865" sldId="4794"/>
            <ac:spMk id="7" creationId="{0EEE03D9-A430-7869-5FF3-2A6D7795A07E}"/>
          </ac:spMkLst>
        </pc:spChg>
        <pc:graphicFrameChg chg="add mod">
          <ac:chgData name="Wimmer, Roland" userId="fe1cf32f-0736-4257-8055-1eb5ae05692b" providerId="ADAL" clId="{FF489F1C-9336-469D-B87F-A8FA7417666E}" dt="2025-06-23T18:17:33.256" v="97"/>
          <ac:graphicFrameMkLst>
            <pc:docMk/>
            <pc:sldMk cId="3736340865" sldId="4794"/>
            <ac:graphicFrameMk id="5" creationId="{B3ED57D3-B2E4-9C4A-C98B-CABD6188E9E3}"/>
          </ac:graphicFrameMkLst>
        </pc:graphicFrameChg>
        <pc:graphicFrameChg chg="add mod modGraphic">
          <ac:chgData name="Wimmer, Roland" userId="fe1cf32f-0736-4257-8055-1eb5ae05692b" providerId="ADAL" clId="{FF489F1C-9336-469D-B87F-A8FA7417666E}" dt="2025-06-23T19:36:14.904" v="2012" actId="313"/>
          <ac:graphicFrameMkLst>
            <pc:docMk/>
            <pc:sldMk cId="3736340865" sldId="4794"/>
            <ac:graphicFrameMk id="6" creationId="{7AA2DFA8-5349-9633-7D0B-93E348828FAF}"/>
          </ac:graphicFrameMkLst>
        </pc:graphicFrameChg>
      </pc:sldChg>
      <pc:sldChg chg="delSp modSp add mod">
        <pc:chgData name="Wimmer, Roland" userId="fe1cf32f-0736-4257-8055-1eb5ae05692b" providerId="ADAL" clId="{FF489F1C-9336-469D-B87F-A8FA7417666E}" dt="2025-06-23T19:28:55.101" v="1827" actId="404"/>
        <pc:sldMkLst>
          <pc:docMk/>
          <pc:sldMk cId="1320061137" sldId="4795"/>
        </pc:sldMkLst>
        <pc:spChg chg="mod">
          <ac:chgData name="Wimmer, Roland" userId="fe1cf32f-0736-4257-8055-1eb5ae05692b" providerId="ADAL" clId="{FF489F1C-9336-469D-B87F-A8FA7417666E}" dt="2025-06-23T19:28:55.101" v="1827" actId="404"/>
          <ac:spMkLst>
            <pc:docMk/>
            <pc:sldMk cId="1320061137" sldId="4795"/>
            <ac:spMk id="3" creationId="{D40374A7-85FB-F25E-621F-CE4904420D92}"/>
          </ac:spMkLst>
        </pc:spChg>
        <pc:spChg chg="del">
          <ac:chgData name="Wimmer, Roland" userId="fe1cf32f-0736-4257-8055-1eb5ae05692b" providerId="ADAL" clId="{FF489F1C-9336-469D-B87F-A8FA7417666E}" dt="2025-06-23T19:10:24.721" v="1189" actId="478"/>
          <ac:spMkLst>
            <pc:docMk/>
            <pc:sldMk cId="1320061137" sldId="4795"/>
            <ac:spMk id="4" creationId="{FB0209B6-5FB4-AA19-E687-DB83D6E6A2EB}"/>
          </ac:spMkLst>
        </pc:spChg>
        <pc:spChg chg="mod">
          <ac:chgData name="Wimmer, Roland" userId="fe1cf32f-0736-4257-8055-1eb5ae05692b" providerId="ADAL" clId="{FF489F1C-9336-469D-B87F-A8FA7417666E}" dt="2025-06-23T19:11:24.745" v="1197" actId="14100"/>
          <ac:spMkLst>
            <pc:docMk/>
            <pc:sldMk cId="1320061137" sldId="4795"/>
            <ac:spMk id="5" creationId="{89F9777C-78AD-C6BC-D674-91DF04B54234}"/>
          </ac:spMkLst>
        </pc:spChg>
        <pc:picChg chg="mod">
          <ac:chgData name="Wimmer, Roland" userId="fe1cf32f-0736-4257-8055-1eb5ae05692b" providerId="ADAL" clId="{FF489F1C-9336-469D-B87F-A8FA7417666E}" dt="2025-06-23T19:11:17.027" v="1195" actId="1076"/>
          <ac:picMkLst>
            <pc:docMk/>
            <pc:sldMk cId="1320061137" sldId="4795"/>
            <ac:picMk id="1026" creationId="{FCD6678D-2D86-789B-F8A7-D72A77339156}"/>
          </ac:picMkLst>
        </pc:picChg>
      </pc:sldChg>
      <pc:sldChg chg="delSp modSp new mod">
        <pc:chgData name="Wimmer, Roland" userId="fe1cf32f-0736-4257-8055-1eb5ae05692b" providerId="ADAL" clId="{FF489F1C-9336-469D-B87F-A8FA7417666E}" dt="2025-06-23T20:18:15.718" v="2126" actId="20577"/>
        <pc:sldMkLst>
          <pc:docMk/>
          <pc:sldMk cId="2699993682" sldId="4796"/>
        </pc:sldMkLst>
        <pc:spChg chg="mod">
          <ac:chgData name="Wimmer, Roland" userId="fe1cf32f-0736-4257-8055-1eb5ae05692b" providerId="ADAL" clId="{FF489F1C-9336-469D-B87F-A8FA7417666E}" dt="2025-06-23T19:58:18.724" v="2070" actId="20577"/>
          <ac:spMkLst>
            <pc:docMk/>
            <pc:sldMk cId="2699993682" sldId="4796"/>
            <ac:spMk id="2" creationId="{7902D187-CD37-0F7A-0863-AA77C4950405}"/>
          </ac:spMkLst>
        </pc:spChg>
        <pc:spChg chg="mod">
          <ac:chgData name="Wimmer, Roland" userId="fe1cf32f-0736-4257-8055-1eb5ae05692b" providerId="ADAL" clId="{FF489F1C-9336-469D-B87F-A8FA7417666E}" dt="2025-06-23T20:18:15.718" v="2126" actId="20577"/>
          <ac:spMkLst>
            <pc:docMk/>
            <pc:sldMk cId="2699993682" sldId="4796"/>
            <ac:spMk id="3" creationId="{44AF2729-9A8E-133C-8A64-13CB2922C805}"/>
          </ac:spMkLst>
        </pc:spChg>
        <pc:spChg chg="del">
          <ac:chgData name="Wimmer, Roland" userId="fe1cf32f-0736-4257-8055-1eb5ae05692b" providerId="ADAL" clId="{FF489F1C-9336-469D-B87F-A8FA7417666E}" dt="2025-06-23T19:58:08.875" v="2049" actId="478"/>
          <ac:spMkLst>
            <pc:docMk/>
            <pc:sldMk cId="2699993682" sldId="4796"/>
            <ac:spMk id="4" creationId="{9F6975DF-88C2-3845-877A-419819CDD92F}"/>
          </ac:spMkLst>
        </pc:spChg>
      </pc:sldChg>
      <pc:sldMasterChg chg="modSp mod">
        <pc:chgData name="Wimmer, Roland" userId="fe1cf32f-0736-4257-8055-1eb5ae05692b" providerId="ADAL" clId="{FF489F1C-9336-469D-B87F-A8FA7417666E}" dt="2025-06-23T19:15:39.672" v="1364" actId="20577"/>
        <pc:sldMasterMkLst>
          <pc:docMk/>
          <pc:sldMasterMk cId="544521178" sldId="2147483660"/>
        </pc:sldMasterMkLst>
        <pc:spChg chg="mod">
          <ac:chgData name="Wimmer, Roland" userId="fe1cf32f-0736-4257-8055-1eb5ae05692b" providerId="ADAL" clId="{FF489F1C-9336-469D-B87F-A8FA7417666E}" dt="2025-06-23T19:14:45.171" v="1233" actId="20577"/>
          <ac:spMkLst>
            <pc:docMk/>
            <pc:sldMasterMk cId="544521178" sldId="2147483660"/>
            <ac:spMk id="9" creationId="{4B45A4DB-8197-4F27-BE59-FDF24299C61C}"/>
          </ac:spMkLst>
        </pc:spChg>
        <pc:spChg chg="mod">
          <ac:chgData name="Wimmer, Roland" userId="fe1cf32f-0736-4257-8055-1eb5ae05692b" providerId="ADAL" clId="{FF489F1C-9336-469D-B87F-A8FA7417666E}" dt="2025-06-23T19:15:39.672" v="1364" actId="20577"/>
          <ac:spMkLst>
            <pc:docMk/>
            <pc:sldMasterMk cId="544521178" sldId="2147483660"/>
            <ac:spMk id="12" creationId="{6CC5B1C6-3C82-4576-88F8-2AD0C3339FF5}"/>
          </ac:spMkLst>
        </pc:spChg>
      </pc:sldMasterChg>
    </pc:docChg>
  </pc:docChgLst>
  <pc:docChgLst>
    <pc:chgData name="Cacace, Daniel" userId="f8f8543c-52a2-4308-a94a-73c5c6c400f9" providerId="ADAL" clId="{DC4168E2-CBC7-438F-8C71-4DBFE3ED714C}"/>
    <pc:docChg chg="undo redo custSel addSld modSld">
      <pc:chgData name="Cacace, Daniel" userId="f8f8543c-52a2-4308-a94a-73c5c6c400f9" providerId="ADAL" clId="{DC4168E2-CBC7-438F-8C71-4DBFE3ED714C}" dt="2025-06-23T23:49:51.497" v="2512" actId="20577"/>
      <pc:docMkLst>
        <pc:docMk/>
      </pc:docMkLst>
      <pc:sldChg chg="modSp mod">
        <pc:chgData name="Cacace, Daniel" userId="f8f8543c-52a2-4308-a94a-73c5c6c400f9" providerId="ADAL" clId="{DC4168E2-CBC7-438F-8C71-4DBFE3ED714C}" dt="2025-06-23T23:49:51.497" v="2512" actId="20577"/>
        <pc:sldMkLst>
          <pc:docMk/>
          <pc:sldMk cId="588919839" sldId="4791"/>
        </pc:sldMkLst>
        <pc:spChg chg="mod">
          <ac:chgData name="Cacace, Daniel" userId="f8f8543c-52a2-4308-a94a-73c5c6c400f9" providerId="ADAL" clId="{DC4168E2-CBC7-438F-8C71-4DBFE3ED714C}" dt="2025-06-23T23:49:51.497" v="2512" actId="20577"/>
          <ac:spMkLst>
            <pc:docMk/>
            <pc:sldMk cId="588919839" sldId="4791"/>
            <ac:spMk id="3" creationId="{4C76E1AA-42CB-D6EC-2DB7-13F46E849BDC}"/>
          </ac:spMkLst>
        </pc:spChg>
      </pc:sldChg>
      <pc:sldChg chg="addSp delSp modSp mod">
        <pc:chgData name="Cacace, Daniel" userId="f8f8543c-52a2-4308-a94a-73c5c6c400f9" providerId="ADAL" clId="{DC4168E2-CBC7-438F-8C71-4DBFE3ED714C}" dt="2025-06-23T21:59:20.526" v="1368"/>
        <pc:sldMkLst>
          <pc:docMk/>
          <pc:sldMk cId="1230880966" sldId="4793"/>
        </pc:sldMkLst>
        <pc:spChg chg="del">
          <ac:chgData name="Cacace, Daniel" userId="f8f8543c-52a2-4308-a94a-73c5c6c400f9" providerId="ADAL" clId="{DC4168E2-CBC7-438F-8C71-4DBFE3ED714C}" dt="2025-06-23T21:58:55.903" v="1361" actId="22"/>
          <ac:spMkLst>
            <pc:docMk/>
            <pc:sldMk cId="1230880966" sldId="4793"/>
            <ac:spMk id="3" creationId="{D9DC91FB-1CAE-6514-D541-8CDB0161F853}"/>
          </ac:spMkLst>
        </pc:spChg>
        <pc:picChg chg="add mod ord">
          <ac:chgData name="Cacace, Daniel" userId="f8f8543c-52a2-4308-a94a-73c5c6c400f9" providerId="ADAL" clId="{DC4168E2-CBC7-438F-8C71-4DBFE3ED714C}" dt="2025-06-23T21:59:20.526" v="1368"/>
          <ac:picMkLst>
            <pc:docMk/>
            <pc:sldMk cId="1230880966" sldId="4793"/>
            <ac:picMk id="7" creationId="{C78CED3B-495F-DBB3-68AA-74258D45A723}"/>
          </ac:picMkLst>
        </pc:picChg>
        <pc:picChg chg="mod">
          <ac:chgData name="Cacace, Daniel" userId="f8f8543c-52a2-4308-a94a-73c5c6c400f9" providerId="ADAL" clId="{DC4168E2-CBC7-438F-8C71-4DBFE3ED714C}" dt="2025-06-23T21:59:10.250" v="1365" actId="1076"/>
          <ac:picMkLst>
            <pc:docMk/>
            <pc:sldMk cId="1230880966" sldId="4793"/>
            <ac:picMk id="8" creationId="{6DF6DFB0-528E-2EDC-D453-F56AE71C0237}"/>
          </ac:picMkLst>
        </pc:picChg>
      </pc:sldChg>
      <pc:sldChg chg="modSp mod">
        <pc:chgData name="Cacace, Daniel" userId="f8f8543c-52a2-4308-a94a-73c5c6c400f9" providerId="ADAL" clId="{DC4168E2-CBC7-438F-8C71-4DBFE3ED714C}" dt="2025-06-23T21:56:29.513" v="1360" actId="20577"/>
        <pc:sldMkLst>
          <pc:docMk/>
          <pc:sldMk cId="3736340865" sldId="4794"/>
        </pc:sldMkLst>
        <pc:graphicFrameChg chg="mod modGraphic">
          <ac:chgData name="Cacace, Daniel" userId="f8f8543c-52a2-4308-a94a-73c5c6c400f9" providerId="ADAL" clId="{DC4168E2-CBC7-438F-8C71-4DBFE3ED714C}" dt="2025-06-23T21:56:29.513" v="1360" actId="20577"/>
          <ac:graphicFrameMkLst>
            <pc:docMk/>
            <pc:sldMk cId="3736340865" sldId="4794"/>
            <ac:graphicFrameMk id="6" creationId="{7AA2DFA8-5349-9633-7D0B-93E348828FAF}"/>
          </ac:graphicFrameMkLst>
        </pc:graphicFrameChg>
      </pc:sldChg>
      <pc:sldChg chg="modSp mod">
        <pc:chgData name="Cacace, Daniel" userId="f8f8543c-52a2-4308-a94a-73c5c6c400f9" providerId="ADAL" clId="{DC4168E2-CBC7-438F-8C71-4DBFE3ED714C}" dt="2025-06-23T23:49:37.604" v="2509" actId="20577"/>
        <pc:sldMkLst>
          <pc:docMk/>
          <pc:sldMk cId="1320061137" sldId="4795"/>
        </pc:sldMkLst>
        <pc:spChg chg="mod">
          <ac:chgData name="Cacace, Daniel" userId="f8f8543c-52a2-4308-a94a-73c5c6c400f9" providerId="ADAL" clId="{DC4168E2-CBC7-438F-8C71-4DBFE3ED714C}" dt="2025-06-23T23:49:37.604" v="2509" actId="20577"/>
          <ac:spMkLst>
            <pc:docMk/>
            <pc:sldMk cId="1320061137" sldId="4795"/>
            <ac:spMk id="3" creationId="{D40374A7-85FB-F25E-621F-CE4904420D92}"/>
          </ac:spMkLst>
        </pc:spChg>
      </pc:sldChg>
      <pc:sldChg chg="modSp mod">
        <pc:chgData name="Cacace, Daniel" userId="f8f8543c-52a2-4308-a94a-73c5c6c400f9" providerId="ADAL" clId="{DC4168E2-CBC7-438F-8C71-4DBFE3ED714C}" dt="2025-06-23T23:36:39.502" v="2362" actId="20577"/>
        <pc:sldMkLst>
          <pc:docMk/>
          <pc:sldMk cId="2699993682" sldId="4796"/>
        </pc:sldMkLst>
        <pc:spChg chg="mod">
          <ac:chgData name="Cacace, Daniel" userId="f8f8543c-52a2-4308-a94a-73c5c6c400f9" providerId="ADAL" clId="{DC4168E2-CBC7-438F-8C71-4DBFE3ED714C}" dt="2025-06-23T22:23:34.838" v="2089" actId="20577"/>
          <ac:spMkLst>
            <pc:docMk/>
            <pc:sldMk cId="2699993682" sldId="4796"/>
            <ac:spMk id="2" creationId="{7902D187-CD37-0F7A-0863-AA77C4950405}"/>
          </ac:spMkLst>
        </pc:spChg>
        <pc:spChg chg="mod">
          <ac:chgData name="Cacace, Daniel" userId="f8f8543c-52a2-4308-a94a-73c5c6c400f9" providerId="ADAL" clId="{DC4168E2-CBC7-438F-8C71-4DBFE3ED714C}" dt="2025-06-23T23:36:39.502" v="2362" actId="20577"/>
          <ac:spMkLst>
            <pc:docMk/>
            <pc:sldMk cId="2699993682" sldId="4796"/>
            <ac:spMk id="3" creationId="{44AF2729-9A8E-133C-8A64-13CB2922C805}"/>
          </ac:spMkLst>
        </pc:spChg>
      </pc:sldChg>
      <pc:sldChg chg="addSp modSp new mod">
        <pc:chgData name="Cacace, Daniel" userId="f8f8543c-52a2-4308-a94a-73c5c6c400f9" providerId="ADAL" clId="{DC4168E2-CBC7-438F-8C71-4DBFE3ED714C}" dt="2025-06-23T23:35:53.597" v="2361"/>
        <pc:sldMkLst>
          <pc:docMk/>
          <pc:sldMk cId="821933727" sldId="4797"/>
        </pc:sldMkLst>
        <pc:spChg chg="mod">
          <ac:chgData name="Cacace, Daniel" userId="f8f8543c-52a2-4308-a94a-73c5c6c400f9" providerId="ADAL" clId="{DC4168E2-CBC7-438F-8C71-4DBFE3ED714C}" dt="2025-06-23T23:29:08.723" v="2134" actId="313"/>
          <ac:spMkLst>
            <pc:docMk/>
            <pc:sldMk cId="821933727" sldId="4797"/>
            <ac:spMk id="2" creationId="{16350EA5-BCC7-71D3-E42A-4500F33D4CDA}"/>
          </ac:spMkLst>
        </pc:spChg>
        <pc:spChg chg="mod">
          <ac:chgData name="Cacace, Daniel" userId="f8f8543c-52a2-4308-a94a-73c5c6c400f9" providerId="ADAL" clId="{DC4168E2-CBC7-438F-8C71-4DBFE3ED714C}" dt="2025-06-23T23:33:05.356" v="2357" actId="20577"/>
          <ac:spMkLst>
            <pc:docMk/>
            <pc:sldMk cId="821933727" sldId="4797"/>
            <ac:spMk id="3" creationId="{9B80A625-81A4-DAA5-E9E8-2A0232059E7C}"/>
          </ac:spMkLst>
        </pc:spChg>
        <pc:picChg chg="add mod">
          <ac:chgData name="Cacace, Daniel" userId="f8f8543c-52a2-4308-a94a-73c5c6c400f9" providerId="ADAL" clId="{DC4168E2-CBC7-438F-8C71-4DBFE3ED714C}" dt="2025-06-23T23:35:53.597" v="2361"/>
          <ac:picMkLst>
            <pc:docMk/>
            <pc:sldMk cId="821933727" sldId="4797"/>
            <ac:picMk id="6" creationId="{02C70ACF-0F69-EAC9-E66A-B3EC54DD152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1151610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846237"/>
          </a:xfrm>
        </p:spPr>
        <p:txBody>
          <a:bodyPr anchor="t" anchorCtr="0"/>
          <a:lstStyle>
            <a:lvl1pPr algn="l">
              <a:lnSpc>
                <a:spcPct val="100000"/>
              </a:lnSpc>
              <a:defRPr sz="4400" b="1" i="0">
                <a:solidFill>
                  <a:schemeClr val="bg1"/>
                </a:solidFill>
                <a:latin typeface="+mn-lt"/>
                <a:cs typeface="Arial" panose="020B0604020202020204" pitchFamily="34" charset="0"/>
              </a:defRPr>
            </a:lvl1pPr>
          </a:lstStyle>
          <a:p>
            <a:r>
              <a:rPr lang="en-US"/>
              <a:t>&lt;Title from SC-2 Agenda&gt;</a:t>
            </a:r>
            <a:br>
              <a:rPr lang="en-US"/>
            </a:br>
            <a:endParaRPr lang="en-US"/>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813176" y="4649660"/>
            <a:ext cx="4363736" cy="1019620"/>
          </a:xfrm>
        </p:spPr>
        <p:txBody>
          <a:bodyP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SC-x Identifier</a:t>
            </a:r>
          </a:p>
          <a:p>
            <a:r>
              <a:rPr lang="en-US"/>
              <a:t>EIC CD-3A Director’s Review</a:t>
            </a:r>
          </a:p>
          <a:p>
            <a:r>
              <a:rPr lang="en-US"/>
              <a:t>October 10-13,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813175" y="3103114"/>
            <a:ext cx="10334625" cy="448978"/>
          </a:xfr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812800" y="2193629"/>
            <a:ext cx="10334625" cy="501650"/>
          </a:xfr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Includes CD-3a, WBS </a:t>
            </a:r>
            <a:r>
              <a:rPr lang="en-US" sz="2800" err="1"/>
              <a:t>a.b.c.d</a:t>
            </a:r>
            <a:r>
              <a:rPr lang="en-US" sz="2800"/>
              <a:t> (if appropriate)</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812800" y="3994927"/>
            <a:ext cx="10334625" cy="379542"/>
          </a:xfr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WBS a.bc.def…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812800" y="3552825"/>
            <a:ext cx="10334625" cy="477838"/>
          </a:xfr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Project Role or Organizational Role if not Project</a:t>
            </a:r>
          </a:p>
        </p:txBody>
      </p:sp>
    </p:spTree>
    <p:extLst>
      <p:ext uri="{BB962C8B-B14F-4D97-AF65-F5344CB8AC3E}">
        <p14:creationId xmlns:p14="http://schemas.microsoft.com/office/powerpoint/2010/main" val="2371920937"/>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200" y="685800"/>
            <a:ext cx="11503152"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2076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x2 Conten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5632704"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6501583-8DC1-C678-D0C1-5AD0A86A95C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4005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922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9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11503152"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200" y="3538728"/>
            <a:ext cx="11503152"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402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x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799"/>
            <a:ext cx="5632704"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05AE4BB5-A676-300E-41CC-3E0CD9CBBB90}"/>
              </a:ext>
            </a:extLst>
          </p:cNvPr>
          <p:cNvSpPr>
            <a:spLocks noGrp="1"/>
          </p:cNvSpPr>
          <p:nvPr>
            <p:ph sz="quarter" idx="15"/>
          </p:nvPr>
        </p:nvSpPr>
        <p:spPr>
          <a:xfrm>
            <a:off x="457198" y="3538728"/>
            <a:ext cx="5632704"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956A53B1-283A-2BF9-DB8B-F08D9BE5602C}"/>
              </a:ext>
            </a:extLst>
          </p:cNvPr>
          <p:cNvSpPr>
            <a:spLocks noGrp="1"/>
          </p:cNvSpPr>
          <p:nvPr>
            <p:ph sz="quarter" idx="16"/>
          </p:nvPr>
        </p:nvSpPr>
        <p:spPr>
          <a:xfrm>
            <a:off x="6327648" y="3538726"/>
            <a:ext cx="5632704" cy="2633473"/>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1956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321621AE-10F1-CDF8-95BA-F8E47572C0C6}"/>
              </a:ext>
            </a:extLst>
          </p:cNvPr>
          <p:cNvSpPr>
            <a:spLocks noGrp="1"/>
          </p:cNvSpPr>
          <p:nvPr>
            <p:ph sz="quarter" idx="16"/>
          </p:nvPr>
        </p:nvSpPr>
        <p:spPr>
          <a:xfrm>
            <a:off x="457197" y="3538728"/>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29764A17-0F34-2A3A-93E4-E1F4D3305979}"/>
              </a:ext>
            </a:extLst>
          </p:cNvPr>
          <p:cNvSpPr>
            <a:spLocks noGrp="1"/>
          </p:cNvSpPr>
          <p:nvPr>
            <p:ph sz="quarter" idx="17"/>
          </p:nvPr>
        </p:nvSpPr>
        <p:spPr>
          <a:xfrm>
            <a:off x="4379974" y="3538728"/>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6AA10D3-AF77-7E4D-983A-344FF18E5AF7}"/>
              </a:ext>
            </a:extLst>
          </p:cNvPr>
          <p:cNvSpPr>
            <a:spLocks noGrp="1"/>
          </p:cNvSpPr>
          <p:nvPr>
            <p:ph sz="quarter" idx="18"/>
          </p:nvPr>
        </p:nvSpPr>
        <p:spPr>
          <a:xfrm>
            <a:off x="8302752" y="3538728"/>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788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7892FF4-91B9-0E02-9B31-F1D09B96C271}"/>
              </a:ext>
            </a:extLst>
          </p:cNvPr>
          <p:cNvSpPr>
            <a:spLocks noGrp="1"/>
          </p:cNvSpPr>
          <p:nvPr>
            <p:ph sz="quarter" idx="17"/>
          </p:nvPr>
        </p:nvSpPr>
        <p:spPr>
          <a:xfrm>
            <a:off x="457197" y="3538728"/>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5B305AEF-B71B-7C75-3BDE-A39F06AE08B5}"/>
              </a:ext>
            </a:extLst>
          </p:cNvPr>
          <p:cNvSpPr>
            <a:spLocks noGrp="1"/>
          </p:cNvSpPr>
          <p:nvPr>
            <p:ph sz="quarter" idx="18"/>
          </p:nvPr>
        </p:nvSpPr>
        <p:spPr>
          <a:xfrm>
            <a:off x="3377182" y="3542418"/>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EFCA8854-3AF7-882B-BD4F-CE5BCBC23A79}"/>
              </a:ext>
            </a:extLst>
          </p:cNvPr>
          <p:cNvSpPr>
            <a:spLocks noGrp="1"/>
          </p:cNvSpPr>
          <p:nvPr>
            <p:ph sz="quarter" idx="19"/>
          </p:nvPr>
        </p:nvSpPr>
        <p:spPr>
          <a:xfrm>
            <a:off x="6297167" y="3538728"/>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A57BF677-8C36-4955-17BF-F78BF3D90CDC}"/>
              </a:ext>
            </a:extLst>
          </p:cNvPr>
          <p:cNvSpPr>
            <a:spLocks noGrp="1"/>
          </p:cNvSpPr>
          <p:nvPr>
            <p:ph sz="quarter" idx="20"/>
          </p:nvPr>
        </p:nvSpPr>
        <p:spPr>
          <a:xfrm>
            <a:off x="9217152" y="354675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131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11503152"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197" y="2592324"/>
            <a:ext cx="11503152"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457200" y="4498848"/>
            <a:ext cx="11503152"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754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x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62C8D278-8C8C-0901-E682-16964AE9B092}"/>
              </a:ext>
            </a:extLst>
          </p:cNvPr>
          <p:cNvSpPr>
            <a:spLocks noGrp="1"/>
          </p:cNvSpPr>
          <p:nvPr>
            <p:ph sz="quarter" idx="15"/>
          </p:nvPr>
        </p:nvSpPr>
        <p:spPr>
          <a:xfrm>
            <a:off x="457198" y="2592324"/>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16DBA24A-0EAB-96A6-9A1E-BDE6454E4AC7}"/>
              </a:ext>
            </a:extLst>
          </p:cNvPr>
          <p:cNvSpPr>
            <a:spLocks noGrp="1"/>
          </p:cNvSpPr>
          <p:nvPr>
            <p:ph sz="quarter" idx="16"/>
          </p:nvPr>
        </p:nvSpPr>
        <p:spPr>
          <a:xfrm>
            <a:off x="6327648" y="2587752"/>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F44BBC21-A596-4DDA-D790-503796FF96D3}"/>
              </a:ext>
            </a:extLst>
          </p:cNvPr>
          <p:cNvSpPr>
            <a:spLocks noGrp="1"/>
          </p:cNvSpPr>
          <p:nvPr>
            <p:ph sz="quarter" idx="17"/>
          </p:nvPr>
        </p:nvSpPr>
        <p:spPr>
          <a:xfrm>
            <a:off x="457198" y="4498848"/>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79728BB3-D547-08B9-F241-416827A2A3C5}"/>
              </a:ext>
            </a:extLst>
          </p:cNvPr>
          <p:cNvSpPr>
            <a:spLocks noGrp="1"/>
          </p:cNvSpPr>
          <p:nvPr>
            <p:ph sz="quarter" idx="18"/>
          </p:nvPr>
        </p:nvSpPr>
        <p:spPr>
          <a:xfrm>
            <a:off x="6327648" y="4492752"/>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5364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F65B90D4-3D48-96EA-424E-9748BB066E6B}"/>
              </a:ext>
            </a:extLst>
          </p:cNvPr>
          <p:cNvSpPr>
            <a:spLocks noGrp="1"/>
          </p:cNvSpPr>
          <p:nvPr>
            <p:ph sz="quarter" idx="16"/>
          </p:nvPr>
        </p:nvSpPr>
        <p:spPr>
          <a:xfrm>
            <a:off x="457196" y="2591282"/>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9C70D91-BB35-FC4E-C53E-3DB91CABC331}"/>
              </a:ext>
            </a:extLst>
          </p:cNvPr>
          <p:cNvSpPr>
            <a:spLocks noGrp="1"/>
          </p:cNvSpPr>
          <p:nvPr>
            <p:ph sz="quarter" idx="17"/>
          </p:nvPr>
        </p:nvSpPr>
        <p:spPr>
          <a:xfrm>
            <a:off x="4379974" y="2595132"/>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5F90A6C-FCDA-000B-BD92-A8B6F358E994}"/>
              </a:ext>
            </a:extLst>
          </p:cNvPr>
          <p:cNvSpPr>
            <a:spLocks noGrp="1"/>
          </p:cNvSpPr>
          <p:nvPr>
            <p:ph sz="quarter" idx="18"/>
          </p:nvPr>
        </p:nvSpPr>
        <p:spPr>
          <a:xfrm>
            <a:off x="8302748" y="2595132"/>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E572C9F-2330-8480-0B67-198F9344B484}"/>
              </a:ext>
            </a:extLst>
          </p:cNvPr>
          <p:cNvSpPr>
            <a:spLocks noGrp="1"/>
          </p:cNvSpPr>
          <p:nvPr>
            <p:ph sz="quarter" idx="19"/>
          </p:nvPr>
        </p:nvSpPr>
        <p:spPr>
          <a:xfrm>
            <a:off x="457200" y="4498688"/>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F213A212-E9EF-B9FD-0535-116965F0CEC4}"/>
              </a:ext>
            </a:extLst>
          </p:cNvPr>
          <p:cNvSpPr>
            <a:spLocks noGrp="1"/>
          </p:cNvSpPr>
          <p:nvPr>
            <p:ph sz="quarter" idx="20"/>
          </p:nvPr>
        </p:nvSpPr>
        <p:spPr>
          <a:xfrm>
            <a:off x="4379974" y="4498688"/>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67258FB1-18C4-9D3A-075B-99ABB8F88F7C}"/>
              </a:ext>
            </a:extLst>
          </p:cNvPr>
          <p:cNvSpPr>
            <a:spLocks noGrp="1"/>
          </p:cNvSpPr>
          <p:nvPr>
            <p:ph sz="quarter" idx="21"/>
          </p:nvPr>
        </p:nvSpPr>
        <p:spPr>
          <a:xfrm>
            <a:off x="8302748" y="4498688"/>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051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110F2C0B-3B3A-1948-CFD4-BE909F934003}"/>
              </a:ext>
            </a:extLst>
          </p:cNvPr>
          <p:cNvSpPr>
            <a:spLocks noGrp="1"/>
          </p:cNvSpPr>
          <p:nvPr>
            <p:ph sz="quarter" idx="17"/>
          </p:nvPr>
        </p:nvSpPr>
        <p:spPr>
          <a:xfrm>
            <a:off x="457197" y="2593967"/>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8D0D71EF-D2F9-A86D-EE24-3AA9EAEDD17C}"/>
              </a:ext>
            </a:extLst>
          </p:cNvPr>
          <p:cNvSpPr>
            <a:spLocks noGrp="1"/>
          </p:cNvSpPr>
          <p:nvPr>
            <p:ph sz="quarter" idx="18"/>
          </p:nvPr>
        </p:nvSpPr>
        <p:spPr>
          <a:xfrm>
            <a:off x="3377182" y="2587752"/>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A70EADA-EFB4-B62D-E353-1E46E518A34B}"/>
              </a:ext>
            </a:extLst>
          </p:cNvPr>
          <p:cNvSpPr>
            <a:spLocks noGrp="1"/>
          </p:cNvSpPr>
          <p:nvPr>
            <p:ph sz="quarter" idx="19"/>
          </p:nvPr>
        </p:nvSpPr>
        <p:spPr>
          <a:xfrm>
            <a:off x="6297167" y="2587752"/>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CD368454-F1A4-F224-9037-64B4361E6364}"/>
              </a:ext>
            </a:extLst>
          </p:cNvPr>
          <p:cNvSpPr>
            <a:spLocks noGrp="1"/>
          </p:cNvSpPr>
          <p:nvPr>
            <p:ph sz="quarter" idx="20"/>
          </p:nvPr>
        </p:nvSpPr>
        <p:spPr>
          <a:xfrm>
            <a:off x="9217149" y="2593967"/>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D6EB29B4-2BA9-E1B9-D309-D2B3A11662B4}"/>
              </a:ext>
            </a:extLst>
          </p:cNvPr>
          <p:cNvSpPr>
            <a:spLocks noGrp="1"/>
          </p:cNvSpPr>
          <p:nvPr>
            <p:ph sz="quarter" idx="21"/>
          </p:nvPr>
        </p:nvSpPr>
        <p:spPr>
          <a:xfrm>
            <a:off x="457200" y="449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0">
            <a:extLst>
              <a:ext uri="{FF2B5EF4-FFF2-40B4-BE49-F238E27FC236}">
                <a16:creationId xmlns:a16="http://schemas.microsoft.com/office/drawing/2014/main" id="{8C7C33EB-CDAC-78D5-D2F5-4C4B7A5D32BF}"/>
              </a:ext>
            </a:extLst>
          </p:cNvPr>
          <p:cNvSpPr>
            <a:spLocks noGrp="1"/>
          </p:cNvSpPr>
          <p:nvPr>
            <p:ph sz="quarter" idx="22"/>
          </p:nvPr>
        </p:nvSpPr>
        <p:spPr>
          <a:xfrm>
            <a:off x="3377182" y="450001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0">
            <a:extLst>
              <a:ext uri="{FF2B5EF4-FFF2-40B4-BE49-F238E27FC236}">
                <a16:creationId xmlns:a16="http://schemas.microsoft.com/office/drawing/2014/main" id="{BC8D965E-098F-DFD9-85D3-5BA5F50F00A6}"/>
              </a:ext>
            </a:extLst>
          </p:cNvPr>
          <p:cNvSpPr>
            <a:spLocks noGrp="1"/>
          </p:cNvSpPr>
          <p:nvPr>
            <p:ph sz="quarter" idx="23"/>
          </p:nvPr>
        </p:nvSpPr>
        <p:spPr>
          <a:xfrm>
            <a:off x="6297167" y="449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3C1B57CF-2BF5-1EC3-FC21-A535439001E5}"/>
              </a:ext>
            </a:extLst>
          </p:cNvPr>
          <p:cNvSpPr>
            <a:spLocks noGrp="1"/>
          </p:cNvSpPr>
          <p:nvPr>
            <p:ph sz="quarter" idx="24"/>
          </p:nvPr>
        </p:nvSpPr>
        <p:spPr>
          <a:xfrm>
            <a:off x="9217149" y="4503821"/>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126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197" y="2116675"/>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457200" y="3547550"/>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457197" y="4978426"/>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442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x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BBDCC6BF-3B0D-AD16-6D46-BEC510E588C8}"/>
              </a:ext>
            </a:extLst>
          </p:cNvPr>
          <p:cNvSpPr>
            <a:spLocks noGrp="1"/>
          </p:cNvSpPr>
          <p:nvPr>
            <p:ph sz="quarter" idx="15"/>
          </p:nvPr>
        </p:nvSpPr>
        <p:spPr>
          <a:xfrm>
            <a:off x="457198" y="2116702"/>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E3010EEA-82D9-0803-B736-51FD108EBE80}"/>
              </a:ext>
            </a:extLst>
          </p:cNvPr>
          <p:cNvSpPr>
            <a:spLocks noGrp="1"/>
          </p:cNvSpPr>
          <p:nvPr>
            <p:ph sz="quarter" idx="16"/>
          </p:nvPr>
        </p:nvSpPr>
        <p:spPr>
          <a:xfrm>
            <a:off x="6327648" y="2115083"/>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BE6B128E-358E-0CB0-28A2-FBFB30D83880}"/>
              </a:ext>
            </a:extLst>
          </p:cNvPr>
          <p:cNvSpPr>
            <a:spLocks noGrp="1"/>
          </p:cNvSpPr>
          <p:nvPr>
            <p:ph sz="quarter" idx="17"/>
          </p:nvPr>
        </p:nvSpPr>
        <p:spPr>
          <a:xfrm>
            <a:off x="457200" y="3547604"/>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4642B89-D9FF-387E-3534-EABE090E97A2}"/>
              </a:ext>
            </a:extLst>
          </p:cNvPr>
          <p:cNvSpPr>
            <a:spLocks noGrp="1"/>
          </p:cNvSpPr>
          <p:nvPr>
            <p:ph sz="quarter" idx="18"/>
          </p:nvPr>
        </p:nvSpPr>
        <p:spPr>
          <a:xfrm>
            <a:off x="6327648" y="3544366"/>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28C853D9-2961-9266-7CFE-22BEDC3C96E8}"/>
              </a:ext>
            </a:extLst>
          </p:cNvPr>
          <p:cNvSpPr>
            <a:spLocks noGrp="1"/>
          </p:cNvSpPr>
          <p:nvPr>
            <p:ph sz="quarter" idx="19"/>
          </p:nvPr>
        </p:nvSpPr>
        <p:spPr>
          <a:xfrm>
            <a:off x="457198" y="4978507"/>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BFF384A5-FBD4-BFF4-F11F-8035A1D722FC}"/>
              </a:ext>
            </a:extLst>
          </p:cNvPr>
          <p:cNvSpPr>
            <a:spLocks noGrp="1"/>
          </p:cNvSpPr>
          <p:nvPr>
            <p:ph sz="quarter" idx="20"/>
          </p:nvPr>
        </p:nvSpPr>
        <p:spPr>
          <a:xfrm>
            <a:off x="6327648" y="4973649"/>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955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F65B90D4-3D48-96EA-424E-9748BB066E6B}"/>
              </a:ext>
            </a:extLst>
          </p:cNvPr>
          <p:cNvSpPr>
            <a:spLocks noGrp="1"/>
          </p:cNvSpPr>
          <p:nvPr>
            <p:ph sz="quarter" idx="16"/>
          </p:nvPr>
        </p:nvSpPr>
        <p:spPr>
          <a:xfrm>
            <a:off x="457196" y="2121408"/>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9C70D91-BB35-FC4E-C53E-3DB91CABC331}"/>
              </a:ext>
            </a:extLst>
          </p:cNvPr>
          <p:cNvSpPr>
            <a:spLocks noGrp="1"/>
          </p:cNvSpPr>
          <p:nvPr>
            <p:ph sz="quarter" idx="17"/>
          </p:nvPr>
        </p:nvSpPr>
        <p:spPr>
          <a:xfrm>
            <a:off x="4379974" y="2121408"/>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5F90A6C-FCDA-000B-BD92-A8B6F358E994}"/>
              </a:ext>
            </a:extLst>
          </p:cNvPr>
          <p:cNvSpPr>
            <a:spLocks noGrp="1"/>
          </p:cNvSpPr>
          <p:nvPr>
            <p:ph sz="quarter" idx="18"/>
          </p:nvPr>
        </p:nvSpPr>
        <p:spPr>
          <a:xfrm>
            <a:off x="8302748" y="2121408"/>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E572C9F-2330-8480-0B67-198F9344B484}"/>
              </a:ext>
            </a:extLst>
          </p:cNvPr>
          <p:cNvSpPr>
            <a:spLocks noGrp="1"/>
          </p:cNvSpPr>
          <p:nvPr>
            <p:ph sz="quarter" idx="19"/>
          </p:nvPr>
        </p:nvSpPr>
        <p:spPr>
          <a:xfrm>
            <a:off x="457200" y="3547872"/>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F213A212-E9EF-B9FD-0535-116965F0CEC4}"/>
              </a:ext>
            </a:extLst>
          </p:cNvPr>
          <p:cNvSpPr>
            <a:spLocks noGrp="1"/>
          </p:cNvSpPr>
          <p:nvPr>
            <p:ph sz="quarter" idx="20"/>
          </p:nvPr>
        </p:nvSpPr>
        <p:spPr>
          <a:xfrm>
            <a:off x="4379974" y="3547872"/>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67258FB1-18C4-9D3A-075B-99ABB8F88F7C}"/>
              </a:ext>
            </a:extLst>
          </p:cNvPr>
          <p:cNvSpPr>
            <a:spLocks noGrp="1"/>
          </p:cNvSpPr>
          <p:nvPr>
            <p:ph sz="quarter" idx="21"/>
          </p:nvPr>
        </p:nvSpPr>
        <p:spPr>
          <a:xfrm>
            <a:off x="8302748" y="3547872"/>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0">
            <a:extLst>
              <a:ext uri="{FF2B5EF4-FFF2-40B4-BE49-F238E27FC236}">
                <a16:creationId xmlns:a16="http://schemas.microsoft.com/office/drawing/2014/main" id="{B9CB9B26-5539-83B1-763B-42E9B93C2DD8}"/>
              </a:ext>
            </a:extLst>
          </p:cNvPr>
          <p:cNvSpPr>
            <a:spLocks noGrp="1"/>
          </p:cNvSpPr>
          <p:nvPr>
            <p:ph sz="quarter" idx="22"/>
          </p:nvPr>
        </p:nvSpPr>
        <p:spPr>
          <a:xfrm>
            <a:off x="457196" y="4974336"/>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0">
            <a:extLst>
              <a:ext uri="{FF2B5EF4-FFF2-40B4-BE49-F238E27FC236}">
                <a16:creationId xmlns:a16="http://schemas.microsoft.com/office/drawing/2014/main" id="{1548A393-6168-CFA8-66ED-3E525FB292D2}"/>
              </a:ext>
            </a:extLst>
          </p:cNvPr>
          <p:cNvSpPr>
            <a:spLocks noGrp="1"/>
          </p:cNvSpPr>
          <p:nvPr>
            <p:ph sz="quarter" idx="23"/>
          </p:nvPr>
        </p:nvSpPr>
        <p:spPr>
          <a:xfrm>
            <a:off x="4379974" y="4974336"/>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5F4635F7-56F0-2708-724E-DD5EF1C15BE9}"/>
              </a:ext>
            </a:extLst>
          </p:cNvPr>
          <p:cNvSpPr>
            <a:spLocks noGrp="1"/>
          </p:cNvSpPr>
          <p:nvPr>
            <p:ph sz="quarter" idx="24"/>
          </p:nvPr>
        </p:nvSpPr>
        <p:spPr>
          <a:xfrm>
            <a:off x="8302748" y="4974336"/>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358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110F2C0B-3B3A-1948-CFD4-BE909F934003}"/>
              </a:ext>
            </a:extLst>
          </p:cNvPr>
          <p:cNvSpPr>
            <a:spLocks noGrp="1"/>
          </p:cNvSpPr>
          <p:nvPr>
            <p:ph sz="quarter" idx="17"/>
          </p:nvPr>
        </p:nvSpPr>
        <p:spPr>
          <a:xfrm>
            <a:off x="457197"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8D0D71EF-D2F9-A86D-EE24-3AA9EAEDD17C}"/>
              </a:ext>
            </a:extLst>
          </p:cNvPr>
          <p:cNvSpPr>
            <a:spLocks noGrp="1"/>
          </p:cNvSpPr>
          <p:nvPr>
            <p:ph sz="quarter" idx="18"/>
          </p:nvPr>
        </p:nvSpPr>
        <p:spPr>
          <a:xfrm>
            <a:off x="3377182"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A70EADA-EFB4-B62D-E353-1E46E518A34B}"/>
              </a:ext>
            </a:extLst>
          </p:cNvPr>
          <p:cNvSpPr>
            <a:spLocks noGrp="1"/>
          </p:cNvSpPr>
          <p:nvPr>
            <p:ph sz="quarter" idx="19"/>
          </p:nvPr>
        </p:nvSpPr>
        <p:spPr>
          <a:xfrm>
            <a:off x="6297167"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CD368454-F1A4-F224-9037-64B4361E6364}"/>
              </a:ext>
            </a:extLst>
          </p:cNvPr>
          <p:cNvSpPr>
            <a:spLocks noGrp="1"/>
          </p:cNvSpPr>
          <p:nvPr>
            <p:ph sz="quarter" idx="20"/>
          </p:nvPr>
        </p:nvSpPr>
        <p:spPr>
          <a:xfrm>
            <a:off x="9217149"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D6EB29B4-2BA9-E1B9-D309-D2B3A11662B4}"/>
              </a:ext>
            </a:extLst>
          </p:cNvPr>
          <p:cNvSpPr>
            <a:spLocks noGrp="1"/>
          </p:cNvSpPr>
          <p:nvPr>
            <p:ph sz="quarter" idx="21"/>
          </p:nvPr>
        </p:nvSpPr>
        <p:spPr>
          <a:xfrm>
            <a:off x="457200"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0">
            <a:extLst>
              <a:ext uri="{FF2B5EF4-FFF2-40B4-BE49-F238E27FC236}">
                <a16:creationId xmlns:a16="http://schemas.microsoft.com/office/drawing/2014/main" id="{8C7C33EB-CDAC-78D5-D2F5-4C4B7A5D32BF}"/>
              </a:ext>
            </a:extLst>
          </p:cNvPr>
          <p:cNvSpPr>
            <a:spLocks noGrp="1"/>
          </p:cNvSpPr>
          <p:nvPr>
            <p:ph sz="quarter" idx="22"/>
          </p:nvPr>
        </p:nvSpPr>
        <p:spPr>
          <a:xfrm>
            <a:off x="3377182"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0">
            <a:extLst>
              <a:ext uri="{FF2B5EF4-FFF2-40B4-BE49-F238E27FC236}">
                <a16:creationId xmlns:a16="http://schemas.microsoft.com/office/drawing/2014/main" id="{BC8D965E-098F-DFD9-85D3-5BA5F50F00A6}"/>
              </a:ext>
            </a:extLst>
          </p:cNvPr>
          <p:cNvSpPr>
            <a:spLocks noGrp="1"/>
          </p:cNvSpPr>
          <p:nvPr>
            <p:ph sz="quarter" idx="23"/>
          </p:nvPr>
        </p:nvSpPr>
        <p:spPr>
          <a:xfrm>
            <a:off x="6297167"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3C1B57CF-2BF5-1EC3-FC21-A535439001E5}"/>
              </a:ext>
            </a:extLst>
          </p:cNvPr>
          <p:cNvSpPr>
            <a:spLocks noGrp="1"/>
          </p:cNvSpPr>
          <p:nvPr>
            <p:ph sz="quarter" idx="24"/>
          </p:nvPr>
        </p:nvSpPr>
        <p:spPr>
          <a:xfrm>
            <a:off x="9217149"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0">
            <a:extLst>
              <a:ext uri="{FF2B5EF4-FFF2-40B4-BE49-F238E27FC236}">
                <a16:creationId xmlns:a16="http://schemas.microsoft.com/office/drawing/2014/main" id="{1A6E1C39-C2AD-6F1B-9D78-5A4E4B530027}"/>
              </a:ext>
            </a:extLst>
          </p:cNvPr>
          <p:cNvSpPr>
            <a:spLocks noGrp="1"/>
          </p:cNvSpPr>
          <p:nvPr>
            <p:ph sz="quarter" idx="25"/>
          </p:nvPr>
        </p:nvSpPr>
        <p:spPr>
          <a:xfrm>
            <a:off x="457200" y="4974336"/>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0">
            <a:extLst>
              <a:ext uri="{FF2B5EF4-FFF2-40B4-BE49-F238E27FC236}">
                <a16:creationId xmlns:a16="http://schemas.microsoft.com/office/drawing/2014/main" id="{AC657FF6-13C0-A6A5-BD75-0758E1429342}"/>
              </a:ext>
            </a:extLst>
          </p:cNvPr>
          <p:cNvSpPr>
            <a:spLocks noGrp="1"/>
          </p:cNvSpPr>
          <p:nvPr>
            <p:ph sz="quarter" idx="26"/>
          </p:nvPr>
        </p:nvSpPr>
        <p:spPr>
          <a:xfrm>
            <a:off x="3377182" y="4974336"/>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0">
            <a:extLst>
              <a:ext uri="{FF2B5EF4-FFF2-40B4-BE49-F238E27FC236}">
                <a16:creationId xmlns:a16="http://schemas.microsoft.com/office/drawing/2014/main" id="{75DC4060-61B5-5A69-91EB-7DE472D5B0A0}"/>
              </a:ext>
            </a:extLst>
          </p:cNvPr>
          <p:cNvSpPr>
            <a:spLocks noGrp="1"/>
          </p:cNvSpPr>
          <p:nvPr>
            <p:ph sz="quarter" idx="27"/>
          </p:nvPr>
        </p:nvSpPr>
        <p:spPr>
          <a:xfrm>
            <a:off x="6297167" y="4974336"/>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0">
            <a:extLst>
              <a:ext uri="{FF2B5EF4-FFF2-40B4-BE49-F238E27FC236}">
                <a16:creationId xmlns:a16="http://schemas.microsoft.com/office/drawing/2014/main" id="{B3076772-C375-9A04-8AF7-AD27B1CC5B3D}"/>
              </a:ext>
            </a:extLst>
          </p:cNvPr>
          <p:cNvSpPr>
            <a:spLocks noGrp="1"/>
          </p:cNvSpPr>
          <p:nvPr>
            <p:ph sz="quarter" idx="28"/>
          </p:nvPr>
        </p:nvSpPr>
        <p:spPr>
          <a:xfrm>
            <a:off x="9217152" y="4974336"/>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875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x2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1088136"/>
            <a:ext cx="5632704"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1088134"/>
            <a:ext cx="5632704" cy="508406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E39FFED-7960-3431-6324-297B46ACD947}"/>
              </a:ext>
            </a:extLst>
          </p:cNvPr>
          <p:cNvSpPr>
            <a:spLocks noGrp="1"/>
          </p:cNvSpPr>
          <p:nvPr>
            <p:ph type="body" sz="quarter" idx="15" hasCustomPrompt="1"/>
          </p:nvPr>
        </p:nvSpPr>
        <p:spPr>
          <a:xfrm>
            <a:off x="457198" y="685800"/>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E276A15C-FF7F-AA08-8A15-9E823720966C}"/>
              </a:ext>
            </a:extLst>
          </p:cNvPr>
          <p:cNvSpPr>
            <a:spLocks noGrp="1"/>
          </p:cNvSpPr>
          <p:nvPr>
            <p:ph type="body" sz="quarter" idx="16" hasCustomPrompt="1"/>
          </p:nvPr>
        </p:nvSpPr>
        <p:spPr>
          <a:xfrm>
            <a:off x="6327648" y="684829"/>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2368965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x3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36576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1088136"/>
            <a:ext cx="36576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1085212"/>
            <a:ext cx="3657600" cy="508698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44731A5B-8EB6-C60B-6A57-B44FDAFC50B3}"/>
              </a:ext>
            </a:extLst>
          </p:cNvPr>
          <p:cNvSpPr>
            <a:spLocks noGrp="1"/>
          </p:cNvSpPr>
          <p:nvPr>
            <p:ph type="body" sz="quarter" idx="16" hasCustomPrompt="1"/>
          </p:nvPr>
        </p:nvSpPr>
        <p:spPr>
          <a:xfrm>
            <a:off x="457198"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6" name="Text Placeholder 5">
            <a:extLst>
              <a:ext uri="{FF2B5EF4-FFF2-40B4-BE49-F238E27FC236}">
                <a16:creationId xmlns:a16="http://schemas.microsoft.com/office/drawing/2014/main" id="{521634D1-9EB3-484D-158A-4B5444DD9A34}"/>
              </a:ext>
            </a:extLst>
          </p:cNvPr>
          <p:cNvSpPr>
            <a:spLocks noGrp="1"/>
          </p:cNvSpPr>
          <p:nvPr>
            <p:ph type="body" sz="quarter" idx="17" hasCustomPrompt="1"/>
          </p:nvPr>
        </p:nvSpPr>
        <p:spPr>
          <a:xfrm>
            <a:off x="4379974" y="685800"/>
            <a:ext cx="3657600"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F08B1C63-706F-48F9-D492-D92538E12E2E}"/>
              </a:ext>
            </a:extLst>
          </p:cNvPr>
          <p:cNvSpPr>
            <a:spLocks noGrp="1"/>
          </p:cNvSpPr>
          <p:nvPr>
            <p:ph type="body" sz="quarter" idx="18" hasCustomPrompt="1"/>
          </p:nvPr>
        </p:nvSpPr>
        <p:spPr>
          <a:xfrm>
            <a:off x="8302752" y="682877"/>
            <a:ext cx="3657600"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1361068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x4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27432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1088136"/>
            <a:ext cx="2743200" cy="5084063"/>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1088136"/>
            <a:ext cx="27432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1088135"/>
            <a:ext cx="2743200" cy="5076043"/>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3FE0AF28-EACD-FBD2-2740-15F0B143A709}"/>
              </a:ext>
            </a:extLst>
          </p:cNvPr>
          <p:cNvSpPr>
            <a:spLocks noGrp="1"/>
          </p:cNvSpPr>
          <p:nvPr>
            <p:ph type="body" sz="quarter" idx="17" hasCustomPrompt="1"/>
          </p:nvPr>
        </p:nvSpPr>
        <p:spPr>
          <a:xfrm>
            <a:off x="45719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7999C3FF-9807-6E5F-4633-C67A5C707BB0}"/>
              </a:ext>
            </a:extLst>
          </p:cNvPr>
          <p:cNvSpPr>
            <a:spLocks noGrp="1"/>
          </p:cNvSpPr>
          <p:nvPr>
            <p:ph type="body" sz="quarter" idx="18" hasCustomPrompt="1"/>
          </p:nvPr>
        </p:nvSpPr>
        <p:spPr>
          <a:xfrm>
            <a:off x="3377183"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0" name="Text Placeholder 5">
            <a:extLst>
              <a:ext uri="{FF2B5EF4-FFF2-40B4-BE49-F238E27FC236}">
                <a16:creationId xmlns:a16="http://schemas.microsoft.com/office/drawing/2014/main" id="{65A20781-486D-B815-2CD9-D260445FE156}"/>
              </a:ext>
            </a:extLst>
          </p:cNvPr>
          <p:cNvSpPr>
            <a:spLocks noGrp="1"/>
          </p:cNvSpPr>
          <p:nvPr>
            <p:ph type="body" sz="quarter" idx="19" hasCustomPrompt="1"/>
          </p:nvPr>
        </p:nvSpPr>
        <p:spPr>
          <a:xfrm>
            <a:off x="629716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2" name="Text Placeholder 5">
            <a:extLst>
              <a:ext uri="{FF2B5EF4-FFF2-40B4-BE49-F238E27FC236}">
                <a16:creationId xmlns:a16="http://schemas.microsoft.com/office/drawing/2014/main" id="{426D130C-1B69-87A1-8BE7-0A441478D8BB}"/>
              </a:ext>
            </a:extLst>
          </p:cNvPr>
          <p:cNvSpPr>
            <a:spLocks noGrp="1"/>
          </p:cNvSpPr>
          <p:nvPr>
            <p:ph type="body" sz="quarter" idx="20" hasCustomPrompt="1"/>
          </p:nvPr>
        </p:nvSpPr>
        <p:spPr>
          <a:xfrm>
            <a:off x="9217153"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3863901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x1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1088136"/>
            <a:ext cx="11503152"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200" y="3941064"/>
            <a:ext cx="11503152"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5388F57B-9544-515C-D92F-EEE517FFF0C7}"/>
              </a:ext>
            </a:extLst>
          </p:cNvPr>
          <p:cNvSpPr>
            <a:spLocks noGrp="1"/>
          </p:cNvSpPr>
          <p:nvPr>
            <p:ph type="body" sz="quarter" idx="17" hasCustomPrompt="1"/>
          </p:nvPr>
        </p:nvSpPr>
        <p:spPr>
          <a:xfrm>
            <a:off x="457198" y="685800"/>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5" name="Text Placeholder 5">
            <a:extLst>
              <a:ext uri="{FF2B5EF4-FFF2-40B4-BE49-F238E27FC236}">
                <a16:creationId xmlns:a16="http://schemas.microsoft.com/office/drawing/2014/main" id="{ECE1A8B5-F279-3593-1F2F-AA433B6DB8A6}"/>
              </a:ext>
            </a:extLst>
          </p:cNvPr>
          <p:cNvSpPr>
            <a:spLocks noGrp="1"/>
          </p:cNvSpPr>
          <p:nvPr>
            <p:ph type="body" sz="quarter" idx="18" hasCustomPrompt="1"/>
          </p:nvPr>
        </p:nvSpPr>
        <p:spPr>
          <a:xfrm>
            <a:off x="457200" y="3538728"/>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552264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571500" y="0"/>
            <a:ext cx="11499925" cy="67689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568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x2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1088135"/>
            <a:ext cx="5632704" cy="223113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1088134"/>
            <a:ext cx="5632704"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05AE4BB5-A676-300E-41CC-3E0CD9CBBB90}"/>
              </a:ext>
            </a:extLst>
          </p:cNvPr>
          <p:cNvSpPr>
            <a:spLocks noGrp="1"/>
          </p:cNvSpPr>
          <p:nvPr>
            <p:ph sz="quarter" idx="15"/>
          </p:nvPr>
        </p:nvSpPr>
        <p:spPr>
          <a:xfrm>
            <a:off x="457198" y="3941064"/>
            <a:ext cx="5632704"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956A53B1-283A-2BF9-DB8B-F08D9BE5602C}"/>
              </a:ext>
            </a:extLst>
          </p:cNvPr>
          <p:cNvSpPr>
            <a:spLocks noGrp="1"/>
          </p:cNvSpPr>
          <p:nvPr>
            <p:ph sz="quarter" idx="16"/>
          </p:nvPr>
        </p:nvSpPr>
        <p:spPr>
          <a:xfrm>
            <a:off x="6327648" y="3941064"/>
            <a:ext cx="5632704" cy="223113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038EA16B-2AF5-632B-B641-54CA211464B0}"/>
              </a:ext>
            </a:extLst>
          </p:cNvPr>
          <p:cNvSpPr>
            <a:spLocks noGrp="1"/>
          </p:cNvSpPr>
          <p:nvPr>
            <p:ph type="body" sz="quarter" idx="17" hasCustomPrompt="1"/>
          </p:nvPr>
        </p:nvSpPr>
        <p:spPr>
          <a:xfrm>
            <a:off x="457198" y="685800"/>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D4F4BFC3-7877-07E0-DC6C-58E0FECC55EE}"/>
              </a:ext>
            </a:extLst>
          </p:cNvPr>
          <p:cNvSpPr>
            <a:spLocks noGrp="1"/>
          </p:cNvSpPr>
          <p:nvPr>
            <p:ph type="body" sz="quarter" idx="18" hasCustomPrompt="1"/>
          </p:nvPr>
        </p:nvSpPr>
        <p:spPr>
          <a:xfrm>
            <a:off x="6327648" y="685800"/>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0" name="Text Placeholder 5">
            <a:extLst>
              <a:ext uri="{FF2B5EF4-FFF2-40B4-BE49-F238E27FC236}">
                <a16:creationId xmlns:a16="http://schemas.microsoft.com/office/drawing/2014/main" id="{8A3E5E91-0EA8-865E-6C8F-F50655423666}"/>
              </a:ext>
            </a:extLst>
          </p:cNvPr>
          <p:cNvSpPr>
            <a:spLocks noGrp="1"/>
          </p:cNvSpPr>
          <p:nvPr>
            <p:ph type="body" sz="quarter" idx="19" hasCustomPrompt="1"/>
          </p:nvPr>
        </p:nvSpPr>
        <p:spPr>
          <a:xfrm>
            <a:off x="457198" y="3538728"/>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2" name="Text Placeholder 5">
            <a:extLst>
              <a:ext uri="{FF2B5EF4-FFF2-40B4-BE49-F238E27FC236}">
                <a16:creationId xmlns:a16="http://schemas.microsoft.com/office/drawing/2014/main" id="{D694FD09-A435-02B5-30C1-F6EA230F5F3C}"/>
              </a:ext>
            </a:extLst>
          </p:cNvPr>
          <p:cNvSpPr>
            <a:spLocks noGrp="1"/>
          </p:cNvSpPr>
          <p:nvPr>
            <p:ph type="body" sz="quarter" idx="20" hasCustomPrompt="1"/>
          </p:nvPr>
        </p:nvSpPr>
        <p:spPr>
          <a:xfrm>
            <a:off x="6327648" y="3533746"/>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211063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x3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3657600"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1088134"/>
            <a:ext cx="36576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1088134"/>
            <a:ext cx="3657600" cy="223113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321621AE-10F1-CDF8-95BA-F8E47572C0C6}"/>
              </a:ext>
            </a:extLst>
          </p:cNvPr>
          <p:cNvSpPr>
            <a:spLocks noGrp="1"/>
          </p:cNvSpPr>
          <p:nvPr>
            <p:ph sz="quarter" idx="16"/>
          </p:nvPr>
        </p:nvSpPr>
        <p:spPr>
          <a:xfrm>
            <a:off x="457197" y="3941062"/>
            <a:ext cx="36576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29764A17-0F34-2A3A-93E4-E1F4D3305979}"/>
              </a:ext>
            </a:extLst>
          </p:cNvPr>
          <p:cNvSpPr>
            <a:spLocks noGrp="1"/>
          </p:cNvSpPr>
          <p:nvPr>
            <p:ph sz="quarter" idx="17"/>
          </p:nvPr>
        </p:nvSpPr>
        <p:spPr>
          <a:xfrm>
            <a:off x="4379974" y="3941062"/>
            <a:ext cx="3657600" cy="223113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6AA10D3-AF77-7E4D-983A-344FF18E5AF7}"/>
              </a:ext>
            </a:extLst>
          </p:cNvPr>
          <p:cNvSpPr>
            <a:spLocks noGrp="1"/>
          </p:cNvSpPr>
          <p:nvPr>
            <p:ph sz="quarter" idx="18"/>
          </p:nvPr>
        </p:nvSpPr>
        <p:spPr>
          <a:xfrm>
            <a:off x="8302752" y="3940094"/>
            <a:ext cx="3657600" cy="223210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3E8F3272-DC13-8D8E-4FE2-27100BB5085A}"/>
              </a:ext>
            </a:extLst>
          </p:cNvPr>
          <p:cNvSpPr>
            <a:spLocks noGrp="1"/>
          </p:cNvSpPr>
          <p:nvPr>
            <p:ph type="body" sz="quarter" idx="19" hasCustomPrompt="1"/>
          </p:nvPr>
        </p:nvSpPr>
        <p:spPr>
          <a:xfrm>
            <a:off x="457198"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2" name="Text Placeholder 5">
            <a:extLst>
              <a:ext uri="{FF2B5EF4-FFF2-40B4-BE49-F238E27FC236}">
                <a16:creationId xmlns:a16="http://schemas.microsoft.com/office/drawing/2014/main" id="{4F5E81DE-9960-0928-30E0-C5A8E7DB69D8}"/>
              </a:ext>
            </a:extLst>
          </p:cNvPr>
          <p:cNvSpPr>
            <a:spLocks noGrp="1"/>
          </p:cNvSpPr>
          <p:nvPr>
            <p:ph type="body" sz="quarter" idx="20" hasCustomPrompt="1"/>
          </p:nvPr>
        </p:nvSpPr>
        <p:spPr>
          <a:xfrm>
            <a:off x="4379975"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3" name="Text Placeholder 5">
            <a:extLst>
              <a:ext uri="{FF2B5EF4-FFF2-40B4-BE49-F238E27FC236}">
                <a16:creationId xmlns:a16="http://schemas.microsoft.com/office/drawing/2014/main" id="{DA4A9F8D-96B1-B0D0-B437-A8D7A1762A50}"/>
              </a:ext>
            </a:extLst>
          </p:cNvPr>
          <p:cNvSpPr>
            <a:spLocks noGrp="1"/>
          </p:cNvSpPr>
          <p:nvPr>
            <p:ph type="body" sz="quarter" idx="21" hasCustomPrompt="1"/>
          </p:nvPr>
        </p:nvSpPr>
        <p:spPr>
          <a:xfrm>
            <a:off x="8302753"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4" name="Text Placeholder 5">
            <a:extLst>
              <a:ext uri="{FF2B5EF4-FFF2-40B4-BE49-F238E27FC236}">
                <a16:creationId xmlns:a16="http://schemas.microsoft.com/office/drawing/2014/main" id="{0D573480-3548-664F-008E-1CF1FD0180E2}"/>
              </a:ext>
            </a:extLst>
          </p:cNvPr>
          <p:cNvSpPr>
            <a:spLocks noGrp="1"/>
          </p:cNvSpPr>
          <p:nvPr>
            <p:ph type="body" sz="quarter" idx="22" hasCustomPrompt="1"/>
          </p:nvPr>
        </p:nvSpPr>
        <p:spPr>
          <a:xfrm>
            <a:off x="457198" y="3538728"/>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5" name="Text Placeholder 5">
            <a:extLst>
              <a:ext uri="{FF2B5EF4-FFF2-40B4-BE49-F238E27FC236}">
                <a16:creationId xmlns:a16="http://schemas.microsoft.com/office/drawing/2014/main" id="{BC09143F-8B87-82D5-C5E6-91CB8F7D9A45}"/>
              </a:ext>
            </a:extLst>
          </p:cNvPr>
          <p:cNvSpPr>
            <a:spLocks noGrp="1"/>
          </p:cNvSpPr>
          <p:nvPr>
            <p:ph type="body" sz="quarter" idx="23" hasCustomPrompt="1"/>
          </p:nvPr>
        </p:nvSpPr>
        <p:spPr>
          <a:xfrm>
            <a:off x="4379975" y="3542737"/>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6" name="Text Placeholder 5">
            <a:extLst>
              <a:ext uri="{FF2B5EF4-FFF2-40B4-BE49-F238E27FC236}">
                <a16:creationId xmlns:a16="http://schemas.microsoft.com/office/drawing/2014/main" id="{22F89448-86FC-D9A7-E72D-280197043964}"/>
              </a:ext>
            </a:extLst>
          </p:cNvPr>
          <p:cNvSpPr>
            <a:spLocks noGrp="1"/>
          </p:cNvSpPr>
          <p:nvPr>
            <p:ph type="body" sz="quarter" idx="24" hasCustomPrompt="1"/>
          </p:nvPr>
        </p:nvSpPr>
        <p:spPr>
          <a:xfrm>
            <a:off x="8302753" y="3537759"/>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35286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x4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2743200"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1088134"/>
            <a:ext cx="27432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1088136"/>
            <a:ext cx="2743200"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1088135"/>
            <a:ext cx="2743200" cy="222311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7892FF4-91B9-0E02-9B31-F1D09B96C271}"/>
              </a:ext>
            </a:extLst>
          </p:cNvPr>
          <p:cNvSpPr>
            <a:spLocks noGrp="1"/>
          </p:cNvSpPr>
          <p:nvPr>
            <p:ph sz="quarter" idx="17"/>
          </p:nvPr>
        </p:nvSpPr>
        <p:spPr>
          <a:xfrm>
            <a:off x="457197" y="3941062"/>
            <a:ext cx="27432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5B305AEF-B71B-7C75-3BDE-A39F06AE08B5}"/>
              </a:ext>
            </a:extLst>
          </p:cNvPr>
          <p:cNvSpPr>
            <a:spLocks noGrp="1"/>
          </p:cNvSpPr>
          <p:nvPr>
            <p:ph sz="quarter" idx="18"/>
          </p:nvPr>
        </p:nvSpPr>
        <p:spPr>
          <a:xfrm>
            <a:off x="3377182" y="3941062"/>
            <a:ext cx="2743200" cy="223482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EFCA8854-3AF7-882B-BD4F-CE5BCBC23A79}"/>
              </a:ext>
            </a:extLst>
          </p:cNvPr>
          <p:cNvSpPr>
            <a:spLocks noGrp="1"/>
          </p:cNvSpPr>
          <p:nvPr>
            <p:ph sz="quarter" idx="19"/>
          </p:nvPr>
        </p:nvSpPr>
        <p:spPr>
          <a:xfrm>
            <a:off x="6297167" y="3937370"/>
            <a:ext cx="2743200" cy="2234829"/>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A57BF677-8C36-4955-17BF-F78BF3D90CDC}"/>
              </a:ext>
            </a:extLst>
          </p:cNvPr>
          <p:cNvSpPr>
            <a:spLocks noGrp="1"/>
          </p:cNvSpPr>
          <p:nvPr>
            <p:ph sz="quarter" idx="20"/>
          </p:nvPr>
        </p:nvSpPr>
        <p:spPr>
          <a:xfrm>
            <a:off x="9217152" y="3941064"/>
            <a:ext cx="2743200" cy="223915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74962708-D314-9ACB-697C-454F10ABB8C9}"/>
              </a:ext>
            </a:extLst>
          </p:cNvPr>
          <p:cNvSpPr>
            <a:spLocks noGrp="1"/>
          </p:cNvSpPr>
          <p:nvPr>
            <p:ph type="body" sz="quarter" idx="21" hasCustomPrompt="1"/>
          </p:nvPr>
        </p:nvSpPr>
        <p:spPr>
          <a:xfrm>
            <a:off x="45719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4" name="Text Placeholder 5">
            <a:extLst>
              <a:ext uri="{FF2B5EF4-FFF2-40B4-BE49-F238E27FC236}">
                <a16:creationId xmlns:a16="http://schemas.microsoft.com/office/drawing/2014/main" id="{1CB31883-9799-AD5B-85D8-56F4AE3B691A}"/>
              </a:ext>
            </a:extLst>
          </p:cNvPr>
          <p:cNvSpPr>
            <a:spLocks noGrp="1"/>
          </p:cNvSpPr>
          <p:nvPr>
            <p:ph type="body" sz="quarter" idx="22" hasCustomPrompt="1"/>
          </p:nvPr>
        </p:nvSpPr>
        <p:spPr>
          <a:xfrm>
            <a:off x="3377183"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5" name="Text Placeholder 5">
            <a:extLst>
              <a:ext uri="{FF2B5EF4-FFF2-40B4-BE49-F238E27FC236}">
                <a16:creationId xmlns:a16="http://schemas.microsoft.com/office/drawing/2014/main" id="{7EDC0647-E3AB-0961-4862-1344B36017A7}"/>
              </a:ext>
            </a:extLst>
          </p:cNvPr>
          <p:cNvSpPr>
            <a:spLocks noGrp="1"/>
          </p:cNvSpPr>
          <p:nvPr>
            <p:ph type="body" sz="quarter" idx="23" hasCustomPrompt="1"/>
          </p:nvPr>
        </p:nvSpPr>
        <p:spPr>
          <a:xfrm>
            <a:off x="629716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6" name="Text Placeholder 5">
            <a:extLst>
              <a:ext uri="{FF2B5EF4-FFF2-40B4-BE49-F238E27FC236}">
                <a16:creationId xmlns:a16="http://schemas.microsoft.com/office/drawing/2014/main" id="{FFB59CC3-B432-6C4E-1042-0C6E550BF9C0}"/>
              </a:ext>
            </a:extLst>
          </p:cNvPr>
          <p:cNvSpPr>
            <a:spLocks noGrp="1"/>
          </p:cNvSpPr>
          <p:nvPr>
            <p:ph type="body" sz="quarter" idx="24" hasCustomPrompt="1"/>
          </p:nvPr>
        </p:nvSpPr>
        <p:spPr>
          <a:xfrm>
            <a:off x="9217153" y="685798"/>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7" name="Text Placeholder 5">
            <a:extLst>
              <a:ext uri="{FF2B5EF4-FFF2-40B4-BE49-F238E27FC236}">
                <a16:creationId xmlns:a16="http://schemas.microsoft.com/office/drawing/2014/main" id="{1A3D57F7-61D0-3526-76BA-F41806DFE577}"/>
              </a:ext>
            </a:extLst>
          </p:cNvPr>
          <p:cNvSpPr>
            <a:spLocks noGrp="1"/>
          </p:cNvSpPr>
          <p:nvPr>
            <p:ph type="body" sz="quarter" idx="25" hasCustomPrompt="1"/>
          </p:nvPr>
        </p:nvSpPr>
        <p:spPr>
          <a:xfrm>
            <a:off x="457197" y="3538728"/>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8" name="Text Placeholder 5">
            <a:extLst>
              <a:ext uri="{FF2B5EF4-FFF2-40B4-BE49-F238E27FC236}">
                <a16:creationId xmlns:a16="http://schemas.microsoft.com/office/drawing/2014/main" id="{A2C9C60C-F296-6D0E-F5DB-6F5D31DF9D6E}"/>
              </a:ext>
            </a:extLst>
          </p:cNvPr>
          <p:cNvSpPr>
            <a:spLocks noGrp="1"/>
          </p:cNvSpPr>
          <p:nvPr>
            <p:ph type="body" sz="quarter" idx="26" hasCustomPrompt="1"/>
          </p:nvPr>
        </p:nvSpPr>
        <p:spPr>
          <a:xfrm>
            <a:off x="3377183" y="3538726"/>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9" name="Text Placeholder 5">
            <a:extLst>
              <a:ext uri="{FF2B5EF4-FFF2-40B4-BE49-F238E27FC236}">
                <a16:creationId xmlns:a16="http://schemas.microsoft.com/office/drawing/2014/main" id="{CC8E6CCE-AD65-9015-9CD7-30AA78CA6628}"/>
              </a:ext>
            </a:extLst>
          </p:cNvPr>
          <p:cNvSpPr>
            <a:spLocks noGrp="1"/>
          </p:cNvSpPr>
          <p:nvPr>
            <p:ph type="body" sz="quarter" idx="27" hasCustomPrompt="1"/>
          </p:nvPr>
        </p:nvSpPr>
        <p:spPr>
          <a:xfrm>
            <a:off x="6297166" y="3535999"/>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20" name="Text Placeholder 5">
            <a:extLst>
              <a:ext uri="{FF2B5EF4-FFF2-40B4-BE49-F238E27FC236}">
                <a16:creationId xmlns:a16="http://schemas.microsoft.com/office/drawing/2014/main" id="{9C2AC413-A233-723E-5DB5-C2205F7ED459}"/>
              </a:ext>
            </a:extLst>
          </p:cNvPr>
          <p:cNvSpPr>
            <a:spLocks noGrp="1"/>
          </p:cNvSpPr>
          <p:nvPr>
            <p:ph type="body" sz="quarter" idx="28" hasCustomPrompt="1"/>
          </p:nvPr>
        </p:nvSpPr>
        <p:spPr>
          <a:xfrm>
            <a:off x="9217153" y="3545781"/>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783026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x1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11503152" cy="127101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197" y="2990088"/>
            <a:ext cx="11503152" cy="127558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457200" y="4905194"/>
            <a:ext cx="11503152" cy="126700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6542D5DE-53BE-D78D-9EF6-06C9A1F99F5B}"/>
              </a:ext>
            </a:extLst>
          </p:cNvPr>
          <p:cNvSpPr>
            <a:spLocks noGrp="1"/>
          </p:cNvSpPr>
          <p:nvPr>
            <p:ph type="body" sz="quarter" idx="21" hasCustomPrompt="1"/>
          </p:nvPr>
        </p:nvSpPr>
        <p:spPr>
          <a:xfrm>
            <a:off x="457198" y="685800"/>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6" name="Text Placeholder 5">
            <a:extLst>
              <a:ext uri="{FF2B5EF4-FFF2-40B4-BE49-F238E27FC236}">
                <a16:creationId xmlns:a16="http://schemas.microsoft.com/office/drawing/2014/main" id="{0409FB5C-FF61-257D-CC02-1725ECE7E48A}"/>
              </a:ext>
            </a:extLst>
          </p:cNvPr>
          <p:cNvSpPr>
            <a:spLocks noGrp="1"/>
          </p:cNvSpPr>
          <p:nvPr>
            <p:ph type="body" sz="quarter" idx="22" hasCustomPrompt="1"/>
          </p:nvPr>
        </p:nvSpPr>
        <p:spPr>
          <a:xfrm>
            <a:off x="457200" y="2592324"/>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E674D028-DB3D-A343-21C1-5FCB6BC65023}"/>
              </a:ext>
            </a:extLst>
          </p:cNvPr>
          <p:cNvSpPr>
            <a:spLocks noGrp="1"/>
          </p:cNvSpPr>
          <p:nvPr>
            <p:ph type="body" sz="quarter" idx="23" hasCustomPrompt="1"/>
          </p:nvPr>
        </p:nvSpPr>
        <p:spPr>
          <a:xfrm>
            <a:off x="457200" y="4502859"/>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384575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646272" y="6352220"/>
            <a:ext cx="432486" cy="365125"/>
          </a:xfrm>
          <a:prstGeom prst="rect">
            <a:avLst/>
          </a:prstGeom>
        </p:spPr>
        <p:txBody>
          <a:bodyPr lIns="0" tIns="0" rIns="0" bIns="0" anchor="ctr"/>
          <a:lstStyle>
            <a:lvl1pPr algn="ctr">
              <a:defRPr sz="1400"/>
            </a:lvl1pPr>
          </a:lstStyle>
          <a:p>
            <a:fld id="{933A556B-7C63-244D-9B7C-B0EA8042B330}" type="slidenum">
              <a:rPr lang="en-US" smtClean="0"/>
              <a:pPr/>
              <a:t>‹#›</a:t>
            </a:fld>
            <a:endParaRPr lang="en-US"/>
          </a:p>
        </p:txBody>
      </p:sp>
      <p:cxnSp>
        <p:nvCxnSpPr>
          <p:cNvPr id="3" name="Straight Connector 2">
            <a:extLst>
              <a:ext uri="{FF2B5EF4-FFF2-40B4-BE49-F238E27FC236}">
                <a16:creationId xmlns:a16="http://schemas.microsoft.com/office/drawing/2014/main" id="{4B224274-F62A-0549-BAD4-F30ACF48DB45}"/>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F7FA5F5-4A14-EA41-87C9-7867F7DC6D20}"/>
              </a:ext>
            </a:extLst>
          </p:cNvPr>
          <p:cNvSpPr txBox="1"/>
          <p:nvPr userDrawn="1"/>
        </p:nvSpPr>
        <p:spPr>
          <a:xfrm>
            <a:off x="368933" y="6577288"/>
            <a:ext cx="4214948" cy="246221"/>
          </a:xfrm>
          <a:prstGeom prst="rect">
            <a:avLst/>
          </a:prstGeom>
          <a:noFill/>
        </p:spPr>
        <p:txBody>
          <a:bodyPr wrap="square">
            <a:spAutoFit/>
          </a:bodyPr>
          <a:lstStyle/>
          <a:p>
            <a:pPr algn="l"/>
            <a:r>
              <a:rPr lang="en-US" sz="1000"/>
              <a:t>EIC CD-3A Review, November 14-16, 2023</a:t>
            </a:r>
          </a:p>
        </p:txBody>
      </p:sp>
      <p:sp>
        <p:nvSpPr>
          <p:cNvPr id="5" name="TextBox 4">
            <a:extLst>
              <a:ext uri="{FF2B5EF4-FFF2-40B4-BE49-F238E27FC236}">
                <a16:creationId xmlns:a16="http://schemas.microsoft.com/office/drawing/2014/main" id="{BDC487EC-0BE4-E045-8215-C57AE9AE4102}"/>
              </a:ext>
            </a:extLst>
          </p:cNvPr>
          <p:cNvSpPr txBox="1"/>
          <p:nvPr userDrawn="1"/>
        </p:nvSpPr>
        <p:spPr>
          <a:xfrm>
            <a:off x="4217926" y="6569102"/>
            <a:ext cx="3756147" cy="253916"/>
          </a:xfrm>
          <a:prstGeom prst="rect">
            <a:avLst/>
          </a:prstGeom>
          <a:noFill/>
        </p:spPr>
        <p:txBody>
          <a:bodyPr wrap="square">
            <a:spAutoFit/>
          </a:bodyPr>
          <a:lstStyle/>
          <a:p>
            <a:pPr algn="ctr"/>
            <a:r>
              <a:rPr lang="en-US" sz="1000"/>
              <a:t>R. Sharma</a:t>
            </a:r>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3751"/>
            <a:ext cx="11499925" cy="825178"/>
          </a:xfrm>
        </p:spPr>
        <p:txBody>
          <a:bodyPr/>
          <a:lstStyle>
            <a:lvl1pPr>
              <a:defRPr>
                <a:solidFill>
                  <a:schemeClr val="tx1"/>
                </a:solidFill>
                <a:latin typeface="Arial" charset="0"/>
                <a:ea typeface="Arial" charset="0"/>
                <a:cs typeface="Arial" charset="0"/>
              </a:defRPr>
            </a:lvl1pPr>
          </a:lstStyle>
          <a:p>
            <a:r>
              <a:rPr lang="en-US"/>
              <a:t>Heading</a:t>
            </a:r>
          </a:p>
        </p:txBody>
      </p:sp>
      <p:sp>
        <p:nvSpPr>
          <p:cNvPr id="3" name="Content Placeholder 2"/>
          <p:cNvSpPr>
            <a:spLocks noGrp="1"/>
          </p:cNvSpPr>
          <p:nvPr>
            <p:ph idx="1"/>
          </p:nvPr>
        </p:nvSpPr>
        <p:spPr>
          <a:xfrm>
            <a:off x="571500" y="761609"/>
            <a:ext cx="11499925" cy="486585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a:p>
        </p:txBody>
      </p:sp>
      <p:sp>
        <p:nvSpPr>
          <p:cNvPr id="6" name="Slide Number Placeholder 5"/>
          <p:cNvSpPr>
            <a:spLocks noGrp="1"/>
          </p:cNvSpPr>
          <p:nvPr>
            <p:ph type="sldNum" sz="quarter" idx="12"/>
          </p:nvPr>
        </p:nvSpPr>
        <p:spPr>
          <a:xfrm>
            <a:off x="4724400" y="6362007"/>
            <a:ext cx="2743200" cy="365125"/>
          </a:xfrm>
          <a:prstGeom prst="rect">
            <a:avLst/>
          </a:prstGeo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3836392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a:t>Title from Agenda</a:t>
            </a:r>
            <a:br>
              <a:rPr lang="en-US"/>
            </a:br>
            <a:r>
              <a:rPr lang="en-US"/>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4810760"/>
            <a:ext cx="5867400" cy="685800"/>
          </a:xfrm>
          <a:prstGeom prst="rect">
            <a:avLst/>
          </a:prstGeom>
        </p:spPr>
        <p:txBody>
          <a:bodyPr>
            <a:noAutofit/>
          </a:bodyPr>
          <a:lstStyle>
            <a:lvl1pPr marL="0" marR="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1800" b="0" i="0" u="none" strike="noStrike"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Review Name from Agenda</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a:t>Continuation of Review Name</a:t>
            </a:r>
          </a:p>
          <a:p>
            <a:endParaRPr lang="en-US"/>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Secondary title if needed</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16263"/>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Project Role or Organizational Role if not Project</a:t>
            </a:r>
          </a:p>
        </p:txBody>
      </p:sp>
      <p:sp>
        <p:nvSpPr>
          <p:cNvPr id="16" name="Text Placeholder 15">
            <a:extLst>
              <a:ext uri="{FF2B5EF4-FFF2-40B4-BE49-F238E27FC236}">
                <a16:creationId xmlns:a16="http://schemas.microsoft.com/office/drawing/2014/main" id="{FB726ECD-3BC1-23C9-2165-9B560F6BAE93}"/>
              </a:ext>
            </a:extLst>
          </p:cNvPr>
          <p:cNvSpPr>
            <a:spLocks noGrp="1"/>
          </p:cNvSpPr>
          <p:nvPr>
            <p:ph type="body" sz="quarter" idx="15" hasCustomPrompt="1"/>
          </p:nvPr>
        </p:nvSpPr>
        <p:spPr>
          <a:xfrm>
            <a:off x="502920" y="5496560"/>
            <a:ext cx="5867400" cy="347472"/>
          </a:xfrm>
          <a:prstGeom prst="rect">
            <a:avLst/>
          </a:prstGeom>
        </p:spPr>
        <p:txBody>
          <a:bodyPr>
            <a:noAutofit/>
          </a:bodyPr>
          <a:lstStyle>
            <a:lvl1pPr marL="0" indent="0">
              <a:buNone/>
              <a:defRPr sz="1800">
                <a:solidFill>
                  <a:schemeClr val="bg1"/>
                </a:solidFill>
              </a:defRPr>
            </a:lvl1pPr>
          </a:lstStyle>
          <a:p>
            <a:pPr lvl="0"/>
            <a:r>
              <a:rPr lang="en-US"/>
              <a:t>Date</a:t>
            </a:r>
          </a:p>
        </p:txBody>
      </p:sp>
    </p:spTree>
    <p:extLst>
      <p:ext uri="{BB962C8B-B14F-4D97-AF65-F5344CB8AC3E}">
        <p14:creationId xmlns:p14="http://schemas.microsoft.com/office/powerpoint/2010/main" val="1180632229"/>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13B6221-EB7C-4542-AA65-32033D2019DD}"/>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07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ackup">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13B6221-EB7C-4542-AA65-32033D2019DD}"/>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36C8B45-4C3D-2833-9484-A784B14819C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2809" y="2541014"/>
            <a:ext cx="11498388" cy="3349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095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57200" y="1"/>
            <a:ext cx="11499234" cy="457200"/>
          </a:xfrm>
        </p:spPr>
        <p:txBody>
          <a:bodyPr/>
          <a:lstStyle>
            <a:lvl1pPr>
              <a:defRPr/>
            </a:lvl1pPr>
          </a:lstStyle>
          <a:p>
            <a:r>
              <a:rPr lang="en-US"/>
              <a:t>Title</a:t>
            </a:r>
          </a:p>
        </p:txBody>
      </p:sp>
    </p:spTree>
    <p:extLst>
      <p:ext uri="{BB962C8B-B14F-4D97-AF65-F5344CB8AC3E}">
        <p14:creationId xmlns:p14="http://schemas.microsoft.com/office/powerpoint/2010/main" val="1017755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0"/>
            <a:ext cx="11499925" cy="641268"/>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809111"/>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571500" y="64704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DBE15E-918B-934C-B2BA-5FF9AAD315E2}"/>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B45A4DB-8197-4F27-BE59-FDF24299C61C}"/>
              </a:ext>
            </a:extLst>
          </p:cNvPr>
          <p:cNvSpPr txBox="1"/>
          <p:nvPr userDrawn="1"/>
        </p:nvSpPr>
        <p:spPr>
          <a:xfrm>
            <a:off x="365760" y="6490194"/>
            <a:ext cx="11043138" cy="307777"/>
          </a:xfrm>
          <a:prstGeom prst="rect">
            <a:avLst/>
          </a:prstGeom>
          <a:noFill/>
        </p:spPr>
        <p:txBody>
          <a:bodyPr wrap="square">
            <a:spAutoFit/>
          </a:bodyPr>
          <a:lstStyle/>
          <a:p>
            <a:pPr algn="l"/>
            <a:r>
              <a:rPr lang="en-US" sz="1400"/>
              <a:t>DSC Meeting</a:t>
            </a:r>
          </a:p>
        </p:txBody>
      </p:sp>
      <p:sp>
        <p:nvSpPr>
          <p:cNvPr id="10" name="TextBox 9">
            <a:extLst>
              <a:ext uri="{FF2B5EF4-FFF2-40B4-BE49-F238E27FC236}">
                <a16:creationId xmlns:a16="http://schemas.microsoft.com/office/drawing/2014/main" id="{3314749B-2222-4967-9577-C68C9DD38A21}"/>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a:solidFill>
                <a:schemeClr val="tx1"/>
              </a:solidFill>
            </a:endParaRPr>
          </a:p>
        </p:txBody>
      </p:sp>
      <p:sp>
        <p:nvSpPr>
          <p:cNvPr id="12" name="TextBox 11">
            <a:extLst>
              <a:ext uri="{FF2B5EF4-FFF2-40B4-BE49-F238E27FC236}">
                <a16:creationId xmlns:a16="http://schemas.microsoft.com/office/drawing/2014/main" id="{6CC5B1C6-3C82-4576-88F8-2AD0C3339FF5}"/>
              </a:ext>
            </a:extLst>
          </p:cNvPr>
          <p:cNvSpPr txBox="1"/>
          <p:nvPr userDrawn="1"/>
        </p:nvSpPr>
        <p:spPr>
          <a:xfrm>
            <a:off x="4306873" y="6490193"/>
            <a:ext cx="3756147" cy="307777"/>
          </a:xfrm>
          <a:prstGeom prst="rect">
            <a:avLst/>
          </a:prstGeom>
          <a:noFill/>
        </p:spPr>
        <p:txBody>
          <a:bodyPr wrap="square">
            <a:spAutoFit/>
          </a:bodyPr>
          <a:lstStyle/>
          <a:p>
            <a:pPr algn="ctr"/>
            <a:r>
              <a:rPr lang="en-US" sz="1400"/>
              <a:t>Triple I Group</a:t>
            </a:r>
          </a:p>
        </p:txBody>
      </p:sp>
      <p:sp>
        <p:nvSpPr>
          <p:cNvPr id="8" name="Slide Number Placeholder 7">
            <a:extLst>
              <a:ext uri="{FF2B5EF4-FFF2-40B4-BE49-F238E27FC236}">
                <a16:creationId xmlns:a16="http://schemas.microsoft.com/office/drawing/2014/main" id="{AB60CF06-DD34-8E9B-3F88-8E8C30ACF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1D5AA8-F09E-4D68-A0E2-46023E68FFD3}" type="slidenum">
              <a:rPr lang="en-US" smtClean="0"/>
              <a:t>‹#›</a:t>
            </a:fld>
            <a:endParaRPr lang="en-US"/>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7" r:id="rId4"/>
    <p:sldLayoutId id="2147483668" r:id="rId5"/>
  </p:sldLayoutIdLst>
  <p:hf hdr="0" ftr="0" dt="0"/>
  <p:txStyles>
    <p:titleStyle>
      <a:lvl1pPr algn="l" defTabSz="914400" rtl="0" eaLnBrk="1" latinLnBrk="0" hangingPunct="1">
        <a:lnSpc>
          <a:spcPct val="90000"/>
        </a:lnSpc>
        <a:spcBef>
          <a:spcPct val="0"/>
        </a:spcBef>
        <a:buNone/>
        <a:defRPr sz="3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1272" y="457200"/>
            <a:ext cx="11503152"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893395C-F7F6-5A6A-DA24-169AA14F65DF}"/>
              </a:ext>
            </a:extLst>
          </p:cNvPr>
          <p:cNvCxnSpPr>
            <a:cxnSpLocks/>
          </p:cNvCxnSpPr>
          <p:nvPr userDrawn="1"/>
        </p:nvCxnSpPr>
        <p:spPr>
          <a:xfrm>
            <a:off x="457200" y="6260638"/>
            <a:ext cx="11503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57200" y="0"/>
            <a:ext cx="11503152" cy="457200"/>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57200" y="685800"/>
            <a:ext cx="11503152" cy="5486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77A8B13F-B9AA-E98B-9D35-1E95DE018AE3}"/>
              </a:ext>
            </a:extLst>
          </p:cNvPr>
          <p:cNvSpPr txBox="1"/>
          <p:nvPr userDrawn="1"/>
        </p:nvSpPr>
        <p:spPr>
          <a:xfrm>
            <a:off x="457200" y="6488668"/>
            <a:ext cx="7315200" cy="276999"/>
          </a:xfrm>
          <a:prstGeom prst="rect">
            <a:avLst/>
          </a:prstGeom>
          <a:noFill/>
        </p:spPr>
        <p:txBody>
          <a:bodyPr wrap="square" rtlCol="0">
            <a:spAutoFit/>
          </a:bodyPr>
          <a:lstStyle/>
          <a:p>
            <a:r>
              <a:rPr lang="en-US" sz="1200"/>
              <a:t>TIC Update</a:t>
            </a:r>
          </a:p>
        </p:txBody>
      </p:sp>
      <p:sp>
        <p:nvSpPr>
          <p:cNvPr id="8" name="TextBox 7">
            <a:extLst>
              <a:ext uri="{FF2B5EF4-FFF2-40B4-BE49-F238E27FC236}">
                <a16:creationId xmlns:a16="http://schemas.microsoft.com/office/drawing/2014/main" id="{664C6D3B-C80A-2534-B3C5-F86B5B66CCE1}"/>
              </a:ext>
            </a:extLst>
          </p:cNvPr>
          <p:cNvSpPr txBox="1"/>
          <p:nvPr userDrawn="1"/>
        </p:nvSpPr>
        <p:spPr>
          <a:xfrm>
            <a:off x="7772400" y="6491869"/>
            <a:ext cx="3200400" cy="276999"/>
          </a:xfrm>
          <a:prstGeom prst="rect">
            <a:avLst/>
          </a:prstGeom>
          <a:noFill/>
        </p:spPr>
        <p:txBody>
          <a:bodyPr wrap="square" rtlCol="0">
            <a:spAutoFit/>
          </a:bodyPr>
          <a:lstStyle/>
          <a:p>
            <a:r>
              <a:rPr lang="en-US" sz="1200"/>
              <a:t>Roland Wimmer</a:t>
            </a:r>
          </a:p>
        </p:txBody>
      </p:sp>
      <p:sp>
        <p:nvSpPr>
          <p:cNvPr id="11" name="TextBox 10">
            <a:extLst>
              <a:ext uri="{FF2B5EF4-FFF2-40B4-BE49-F238E27FC236}">
                <a16:creationId xmlns:a16="http://schemas.microsoft.com/office/drawing/2014/main" id="{63005E64-CDD5-59C1-5C39-E6392C3C5C87}"/>
              </a:ext>
            </a:extLst>
          </p:cNvPr>
          <p:cNvSpPr txBox="1"/>
          <p:nvPr userDrawn="1"/>
        </p:nvSpPr>
        <p:spPr>
          <a:xfrm>
            <a:off x="10972800" y="6488668"/>
            <a:ext cx="987552" cy="276999"/>
          </a:xfrm>
          <a:prstGeom prst="rect">
            <a:avLst/>
          </a:prstGeom>
          <a:noFill/>
        </p:spPr>
        <p:txBody>
          <a:bodyPr wrap="square" rtlCol="0">
            <a:spAutoFit/>
          </a:bodyPr>
          <a:lstStyle/>
          <a:p>
            <a:pPr algn="r"/>
            <a:fld id="{A938A409-17C1-4382-B76B-01CE52BD2A9B}" type="slidenum">
              <a:rPr lang="en-US" sz="1200" smtClean="0"/>
              <a:pPr algn="r"/>
              <a:t>‹#›</a:t>
            </a:fld>
            <a:endParaRPr lang="en-US" sz="1200"/>
          </a:p>
        </p:txBody>
      </p:sp>
    </p:spTree>
    <p:extLst>
      <p:ext uri="{BB962C8B-B14F-4D97-AF65-F5344CB8AC3E}">
        <p14:creationId xmlns:p14="http://schemas.microsoft.com/office/powerpoint/2010/main" val="12935228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Lst>
  <p:hf sldNum="0" hdr="0" ftr="0" dt="0"/>
  <p:txStyles>
    <p:titleStyle>
      <a:lvl1pPr algn="l" defTabSz="914400" rtl="0" eaLnBrk="1" latinLnBrk="0" hangingPunct="1">
        <a:lnSpc>
          <a:spcPct val="100000"/>
        </a:lnSpc>
        <a:spcBef>
          <a:spcPct val="0"/>
        </a:spcBef>
        <a:buNone/>
        <a:defRPr sz="36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F5B5-4B25-C469-87BE-41A75A7120BC}"/>
              </a:ext>
            </a:extLst>
          </p:cNvPr>
          <p:cNvSpPr>
            <a:spLocks noGrp="1"/>
          </p:cNvSpPr>
          <p:nvPr>
            <p:ph type="ctrTitle"/>
          </p:nvPr>
        </p:nvSpPr>
        <p:spPr>
          <a:xfrm>
            <a:off x="708814" y="1143474"/>
            <a:ext cx="10334625" cy="846237"/>
          </a:xfrm>
        </p:spPr>
        <p:txBody>
          <a:bodyPr>
            <a:normAutofit fontScale="90000"/>
          </a:bodyPr>
          <a:lstStyle/>
          <a:p>
            <a:r>
              <a:rPr lang="en-US"/>
              <a:t>Integration, Installation and Infrastructure (Triple I Group)</a:t>
            </a:r>
            <a:br>
              <a:rPr lang="en-US"/>
            </a:br>
            <a:endParaRPr lang="en-US"/>
          </a:p>
        </p:txBody>
      </p:sp>
    </p:spTree>
    <p:extLst>
      <p:ext uri="{BB962C8B-B14F-4D97-AF65-F5344CB8AC3E}">
        <p14:creationId xmlns:p14="http://schemas.microsoft.com/office/powerpoint/2010/main" val="4134062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801C-0B2B-47C7-8528-62EECE13F617}"/>
              </a:ext>
            </a:extLst>
          </p:cNvPr>
          <p:cNvSpPr>
            <a:spLocks noGrp="1"/>
          </p:cNvSpPr>
          <p:nvPr>
            <p:ph type="title"/>
          </p:nvPr>
        </p:nvSpPr>
        <p:spPr>
          <a:xfrm>
            <a:off x="346037" y="2919351"/>
            <a:ext cx="11499925" cy="825178"/>
          </a:xfrm>
        </p:spPr>
        <p:txBody>
          <a:bodyPr>
            <a:normAutofit/>
          </a:bodyPr>
          <a:lstStyle/>
          <a:p>
            <a:pPr algn="ctr"/>
            <a:r>
              <a:rPr lang="en-US" sz="3600"/>
              <a:t>Backup Slides</a:t>
            </a:r>
          </a:p>
        </p:txBody>
      </p:sp>
    </p:spTree>
    <p:extLst>
      <p:ext uri="{BB962C8B-B14F-4D97-AF65-F5344CB8AC3E}">
        <p14:creationId xmlns:p14="http://schemas.microsoft.com/office/powerpoint/2010/main" val="3787515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21A41-7528-B883-67E7-402F63B16F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4936A-CCB3-428F-B4CE-1F2B5139A8D4}"/>
              </a:ext>
            </a:extLst>
          </p:cNvPr>
          <p:cNvSpPr>
            <a:spLocks noGrp="1"/>
          </p:cNvSpPr>
          <p:nvPr>
            <p:ph type="title"/>
          </p:nvPr>
        </p:nvSpPr>
        <p:spPr/>
        <p:txBody>
          <a:bodyPr/>
          <a:lstStyle/>
          <a:p>
            <a:r>
              <a:rPr lang="en-US"/>
              <a:t>Requested Changes</a:t>
            </a:r>
          </a:p>
        </p:txBody>
      </p:sp>
      <p:sp>
        <p:nvSpPr>
          <p:cNvPr id="3" name="Content Placeholder 2">
            <a:extLst>
              <a:ext uri="{FF2B5EF4-FFF2-40B4-BE49-F238E27FC236}">
                <a16:creationId xmlns:a16="http://schemas.microsoft.com/office/drawing/2014/main" id="{C5B7BAC3-BA1A-136A-3AEE-876DCA7B9D51}"/>
              </a:ext>
            </a:extLst>
          </p:cNvPr>
          <p:cNvSpPr>
            <a:spLocks noGrp="1"/>
          </p:cNvSpPr>
          <p:nvPr>
            <p:ph idx="1"/>
          </p:nvPr>
        </p:nvSpPr>
        <p:spPr>
          <a:xfrm>
            <a:off x="571500" y="761609"/>
            <a:ext cx="11499925" cy="5388338"/>
          </a:xfrm>
        </p:spPr>
        <p:txBody>
          <a:bodyPr>
            <a:normAutofit/>
          </a:bodyPr>
          <a:lstStyle/>
          <a:p>
            <a:r>
              <a:rPr lang="en-US"/>
              <a:t>12 segments</a:t>
            </a:r>
          </a:p>
          <a:p>
            <a:pPr lvl="1"/>
            <a:r>
              <a:rPr lang="en-US"/>
              <a:t>Allows for clean cable routing around:</a:t>
            </a:r>
          </a:p>
          <a:p>
            <a:pPr lvl="2"/>
            <a:r>
              <a:rPr lang="en-US"/>
              <a:t>6 segmented dRICH in forward direction</a:t>
            </a:r>
          </a:p>
          <a:p>
            <a:pPr lvl="2"/>
            <a:r>
              <a:rPr lang="en-US"/>
              <a:t>12 segmented </a:t>
            </a:r>
            <a:r>
              <a:rPr lang="en-US" err="1"/>
              <a:t>EEEMCal</a:t>
            </a:r>
            <a:r>
              <a:rPr lang="en-US"/>
              <a:t> in backwards direction</a:t>
            </a:r>
          </a:p>
          <a:p>
            <a:pPr lvl="2"/>
            <a:r>
              <a:rPr lang="en-US"/>
              <a:t>12 segmented DIRC, 12 segmented </a:t>
            </a:r>
            <a:r>
              <a:rPr lang="en-US" err="1"/>
              <a:t>oMPGD</a:t>
            </a:r>
            <a:r>
              <a:rPr lang="en-US"/>
              <a:t> and 48 segmented BIC in both directions</a:t>
            </a:r>
          </a:p>
          <a:p>
            <a:pPr lvl="1"/>
            <a:r>
              <a:rPr lang="en-US"/>
              <a:t>Allows for pfRICH and </a:t>
            </a:r>
            <a:r>
              <a:rPr lang="en-US" err="1"/>
              <a:t>EEEMCal</a:t>
            </a:r>
            <a:r>
              <a:rPr lang="en-US"/>
              <a:t> services to be supported by GST.</a:t>
            </a:r>
          </a:p>
          <a:p>
            <a:pPr lvl="1"/>
            <a:r>
              <a:rPr lang="en-US"/>
              <a:t>Maintenance considerations for more segmentation:</a:t>
            </a:r>
          </a:p>
          <a:p>
            <a:pPr lvl="2"/>
            <a:r>
              <a:rPr lang="en-US"/>
              <a:t>Reduced inactive area in event of module failure</a:t>
            </a:r>
          </a:p>
          <a:p>
            <a:pPr lvl="2"/>
            <a:r>
              <a:rPr lang="en-US"/>
              <a:t>Reduced disturbing other detectors and reduced work for repair</a:t>
            </a:r>
          </a:p>
          <a:p>
            <a:pPr lvl="1"/>
            <a:r>
              <a:rPr lang="en-US"/>
              <a:t>Reduced module deflection and stress</a:t>
            </a:r>
          </a:p>
          <a:p>
            <a:pPr lvl="1"/>
            <a:r>
              <a:rPr lang="en-US" err="1"/>
              <a:t>ToF</a:t>
            </a:r>
            <a:r>
              <a:rPr lang="en-US"/>
              <a:t> and Cymbal must match.</a:t>
            </a:r>
          </a:p>
          <a:p>
            <a:pPr lvl="1"/>
            <a:endParaRPr lang="en-US"/>
          </a:p>
          <a:p>
            <a:endParaRPr lang="en-US"/>
          </a:p>
          <a:p>
            <a:endParaRPr lang="en-US"/>
          </a:p>
        </p:txBody>
      </p:sp>
    </p:spTree>
    <p:extLst>
      <p:ext uri="{BB962C8B-B14F-4D97-AF65-F5344CB8AC3E}">
        <p14:creationId xmlns:p14="http://schemas.microsoft.com/office/powerpoint/2010/main" val="278103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C6BD7-AB15-BE47-B19D-13D941CB4E2F}"/>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7E152DA8-3516-B42C-FA35-C8CBB657FC68}"/>
              </a:ext>
            </a:extLst>
          </p:cNvPr>
          <p:cNvPicPr>
            <a:picLocks noChangeAspect="1"/>
          </p:cNvPicPr>
          <p:nvPr/>
        </p:nvPicPr>
        <p:blipFill>
          <a:blip r:embed="rId2">
            <a:clrChange>
              <a:clrFrom>
                <a:srgbClr val="1A1F25"/>
              </a:clrFrom>
              <a:clrTo>
                <a:srgbClr val="1A1F25">
                  <a:alpha val="0"/>
                </a:srgbClr>
              </a:clrTo>
            </a:clrChange>
          </a:blip>
          <a:srcRect l="10087" r="9162"/>
          <a:stretch>
            <a:fillRect/>
          </a:stretch>
        </p:blipFill>
        <p:spPr>
          <a:xfrm>
            <a:off x="5066861" y="578542"/>
            <a:ext cx="6662502" cy="3650955"/>
          </a:xfrm>
          <a:prstGeom prst="rect">
            <a:avLst/>
          </a:prstGeom>
        </p:spPr>
      </p:pic>
      <p:sp>
        <p:nvSpPr>
          <p:cNvPr id="2" name="Content Placeholder 1">
            <a:extLst>
              <a:ext uri="{FF2B5EF4-FFF2-40B4-BE49-F238E27FC236}">
                <a16:creationId xmlns:a16="http://schemas.microsoft.com/office/drawing/2014/main" id="{6D0E6302-263B-92F9-4A9F-9E3D93BA6632}"/>
              </a:ext>
            </a:extLst>
          </p:cNvPr>
          <p:cNvSpPr>
            <a:spLocks noGrp="1"/>
          </p:cNvSpPr>
          <p:nvPr>
            <p:ph sz="quarter" idx="13"/>
          </p:nvPr>
        </p:nvSpPr>
        <p:spPr>
          <a:xfrm>
            <a:off x="457198" y="685800"/>
            <a:ext cx="4221177" cy="5486400"/>
          </a:xfrm>
        </p:spPr>
        <p:txBody>
          <a:bodyPr>
            <a:normAutofit/>
          </a:bodyPr>
          <a:lstStyle/>
          <a:p>
            <a:r>
              <a:rPr lang="en-US"/>
              <a:t>Pros – </a:t>
            </a:r>
          </a:p>
          <a:p>
            <a:pPr lvl="1"/>
            <a:r>
              <a:rPr lang="en-US"/>
              <a:t>Gain space back in corners that were lost due to circular GST (2,251cm² vs 2,623cm², 17% increase)</a:t>
            </a:r>
          </a:p>
          <a:p>
            <a:pPr lvl="1"/>
            <a:r>
              <a:rPr lang="en-US"/>
              <a:t>Cable routing and management is kept uniform and clean. The forward side flows nicely into the dRICH and the backward side fits around the EEMCAL and inside the </a:t>
            </a:r>
            <a:r>
              <a:rPr lang="en-US" err="1"/>
              <a:t>hpDIRC</a:t>
            </a:r>
            <a:r>
              <a:rPr lang="en-US"/>
              <a:t> well. </a:t>
            </a:r>
          </a:p>
          <a:p>
            <a:r>
              <a:rPr lang="en-US"/>
              <a:t>Cons – </a:t>
            </a:r>
          </a:p>
          <a:p>
            <a:pPr lvl="1"/>
            <a:r>
              <a:rPr lang="en-US"/>
              <a:t>CYMBAL will have more services and has to be redesign for 12 sides, most likely needs to be flat (could still be curved?)</a:t>
            </a:r>
          </a:p>
          <a:p>
            <a:pPr lvl="1"/>
            <a:r>
              <a:rPr lang="en-US"/>
              <a:t>Loses some services space for clearances between trays</a:t>
            </a:r>
          </a:p>
          <a:p>
            <a:r>
              <a:rPr lang="en-US"/>
              <a:t>Neutral – </a:t>
            </a:r>
          </a:p>
          <a:p>
            <a:pPr lvl="1"/>
            <a:r>
              <a:rPr lang="en-US"/>
              <a:t>Have to check if the GST can hold EEEMCAL as this shape</a:t>
            </a:r>
          </a:p>
          <a:p>
            <a:endParaRPr lang="en-US"/>
          </a:p>
        </p:txBody>
      </p:sp>
      <p:sp>
        <p:nvSpPr>
          <p:cNvPr id="4" name="Title 3">
            <a:extLst>
              <a:ext uri="{FF2B5EF4-FFF2-40B4-BE49-F238E27FC236}">
                <a16:creationId xmlns:a16="http://schemas.microsoft.com/office/drawing/2014/main" id="{2785A4ED-9EF5-2EC8-4188-11A6D6F98CDA}"/>
              </a:ext>
            </a:extLst>
          </p:cNvPr>
          <p:cNvSpPr>
            <a:spLocks noGrp="1"/>
          </p:cNvSpPr>
          <p:nvPr>
            <p:ph type="title"/>
          </p:nvPr>
        </p:nvSpPr>
        <p:spPr/>
        <p:txBody>
          <a:bodyPr>
            <a:normAutofit fontScale="90000"/>
          </a:bodyPr>
          <a:lstStyle/>
          <a:p>
            <a:r>
              <a:rPr lang="en-US"/>
              <a:t>Option 1- 12 Sided Everything</a:t>
            </a:r>
          </a:p>
        </p:txBody>
      </p:sp>
      <p:sp>
        <p:nvSpPr>
          <p:cNvPr id="13" name="Arrow: Right 12">
            <a:extLst>
              <a:ext uri="{FF2B5EF4-FFF2-40B4-BE49-F238E27FC236}">
                <a16:creationId xmlns:a16="http://schemas.microsoft.com/office/drawing/2014/main" id="{6ED960FC-7DBE-183F-DFBD-982C5C790E2F}"/>
              </a:ext>
            </a:extLst>
          </p:cNvPr>
          <p:cNvSpPr/>
          <p:nvPr/>
        </p:nvSpPr>
        <p:spPr>
          <a:xfrm rot="18900000">
            <a:off x="5445414" y="2807515"/>
            <a:ext cx="993850" cy="6630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E65B0EDE-D0D6-A420-A33D-1608BE7D63C5}"/>
              </a:ext>
            </a:extLst>
          </p:cNvPr>
          <p:cNvSpPr/>
          <p:nvPr/>
        </p:nvSpPr>
        <p:spPr>
          <a:xfrm rot="18900000">
            <a:off x="6667262" y="3593093"/>
            <a:ext cx="993850" cy="6630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3132BE4-0CE6-C0C8-7394-5864FED2864C}"/>
              </a:ext>
            </a:extLst>
          </p:cNvPr>
          <p:cNvSpPr/>
          <p:nvPr/>
        </p:nvSpPr>
        <p:spPr>
          <a:xfrm rot="18900000">
            <a:off x="4695643" y="1635916"/>
            <a:ext cx="993850" cy="6630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5B1C024A-AF1F-3CC1-F8CB-2C36DC42470E}"/>
              </a:ext>
            </a:extLst>
          </p:cNvPr>
          <p:cNvSpPr/>
          <p:nvPr/>
        </p:nvSpPr>
        <p:spPr>
          <a:xfrm rot="13500000">
            <a:off x="10325216" y="2866837"/>
            <a:ext cx="993850" cy="6630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C1CB0D2F-AB62-8E27-31B4-26C81555EB13}"/>
              </a:ext>
            </a:extLst>
          </p:cNvPr>
          <p:cNvSpPr/>
          <p:nvPr/>
        </p:nvSpPr>
        <p:spPr>
          <a:xfrm rot="13500000">
            <a:off x="9103369" y="3546951"/>
            <a:ext cx="993850" cy="6630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30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BA9DB-63DD-61A4-2E31-0AF4EB21E0A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4E059B-20B1-A488-13B9-F36FB0719A35}"/>
              </a:ext>
            </a:extLst>
          </p:cNvPr>
          <p:cNvSpPr>
            <a:spLocks noGrp="1"/>
          </p:cNvSpPr>
          <p:nvPr>
            <p:ph sz="quarter" idx="13"/>
          </p:nvPr>
        </p:nvSpPr>
        <p:spPr>
          <a:xfrm>
            <a:off x="457198" y="685800"/>
            <a:ext cx="5050870" cy="5486400"/>
          </a:xfrm>
        </p:spPr>
        <p:txBody>
          <a:bodyPr/>
          <a:lstStyle/>
          <a:p>
            <a:r>
              <a:rPr lang="en-US"/>
              <a:t>Detectors that stay Circular – </a:t>
            </a:r>
          </a:p>
          <a:p>
            <a:pPr lvl="1"/>
            <a:r>
              <a:rPr lang="en-US"/>
              <a:t>GST</a:t>
            </a:r>
          </a:p>
          <a:p>
            <a:pPr lvl="1"/>
            <a:r>
              <a:rPr lang="en-US"/>
              <a:t>PST</a:t>
            </a:r>
          </a:p>
          <a:p>
            <a:pPr lvl="1"/>
            <a:r>
              <a:rPr lang="en-US"/>
              <a:t>CYMBAL </a:t>
            </a:r>
          </a:p>
          <a:p>
            <a:r>
              <a:rPr lang="en-US"/>
              <a:t>Detectors that become Circular – </a:t>
            </a:r>
          </a:p>
          <a:p>
            <a:pPr lvl="1"/>
            <a:r>
              <a:rPr lang="en-US" err="1"/>
              <a:t>ToF</a:t>
            </a:r>
            <a:endParaRPr lang="en-US"/>
          </a:p>
          <a:p>
            <a:pPr lvl="1"/>
            <a:r>
              <a:rPr lang="en-US"/>
              <a:t>EEEMCAL</a:t>
            </a:r>
          </a:p>
          <a:p>
            <a:r>
              <a:rPr lang="en-US"/>
              <a:t>Detectors that stay 12 sided – </a:t>
            </a:r>
          </a:p>
          <a:p>
            <a:pPr lvl="1"/>
            <a:r>
              <a:rPr lang="en-US" err="1"/>
              <a:t>hpDIRC</a:t>
            </a:r>
            <a:endParaRPr lang="en-US"/>
          </a:p>
          <a:p>
            <a:pPr lvl="1"/>
            <a:r>
              <a:rPr lang="en-US" err="1"/>
              <a:t>oMPGD</a:t>
            </a:r>
            <a:endParaRPr lang="en-US"/>
          </a:p>
          <a:p>
            <a:endParaRPr lang="en-US"/>
          </a:p>
          <a:p>
            <a:r>
              <a:rPr lang="en-US" err="1"/>
              <a:t>Tof</a:t>
            </a:r>
            <a:r>
              <a:rPr lang="en-US"/>
              <a:t> and CYMBAL would remain segmented</a:t>
            </a:r>
          </a:p>
          <a:p>
            <a:r>
              <a:rPr lang="en-US"/>
              <a:t>Needs 3 sets of cable trays on backward side, 1 for pfRICH, 1 for SVT and 1 for </a:t>
            </a:r>
            <a:r>
              <a:rPr lang="en-US" err="1"/>
              <a:t>Tof</a:t>
            </a:r>
            <a:r>
              <a:rPr lang="en-US"/>
              <a:t> &amp; CYMBAL</a:t>
            </a:r>
          </a:p>
          <a:p>
            <a:endParaRPr lang="en-US"/>
          </a:p>
          <a:p>
            <a:endParaRPr lang="en-US"/>
          </a:p>
        </p:txBody>
      </p:sp>
      <p:sp>
        <p:nvSpPr>
          <p:cNvPr id="4" name="Title 3">
            <a:extLst>
              <a:ext uri="{FF2B5EF4-FFF2-40B4-BE49-F238E27FC236}">
                <a16:creationId xmlns:a16="http://schemas.microsoft.com/office/drawing/2014/main" id="{A2FD6B77-25A3-FB9B-70D7-DE7612597674}"/>
              </a:ext>
            </a:extLst>
          </p:cNvPr>
          <p:cNvSpPr>
            <a:spLocks noGrp="1"/>
          </p:cNvSpPr>
          <p:nvPr>
            <p:ph type="title"/>
          </p:nvPr>
        </p:nvSpPr>
        <p:spPr/>
        <p:txBody>
          <a:bodyPr>
            <a:normAutofit fontScale="90000"/>
          </a:bodyPr>
          <a:lstStyle/>
          <a:p>
            <a:r>
              <a:rPr lang="en-US"/>
              <a:t>Option 2- Everything Circular</a:t>
            </a:r>
          </a:p>
        </p:txBody>
      </p:sp>
      <p:pic>
        <p:nvPicPr>
          <p:cNvPr id="6" name="Picture 5">
            <a:extLst>
              <a:ext uri="{FF2B5EF4-FFF2-40B4-BE49-F238E27FC236}">
                <a16:creationId xmlns:a16="http://schemas.microsoft.com/office/drawing/2014/main" id="{A22C203A-C3B7-A4E9-D9A8-2C9C670C942F}"/>
              </a:ext>
            </a:extLst>
          </p:cNvPr>
          <p:cNvPicPr>
            <a:picLocks noChangeAspect="1"/>
          </p:cNvPicPr>
          <p:nvPr/>
        </p:nvPicPr>
        <p:blipFill>
          <a:blip r:embed="rId2"/>
          <a:stretch>
            <a:fillRect/>
          </a:stretch>
        </p:blipFill>
        <p:spPr>
          <a:xfrm>
            <a:off x="5560583" y="728053"/>
            <a:ext cx="6238485" cy="4981530"/>
          </a:xfrm>
          <a:prstGeom prst="rect">
            <a:avLst/>
          </a:prstGeom>
        </p:spPr>
      </p:pic>
      <p:sp>
        <p:nvSpPr>
          <p:cNvPr id="7" name="Rectangle 6">
            <a:extLst>
              <a:ext uri="{FF2B5EF4-FFF2-40B4-BE49-F238E27FC236}">
                <a16:creationId xmlns:a16="http://schemas.microsoft.com/office/drawing/2014/main" id="{3BE4D179-F206-6049-1D1F-4AA61AEB8738}"/>
              </a:ext>
            </a:extLst>
          </p:cNvPr>
          <p:cNvSpPr/>
          <p:nvPr/>
        </p:nvSpPr>
        <p:spPr>
          <a:xfrm>
            <a:off x="5774588" y="1285830"/>
            <a:ext cx="832061" cy="47670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err="1"/>
              <a:t>ToF</a:t>
            </a:r>
            <a:endParaRPr lang="en-US"/>
          </a:p>
        </p:txBody>
      </p:sp>
      <p:sp>
        <p:nvSpPr>
          <p:cNvPr id="8" name="Rectangle 7">
            <a:extLst>
              <a:ext uri="{FF2B5EF4-FFF2-40B4-BE49-F238E27FC236}">
                <a16:creationId xmlns:a16="http://schemas.microsoft.com/office/drawing/2014/main" id="{2F4CB8A8-7D29-3A81-AFA0-39BE99EEB7BA}"/>
              </a:ext>
            </a:extLst>
          </p:cNvPr>
          <p:cNvSpPr/>
          <p:nvPr/>
        </p:nvSpPr>
        <p:spPr>
          <a:xfrm>
            <a:off x="5209046" y="2362561"/>
            <a:ext cx="1131084" cy="47670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CYMBAL</a:t>
            </a:r>
          </a:p>
        </p:txBody>
      </p:sp>
      <p:cxnSp>
        <p:nvCxnSpPr>
          <p:cNvPr id="10" name="Straight Arrow Connector 9">
            <a:extLst>
              <a:ext uri="{FF2B5EF4-FFF2-40B4-BE49-F238E27FC236}">
                <a16:creationId xmlns:a16="http://schemas.microsoft.com/office/drawing/2014/main" id="{0F781661-85F9-BC42-0F77-7680CD744D66}"/>
              </a:ext>
            </a:extLst>
          </p:cNvPr>
          <p:cNvCxnSpPr>
            <a:stCxn id="7" idx="3"/>
          </p:cNvCxnSpPr>
          <p:nvPr/>
        </p:nvCxnSpPr>
        <p:spPr>
          <a:xfrm>
            <a:off x="6606649" y="1524181"/>
            <a:ext cx="444198" cy="10527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98418A50-7BF8-5A14-91D8-007266FBC19C}"/>
              </a:ext>
            </a:extLst>
          </p:cNvPr>
          <p:cNvCxnSpPr>
            <a:cxnSpLocks/>
            <a:stCxn id="8" idx="3"/>
          </p:cNvCxnSpPr>
          <p:nvPr/>
        </p:nvCxnSpPr>
        <p:spPr>
          <a:xfrm>
            <a:off x="6340130" y="2600912"/>
            <a:ext cx="333690" cy="146622"/>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32297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BE245-A5D2-D05A-5AB1-15D41BE816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BEC0DB-CA3F-50D3-B0D2-CBAAA1B722B3}"/>
              </a:ext>
            </a:extLst>
          </p:cNvPr>
          <p:cNvSpPr>
            <a:spLocks noGrp="1"/>
          </p:cNvSpPr>
          <p:nvPr>
            <p:ph type="title"/>
          </p:nvPr>
        </p:nvSpPr>
        <p:spPr/>
        <p:txBody>
          <a:bodyPr>
            <a:normAutofit fontScale="90000"/>
          </a:bodyPr>
          <a:lstStyle/>
          <a:p>
            <a:r>
              <a:rPr lang="en-US"/>
              <a:t>Option 2- Everything Circular</a:t>
            </a:r>
          </a:p>
        </p:txBody>
      </p:sp>
      <p:sp>
        <p:nvSpPr>
          <p:cNvPr id="8" name="Content Placeholder 1">
            <a:extLst>
              <a:ext uri="{FF2B5EF4-FFF2-40B4-BE49-F238E27FC236}">
                <a16:creationId xmlns:a16="http://schemas.microsoft.com/office/drawing/2014/main" id="{8AF7CDE7-8CCB-C9B0-1CD5-876E6B37FECF}"/>
              </a:ext>
            </a:extLst>
          </p:cNvPr>
          <p:cNvSpPr>
            <a:spLocks noGrp="1"/>
          </p:cNvSpPr>
          <p:nvPr>
            <p:ph sz="quarter" idx="13"/>
          </p:nvPr>
        </p:nvSpPr>
        <p:spPr>
          <a:xfrm>
            <a:off x="457198" y="685800"/>
            <a:ext cx="4221177" cy="5486400"/>
          </a:xfrm>
        </p:spPr>
        <p:txBody>
          <a:bodyPr/>
          <a:lstStyle/>
          <a:p>
            <a:r>
              <a:rPr lang="en-US"/>
              <a:t>Pros – </a:t>
            </a:r>
          </a:p>
          <a:p>
            <a:pPr lvl="1"/>
            <a:r>
              <a:rPr lang="en-US"/>
              <a:t>No lost space between different shaped detectors (space will be lost on outside of GST)</a:t>
            </a:r>
          </a:p>
          <a:p>
            <a:pPr lvl="1"/>
            <a:r>
              <a:rPr lang="en-US"/>
              <a:t>CYMBAL can stay as curved panels </a:t>
            </a:r>
          </a:p>
          <a:p>
            <a:r>
              <a:rPr lang="en-US"/>
              <a:t>Cons – </a:t>
            </a:r>
          </a:p>
          <a:p>
            <a:pPr lvl="1"/>
            <a:r>
              <a:rPr lang="en-US"/>
              <a:t>Space lost in corners by </a:t>
            </a:r>
            <a:r>
              <a:rPr lang="en-US" err="1"/>
              <a:t>hpDIRC</a:t>
            </a:r>
            <a:r>
              <a:rPr lang="en-US"/>
              <a:t> due to circular GST</a:t>
            </a:r>
          </a:p>
          <a:p>
            <a:pPr lvl="1"/>
            <a:r>
              <a:rPr lang="en-US"/>
              <a:t>Loses some services space for clearances between trays</a:t>
            </a:r>
          </a:p>
          <a:p>
            <a:r>
              <a:rPr lang="en-US"/>
              <a:t>Neutral - </a:t>
            </a:r>
          </a:p>
          <a:p>
            <a:pPr lvl="1"/>
            <a:r>
              <a:rPr lang="en-US"/>
              <a:t>EEEMCAL shape needs to be looked at. Julien proposed a circular shape a few months ago, we’d have to talk with him again. </a:t>
            </a:r>
          </a:p>
          <a:p>
            <a:pPr lvl="1"/>
            <a:r>
              <a:rPr lang="en-US"/>
              <a:t>Would still prefer that </a:t>
            </a:r>
            <a:r>
              <a:rPr lang="en-US" err="1"/>
              <a:t>ToF</a:t>
            </a:r>
            <a:r>
              <a:rPr lang="en-US"/>
              <a:t> and CYMBAL are broken up into 12 sections, this makes the cable routing much nicer for the previously mentioned reasons.</a:t>
            </a:r>
          </a:p>
          <a:p>
            <a:endParaRPr lang="en-US"/>
          </a:p>
        </p:txBody>
      </p:sp>
    </p:spTree>
    <p:extLst>
      <p:ext uri="{BB962C8B-B14F-4D97-AF65-F5344CB8AC3E}">
        <p14:creationId xmlns:p14="http://schemas.microsoft.com/office/powerpoint/2010/main" val="1116825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DBFB5-50D9-FD3C-FA00-10A8C19B95D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6DC09C-FE06-D973-5CAF-14173CCBA2B0}"/>
              </a:ext>
            </a:extLst>
          </p:cNvPr>
          <p:cNvSpPr>
            <a:spLocks noGrp="1"/>
          </p:cNvSpPr>
          <p:nvPr>
            <p:ph sz="quarter" idx="13"/>
          </p:nvPr>
        </p:nvSpPr>
        <p:spPr>
          <a:xfrm>
            <a:off x="457198" y="685801"/>
            <a:ext cx="5632704" cy="2257598"/>
          </a:xfrm>
        </p:spPr>
        <p:txBody>
          <a:bodyPr>
            <a:normAutofit fontScale="77500" lnSpcReduction="20000"/>
          </a:bodyPr>
          <a:lstStyle/>
          <a:p>
            <a:r>
              <a:rPr lang="en-US"/>
              <a:t>Detectors that stay 12-sided – </a:t>
            </a:r>
          </a:p>
          <a:p>
            <a:pPr lvl="1"/>
            <a:r>
              <a:rPr lang="en-US" err="1"/>
              <a:t>hpDIRC</a:t>
            </a:r>
            <a:endParaRPr lang="en-US"/>
          </a:p>
          <a:p>
            <a:pPr lvl="1"/>
            <a:r>
              <a:rPr lang="en-US" err="1"/>
              <a:t>oMPGD</a:t>
            </a:r>
            <a:endParaRPr lang="en-US"/>
          </a:p>
          <a:p>
            <a:pPr lvl="1"/>
            <a:r>
              <a:rPr lang="en-US"/>
              <a:t>EEEMCAL</a:t>
            </a:r>
          </a:p>
          <a:p>
            <a:r>
              <a:rPr lang="en-US"/>
              <a:t>Detectors that become 12-sided – </a:t>
            </a:r>
          </a:p>
          <a:p>
            <a:pPr lvl="1"/>
            <a:r>
              <a:rPr lang="en-US" err="1"/>
              <a:t>ToF</a:t>
            </a:r>
            <a:endParaRPr lang="en-US"/>
          </a:p>
          <a:p>
            <a:pPr lvl="1"/>
            <a:r>
              <a:rPr lang="en-US"/>
              <a:t>CYMBAL</a:t>
            </a:r>
          </a:p>
          <a:p>
            <a:r>
              <a:rPr lang="en-US"/>
              <a:t>No GST </a:t>
            </a:r>
          </a:p>
          <a:p>
            <a:r>
              <a:rPr lang="en-US"/>
              <a:t>PST extended backwards, can be either circular or 12-sided</a:t>
            </a:r>
          </a:p>
        </p:txBody>
      </p:sp>
      <p:sp>
        <p:nvSpPr>
          <p:cNvPr id="4" name="Title 3">
            <a:extLst>
              <a:ext uri="{FF2B5EF4-FFF2-40B4-BE49-F238E27FC236}">
                <a16:creationId xmlns:a16="http://schemas.microsoft.com/office/drawing/2014/main" id="{92956220-E58D-3560-AC32-4D467CF321BA}"/>
              </a:ext>
            </a:extLst>
          </p:cNvPr>
          <p:cNvSpPr>
            <a:spLocks noGrp="1"/>
          </p:cNvSpPr>
          <p:nvPr>
            <p:ph type="title"/>
          </p:nvPr>
        </p:nvSpPr>
        <p:spPr/>
        <p:txBody>
          <a:bodyPr>
            <a:normAutofit fontScale="90000"/>
          </a:bodyPr>
          <a:lstStyle/>
          <a:p>
            <a:r>
              <a:rPr lang="en-US"/>
              <a:t>Option 3- Everything 12 sided, No GST</a:t>
            </a:r>
          </a:p>
        </p:txBody>
      </p:sp>
      <p:pic>
        <p:nvPicPr>
          <p:cNvPr id="5" name="Content Placeholder 4">
            <a:extLst>
              <a:ext uri="{FF2B5EF4-FFF2-40B4-BE49-F238E27FC236}">
                <a16:creationId xmlns:a16="http://schemas.microsoft.com/office/drawing/2014/main" id="{55BED083-1496-E94F-1F55-4FC674ABC3AB}"/>
              </a:ext>
            </a:extLst>
          </p:cNvPr>
          <p:cNvPicPr>
            <a:picLocks noGrp="1" noChangeAspect="1"/>
          </p:cNvPicPr>
          <p:nvPr>
            <p:ph sz="quarter" idx="14"/>
          </p:nvPr>
        </p:nvPicPr>
        <p:blipFill>
          <a:blip r:embed="rId2">
            <a:clrChange>
              <a:clrFrom>
                <a:srgbClr val="1A1F25"/>
              </a:clrFrom>
              <a:clrTo>
                <a:srgbClr val="1A1F25">
                  <a:alpha val="0"/>
                </a:srgbClr>
              </a:clrTo>
            </a:clrChange>
          </a:blip>
          <a:srcRect l="3868" b="49430"/>
          <a:stretch/>
        </p:blipFill>
        <p:spPr>
          <a:xfrm>
            <a:off x="6285790" y="530655"/>
            <a:ext cx="5157424" cy="2567890"/>
          </a:xfrm>
        </p:spPr>
      </p:pic>
      <p:pic>
        <p:nvPicPr>
          <p:cNvPr id="6" name="Picture 5">
            <a:extLst>
              <a:ext uri="{FF2B5EF4-FFF2-40B4-BE49-F238E27FC236}">
                <a16:creationId xmlns:a16="http://schemas.microsoft.com/office/drawing/2014/main" id="{5D749A7F-025E-131C-330D-95785579CAE8}"/>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1395069" y="2854724"/>
            <a:ext cx="3756961" cy="3317475"/>
          </a:xfrm>
          <a:prstGeom prst="rect">
            <a:avLst/>
          </a:prstGeom>
        </p:spPr>
      </p:pic>
      <p:pic>
        <p:nvPicPr>
          <p:cNvPr id="8" name="Picture 7">
            <a:extLst>
              <a:ext uri="{FF2B5EF4-FFF2-40B4-BE49-F238E27FC236}">
                <a16:creationId xmlns:a16="http://schemas.microsoft.com/office/drawing/2014/main" id="{F5B087F0-E4FC-B791-4C9C-F61FEF7A840D}"/>
              </a:ext>
            </a:extLst>
          </p:cNvPr>
          <p:cNvPicPr>
            <a:picLocks noChangeAspect="1"/>
          </p:cNvPicPr>
          <p:nvPr/>
        </p:nvPicPr>
        <p:blipFill>
          <a:blip r:embed="rId4"/>
          <a:stretch>
            <a:fillRect/>
          </a:stretch>
        </p:blipFill>
        <p:spPr>
          <a:xfrm>
            <a:off x="5959273" y="3223487"/>
            <a:ext cx="5810458" cy="2844804"/>
          </a:xfrm>
          <a:prstGeom prst="rect">
            <a:avLst/>
          </a:prstGeom>
        </p:spPr>
      </p:pic>
    </p:spTree>
    <p:extLst>
      <p:ext uri="{BB962C8B-B14F-4D97-AF65-F5344CB8AC3E}">
        <p14:creationId xmlns:p14="http://schemas.microsoft.com/office/powerpoint/2010/main" val="1107089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FE88A-5D42-94E1-B23E-6A09D462B7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881C8C7-D4D7-BE8C-4431-2F3618037A88}"/>
              </a:ext>
            </a:extLst>
          </p:cNvPr>
          <p:cNvSpPr>
            <a:spLocks noGrp="1"/>
          </p:cNvSpPr>
          <p:nvPr>
            <p:ph type="title"/>
          </p:nvPr>
        </p:nvSpPr>
        <p:spPr/>
        <p:txBody>
          <a:bodyPr>
            <a:normAutofit fontScale="90000"/>
          </a:bodyPr>
          <a:lstStyle/>
          <a:p>
            <a:r>
              <a:rPr lang="en-US"/>
              <a:t>Option 3- Everything 12 sided, No GST</a:t>
            </a:r>
          </a:p>
        </p:txBody>
      </p:sp>
      <p:sp>
        <p:nvSpPr>
          <p:cNvPr id="7" name="Content Placeholder 1">
            <a:extLst>
              <a:ext uri="{FF2B5EF4-FFF2-40B4-BE49-F238E27FC236}">
                <a16:creationId xmlns:a16="http://schemas.microsoft.com/office/drawing/2014/main" id="{DD12026F-8730-CB53-6D40-3D0CA70BB1B7}"/>
              </a:ext>
            </a:extLst>
          </p:cNvPr>
          <p:cNvSpPr>
            <a:spLocks noGrp="1"/>
          </p:cNvSpPr>
          <p:nvPr>
            <p:ph sz="quarter" idx="13"/>
          </p:nvPr>
        </p:nvSpPr>
        <p:spPr>
          <a:xfrm>
            <a:off x="457199" y="685800"/>
            <a:ext cx="4174177" cy="5486400"/>
          </a:xfrm>
        </p:spPr>
        <p:txBody>
          <a:bodyPr>
            <a:normAutofit fontScale="85000" lnSpcReduction="20000"/>
          </a:bodyPr>
          <a:lstStyle/>
          <a:p>
            <a:r>
              <a:rPr lang="en-US"/>
              <a:t>Pros – </a:t>
            </a:r>
          </a:p>
          <a:p>
            <a:pPr lvl="1"/>
            <a:r>
              <a:rPr lang="en-US"/>
              <a:t>Gain space back in corners that were lost due to circular GST (2,251cm² vs 2,623cm², 17% increase)</a:t>
            </a:r>
          </a:p>
          <a:p>
            <a:pPr lvl="1"/>
            <a:r>
              <a:rPr lang="en-US"/>
              <a:t>Cable routing and management is kept uniform and clean. </a:t>
            </a:r>
          </a:p>
          <a:p>
            <a:pPr lvl="1"/>
            <a:r>
              <a:rPr lang="en-US"/>
              <a:t>More space available for cables due to less clearance gaps needs</a:t>
            </a:r>
          </a:p>
          <a:p>
            <a:pPr lvl="1"/>
            <a:r>
              <a:rPr lang="en-US"/>
              <a:t>DIRC, </a:t>
            </a:r>
            <a:r>
              <a:rPr lang="en-US" err="1"/>
              <a:t>oMPGD</a:t>
            </a:r>
            <a:r>
              <a:rPr lang="en-US"/>
              <a:t>, TOF, </a:t>
            </a:r>
            <a:r>
              <a:rPr lang="en-US" err="1"/>
              <a:t>iMPGD</a:t>
            </a:r>
            <a:r>
              <a:rPr lang="en-US"/>
              <a:t> can all use same install tooling</a:t>
            </a:r>
          </a:p>
          <a:p>
            <a:pPr lvl="1"/>
            <a:r>
              <a:rPr lang="en-US"/>
              <a:t>SVT can be installed on rails, less complicated installation tooling</a:t>
            </a:r>
          </a:p>
          <a:p>
            <a:pPr lvl="1"/>
            <a:r>
              <a:rPr lang="en-US"/>
              <a:t>SVT uninstall doesn’t require TOF and </a:t>
            </a:r>
            <a:r>
              <a:rPr lang="en-US" err="1"/>
              <a:t>iMPGD</a:t>
            </a:r>
            <a:r>
              <a:rPr lang="en-US"/>
              <a:t> uninstall</a:t>
            </a:r>
          </a:p>
          <a:p>
            <a:endParaRPr lang="en-US"/>
          </a:p>
          <a:p>
            <a:r>
              <a:rPr lang="en-US"/>
              <a:t>Cons – </a:t>
            </a:r>
          </a:p>
          <a:p>
            <a:pPr lvl="1"/>
            <a:r>
              <a:rPr lang="en-US"/>
              <a:t>CYMBAL increase services 12.5% or 50%</a:t>
            </a:r>
          </a:p>
          <a:p>
            <a:pPr lvl="1"/>
            <a:r>
              <a:rPr lang="en-US"/>
              <a:t>Have check if stepped PST is strong enough</a:t>
            </a:r>
          </a:p>
          <a:p>
            <a:endParaRPr lang="en-US"/>
          </a:p>
          <a:p>
            <a:r>
              <a:rPr lang="en-US"/>
              <a:t>Neutral –</a:t>
            </a:r>
          </a:p>
          <a:p>
            <a:pPr lvl="1"/>
            <a:r>
              <a:rPr lang="en-US"/>
              <a:t>Have to check that barrel EMCAL can hold the EEEMCAL</a:t>
            </a:r>
          </a:p>
          <a:p>
            <a:pPr lvl="1"/>
            <a:r>
              <a:rPr lang="en-US"/>
              <a:t>Gain space from GST, but lose it to additional </a:t>
            </a:r>
            <a:r>
              <a:rPr lang="en-US" err="1"/>
              <a:t>EEEMCal</a:t>
            </a:r>
            <a:r>
              <a:rPr lang="en-US"/>
              <a:t> clearance and PST</a:t>
            </a:r>
          </a:p>
        </p:txBody>
      </p:sp>
      <p:pic>
        <p:nvPicPr>
          <p:cNvPr id="1026" name="Picture 2">
            <a:extLst>
              <a:ext uri="{FF2B5EF4-FFF2-40B4-BE49-F238E27FC236}">
                <a16:creationId xmlns:a16="http://schemas.microsoft.com/office/drawing/2014/main" id="{05EEDD48-A675-BA75-315A-A626EFFBE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279" y="1251981"/>
            <a:ext cx="558165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560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BCC7D-2F7D-7AED-FA6A-4BCD7A6054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C80EEAB-41D1-3B55-1992-F33DE748CA89}"/>
              </a:ext>
            </a:extLst>
          </p:cNvPr>
          <p:cNvSpPr>
            <a:spLocks noGrp="1"/>
          </p:cNvSpPr>
          <p:nvPr>
            <p:ph type="title"/>
          </p:nvPr>
        </p:nvSpPr>
        <p:spPr/>
        <p:txBody>
          <a:bodyPr>
            <a:normAutofit fontScale="90000"/>
          </a:bodyPr>
          <a:lstStyle/>
          <a:p>
            <a:r>
              <a:rPr lang="en-US"/>
              <a:t>8 sides doesn’t work well</a:t>
            </a:r>
          </a:p>
        </p:txBody>
      </p:sp>
      <p:sp>
        <p:nvSpPr>
          <p:cNvPr id="6" name="Content Placeholder 5">
            <a:extLst>
              <a:ext uri="{FF2B5EF4-FFF2-40B4-BE49-F238E27FC236}">
                <a16:creationId xmlns:a16="http://schemas.microsoft.com/office/drawing/2014/main" id="{1999E059-163F-0FE7-8323-DEFC1965C7F6}"/>
              </a:ext>
            </a:extLst>
          </p:cNvPr>
          <p:cNvSpPr>
            <a:spLocks noGrp="1"/>
          </p:cNvSpPr>
          <p:nvPr>
            <p:ph sz="quarter" idx="13"/>
          </p:nvPr>
        </p:nvSpPr>
        <p:spPr>
          <a:xfrm>
            <a:off x="457198" y="685800"/>
            <a:ext cx="11698688" cy="1836384"/>
          </a:xfrm>
        </p:spPr>
        <p:txBody>
          <a:bodyPr/>
          <a:lstStyle/>
          <a:p>
            <a:r>
              <a:rPr lang="en-US"/>
              <a:t>Breaking the backward cable trays up into 8ths results in these odd shapes that wont work well when we have to slide the trays in and out. </a:t>
            </a:r>
          </a:p>
          <a:p>
            <a:r>
              <a:rPr lang="en-US"/>
              <a:t>On the forward side we have to split the services into 6ths to fit in-between the dRICH sensor boxes. With 12 sided shapes this works well but for 8 it gets messy. </a:t>
            </a:r>
          </a:p>
        </p:txBody>
      </p:sp>
      <p:pic>
        <p:nvPicPr>
          <p:cNvPr id="10" name="Picture 9">
            <a:extLst>
              <a:ext uri="{FF2B5EF4-FFF2-40B4-BE49-F238E27FC236}">
                <a16:creationId xmlns:a16="http://schemas.microsoft.com/office/drawing/2014/main" id="{2563F63B-8615-0CE2-0CEC-C2B290607A52}"/>
              </a:ext>
            </a:extLst>
          </p:cNvPr>
          <p:cNvPicPr>
            <a:picLocks noChangeAspect="1"/>
          </p:cNvPicPr>
          <p:nvPr/>
        </p:nvPicPr>
        <p:blipFill>
          <a:blip r:embed="rId2">
            <a:clrChange>
              <a:clrFrom>
                <a:srgbClr val="1A1F25"/>
              </a:clrFrom>
              <a:clrTo>
                <a:srgbClr val="1A1F25">
                  <a:alpha val="0"/>
                </a:srgbClr>
              </a:clrTo>
            </a:clrChange>
          </a:blip>
          <a:srcRect l="2326" t="2971" r="2721" b="7678"/>
          <a:stretch>
            <a:fillRect/>
          </a:stretch>
        </p:blipFill>
        <p:spPr>
          <a:xfrm>
            <a:off x="4703736" y="2198852"/>
            <a:ext cx="7256616" cy="4139110"/>
          </a:xfrm>
          <a:prstGeom prst="rect">
            <a:avLst/>
          </a:prstGeom>
        </p:spPr>
      </p:pic>
    </p:spTree>
    <p:extLst>
      <p:ext uri="{BB962C8B-B14F-4D97-AF65-F5344CB8AC3E}">
        <p14:creationId xmlns:p14="http://schemas.microsoft.com/office/powerpoint/2010/main" val="131287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DD095-C219-3514-D60B-D96597D7063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36DBFE-3A0A-4C90-5EBB-3CF4FCFA1758}"/>
              </a:ext>
            </a:extLst>
          </p:cNvPr>
          <p:cNvSpPr>
            <a:spLocks noGrp="1"/>
          </p:cNvSpPr>
          <p:nvPr>
            <p:ph type="title"/>
          </p:nvPr>
        </p:nvSpPr>
        <p:spPr/>
        <p:txBody>
          <a:bodyPr>
            <a:normAutofit fontScale="90000"/>
          </a:bodyPr>
          <a:lstStyle/>
          <a:p>
            <a:r>
              <a:rPr lang="en-US"/>
              <a:t>8 sides doesn’t work well</a:t>
            </a:r>
          </a:p>
        </p:txBody>
      </p:sp>
      <p:pic>
        <p:nvPicPr>
          <p:cNvPr id="8" name="Picture 7">
            <a:extLst>
              <a:ext uri="{FF2B5EF4-FFF2-40B4-BE49-F238E27FC236}">
                <a16:creationId xmlns:a16="http://schemas.microsoft.com/office/drawing/2014/main" id="{EDBBEE0E-EFE5-96BF-DB9C-BBC7428F09D8}"/>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6483139" y="537372"/>
            <a:ext cx="5514438" cy="5482887"/>
          </a:xfrm>
          <a:prstGeom prst="rect">
            <a:avLst/>
          </a:prstGeom>
        </p:spPr>
      </p:pic>
    </p:spTree>
    <p:extLst>
      <p:ext uri="{BB962C8B-B14F-4D97-AF65-F5344CB8AC3E}">
        <p14:creationId xmlns:p14="http://schemas.microsoft.com/office/powerpoint/2010/main" val="459608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7237A7-CCD3-2EAC-D6B4-7427923269CE}"/>
              </a:ext>
            </a:extLst>
          </p:cNvPr>
          <p:cNvSpPr>
            <a:spLocks noGrp="1"/>
          </p:cNvSpPr>
          <p:nvPr>
            <p:ph type="title"/>
          </p:nvPr>
        </p:nvSpPr>
        <p:spPr/>
        <p:txBody>
          <a:bodyPr>
            <a:normAutofit fontScale="90000"/>
          </a:bodyPr>
          <a:lstStyle/>
          <a:p>
            <a:r>
              <a:rPr lang="en-US"/>
              <a:t>Overlapping the services for maintenance </a:t>
            </a:r>
          </a:p>
        </p:txBody>
      </p:sp>
      <p:pic>
        <p:nvPicPr>
          <p:cNvPr id="6" name="Picture 5">
            <a:extLst>
              <a:ext uri="{FF2B5EF4-FFF2-40B4-BE49-F238E27FC236}">
                <a16:creationId xmlns:a16="http://schemas.microsoft.com/office/drawing/2014/main" id="{FC8AD558-7CCD-CD88-91AA-453683B9E7E5}"/>
              </a:ext>
            </a:extLst>
          </p:cNvPr>
          <p:cNvPicPr>
            <a:picLocks noChangeAspect="1"/>
          </p:cNvPicPr>
          <p:nvPr/>
        </p:nvPicPr>
        <p:blipFill>
          <a:blip r:embed="rId2"/>
          <a:stretch>
            <a:fillRect/>
          </a:stretch>
        </p:blipFill>
        <p:spPr>
          <a:xfrm>
            <a:off x="1044409" y="667667"/>
            <a:ext cx="10445539" cy="5320088"/>
          </a:xfrm>
          <a:prstGeom prst="rect">
            <a:avLst/>
          </a:prstGeom>
        </p:spPr>
      </p:pic>
    </p:spTree>
    <p:extLst>
      <p:ext uri="{BB962C8B-B14F-4D97-AF65-F5344CB8AC3E}">
        <p14:creationId xmlns:p14="http://schemas.microsoft.com/office/powerpoint/2010/main" val="1981754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33712-7005-B72A-369F-172C744ABD5B}"/>
              </a:ext>
            </a:extLst>
          </p:cNvPr>
          <p:cNvSpPr>
            <a:spLocks noGrp="1"/>
          </p:cNvSpPr>
          <p:nvPr>
            <p:ph type="title"/>
          </p:nvPr>
        </p:nvSpPr>
        <p:spPr/>
        <p:txBody>
          <a:bodyPr/>
          <a:lstStyle/>
          <a:p>
            <a:r>
              <a:rPr lang="en-US"/>
              <a:t>EPIC Maintenance Goals</a:t>
            </a:r>
          </a:p>
        </p:txBody>
      </p:sp>
      <p:sp>
        <p:nvSpPr>
          <p:cNvPr id="3" name="Content Placeholder 2">
            <a:extLst>
              <a:ext uri="{FF2B5EF4-FFF2-40B4-BE49-F238E27FC236}">
                <a16:creationId xmlns:a16="http://schemas.microsoft.com/office/drawing/2014/main" id="{4C76E1AA-42CB-D6EC-2DB7-13F46E849BDC}"/>
              </a:ext>
            </a:extLst>
          </p:cNvPr>
          <p:cNvSpPr>
            <a:spLocks noGrp="1"/>
          </p:cNvSpPr>
          <p:nvPr>
            <p:ph idx="1"/>
          </p:nvPr>
        </p:nvSpPr>
        <p:spPr>
          <a:xfrm>
            <a:off x="717259" y="929388"/>
            <a:ext cx="11499925" cy="5299438"/>
          </a:xfrm>
        </p:spPr>
        <p:txBody>
          <a:bodyPr>
            <a:normAutofit fontScale="92500" lnSpcReduction="10000"/>
          </a:bodyPr>
          <a:lstStyle/>
          <a:p>
            <a:r>
              <a:rPr lang="en-US" sz="2000"/>
              <a:t>The resent request to change the </a:t>
            </a:r>
            <a:r>
              <a:rPr lang="en-US" sz="2000" err="1"/>
              <a:t>ToF</a:t>
            </a:r>
            <a:r>
              <a:rPr lang="en-US" sz="2000"/>
              <a:t> and Cymbal was to make the inner detectors more maintainable during a normal shutdown.</a:t>
            </a:r>
          </a:p>
          <a:p>
            <a:r>
              <a:rPr lang="en-US" sz="2000"/>
              <a:t>There are 4 scenarios we consider for maintaining detectors:</a:t>
            </a:r>
          </a:p>
          <a:p>
            <a:pPr lvl="1"/>
            <a:r>
              <a:rPr lang="en-US" sz="1800" b="1"/>
              <a:t>Scenario 1 - </a:t>
            </a:r>
            <a:r>
              <a:rPr lang="en-US" sz="1800"/>
              <a:t>Detectors are maintainable in IR, without breaking vacuum</a:t>
            </a:r>
          </a:p>
          <a:p>
            <a:pPr lvl="2"/>
            <a:r>
              <a:rPr lang="en-US" sz="1600" b="1"/>
              <a:t>~ 90 days (18 weeks) for maintenance</a:t>
            </a:r>
          </a:p>
          <a:p>
            <a:pPr lvl="2"/>
            <a:r>
              <a:rPr lang="en-US" sz="1600"/>
              <a:t>This is the ideal scenario, however in most cases only minimal inner detector maintenance can be done.</a:t>
            </a:r>
          </a:p>
          <a:p>
            <a:pPr lvl="2"/>
            <a:r>
              <a:rPr lang="en-US" sz="1600"/>
              <a:t>May be possible to do some work on the </a:t>
            </a:r>
            <a:r>
              <a:rPr lang="en-US" sz="1600" err="1"/>
              <a:t>ToF</a:t>
            </a:r>
            <a:r>
              <a:rPr lang="en-US" sz="1600"/>
              <a:t> and CYMBAL, but would be technically challenging.</a:t>
            </a:r>
          </a:p>
          <a:p>
            <a:pPr lvl="1"/>
            <a:r>
              <a:rPr lang="en-US" sz="1800" b="1"/>
              <a:t>Scenario 2 - </a:t>
            </a:r>
            <a:r>
              <a:rPr lang="en-US" sz="1800"/>
              <a:t>Detectors are maintainable in IR, with breaking vacuum</a:t>
            </a:r>
          </a:p>
          <a:p>
            <a:pPr lvl="2"/>
            <a:r>
              <a:rPr lang="en-US" sz="1600" b="1"/>
              <a:t>~ 75 days (15 weeks) for maintenance</a:t>
            </a:r>
          </a:p>
          <a:p>
            <a:pPr lvl="2"/>
            <a:r>
              <a:rPr lang="en-US" sz="1600"/>
              <a:t>This is a middling scenario, allowing for more access to inner detectors, though not complete.</a:t>
            </a:r>
            <a:endParaRPr lang="en-US" sz="1600" b="1"/>
          </a:p>
          <a:p>
            <a:pPr lvl="2"/>
            <a:r>
              <a:rPr lang="en-US" sz="1600"/>
              <a:t>Goal is for </a:t>
            </a:r>
            <a:r>
              <a:rPr lang="en-US" sz="1600" err="1"/>
              <a:t>ToF</a:t>
            </a:r>
            <a:r>
              <a:rPr lang="en-US" sz="1600"/>
              <a:t> and Cymbal to be included in this scenario.</a:t>
            </a:r>
          </a:p>
          <a:p>
            <a:pPr lvl="1"/>
            <a:r>
              <a:rPr lang="en-US" sz="1800" b="1"/>
              <a:t>Scenario 3 - </a:t>
            </a:r>
            <a:r>
              <a:rPr lang="en-US" sz="1800"/>
              <a:t>Detectors are maintainable in AH, without uninstalling GST</a:t>
            </a:r>
          </a:p>
          <a:p>
            <a:pPr lvl="2"/>
            <a:r>
              <a:rPr lang="en-US" sz="1600" b="1"/>
              <a:t>~ 50 days (10 weeks) for maintenance</a:t>
            </a:r>
          </a:p>
          <a:p>
            <a:pPr lvl="2"/>
            <a:r>
              <a:rPr lang="en-US" sz="1600"/>
              <a:t>This is a middling scenario, allowing for more space in Z for detector removal.</a:t>
            </a:r>
            <a:endParaRPr lang="en-US" sz="1600" b="1"/>
          </a:p>
          <a:p>
            <a:pPr lvl="2"/>
            <a:r>
              <a:rPr lang="en-US" sz="1600"/>
              <a:t>If no </a:t>
            </a:r>
            <a:r>
              <a:rPr lang="en-US" sz="1600" err="1"/>
              <a:t>ToF</a:t>
            </a:r>
            <a:r>
              <a:rPr lang="en-US" sz="1600"/>
              <a:t>/Cymbal are on rails and, can’t be split in Z.</a:t>
            </a:r>
          </a:p>
          <a:p>
            <a:pPr lvl="1"/>
            <a:r>
              <a:rPr lang="en-US" sz="1800" b="1"/>
              <a:t>Scenario 4 - </a:t>
            </a:r>
            <a:r>
              <a:rPr lang="en-US" sz="1800"/>
              <a:t>Detectors are maintainable in AH, with uninstalling GST</a:t>
            </a:r>
          </a:p>
          <a:p>
            <a:pPr lvl="2"/>
            <a:r>
              <a:rPr lang="en-US" sz="1600" b="1"/>
              <a:t>~ 20 days (4 weeks) for maintenance</a:t>
            </a:r>
          </a:p>
          <a:p>
            <a:pPr lvl="2"/>
            <a:r>
              <a:rPr lang="en-US" sz="1600"/>
              <a:t>The is the least desirable scenario, however we will have access to all aspects of the detector.</a:t>
            </a:r>
          </a:p>
          <a:p>
            <a:pPr lvl="2"/>
            <a:r>
              <a:rPr lang="en-US" sz="1600"/>
              <a:t>If no </a:t>
            </a:r>
            <a:r>
              <a:rPr lang="en-US" sz="1600" err="1"/>
              <a:t>ToF</a:t>
            </a:r>
            <a:r>
              <a:rPr lang="en-US" sz="1600"/>
              <a:t>/Cymbal rails. Required for SVT and Disks.</a:t>
            </a:r>
          </a:p>
        </p:txBody>
      </p:sp>
    </p:spTree>
    <p:extLst>
      <p:ext uri="{BB962C8B-B14F-4D97-AF65-F5344CB8AC3E}">
        <p14:creationId xmlns:p14="http://schemas.microsoft.com/office/powerpoint/2010/main" val="588919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C6C378-27C5-9F70-8F71-777F944168AF}"/>
              </a:ext>
            </a:extLst>
          </p:cNvPr>
          <p:cNvSpPr>
            <a:spLocks noGrp="1"/>
          </p:cNvSpPr>
          <p:nvPr>
            <p:ph sz="quarter" idx="13"/>
          </p:nvPr>
        </p:nvSpPr>
        <p:spPr/>
        <p:txBody>
          <a:bodyPr>
            <a:normAutofit lnSpcReduction="10000"/>
          </a:bodyPr>
          <a:lstStyle/>
          <a:p>
            <a:r>
              <a:rPr lang="en-US"/>
              <a:t>Make 5mm gap between detectors and beam pipe 10mm instead</a:t>
            </a:r>
          </a:p>
          <a:p>
            <a:r>
              <a:rPr lang="en-US"/>
              <a:t>Pros – </a:t>
            </a:r>
          </a:p>
          <a:p>
            <a:pPr lvl="1"/>
            <a:r>
              <a:rPr lang="en-US"/>
              <a:t>Beam pipe moveable within disks for alignment</a:t>
            </a:r>
          </a:p>
          <a:p>
            <a:pPr lvl="2"/>
            <a:r>
              <a:rPr lang="en-US"/>
              <a:t>Adjustment is relatively trivial, simple mechanisms and very accessible, easy to meet +/-1mm </a:t>
            </a:r>
          </a:p>
          <a:p>
            <a:pPr lvl="2"/>
            <a:r>
              <a:rPr lang="en-US"/>
              <a:t>Can be done at any point, no concern about services</a:t>
            </a:r>
          </a:p>
          <a:p>
            <a:pPr lvl="2"/>
            <a:r>
              <a:rPr lang="en-US"/>
              <a:t>It’s unclear if GST can achieve +/-1mm and GST can not be adjusted once services are connected</a:t>
            </a:r>
          </a:p>
          <a:p>
            <a:pPr lvl="1"/>
            <a:r>
              <a:rPr lang="en-US"/>
              <a:t>GST/PST adjustment space can be used for services </a:t>
            </a:r>
          </a:p>
          <a:p>
            <a:pPr lvl="2"/>
            <a:r>
              <a:rPr lang="en-US"/>
              <a:t>Option 1/2: 2,251cm² vs 2,717cm², 21% increase</a:t>
            </a:r>
          </a:p>
          <a:p>
            <a:pPr lvl="2"/>
            <a:r>
              <a:rPr lang="en-US"/>
              <a:t>Option 3: 2,251cm² vs 3138cm², 40% increase</a:t>
            </a:r>
          </a:p>
          <a:p>
            <a:pPr lvl="1"/>
            <a:r>
              <a:rPr lang="en-US"/>
              <a:t>GST/PST can be installed on rails</a:t>
            </a:r>
          </a:p>
          <a:p>
            <a:pPr lvl="1"/>
            <a:r>
              <a:rPr lang="en-US"/>
              <a:t>Potentially better for bakeout insulation</a:t>
            </a:r>
          </a:p>
          <a:p>
            <a:pPr lvl="1"/>
            <a:r>
              <a:rPr lang="en-US"/>
              <a:t>Less sensitive to future beampipe changes</a:t>
            </a:r>
          </a:p>
          <a:p>
            <a:endParaRPr lang="en-US"/>
          </a:p>
          <a:p>
            <a:r>
              <a:rPr lang="en-US"/>
              <a:t>Cons – </a:t>
            </a:r>
          </a:p>
          <a:p>
            <a:pPr lvl="1"/>
            <a:r>
              <a:rPr lang="en-US"/>
              <a:t>Loss in detector coverage</a:t>
            </a:r>
          </a:p>
          <a:p>
            <a:endParaRPr lang="en-US"/>
          </a:p>
        </p:txBody>
      </p:sp>
      <p:pic>
        <p:nvPicPr>
          <p:cNvPr id="6" name="Content Placeholder 5">
            <a:extLst>
              <a:ext uri="{FF2B5EF4-FFF2-40B4-BE49-F238E27FC236}">
                <a16:creationId xmlns:a16="http://schemas.microsoft.com/office/drawing/2014/main" id="{C3C9416B-BC20-0493-6C87-1C02D6BD8C10}"/>
              </a:ext>
            </a:extLst>
          </p:cNvPr>
          <p:cNvPicPr>
            <a:picLocks noGrp="1" noChangeAspect="1"/>
          </p:cNvPicPr>
          <p:nvPr>
            <p:ph sz="quarter" idx="14"/>
          </p:nvPr>
        </p:nvPicPr>
        <p:blipFill>
          <a:blip r:embed="rId2">
            <a:clrChange>
              <a:clrFrom>
                <a:srgbClr val="1A1F25"/>
              </a:clrFrom>
              <a:clrTo>
                <a:srgbClr val="1A1F25">
                  <a:alpha val="0"/>
                </a:srgbClr>
              </a:clrTo>
            </a:clrChange>
          </a:blip>
          <a:stretch>
            <a:fillRect/>
          </a:stretch>
        </p:blipFill>
        <p:spPr>
          <a:xfrm>
            <a:off x="6327775" y="1291882"/>
            <a:ext cx="5632450" cy="4274236"/>
          </a:xfrm>
        </p:spPr>
      </p:pic>
      <p:sp>
        <p:nvSpPr>
          <p:cNvPr id="4" name="Title 3">
            <a:extLst>
              <a:ext uri="{FF2B5EF4-FFF2-40B4-BE49-F238E27FC236}">
                <a16:creationId xmlns:a16="http://schemas.microsoft.com/office/drawing/2014/main" id="{EBBD1AFB-651A-7013-205F-ED318B5122DE}"/>
              </a:ext>
            </a:extLst>
          </p:cNvPr>
          <p:cNvSpPr>
            <a:spLocks noGrp="1"/>
          </p:cNvSpPr>
          <p:nvPr>
            <p:ph type="title"/>
          </p:nvPr>
        </p:nvSpPr>
        <p:spPr/>
        <p:txBody>
          <a:bodyPr>
            <a:normAutofit fontScale="90000"/>
          </a:bodyPr>
          <a:lstStyle/>
          <a:p>
            <a:r>
              <a:rPr lang="en-US"/>
              <a:t>Move GST Adjustment to Beam pipe</a:t>
            </a:r>
          </a:p>
        </p:txBody>
      </p:sp>
    </p:spTree>
    <p:extLst>
      <p:ext uri="{BB962C8B-B14F-4D97-AF65-F5344CB8AC3E}">
        <p14:creationId xmlns:p14="http://schemas.microsoft.com/office/powerpoint/2010/main" val="2619902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10B2-2DA0-77C9-A210-0664D33DF62B}"/>
              </a:ext>
            </a:extLst>
          </p:cNvPr>
          <p:cNvSpPr>
            <a:spLocks noGrp="1"/>
          </p:cNvSpPr>
          <p:nvPr>
            <p:ph type="title"/>
          </p:nvPr>
        </p:nvSpPr>
        <p:spPr/>
        <p:txBody>
          <a:bodyPr>
            <a:normAutofit/>
          </a:bodyPr>
          <a:lstStyle/>
          <a:p>
            <a:r>
              <a:rPr lang="en-US"/>
              <a:t>GST Options</a:t>
            </a:r>
          </a:p>
        </p:txBody>
      </p:sp>
      <p:sp>
        <p:nvSpPr>
          <p:cNvPr id="3" name="Content Placeholder 2">
            <a:extLst>
              <a:ext uri="{FF2B5EF4-FFF2-40B4-BE49-F238E27FC236}">
                <a16:creationId xmlns:a16="http://schemas.microsoft.com/office/drawing/2014/main" id="{34FC2474-5A0D-B854-831E-74BE61C9DF18}"/>
              </a:ext>
            </a:extLst>
          </p:cNvPr>
          <p:cNvSpPr>
            <a:spLocks noGrp="1"/>
          </p:cNvSpPr>
          <p:nvPr>
            <p:ph idx="1"/>
          </p:nvPr>
        </p:nvSpPr>
        <p:spPr>
          <a:xfrm>
            <a:off x="571500" y="761609"/>
            <a:ext cx="5404177" cy="5600398"/>
          </a:xfrm>
        </p:spPr>
        <p:txBody>
          <a:bodyPr/>
          <a:lstStyle/>
          <a:p>
            <a:pPr marL="0" indent="0">
              <a:buNone/>
            </a:pPr>
            <a:r>
              <a:rPr lang="en-US" b="1"/>
              <a:t>Option 2a</a:t>
            </a:r>
          </a:p>
          <a:p>
            <a:r>
              <a:rPr lang="en-US"/>
              <a:t>Make EEEMCAL Circular</a:t>
            </a:r>
          </a:p>
          <a:p>
            <a:r>
              <a:rPr lang="en-US"/>
              <a:t>CYMBAL can be 8 or 12 sectors</a:t>
            </a:r>
          </a:p>
          <a:p>
            <a:pPr lvl="1"/>
            <a:r>
              <a:rPr lang="en-US"/>
              <a:t>CYMBAL must change their layout accommodate for rails</a:t>
            </a:r>
          </a:p>
          <a:p>
            <a:pPr lvl="1"/>
            <a:r>
              <a:rPr lang="en-US"/>
              <a:t>Will likely get shifted outward in radius slightly </a:t>
            </a:r>
          </a:p>
          <a:p>
            <a:pPr lvl="1"/>
            <a:r>
              <a:rPr lang="en-US"/>
              <a:t>Will be increasing their services regardless? </a:t>
            </a:r>
          </a:p>
          <a:p>
            <a:r>
              <a:rPr lang="en-US"/>
              <a:t>8 makes forward direction messy</a:t>
            </a:r>
          </a:p>
          <a:p>
            <a:r>
              <a:rPr lang="en-US"/>
              <a:t>12 is not as messy</a:t>
            </a:r>
          </a:p>
        </p:txBody>
      </p:sp>
      <p:sp>
        <p:nvSpPr>
          <p:cNvPr id="4" name="Slide Number Placeholder 3">
            <a:extLst>
              <a:ext uri="{FF2B5EF4-FFF2-40B4-BE49-F238E27FC236}">
                <a16:creationId xmlns:a16="http://schemas.microsoft.com/office/drawing/2014/main" id="{7DF9F2F4-274E-7454-CA72-7D08BC06D4E4}"/>
              </a:ext>
            </a:extLst>
          </p:cNvPr>
          <p:cNvSpPr>
            <a:spLocks noGrp="1"/>
          </p:cNvSpPr>
          <p:nvPr>
            <p:ph type="sldNum" sz="quarter" idx="12"/>
          </p:nvPr>
        </p:nvSpPr>
        <p:spPr/>
        <p:txBody>
          <a:bodyPr/>
          <a:lstStyle/>
          <a:p>
            <a:fld id="{893C5830-40F3-F04E-B2E3-10E6672BA8FF}" type="slidenum">
              <a:rPr lang="en-US" smtClean="0"/>
              <a:pPr/>
              <a:t>21</a:t>
            </a:fld>
            <a:endParaRPr lang="en-US"/>
          </a:p>
        </p:txBody>
      </p:sp>
      <p:sp>
        <p:nvSpPr>
          <p:cNvPr id="5" name="Content Placeholder 2">
            <a:extLst>
              <a:ext uri="{FF2B5EF4-FFF2-40B4-BE49-F238E27FC236}">
                <a16:creationId xmlns:a16="http://schemas.microsoft.com/office/drawing/2014/main" id="{7C0CBAF5-24FE-907E-B568-25B58CAFFC47}"/>
              </a:ext>
            </a:extLst>
          </p:cNvPr>
          <p:cNvSpPr txBox="1">
            <a:spLocks/>
          </p:cNvSpPr>
          <p:nvPr/>
        </p:nvSpPr>
        <p:spPr>
          <a:xfrm>
            <a:off x="6095498" y="761609"/>
            <a:ext cx="5856357" cy="56003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Option 2a’</a:t>
            </a:r>
          </a:p>
          <a:p>
            <a:r>
              <a:rPr lang="en-US"/>
              <a:t>Keep EEEMCAL 12 sided</a:t>
            </a:r>
          </a:p>
          <a:p>
            <a:r>
              <a:rPr lang="en-US"/>
              <a:t>Make the cable tray for the pfRICH that sits outside the EEEMCAL circular, thus making the EEEMCAL ‘circular’</a:t>
            </a:r>
          </a:p>
          <a:p>
            <a:r>
              <a:rPr lang="en-US"/>
              <a:t>CYMBAL can be 8 or 12 sectors</a:t>
            </a:r>
          </a:p>
          <a:p>
            <a:pPr lvl="1"/>
            <a:r>
              <a:rPr lang="en-US"/>
              <a:t>CYMBAL must change their layout accommodate for rails</a:t>
            </a:r>
          </a:p>
          <a:p>
            <a:pPr lvl="1"/>
            <a:r>
              <a:rPr lang="en-US"/>
              <a:t>Will likely get shifted outward in radius slightly </a:t>
            </a:r>
          </a:p>
          <a:p>
            <a:pPr lvl="1"/>
            <a:r>
              <a:rPr lang="en-US"/>
              <a:t>Will be increasing their services regardless? </a:t>
            </a:r>
          </a:p>
          <a:p>
            <a:r>
              <a:rPr lang="en-US"/>
              <a:t>8 makes forward direction messy</a:t>
            </a:r>
          </a:p>
          <a:p>
            <a:r>
              <a:rPr lang="en-US"/>
              <a:t>12 is not as messy</a:t>
            </a:r>
          </a:p>
        </p:txBody>
      </p:sp>
    </p:spTree>
    <p:extLst>
      <p:ext uri="{BB962C8B-B14F-4D97-AF65-F5344CB8AC3E}">
        <p14:creationId xmlns:p14="http://schemas.microsoft.com/office/powerpoint/2010/main" val="3182122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6322D-8506-809E-EDAE-D9F207C66C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46F95-9FC5-1E73-0FD9-5EF6955E6174}"/>
              </a:ext>
            </a:extLst>
          </p:cNvPr>
          <p:cNvSpPr>
            <a:spLocks noGrp="1"/>
          </p:cNvSpPr>
          <p:nvPr>
            <p:ph type="title"/>
          </p:nvPr>
        </p:nvSpPr>
        <p:spPr/>
        <p:txBody>
          <a:bodyPr/>
          <a:lstStyle/>
          <a:p>
            <a:r>
              <a:rPr lang="en-US"/>
              <a:t>EPIC Maintenance Schedule</a:t>
            </a:r>
          </a:p>
        </p:txBody>
      </p:sp>
      <p:sp>
        <p:nvSpPr>
          <p:cNvPr id="3" name="Content Placeholder 2">
            <a:extLst>
              <a:ext uri="{FF2B5EF4-FFF2-40B4-BE49-F238E27FC236}">
                <a16:creationId xmlns:a16="http://schemas.microsoft.com/office/drawing/2014/main" id="{D40374A7-85FB-F25E-621F-CE4904420D92}"/>
              </a:ext>
            </a:extLst>
          </p:cNvPr>
          <p:cNvSpPr>
            <a:spLocks noGrp="1"/>
          </p:cNvSpPr>
          <p:nvPr>
            <p:ph idx="1"/>
          </p:nvPr>
        </p:nvSpPr>
        <p:spPr>
          <a:xfrm>
            <a:off x="5545123" y="929388"/>
            <a:ext cx="6526303" cy="5299438"/>
          </a:xfrm>
        </p:spPr>
        <p:txBody>
          <a:bodyPr>
            <a:normAutofit/>
          </a:bodyPr>
          <a:lstStyle/>
          <a:p>
            <a:r>
              <a:rPr lang="en-US" sz="2000"/>
              <a:t>EPIC shutdown is 6 months (26 weeks) long</a:t>
            </a:r>
          </a:p>
          <a:p>
            <a:r>
              <a:rPr lang="en-US" sz="2000"/>
              <a:t>The schedule shown is optimistic, and assumes:</a:t>
            </a:r>
          </a:p>
          <a:p>
            <a:pPr lvl="1"/>
            <a:r>
              <a:rPr lang="en-US" sz="1600"/>
              <a:t>Everything goes as expected</a:t>
            </a:r>
          </a:p>
          <a:p>
            <a:pPr lvl="1"/>
            <a:r>
              <a:rPr lang="en-US" sz="1600"/>
              <a:t>Support from BNL groups/collaboration exactly when needed</a:t>
            </a:r>
          </a:p>
          <a:p>
            <a:pPr lvl="1"/>
            <a:r>
              <a:rPr lang="en-US" sz="1600"/>
              <a:t>1 week for holidays and 2 weeks for </a:t>
            </a:r>
            <a:r>
              <a:rPr lang="en-US" sz="1600" err="1"/>
              <a:t>cosmics</a:t>
            </a:r>
            <a:endParaRPr lang="en-US" sz="1600"/>
          </a:p>
          <a:p>
            <a:pPr lvl="1"/>
            <a:r>
              <a:rPr lang="en-US" sz="1600"/>
              <a:t>Working one shift on weekdays</a:t>
            </a:r>
          </a:p>
          <a:p>
            <a:r>
              <a:rPr lang="en-US" sz="2000"/>
              <a:t>To service inner most detectors we need to break vacuum and roll into the AH. After accounting for this process and its reversal, we only get 20 days for maintenance of all the inner detectors</a:t>
            </a:r>
          </a:p>
          <a:p>
            <a:r>
              <a:rPr lang="en-US" sz="2000"/>
              <a:t>Time saved by eliminating need to preform task:</a:t>
            </a:r>
          </a:p>
          <a:p>
            <a:pPr lvl="1"/>
            <a:r>
              <a:rPr lang="en-US" sz="1600"/>
              <a:t>Bakeout the beam pipe: 	~3 weeks</a:t>
            </a:r>
          </a:p>
          <a:p>
            <a:pPr lvl="1"/>
            <a:r>
              <a:rPr lang="en-US" sz="1600"/>
              <a:t>Roll out of the hall: 		~5 weeks</a:t>
            </a:r>
          </a:p>
          <a:p>
            <a:pPr lvl="1"/>
            <a:r>
              <a:rPr lang="en-US" sz="1600"/>
              <a:t>Remove GST: 		~6 weeks</a:t>
            </a:r>
          </a:p>
        </p:txBody>
      </p:sp>
      <p:pic>
        <p:nvPicPr>
          <p:cNvPr id="1026" name="Picture 2">
            <a:extLst>
              <a:ext uri="{FF2B5EF4-FFF2-40B4-BE49-F238E27FC236}">
                <a16:creationId xmlns:a16="http://schemas.microsoft.com/office/drawing/2014/main" id="{FCD6678D-2D86-789B-F8A7-D72A77339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56" y="739532"/>
            <a:ext cx="4725622" cy="54892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F9777C-78AD-C6BC-D674-91DF04B54234}"/>
              </a:ext>
            </a:extLst>
          </p:cNvPr>
          <p:cNvSpPr/>
          <p:nvPr/>
        </p:nvSpPr>
        <p:spPr>
          <a:xfrm>
            <a:off x="777555" y="3963799"/>
            <a:ext cx="4666899" cy="1006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061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EF9B-4E69-5B4A-3BE4-A76BD8A6C93A}"/>
              </a:ext>
            </a:extLst>
          </p:cNvPr>
          <p:cNvSpPr>
            <a:spLocks noGrp="1"/>
          </p:cNvSpPr>
          <p:nvPr>
            <p:ph type="title"/>
          </p:nvPr>
        </p:nvSpPr>
        <p:spPr/>
        <p:txBody>
          <a:bodyPr/>
          <a:lstStyle/>
          <a:p>
            <a:r>
              <a:rPr lang="en-US"/>
              <a:t>Second Half of Slides</a:t>
            </a:r>
          </a:p>
        </p:txBody>
      </p:sp>
      <p:sp>
        <p:nvSpPr>
          <p:cNvPr id="4" name="Slide Number Placeholder 3">
            <a:extLst>
              <a:ext uri="{FF2B5EF4-FFF2-40B4-BE49-F238E27FC236}">
                <a16:creationId xmlns:a16="http://schemas.microsoft.com/office/drawing/2014/main" id="{519A7F9D-61F1-21A5-F104-28BABE2834E7}"/>
              </a:ext>
            </a:extLst>
          </p:cNvPr>
          <p:cNvSpPr>
            <a:spLocks noGrp="1"/>
          </p:cNvSpPr>
          <p:nvPr>
            <p:ph type="sldNum" sz="quarter" idx="12"/>
          </p:nvPr>
        </p:nvSpPr>
        <p:spPr/>
        <p:txBody>
          <a:bodyPr/>
          <a:lstStyle/>
          <a:p>
            <a:fld id="{893C5830-40F3-F04E-B2E3-10E6672BA8FF}" type="slidenum">
              <a:rPr lang="en-US" smtClean="0"/>
              <a:pPr/>
              <a:t>4</a:t>
            </a:fld>
            <a:endParaRPr lang="en-US"/>
          </a:p>
        </p:txBody>
      </p:sp>
    </p:spTree>
    <p:extLst>
      <p:ext uri="{BB962C8B-B14F-4D97-AF65-F5344CB8AC3E}">
        <p14:creationId xmlns:p14="http://schemas.microsoft.com/office/powerpoint/2010/main" val="4169646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AE96F-78AD-CD82-39DB-ADBBD72390D2}"/>
              </a:ext>
            </a:extLst>
          </p:cNvPr>
          <p:cNvSpPr>
            <a:spLocks noGrp="1"/>
          </p:cNvSpPr>
          <p:nvPr>
            <p:ph type="title"/>
          </p:nvPr>
        </p:nvSpPr>
        <p:spPr/>
        <p:txBody>
          <a:bodyPr/>
          <a:lstStyle/>
          <a:p>
            <a:r>
              <a:rPr lang="en-US"/>
              <a:t>Global Design Considerations</a:t>
            </a:r>
          </a:p>
        </p:txBody>
      </p:sp>
      <p:graphicFrame>
        <p:nvGraphicFramePr>
          <p:cNvPr id="6" name="Table 5">
            <a:extLst>
              <a:ext uri="{FF2B5EF4-FFF2-40B4-BE49-F238E27FC236}">
                <a16:creationId xmlns:a16="http://schemas.microsoft.com/office/drawing/2014/main" id="{7AA2DFA8-5349-9633-7D0B-93E348828FAF}"/>
              </a:ext>
            </a:extLst>
          </p:cNvPr>
          <p:cNvGraphicFramePr>
            <a:graphicFrameLocks noGrp="1"/>
          </p:cNvGraphicFramePr>
          <p:nvPr>
            <p:extLst>
              <p:ext uri="{D42A27DB-BD31-4B8C-83A1-F6EECF244321}">
                <p14:modId xmlns:p14="http://schemas.microsoft.com/office/powerpoint/2010/main" val="372310619"/>
              </p:ext>
            </p:extLst>
          </p:nvPr>
        </p:nvGraphicFramePr>
        <p:xfrm>
          <a:off x="374690" y="1586787"/>
          <a:ext cx="11617373" cy="4636040"/>
        </p:xfrm>
        <a:graphic>
          <a:graphicData uri="http://schemas.openxmlformats.org/drawingml/2006/table">
            <a:tbl>
              <a:tblPr/>
              <a:tblGrid>
                <a:gridCol w="884109">
                  <a:extLst>
                    <a:ext uri="{9D8B030D-6E8A-4147-A177-3AD203B41FA5}">
                      <a16:colId xmlns:a16="http://schemas.microsoft.com/office/drawing/2014/main" val="1719841285"/>
                    </a:ext>
                  </a:extLst>
                </a:gridCol>
                <a:gridCol w="603557">
                  <a:extLst>
                    <a:ext uri="{9D8B030D-6E8A-4147-A177-3AD203B41FA5}">
                      <a16:colId xmlns:a16="http://schemas.microsoft.com/office/drawing/2014/main" val="571312536"/>
                    </a:ext>
                  </a:extLst>
                </a:gridCol>
                <a:gridCol w="1279435">
                  <a:extLst>
                    <a:ext uri="{9D8B030D-6E8A-4147-A177-3AD203B41FA5}">
                      <a16:colId xmlns:a16="http://schemas.microsoft.com/office/drawing/2014/main" val="1898277820"/>
                    </a:ext>
                  </a:extLst>
                </a:gridCol>
                <a:gridCol w="4224152">
                  <a:extLst>
                    <a:ext uri="{9D8B030D-6E8A-4147-A177-3AD203B41FA5}">
                      <a16:colId xmlns:a16="http://schemas.microsoft.com/office/drawing/2014/main" val="3353303472"/>
                    </a:ext>
                  </a:extLst>
                </a:gridCol>
                <a:gridCol w="2575318">
                  <a:extLst>
                    <a:ext uri="{9D8B030D-6E8A-4147-A177-3AD203B41FA5}">
                      <a16:colId xmlns:a16="http://schemas.microsoft.com/office/drawing/2014/main" val="3908478550"/>
                    </a:ext>
                  </a:extLst>
                </a:gridCol>
                <a:gridCol w="2050802">
                  <a:extLst>
                    <a:ext uri="{9D8B030D-6E8A-4147-A177-3AD203B41FA5}">
                      <a16:colId xmlns:a16="http://schemas.microsoft.com/office/drawing/2014/main" val="2641528263"/>
                    </a:ext>
                  </a:extLst>
                </a:gridCol>
              </a:tblGrid>
              <a:tr h="127404">
                <a:tc>
                  <a:txBody>
                    <a:bodyPr/>
                    <a:lstStyle/>
                    <a:p>
                      <a:pPr algn="ctr" fontAlgn="ctr"/>
                      <a:r>
                        <a:rPr lang="en-US" sz="1000" b="0" i="0" u="none" strike="noStrike">
                          <a:solidFill>
                            <a:srgbClr val="000000"/>
                          </a:solidFill>
                          <a:effectLst/>
                          <a:latin typeface="Aptos Narrow" panose="020B0004020202020204" pitchFamily="34" charset="0"/>
                        </a:rPr>
                        <a:t>Scope</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7132"/>
                    </a:solidFill>
                  </a:tcPr>
                </a:tc>
                <a:tc>
                  <a:txBody>
                    <a:bodyPr/>
                    <a:lstStyle/>
                    <a:p>
                      <a:pPr algn="ctr" fontAlgn="ctr"/>
                      <a:r>
                        <a:rPr lang="en-US" sz="1000" b="0" i="0" u="none" strike="noStrike">
                          <a:solidFill>
                            <a:srgbClr val="000000"/>
                          </a:solidFill>
                          <a:effectLst/>
                          <a:latin typeface="Aptos Narrow" panose="020B0004020202020204" pitchFamily="34" charset="0"/>
                        </a:rPr>
                        <a:t>Options</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7132"/>
                    </a:solidFill>
                  </a:tcPr>
                </a:tc>
                <a:tc>
                  <a:txBody>
                    <a:bodyPr/>
                    <a:lstStyle/>
                    <a:p>
                      <a:pPr algn="ctr" fontAlgn="ctr"/>
                      <a:r>
                        <a:rPr lang="en-US" sz="1000" b="0" i="0" u="none" strike="noStrike">
                          <a:solidFill>
                            <a:srgbClr val="000000"/>
                          </a:solidFill>
                          <a:effectLst/>
                          <a:latin typeface="Aptos Narrow" panose="020B0004020202020204" pitchFamily="34" charset="0"/>
                        </a:rPr>
                        <a:t>Choices</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7132"/>
                    </a:solidFill>
                  </a:tcPr>
                </a:tc>
                <a:tc>
                  <a:txBody>
                    <a:bodyPr/>
                    <a:lstStyle/>
                    <a:p>
                      <a:pPr algn="ctr" fontAlgn="ctr"/>
                      <a:r>
                        <a:rPr lang="en-US" sz="1000" b="0" i="0" u="none" strike="noStrike">
                          <a:solidFill>
                            <a:srgbClr val="000000"/>
                          </a:solidFill>
                          <a:effectLst/>
                          <a:latin typeface="Aptos Narrow" panose="020B0004020202020204" pitchFamily="34" charset="0"/>
                        </a:rPr>
                        <a:t>Description</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7132"/>
                    </a:solidFill>
                  </a:tcPr>
                </a:tc>
                <a:tc>
                  <a:txBody>
                    <a:bodyPr/>
                    <a:lstStyle/>
                    <a:p>
                      <a:pPr algn="ctr" fontAlgn="ctr"/>
                      <a:r>
                        <a:rPr lang="en-US" sz="1000" b="0" i="0" u="none" strike="noStrike">
                          <a:solidFill>
                            <a:srgbClr val="000000"/>
                          </a:solidFill>
                          <a:effectLst/>
                          <a:latin typeface="Aptos Narrow" panose="020B0004020202020204" pitchFamily="34" charset="0"/>
                        </a:rPr>
                        <a:t>Pros</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7132"/>
                    </a:solidFill>
                  </a:tcPr>
                </a:tc>
                <a:tc>
                  <a:txBody>
                    <a:bodyPr/>
                    <a:lstStyle/>
                    <a:p>
                      <a:pPr algn="ctr" fontAlgn="ctr"/>
                      <a:r>
                        <a:rPr lang="en-US" sz="1000" b="0" i="0" u="none" strike="noStrike">
                          <a:solidFill>
                            <a:srgbClr val="000000"/>
                          </a:solidFill>
                          <a:effectLst/>
                          <a:latin typeface="Aptos Narrow" panose="020B0004020202020204" pitchFamily="34" charset="0"/>
                        </a:rPr>
                        <a:t>Cons</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7132"/>
                    </a:solidFill>
                  </a:tcPr>
                </a:tc>
                <a:extLst>
                  <a:ext uri="{0D108BD9-81ED-4DB2-BD59-A6C34878D82A}">
                    <a16:rowId xmlns:a16="http://schemas.microsoft.com/office/drawing/2014/main" val="2771680260"/>
                  </a:ext>
                </a:extLst>
              </a:tr>
              <a:tr h="553765">
                <a:tc>
                  <a:txBody>
                    <a:bodyPr/>
                    <a:lstStyle/>
                    <a:p>
                      <a:pPr algn="ctr" fontAlgn="ctr"/>
                      <a:r>
                        <a:rPr lang="en-US" sz="1000" b="1" i="0" u="none" strike="noStrike">
                          <a:solidFill>
                            <a:srgbClr val="000000"/>
                          </a:solidFill>
                          <a:effectLst/>
                          <a:latin typeface="Aptos Narrow" panose="020B0004020202020204" pitchFamily="34" charset="0"/>
                        </a:rPr>
                        <a:t>Backward Service Trays</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1"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EEEMCAL stays 12 sided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We attach (12) cable trays to the outside of the EEEMCAL. pfRICH services are then routed into the trays which are attached to the EEEMCAL.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 No changes for EEEMCAL group; pfRICH services have enough space</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Most likely have to install pfRICH and EEEMCAL together</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1535251580"/>
                  </a:ext>
                </a:extLst>
              </a:tr>
              <a:tr h="31420">
                <a:tc>
                  <a:txBody>
                    <a:bodyPr/>
                    <a:lstStyle/>
                    <a:p>
                      <a:pPr algn="ctr" fontAlgn="ctr"/>
                      <a:r>
                        <a:rPr lang="en-US" sz="1000" b="1"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1"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extLst>
                  <a:ext uri="{0D108BD9-81ED-4DB2-BD59-A6C34878D82A}">
                    <a16:rowId xmlns:a16="http://schemas.microsoft.com/office/drawing/2014/main" val="2137423461"/>
                  </a:ext>
                </a:extLst>
              </a:tr>
              <a:tr h="612603">
                <a:tc>
                  <a:txBody>
                    <a:bodyPr/>
                    <a:lstStyle/>
                    <a:p>
                      <a:pPr algn="ctr" fontAlgn="ctr"/>
                      <a:r>
                        <a:rPr lang="en-US" sz="1000" b="1" i="0" u="none" strike="noStrike">
                          <a:solidFill>
                            <a:srgbClr val="000000"/>
                          </a:solidFill>
                          <a:effectLst/>
                          <a:latin typeface="Aptos Narrow" panose="020B0004020202020204" pitchFamily="34" charset="0"/>
                        </a:rPr>
                        <a:t>CYMBAL Segmentation</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1"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CYMBAL becomes (12) sectors</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CYMBAL becomes (12) sectors. Will need to be redesigned either way for rails and to made into (12) independent sectors. Full hermetic coverage is possible.</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Services routing flows well on backward end around DIRC and on forward end around dRICH. Segmentation matches DIRC/</a:t>
                      </a:r>
                      <a:r>
                        <a:rPr lang="en-US" sz="1000" b="0" i="0" u="none" strike="noStrike" err="1">
                          <a:solidFill>
                            <a:srgbClr val="000000"/>
                          </a:solidFill>
                          <a:effectLst/>
                          <a:latin typeface="Aptos Narrow" panose="020B0004020202020204" pitchFamily="34" charset="0"/>
                        </a:rPr>
                        <a:t>oMPGD</a:t>
                      </a:r>
                      <a:r>
                        <a:rPr lang="en-US" sz="1000" b="0" i="0" u="none" strike="noStrike">
                          <a:solidFill>
                            <a:srgbClr val="000000"/>
                          </a:solidFill>
                          <a:effectLst/>
                          <a:latin typeface="Aptos Narrow" panose="020B0004020202020204" pitchFamily="34" charset="0"/>
                        </a:rPr>
                        <a:t>, EEEMCAL and rails, and </a:t>
                      </a:r>
                      <a:r>
                        <a:rPr lang="en-US" sz="1000" b="0" i="0" u="none" strike="noStrike" err="1">
                          <a:solidFill>
                            <a:srgbClr val="000000"/>
                          </a:solidFill>
                          <a:effectLst/>
                          <a:latin typeface="Aptos Narrow" panose="020B0004020202020204" pitchFamily="34" charset="0"/>
                        </a:rPr>
                        <a:t>dRICH</a:t>
                      </a:r>
                      <a:r>
                        <a:rPr lang="en-US" sz="1000" b="0" i="0" u="none" strike="noStrike">
                          <a:solidFill>
                            <a:srgbClr val="000000"/>
                          </a:solidFill>
                          <a:effectLst/>
                          <a:latin typeface="Aptos Narrow" panose="020B0004020202020204" pitchFamily="34" charset="0"/>
                        </a:rPr>
                        <a:t> for services.</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CYMBAL would have an increase in services</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1075471598"/>
                  </a:ext>
                </a:extLst>
              </a:tr>
              <a:tr h="125290">
                <a:tc>
                  <a:txBody>
                    <a:bodyPr/>
                    <a:lstStyle/>
                    <a:p>
                      <a:pPr algn="ctr" fontAlgn="ctr"/>
                      <a:r>
                        <a:rPr lang="en-US" sz="1000" b="1"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1"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extLst>
                  <a:ext uri="{0D108BD9-81ED-4DB2-BD59-A6C34878D82A}">
                    <a16:rowId xmlns:a16="http://schemas.microsoft.com/office/drawing/2014/main" val="1507196907"/>
                  </a:ext>
                </a:extLst>
              </a:tr>
              <a:tr h="553765">
                <a:tc rowSpan="2">
                  <a:txBody>
                    <a:bodyPr/>
                    <a:lstStyle/>
                    <a:p>
                      <a:pPr algn="ctr" fontAlgn="ctr"/>
                      <a:r>
                        <a:rPr lang="en-US" sz="1000" b="1" i="0" u="none" strike="noStrike">
                          <a:solidFill>
                            <a:srgbClr val="000000"/>
                          </a:solidFill>
                          <a:effectLst/>
                          <a:latin typeface="Aptos Narrow" panose="020B0004020202020204" pitchFamily="34" charset="0"/>
                        </a:rPr>
                        <a:t>EEEMCal and pfRICH rail locations</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1" i="0" u="none" strike="noStrike">
                          <a:solidFill>
                            <a:srgbClr val="000000"/>
                          </a:solidFill>
                          <a:effectLst/>
                          <a:latin typeface="Aptos Narrow" panose="020B0004020202020204" pitchFamily="34" charset="0"/>
                        </a:rPr>
                        <a:t>Option 3A</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EEEMCAL &amp; pfRICH are installed on (2) rails at 3 &amp; 9 O'clock</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EEEMCAL &amp; pfRICH are installed on (2) rails at 3 &amp; 9 O'clock. These rails are mounted onto the GST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EEEMCAL moves with the GST requiring less clearances</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2 sectors of cable tray lose most of their space, remaining 10 are left untouched</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442706199"/>
                  </a:ext>
                </a:extLst>
              </a:tr>
              <a:tr h="553765">
                <a:tc vMerge="1">
                  <a:txBody>
                    <a:bodyPr/>
                    <a:lstStyle/>
                    <a:p>
                      <a:endParaRPr lang="en-US"/>
                    </a:p>
                  </a:txBody>
                  <a:tcPr/>
                </a:tc>
                <a:tc>
                  <a:txBody>
                    <a:bodyPr/>
                    <a:lstStyle/>
                    <a:p>
                      <a:pPr algn="ctr" fontAlgn="ctr"/>
                      <a:r>
                        <a:rPr lang="en-US" sz="1000" b="1" i="0" u="none" strike="noStrike">
                          <a:solidFill>
                            <a:srgbClr val="000000"/>
                          </a:solidFill>
                          <a:effectLst/>
                          <a:latin typeface="Aptos Narrow" panose="020B0004020202020204" pitchFamily="34" charset="0"/>
                        </a:rPr>
                        <a:t>Option 3B</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ctr"/>
                      <a:r>
                        <a:rPr lang="en-US" sz="1000" b="0" i="0" u="none" strike="noStrike">
                          <a:solidFill>
                            <a:srgbClr val="000000"/>
                          </a:solidFill>
                          <a:effectLst/>
                          <a:latin typeface="Aptos Narrow" panose="020B0004020202020204" pitchFamily="34" charset="0"/>
                        </a:rPr>
                        <a:t>EEEMCAL &amp; pfRICH are installed on (4) rails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ctr"/>
                      <a:r>
                        <a:rPr lang="en-US" sz="1000" b="0" i="0" u="none" strike="noStrike">
                          <a:solidFill>
                            <a:srgbClr val="000000"/>
                          </a:solidFill>
                          <a:effectLst/>
                          <a:latin typeface="Aptos Narrow" panose="020B0004020202020204" pitchFamily="34" charset="0"/>
                        </a:rPr>
                        <a:t>EEEMCAL &amp; pfRICH are installed on (4) rails at 2, 5, 7, and 10 O'Clock. These rails would reach in-between the DIRC bar boxes and would be supported by the barrel EMCAL.</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ctr"/>
                      <a:r>
                        <a:rPr lang="en-US" sz="1000" b="0" i="0" u="none" strike="noStrike">
                          <a:solidFill>
                            <a:srgbClr val="000000"/>
                          </a:solidFill>
                          <a:effectLst/>
                          <a:latin typeface="Aptos Narrow" panose="020B0004020202020204" pitchFamily="34" charset="0"/>
                        </a:rPr>
                        <a:t>Space lost to rails is better distributed among the service's trays</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ctr"/>
                      <a:r>
                        <a:rPr lang="en-US" sz="1000" b="0" i="0" u="none" strike="noStrike">
                          <a:solidFill>
                            <a:srgbClr val="000000"/>
                          </a:solidFill>
                          <a:effectLst/>
                          <a:latin typeface="Aptos Narrow" panose="020B0004020202020204" pitchFamily="34" charset="0"/>
                        </a:rPr>
                        <a:t>Has to go to barrel EMCAL</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1827447696"/>
                  </a:ext>
                </a:extLst>
              </a:tr>
              <a:tr h="125290">
                <a:tc>
                  <a:txBody>
                    <a:bodyPr/>
                    <a:lstStyle/>
                    <a:p>
                      <a:pPr algn="ctr" fontAlgn="ctr"/>
                      <a:r>
                        <a:rPr lang="en-US" sz="1000" b="1"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1"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extLst>
                  <a:ext uri="{0D108BD9-81ED-4DB2-BD59-A6C34878D82A}">
                    <a16:rowId xmlns:a16="http://schemas.microsoft.com/office/drawing/2014/main" val="3598377753"/>
                  </a:ext>
                </a:extLst>
              </a:tr>
              <a:tr h="664518">
                <a:tc rowSpan="2">
                  <a:txBody>
                    <a:bodyPr/>
                    <a:lstStyle/>
                    <a:p>
                      <a:pPr algn="ctr" fontAlgn="ctr"/>
                      <a:r>
                        <a:rPr lang="en-US" sz="1000" b="1" i="0" u="none" strike="noStrike">
                          <a:solidFill>
                            <a:srgbClr val="000000"/>
                          </a:solidFill>
                          <a:effectLst/>
                          <a:latin typeface="Aptos Narrow" panose="020B0004020202020204" pitchFamily="34" charset="0"/>
                        </a:rPr>
                        <a:t>Beam pipe adjustment clearance location</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1" i="0" u="none" strike="noStrike">
                          <a:solidFill>
                            <a:srgbClr val="000000"/>
                          </a:solidFill>
                          <a:effectLst/>
                          <a:latin typeface="Aptos Narrow" panose="020B0004020202020204" pitchFamily="34" charset="0"/>
                        </a:rPr>
                        <a:t>Option 4A</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Beampipe stays with no adjustment and 5mm clearance</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Beampipe clearance stays the same at 5mm for the inner trackers. All adjustment for the beampipe is don’t via the cradle first then the GST. After the GST is adjusted then services can be connected. Once services are attached the GST will no longer be adjustable.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Keeps detector coverage around the beampipe</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1000" b="0" i="0" u="none" strike="noStrike">
                          <a:solidFill>
                            <a:srgbClr val="000000"/>
                          </a:solidFill>
                          <a:effectLst/>
                          <a:latin typeface="Aptos Narrow" panose="020B0004020202020204" pitchFamily="34" charset="0"/>
                        </a:rPr>
                        <a:t>Most likely no adjustment in GST after services are connected; needs more clearances for GST</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2364456667"/>
                  </a:ext>
                </a:extLst>
              </a:tr>
              <a:tr h="740660">
                <a:tc vMerge="1">
                  <a:txBody>
                    <a:bodyPr/>
                    <a:lstStyle/>
                    <a:p>
                      <a:endParaRPr lang="en-US"/>
                    </a:p>
                  </a:txBody>
                  <a:tcPr/>
                </a:tc>
                <a:tc>
                  <a:txBody>
                    <a:bodyPr/>
                    <a:lstStyle/>
                    <a:p>
                      <a:pPr algn="ctr" fontAlgn="ctr"/>
                      <a:r>
                        <a:rPr lang="en-US" sz="1000" b="1" i="0" u="none" strike="noStrike">
                          <a:solidFill>
                            <a:srgbClr val="000000"/>
                          </a:solidFill>
                          <a:effectLst/>
                          <a:latin typeface="Aptos Narrow" panose="020B0004020202020204" pitchFamily="34" charset="0"/>
                        </a:rPr>
                        <a:t>Option 4B</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ctr"/>
                      <a:r>
                        <a:rPr lang="en-US" sz="1000" b="0" i="0" u="none" strike="noStrike">
                          <a:solidFill>
                            <a:srgbClr val="000000"/>
                          </a:solidFill>
                          <a:effectLst/>
                          <a:latin typeface="Aptos Narrow" panose="020B0004020202020204" pitchFamily="34" charset="0"/>
                        </a:rPr>
                        <a:t>Beampipe get adjustment and 10mm clearance</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ctr"/>
                      <a:r>
                        <a:rPr lang="en-US" sz="1000" b="0" i="0" u="none" strike="noStrike">
                          <a:solidFill>
                            <a:srgbClr val="000000"/>
                          </a:solidFill>
                          <a:effectLst/>
                          <a:latin typeface="Aptos Narrow" panose="020B0004020202020204" pitchFamily="34" charset="0"/>
                        </a:rPr>
                        <a:t>Beampipe clearance for the inner trackers is increased to 1cm. Gross adjustments are still done via cradle. The GST will no longer have adjustment capabilities and can be installed on rails. This gives us back space that was used for the GST clearance and we can use that space for services.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ctr"/>
                      <a:r>
                        <a:rPr lang="en-US" sz="1000" b="0" i="0" u="none" strike="noStrike">
                          <a:solidFill>
                            <a:srgbClr val="000000"/>
                          </a:solidFill>
                          <a:effectLst/>
                          <a:latin typeface="Aptos Narrow" panose="020B0004020202020204" pitchFamily="34" charset="0"/>
                        </a:rPr>
                        <a:t>Beam pipe moveable within disks for alignment; Adjustment can easily meet +/-1mm; Can be done at any point; GST/PST can be installed on rails with less clearance; Potentially better for bakeout insulation; Less sensitive to future beampipe changes</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ctr"/>
                      <a:r>
                        <a:rPr lang="en-US" sz="1000" b="0" i="0" u="none" strike="noStrike">
                          <a:solidFill>
                            <a:srgbClr val="000000"/>
                          </a:solidFill>
                          <a:effectLst/>
                          <a:latin typeface="Aptos Narrow" panose="020B0004020202020204" pitchFamily="34" charset="0"/>
                        </a:rPr>
                        <a:t>Loss in detector coverage around the beampipe</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2863507829"/>
                  </a:ext>
                </a:extLst>
              </a:tr>
              <a:tr h="125290">
                <a:tc>
                  <a:txBody>
                    <a:bodyPr/>
                    <a:lstStyle/>
                    <a:p>
                      <a:pPr algn="ctr" fontAlgn="ctr"/>
                      <a:r>
                        <a:rPr lang="en-US" sz="1000" b="1"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1"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tc>
                  <a:txBody>
                    <a:bodyPr/>
                    <a:lstStyle/>
                    <a:p>
                      <a:pPr algn="ctr" fontAlgn="ctr"/>
                      <a:r>
                        <a:rPr lang="en-US" sz="1000" b="0" i="0" u="none" strike="noStrike">
                          <a:solidFill>
                            <a:srgbClr val="000000"/>
                          </a:solidFill>
                          <a:effectLst/>
                          <a:latin typeface="Aptos Narrow" panose="020B0004020202020204" pitchFamily="34" charset="0"/>
                        </a:rPr>
                        <a:t> </a:t>
                      </a:r>
                    </a:p>
                  </a:txBody>
                  <a:tcPr marL="3461" marR="3461" marT="3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5014"/>
                    </a:solidFill>
                  </a:tcPr>
                </a:tc>
                <a:extLst>
                  <a:ext uri="{0D108BD9-81ED-4DB2-BD59-A6C34878D82A}">
                    <a16:rowId xmlns:a16="http://schemas.microsoft.com/office/drawing/2014/main" val="3959396051"/>
                  </a:ext>
                </a:extLst>
              </a:tr>
            </a:tbl>
          </a:graphicData>
        </a:graphic>
      </p:graphicFrame>
      <p:sp>
        <p:nvSpPr>
          <p:cNvPr id="7" name="Content Placeholder 2">
            <a:extLst>
              <a:ext uri="{FF2B5EF4-FFF2-40B4-BE49-F238E27FC236}">
                <a16:creationId xmlns:a16="http://schemas.microsoft.com/office/drawing/2014/main" id="{0EEE03D9-A430-7869-5FF3-2A6D7795A07E}"/>
              </a:ext>
            </a:extLst>
          </p:cNvPr>
          <p:cNvSpPr>
            <a:spLocks noGrp="1"/>
          </p:cNvSpPr>
          <p:nvPr>
            <p:ph idx="1"/>
          </p:nvPr>
        </p:nvSpPr>
        <p:spPr>
          <a:xfrm>
            <a:off x="571500" y="761609"/>
            <a:ext cx="11499925" cy="710659"/>
          </a:xfrm>
        </p:spPr>
        <p:txBody>
          <a:bodyPr>
            <a:normAutofit/>
          </a:bodyPr>
          <a:lstStyle/>
          <a:p>
            <a:pPr marL="0" indent="0">
              <a:buNone/>
            </a:pPr>
            <a:r>
              <a:rPr lang="en-US" sz="1800"/>
              <a:t>We put together a list of options and decisions that need to be made within the detector.  A few options remain, and decisions will be made (None of these affect the </a:t>
            </a:r>
            <a:r>
              <a:rPr lang="en-US" sz="1800" err="1"/>
              <a:t>ToF</a:t>
            </a:r>
            <a:r>
              <a:rPr lang="en-US" sz="1800"/>
              <a:t> or CYMBAL envelopes).</a:t>
            </a:r>
          </a:p>
        </p:txBody>
      </p:sp>
    </p:spTree>
    <p:extLst>
      <p:ext uri="{BB962C8B-B14F-4D97-AF65-F5344CB8AC3E}">
        <p14:creationId xmlns:p14="http://schemas.microsoft.com/office/powerpoint/2010/main" val="3736340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D2A1-D706-A8C4-E3BD-E5023725FD74}"/>
              </a:ext>
            </a:extLst>
          </p:cNvPr>
          <p:cNvSpPr>
            <a:spLocks noGrp="1"/>
          </p:cNvSpPr>
          <p:nvPr>
            <p:ph type="title"/>
          </p:nvPr>
        </p:nvSpPr>
        <p:spPr/>
        <p:txBody>
          <a:bodyPr/>
          <a:lstStyle/>
          <a:p>
            <a:r>
              <a:rPr lang="en-US"/>
              <a:t>Forward Service Routing</a:t>
            </a:r>
          </a:p>
        </p:txBody>
      </p:sp>
      <p:pic>
        <p:nvPicPr>
          <p:cNvPr id="6" name="Picture 5">
            <a:extLst>
              <a:ext uri="{FF2B5EF4-FFF2-40B4-BE49-F238E27FC236}">
                <a16:creationId xmlns:a16="http://schemas.microsoft.com/office/drawing/2014/main" id="{28EAB460-A45F-F89A-17D4-63C6E31B80CB}"/>
              </a:ext>
            </a:extLst>
          </p:cNvPr>
          <p:cNvPicPr>
            <a:picLocks noChangeAspect="1"/>
          </p:cNvPicPr>
          <p:nvPr/>
        </p:nvPicPr>
        <p:blipFill>
          <a:blip r:embed="rId2"/>
          <a:stretch>
            <a:fillRect/>
          </a:stretch>
        </p:blipFill>
        <p:spPr>
          <a:xfrm>
            <a:off x="6231197" y="848929"/>
            <a:ext cx="5678493" cy="4865858"/>
          </a:xfrm>
          <a:prstGeom prst="rect">
            <a:avLst/>
          </a:prstGeom>
        </p:spPr>
      </p:pic>
      <p:pic>
        <p:nvPicPr>
          <p:cNvPr id="8" name="Picture 7">
            <a:extLst>
              <a:ext uri="{FF2B5EF4-FFF2-40B4-BE49-F238E27FC236}">
                <a16:creationId xmlns:a16="http://schemas.microsoft.com/office/drawing/2014/main" id="{E6E19A24-60DF-5521-D2A4-15C454CC42FA}"/>
              </a:ext>
            </a:extLst>
          </p:cNvPr>
          <p:cNvPicPr>
            <a:picLocks noChangeAspect="1"/>
          </p:cNvPicPr>
          <p:nvPr/>
        </p:nvPicPr>
        <p:blipFill>
          <a:blip r:embed="rId3"/>
          <a:stretch>
            <a:fillRect/>
          </a:stretch>
        </p:blipFill>
        <p:spPr>
          <a:xfrm>
            <a:off x="445624" y="1163888"/>
            <a:ext cx="5515180" cy="4530224"/>
          </a:xfrm>
          <a:prstGeom prst="rect">
            <a:avLst/>
          </a:prstGeom>
        </p:spPr>
      </p:pic>
    </p:spTree>
    <p:extLst>
      <p:ext uri="{BB962C8B-B14F-4D97-AF65-F5344CB8AC3E}">
        <p14:creationId xmlns:p14="http://schemas.microsoft.com/office/powerpoint/2010/main" val="4026838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9710-41AE-E1E0-011B-5AA3DD5DE8D0}"/>
              </a:ext>
            </a:extLst>
          </p:cNvPr>
          <p:cNvSpPr>
            <a:spLocks noGrp="1"/>
          </p:cNvSpPr>
          <p:nvPr>
            <p:ph type="title"/>
          </p:nvPr>
        </p:nvSpPr>
        <p:spPr/>
        <p:txBody>
          <a:bodyPr/>
          <a:lstStyle/>
          <a:p>
            <a:r>
              <a:rPr lang="en-US"/>
              <a:t>Backward Service Routing</a:t>
            </a:r>
          </a:p>
        </p:txBody>
      </p:sp>
      <p:pic>
        <p:nvPicPr>
          <p:cNvPr id="7" name="Content Placeholder 6">
            <a:extLst>
              <a:ext uri="{FF2B5EF4-FFF2-40B4-BE49-F238E27FC236}">
                <a16:creationId xmlns:a16="http://schemas.microsoft.com/office/drawing/2014/main" id="{C78CED3B-495F-DBB3-68AA-74258D45A723}"/>
              </a:ext>
            </a:extLst>
          </p:cNvPr>
          <p:cNvPicPr>
            <a:picLocks noGrp="1" noChangeAspect="1"/>
          </p:cNvPicPr>
          <p:nvPr>
            <p:ph idx="1"/>
          </p:nvPr>
        </p:nvPicPr>
        <p:blipFill>
          <a:blip r:embed="rId2">
            <a:clrChange>
              <a:clrFrom>
                <a:srgbClr val="1A1F25"/>
              </a:clrFrom>
              <a:clrTo>
                <a:srgbClr val="1A1F25">
                  <a:alpha val="0"/>
                </a:srgbClr>
              </a:clrTo>
            </a:clrChange>
          </a:blip>
          <a:stretch>
            <a:fillRect/>
          </a:stretch>
        </p:blipFill>
        <p:spPr>
          <a:xfrm rot="16200000">
            <a:off x="6315834" y="2111729"/>
            <a:ext cx="5314429" cy="2719337"/>
          </a:xfrm>
        </p:spPr>
      </p:pic>
      <p:pic>
        <p:nvPicPr>
          <p:cNvPr id="8" name="Picture 7">
            <a:extLst>
              <a:ext uri="{FF2B5EF4-FFF2-40B4-BE49-F238E27FC236}">
                <a16:creationId xmlns:a16="http://schemas.microsoft.com/office/drawing/2014/main" id="{6DF6DFB0-528E-2EDC-D453-F56AE71C0237}"/>
              </a:ext>
            </a:extLst>
          </p:cNvPr>
          <p:cNvPicPr>
            <a:picLocks noChangeAspect="1"/>
          </p:cNvPicPr>
          <p:nvPr/>
        </p:nvPicPr>
        <p:blipFill>
          <a:blip r:embed="rId3">
            <a:clrChange>
              <a:clrFrom>
                <a:srgbClr val="1A1F25"/>
              </a:clrFrom>
              <a:clrTo>
                <a:srgbClr val="1A1F25">
                  <a:alpha val="0"/>
                </a:srgbClr>
              </a:clrTo>
            </a:clrChange>
          </a:blip>
          <a:stretch>
            <a:fillRect/>
          </a:stretch>
        </p:blipFill>
        <p:spPr>
          <a:xfrm rot="5400000">
            <a:off x="833071" y="2018548"/>
            <a:ext cx="5205539" cy="2905700"/>
          </a:xfrm>
          <a:prstGeom prst="rect">
            <a:avLst/>
          </a:prstGeom>
        </p:spPr>
      </p:pic>
    </p:spTree>
    <p:extLst>
      <p:ext uri="{BB962C8B-B14F-4D97-AF65-F5344CB8AC3E}">
        <p14:creationId xmlns:p14="http://schemas.microsoft.com/office/powerpoint/2010/main" val="123088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50EA5-BCC7-71D3-E42A-4500F33D4CDA}"/>
              </a:ext>
            </a:extLst>
          </p:cNvPr>
          <p:cNvSpPr>
            <a:spLocks noGrp="1"/>
          </p:cNvSpPr>
          <p:nvPr>
            <p:ph type="title"/>
          </p:nvPr>
        </p:nvSpPr>
        <p:spPr/>
        <p:txBody>
          <a:bodyPr/>
          <a:lstStyle/>
          <a:p>
            <a:r>
              <a:rPr lang="en-US"/>
              <a:t>Serviceability Considerations</a:t>
            </a:r>
          </a:p>
        </p:txBody>
      </p:sp>
      <p:sp>
        <p:nvSpPr>
          <p:cNvPr id="3" name="Content Placeholder 2">
            <a:extLst>
              <a:ext uri="{FF2B5EF4-FFF2-40B4-BE49-F238E27FC236}">
                <a16:creationId xmlns:a16="http://schemas.microsoft.com/office/drawing/2014/main" id="{9B80A625-81A4-DAA5-E9E8-2A0232059E7C}"/>
              </a:ext>
            </a:extLst>
          </p:cNvPr>
          <p:cNvSpPr>
            <a:spLocks noGrp="1"/>
          </p:cNvSpPr>
          <p:nvPr>
            <p:ph idx="1"/>
          </p:nvPr>
        </p:nvSpPr>
        <p:spPr>
          <a:xfrm>
            <a:off x="571500" y="761609"/>
            <a:ext cx="11499925" cy="1592806"/>
          </a:xfrm>
        </p:spPr>
        <p:txBody>
          <a:bodyPr>
            <a:normAutofit fontScale="92500"/>
          </a:bodyPr>
          <a:lstStyle/>
          <a:p>
            <a:r>
              <a:rPr lang="en-US"/>
              <a:t>TOF and Cymbal connectors on backward side take up more space than cables. </a:t>
            </a:r>
          </a:p>
          <a:p>
            <a:pPr lvl="1"/>
            <a:r>
              <a:rPr lang="en-US"/>
              <a:t>Need connectors to see how we can get them to pass </a:t>
            </a:r>
            <a:r>
              <a:rPr lang="en-US" err="1"/>
              <a:t>EEEMCal</a:t>
            </a:r>
            <a:r>
              <a:rPr lang="en-US"/>
              <a:t>.</a:t>
            </a:r>
          </a:p>
          <a:p>
            <a:r>
              <a:rPr lang="en-US"/>
              <a:t>B0 to GST is 3.6m, forward half of barrel TOF and Cymbal are 1.75m and backward half of barrel TOF and Cymbal are 3.4m. May need to terminate backwards services earlier.</a:t>
            </a:r>
          </a:p>
          <a:p>
            <a:endParaRPr lang="en-US"/>
          </a:p>
        </p:txBody>
      </p:sp>
      <p:sp>
        <p:nvSpPr>
          <p:cNvPr id="4" name="Slide Number Placeholder 3">
            <a:extLst>
              <a:ext uri="{FF2B5EF4-FFF2-40B4-BE49-F238E27FC236}">
                <a16:creationId xmlns:a16="http://schemas.microsoft.com/office/drawing/2014/main" id="{630CB5DB-50FA-2FF9-935A-C850B5C02B06}"/>
              </a:ext>
            </a:extLst>
          </p:cNvPr>
          <p:cNvSpPr>
            <a:spLocks noGrp="1"/>
          </p:cNvSpPr>
          <p:nvPr>
            <p:ph type="sldNum" sz="quarter" idx="12"/>
          </p:nvPr>
        </p:nvSpPr>
        <p:spPr/>
        <p:txBody>
          <a:bodyPr/>
          <a:lstStyle/>
          <a:p>
            <a:fld id="{893C5830-40F3-F04E-B2E3-10E6672BA8FF}" type="slidenum">
              <a:rPr lang="en-US" smtClean="0"/>
              <a:pPr/>
              <a:t>8</a:t>
            </a:fld>
            <a:endParaRPr lang="en-US"/>
          </a:p>
        </p:txBody>
      </p:sp>
      <p:pic>
        <p:nvPicPr>
          <p:cNvPr id="6" name="Picture 5">
            <a:extLst>
              <a:ext uri="{FF2B5EF4-FFF2-40B4-BE49-F238E27FC236}">
                <a16:creationId xmlns:a16="http://schemas.microsoft.com/office/drawing/2014/main" id="{02C70ACF-0F69-EAC9-E66A-B3EC54DD1527}"/>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765605" y="2354415"/>
            <a:ext cx="11111713" cy="3698243"/>
          </a:xfrm>
          <a:prstGeom prst="rect">
            <a:avLst/>
          </a:prstGeom>
        </p:spPr>
      </p:pic>
      <p:cxnSp>
        <p:nvCxnSpPr>
          <p:cNvPr id="7" name="Straight Arrow Connector 6">
            <a:extLst>
              <a:ext uri="{FF2B5EF4-FFF2-40B4-BE49-F238E27FC236}">
                <a16:creationId xmlns:a16="http://schemas.microsoft.com/office/drawing/2014/main" id="{1F55D907-DC2B-879F-BAFF-CAAC83752CCF}"/>
              </a:ext>
            </a:extLst>
          </p:cNvPr>
          <p:cNvCxnSpPr/>
          <p:nvPr/>
        </p:nvCxnSpPr>
        <p:spPr>
          <a:xfrm>
            <a:off x="7545897" y="4450360"/>
            <a:ext cx="2327945" cy="0"/>
          </a:xfrm>
          <a:prstGeom prst="straightConnector1">
            <a:avLst/>
          </a:prstGeom>
          <a:ln w="3810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CD193761-D692-2560-75C0-9F30C7F36D1B}"/>
              </a:ext>
            </a:extLst>
          </p:cNvPr>
          <p:cNvSpPr txBox="1"/>
          <p:nvPr/>
        </p:nvSpPr>
        <p:spPr>
          <a:xfrm>
            <a:off x="8688899" y="4669582"/>
            <a:ext cx="697627" cy="369332"/>
          </a:xfrm>
          <a:prstGeom prst="rect">
            <a:avLst/>
          </a:prstGeom>
          <a:solidFill>
            <a:schemeClr val="bg1"/>
          </a:solidFill>
        </p:spPr>
        <p:txBody>
          <a:bodyPr wrap="none" rtlCol="0">
            <a:spAutoFit/>
          </a:bodyPr>
          <a:lstStyle/>
          <a:p>
            <a:r>
              <a:rPr lang="en-US"/>
              <a:t>3.6m</a:t>
            </a:r>
          </a:p>
        </p:txBody>
      </p:sp>
      <p:cxnSp>
        <p:nvCxnSpPr>
          <p:cNvPr id="9" name="Straight Arrow Connector 8">
            <a:extLst>
              <a:ext uri="{FF2B5EF4-FFF2-40B4-BE49-F238E27FC236}">
                <a16:creationId xmlns:a16="http://schemas.microsoft.com/office/drawing/2014/main" id="{158DFF86-5B2A-F13B-6CE6-C9B1FF488672}"/>
              </a:ext>
            </a:extLst>
          </p:cNvPr>
          <p:cNvCxnSpPr>
            <a:cxnSpLocks/>
          </p:cNvCxnSpPr>
          <p:nvPr/>
        </p:nvCxnSpPr>
        <p:spPr>
          <a:xfrm>
            <a:off x="6463717" y="4450360"/>
            <a:ext cx="1082180" cy="0"/>
          </a:xfrm>
          <a:prstGeom prst="straightConnector1">
            <a:avLst/>
          </a:prstGeom>
          <a:ln w="3810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53915715-C967-BF79-8B0E-C4BA40E9C124}"/>
              </a:ext>
            </a:extLst>
          </p:cNvPr>
          <p:cNvSpPr txBox="1"/>
          <p:nvPr/>
        </p:nvSpPr>
        <p:spPr>
          <a:xfrm>
            <a:off x="6641733" y="4669582"/>
            <a:ext cx="825867" cy="369332"/>
          </a:xfrm>
          <a:prstGeom prst="rect">
            <a:avLst/>
          </a:prstGeom>
          <a:solidFill>
            <a:schemeClr val="bg1"/>
          </a:solidFill>
        </p:spPr>
        <p:txBody>
          <a:bodyPr wrap="none" rtlCol="0">
            <a:spAutoFit/>
          </a:bodyPr>
          <a:lstStyle/>
          <a:p>
            <a:r>
              <a:rPr lang="en-US"/>
              <a:t>1.75m</a:t>
            </a:r>
          </a:p>
        </p:txBody>
      </p:sp>
      <p:cxnSp>
        <p:nvCxnSpPr>
          <p:cNvPr id="13" name="Straight Arrow Connector 12">
            <a:extLst>
              <a:ext uri="{FF2B5EF4-FFF2-40B4-BE49-F238E27FC236}">
                <a16:creationId xmlns:a16="http://schemas.microsoft.com/office/drawing/2014/main" id="{99380C38-89EA-C995-019F-92E781C180CC}"/>
              </a:ext>
            </a:extLst>
          </p:cNvPr>
          <p:cNvCxnSpPr>
            <a:cxnSpLocks/>
          </p:cNvCxnSpPr>
          <p:nvPr/>
        </p:nvCxnSpPr>
        <p:spPr>
          <a:xfrm>
            <a:off x="4353886" y="4450360"/>
            <a:ext cx="2109831" cy="0"/>
          </a:xfrm>
          <a:prstGeom prst="straightConnector1">
            <a:avLst/>
          </a:prstGeom>
          <a:ln w="3810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7FF820B2-5504-5A1E-1E33-95C26204B962}"/>
              </a:ext>
            </a:extLst>
          </p:cNvPr>
          <p:cNvSpPr txBox="1"/>
          <p:nvPr/>
        </p:nvSpPr>
        <p:spPr>
          <a:xfrm>
            <a:off x="5137334" y="4670907"/>
            <a:ext cx="697627" cy="369332"/>
          </a:xfrm>
          <a:prstGeom prst="rect">
            <a:avLst/>
          </a:prstGeom>
          <a:solidFill>
            <a:schemeClr val="bg1"/>
          </a:solidFill>
        </p:spPr>
        <p:txBody>
          <a:bodyPr wrap="none" rtlCol="0">
            <a:spAutoFit/>
          </a:bodyPr>
          <a:lstStyle/>
          <a:p>
            <a:r>
              <a:rPr lang="en-US"/>
              <a:t>3.4m</a:t>
            </a:r>
          </a:p>
        </p:txBody>
      </p:sp>
    </p:spTree>
    <p:extLst>
      <p:ext uri="{BB962C8B-B14F-4D97-AF65-F5344CB8AC3E}">
        <p14:creationId xmlns:p14="http://schemas.microsoft.com/office/powerpoint/2010/main" val="821933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D187-CD37-0F7A-0863-AA77C4950405}"/>
              </a:ext>
            </a:extLst>
          </p:cNvPr>
          <p:cNvSpPr>
            <a:spLocks noGrp="1"/>
          </p:cNvSpPr>
          <p:nvPr>
            <p:ph type="title"/>
          </p:nvPr>
        </p:nvSpPr>
        <p:spPr/>
        <p:txBody>
          <a:bodyPr/>
          <a:lstStyle/>
          <a:p>
            <a:r>
              <a:rPr lang="en-US"/>
              <a:t>Envelope Change</a:t>
            </a:r>
          </a:p>
        </p:txBody>
      </p:sp>
      <p:sp>
        <p:nvSpPr>
          <p:cNvPr id="3" name="Content Placeholder 2">
            <a:extLst>
              <a:ext uri="{FF2B5EF4-FFF2-40B4-BE49-F238E27FC236}">
                <a16:creationId xmlns:a16="http://schemas.microsoft.com/office/drawing/2014/main" id="{44AF2729-9A8E-133C-8A64-13CB2922C805}"/>
              </a:ext>
            </a:extLst>
          </p:cNvPr>
          <p:cNvSpPr>
            <a:spLocks noGrp="1"/>
          </p:cNvSpPr>
          <p:nvPr>
            <p:ph idx="1"/>
          </p:nvPr>
        </p:nvSpPr>
        <p:spPr>
          <a:xfrm>
            <a:off x="571500" y="761609"/>
            <a:ext cx="11499925" cy="5325155"/>
          </a:xfrm>
        </p:spPr>
        <p:txBody>
          <a:bodyPr>
            <a:normAutofit/>
          </a:bodyPr>
          <a:lstStyle/>
          <a:p>
            <a:r>
              <a:rPr lang="en-US"/>
              <a:t>+3cm CYMBAL ID shift out radially or -3cm MPGD Disks OD shift in radially </a:t>
            </a:r>
          </a:p>
          <a:p>
            <a:pPr lvl="1"/>
            <a:r>
              <a:rPr lang="en-US"/>
              <a:t>CYMBAL inner radius is 55cm</a:t>
            </a:r>
          </a:p>
          <a:p>
            <a:pPr lvl="2"/>
            <a:r>
              <a:rPr lang="en-US"/>
              <a:t>We need clearance to slide in and out, so we use 54cm for the outer radius of services</a:t>
            </a:r>
          </a:p>
          <a:p>
            <a:pPr lvl="1"/>
            <a:r>
              <a:rPr lang="en-US"/>
              <a:t>MPGD disks outer radius is 50cm</a:t>
            </a:r>
          </a:p>
          <a:p>
            <a:pPr lvl="1"/>
            <a:r>
              <a:rPr lang="en-US"/>
              <a:t>Need a total of 6.5cm between Cymbal and MPGD disks for SVT &amp; MPGD disk services</a:t>
            </a:r>
          </a:p>
          <a:p>
            <a:pPr lvl="1"/>
            <a:r>
              <a:rPr lang="en-US"/>
              <a:t>We have 1cm of space between CYMBAL and </a:t>
            </a:r>
            <a:r>
              <a:rPr lang="en-US" err="1"/>
              <a:t>ToF</a:t>
            </a:r>
            <a:r>
              <a:rPr lang="en-US"/>
              <a:t> that we can push CYMBAL out radially</a:t>
            </a:r>
          </a:p>
          <a:p>
            <a:pPr lvl="1"/>
            <a:r>
              <a:rPr lang="en-US"/>
              <a:t>CYMBAL’s envelope goes to 56cm to 61cm radially</a:t>
            </a:r>
          </a:p>
          <a:p>
            <a:pPr lvl="1"/>
            <a:r>
              <a:rPr lang="en-US"/>
              <a:t>MPGD Disk outer radius would go to 48cm</a:t>
            </a:r>
          </a:p>
        </p:txBody>
      </p:sp>
      <p:pic>
        <p:nvPicPr>
          <p:cNvPr id="5" name="Picture 4">
            <a:extLst>
              <a:ext uri="{FF2B5EF4-FFF2-40B4-BE49-F238E27FC236}">
                <a16:creationId xmlns:a16="http://schemas.microsoft.com/office/drawing/2014/main" id="{31D5C71F-3E26-6CF3-0445-FFA1CD3D0ADE}"/>
              </a:ext>
            </a:extLst>
          </p:cNvPr>
          <p:cNvPicPr>
            <a:picLocks noChangeAspect="1"/>
          </p:cNvPicPr>
          <p:nvPr/>
        </p:nvPicPr>
        <p:blipFill>
          <a:blip r:embed="rId2"/>
          <a:srcRect l="23846"/>
          <a:stretch>
            <a:fillRect/>
          </a:stretch>
        </p:blipFill>
        <p:spPr>
          <a:xfrm>
            <a:off x="6561607" y="3154931"/>
            <a:ext cx="5398068" cy="3080440"/>
          </a:xfrm>
          <a:prstGeom prst="rect">
            <a:avLst/>
          </a:prstGeom>
        </p:spPr>
      </p:pic>
    </p:spTree>
    <p:extLst>
      <p:ext uri="{BB962C8B-B14F-4D97-AF65-F5344CB8AC3E}">
        <p14:creationId xmlns:p14="http://schemas.microsoft.com/office/powerpoint/2010/main" val="2699993682"/>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1_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E3316556AA7A4EA1F8B9ECB88FA2CF" ma:contentTypeVersion="15" ma:contentTypeDescription="Create a new document." ma:contentTypeScope="" ma:versionID="17c6504fb2c51034425c7dc6b0104eb4">
  <xsd:schema xmlns:xsd="http://www.w3.org/2001/XMLSchema" xmlns:xs="http://www.w3.org/2001/XMLSchema" xmlns:p="http://schemas.microsoft.com/office/2006/metadata/properties" xmlns:ns3="14f7858e-08b4-4f24-be89-0b667272d509" xmlns:ns4="8e826b38-f663-481b-acd8-45a43f57f7ff" targetNamespace="http://schemas.microsoft.com/office/2006/metadata/properties" ma:root="true" ma:fieldsID="b0571787cb5230dda6a7dc044450e6d2" ns3:_="" ns4:_="">
    <xsd:import namespace="14f7858e-08b4-4f24-be89-0b667272d509"/>
    <xsd:import namespace="8e826b38-f663-481b-acd8-45a43f57f7f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Details" minOccurs="0"/>
                <xsd:element ref="ns4:SharingHintHash" minOccurs="0"/>
                <xsd:element ref="ns4:SharedWithUsers" minOccurs="0"/>
                <xsd:element ref="ns3:_activity" minOccurs="0"/>
                <xsd:element ref="ns3:MediaServiceObjectDetectorVersions"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7858e-08b4-4f24-be89-0b667272d5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826b38-f663-481b-acd8-45a43f57f7ff" elementFormDefault="qualified">
    <xsd:import namespace="http://schemas.microsoft.com/office/2006/documentManagement/types"/>
    <xsd:import namespace="http://schemas.microsoft.com/office/infopath/2007/PartnerControls"/>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14f7858e-08b4-4f24-be89-0b667272d50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0AAF8F-5928-4066-963E-69E9DCF075D8}">
  <ds:schemaRefs>
    <ds:schemaRef ds:uri="14f7858e-08b4-4f24-be89-0b667272d509"/>
    <ds:schemaRef ds:uri="8e826b38-f663-481b-acd8-45a43f57f7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65637A3-DEB1-4C7D-9F81-D2184D65C3B4}">
  <ds:schemaRefs>
    <ds:schemaRef ds:uri="14f7858e-08b4-4f24-be89-0b667272d509"/>
    <ds:schemaRef ds:uri="8e826b38-f663-481b-acd8-45a43f57f7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F209D19-ECD3-440E-A44C-BD3D2F2668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Application>Microsoft Office PowerPoint</Application>
  <PresentationFormat>Widescreen</PresentationFormat>
  <Slides>21</Slides>
  <Notes>1</Notes>
  <HiddenSlides>0</HiddenSlide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BNL</vt:lpstr>
      <vt:lpstr>1_BNL</vt:lpstr>
      <vt:lpstr>Integration, Installation and Infrastructure (Triple I Group) </vt:lpstr>
      <vt:lpstr>EPIC Maintenance Goals</vt:lpstr>
      <vt:lpstr>EPIC Maintenance Schedule</vt:lpstr>
      <vt:lpstr>Second Half of Slides</vt:lpstr>
      <vt:lpstr>Global Design Considerations</vt:lpstr>
      <vt:lpstr>Forward Service Routing</vt:lpstr>
      <vt:lpstr>Backward Service Routing</vt:lpstr>
      <vt:lpstr>Serviceability Considerations</vt:lpstr>
      <vt:lpstr>Envelope Change</vt:lpstr>
      <vt:lpstr>Backup Slides</vt:lpstr>
      <vt:lpstr>Requested Changes</vt:lpstr>
      <vt:lpstr>Option 1- 12 Sided Everything</vt:lpstr>
      <vt:lpstr>Option 2- Everything Circular</vt:lpstr>
      <vt:lpstr>Option 2- Everything Circular</vt:lpstr>
      <vt:lpstr>Option 3- Everything 12 sided, No GST</vt:lpstr>
      <vt:lpstr>Option 3- Everything 12 sided, No GST</vt:lpstr>
      <vt:lpstr>8 sides doesn’t work well</vt:lpstr>
      <vt:lpstr>8 sides doesn’t work well</vt:lpstr>
      <vt:lpstr>Overlapping the services for maintenance </vt:lpstr>
      <vt:lpstr>Move GST Adjustment to Beam pipe</vt:lpstr>
      <vt:lpstr>GST Options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Houston, Michelle</dc:creator>
  <cp:keywords/>
  <dc:description/>
  <cp:revision>1</cp:revision>
  <dcterms:created xsi:type="dcterms:W3CDTF">2023-09-12T20:43:32Z</dcterms:created>
  <dcterms:modified xsi:type="dcterms:W3CDTF">2025-06-24T13:06:14Z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0x010100A3E3316556AA7A4EA1F8B9ECB88FA2CF</vt:lpwstr>
  </property>
  <property fmtid="{D5CDD505-2E9C-101B-9397-08002B2CF9AE}" pid="3" name="MediaServiceImageTags">
    <vt:lpwstr/>
  </property>
</Properties>
</file>