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1" r:id="rId4"/>
    <p:sldId id="257" r:id="rId5"/>
    <p:sldId id="276" r:id="rId6"/>
    <p:sldId id="273" r:id="rId7"/>
    <p:sldId id="274" r:id="rId8"/>
    <p:sldId id="281" r:id="rId9"/>
    <p:sldId id="282" r:id="rId10"/>
    <p:sldId id="283" r:id="rId11"/>
    <p:sldId id="284" r:id="rId12"/>
    <p:sldId id="285" r:id="rId13"/>
    <p:sldId id="290" r:id="rId14"/>
    <p:sldId id="280" r:id="rId15"/>
    <p:sldId id="275" r:id="rId16"/>
    <p:sldId id="277" r:id="rId17"/>
    <p:sldId id="278" r:id="rId18"/>
    <p:sldId id="279" r:id="rId19"/>
    <p:sldId id="286" r:id="rId20"/>
    <p:sldId id="28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my Tsang" userId="b7eda030d1a7167a" providerId="LiveId" clId="{983D12D7-7806-4A60-850F-5E92BCDC8F76}"/>
    <pc:docChg chg="undo custSel addSld delSld modSld sldOrd">
      <pc:chgData name="Tommy Tsang" userId="b7eda030d1a7167a" providerId="LiveId" clId="{983D12D7-7806-4A60-850F-5E92BCDC8F76}" dt="2025-06-23T14:01:39.553" v="241" actId="1076"/>
      <pc:docMkLst>
        <pc:docMk/>
      </pc:docMkLst>
      <pc:sldChg chg="addSp delSp modSp mod ord">
        <pc:chgData name="Tommy Tsang" userId="b7eda030d1a7167a" providerId="LiveId" clId="{983D12D7-7806-4A60-850F-5E92BCDC8F76}" dt="2025-06-23T13:57:33.382" v="230"/>
        <pc:sldMkLst>
          <pc:docMk/>
          <pc:sldMk cId="3057555955" sldId="286"/>
        </pc:sldMkLst>
        <pc:spChg chg="add del mod">
          <ac:chgData name="Tommy Tsang" userId="b7eda030d1a7167a" providerId="LiveId" clId="{983D12D7-7806-4A60-850F-5E92BCDC8F76}" dt="2025-06-23T13:56:32.900" v="173" actId="22"/>
          <ac:spMkLst>
            <pc:docMk/>
            <pc:sldMk cId="3057555955" sldId="286"/>
            <ac:spMk id="4" creationId="{5C32254A-386E-3415-4C73-05106137F3A0}"/>
          </ac:spMkLst>
        </pc:spChg>
        <pc:spChg chg="add del mod">
          <ac:chgData name="Tommy Tsang" userId="b7eda030d1a7167a" providerId="LiveId" clId="{983D12D7-7806-4A60-850F-5E92BCDC8F76}" dt="2025-06-23T13:56:46.161" v="175" actId="22"/>
          <ac:spMkLst>
            <pc:docMk/>
            <pc:sldMk cId="3057555955" sldId="286"/>
            <ac:spMk id="8" creationId="{243116F6-F4D7-4640-0B2E-4A89210C00BF}"/>
          </ac:spMkLst>
        </pc:spChg>
        <pc:spChg chg="add mod">
          <ac:chgData name="Tommy Tsang" userId="b7eda030d1a7167a" providerId="LiveId" clId="{983D12D7-7806-4A60-850F-5E92BCDC8F76}" dt="2025-06-23T13:56:54.046" v="185" actId="20577"/>
          <ac:spMkLst>
            <pc:docMk/>
            <pc:sldMk cId="3057555955" sldId="286"/>
            <ac:spMk id="12" creationId="{778BE3FF-5473-325A-5A0E-52AD53297AC0}"/>
          </ac:spMkLst>
        </pc:spChg>
        <pc:spChg chg="add mod">
          <ac:chgData name="Tommy Tsang" userId="b7eda030d1a7167a" providerId="LiveId" clId="{983D12D7-7806-4A60-850F-5E92BCDC8F76}" dt="2025-06-23T13:57:26.035" v="228" actId="207"/>
          <ac:spMkLst>
            <pc:docMk/>
            <pc:sldMk cId="3057555955" sldId="286"/>
            <ac:spMk id="13" creationId="{16CEF431-F29D-214A-C2C9-45C8A66BB995}"/>
          </ac:spMkLst>
        </pc:spChg>
        <pc:picChg chg="add del mod ord">
          <ac:chgData name="Tommy Tsang" userId="b7eda030d1a7167a" providerId="LiveId" clId="{983D12D7-7806-4A60-850F-5E92BCDC8F76}" dt="2025-06-23T13:56:40.243" v="174" actId="478"/>
          <ac:picMkLst>
            <pc:docMk/>
            <pc:sldMk cId="3057555955" sldId="286"/>
            <ac:picMk id="6" creationId="{AA9E0A58-8563-A4EE-4BCD-177E27602A5F}"/>
          </ac:picMkLst>
        </pc:picChg>
        <pc:picChg chg="del">
          <ac:chgData name="Tommy Tsang" userId="b7eda030d1a7167a" providerId="LiveId" clId="{983D12D7-7806-4A60-850F-5E92BCDC8F76}" dt="2025-06-23T13:56:26.342" v="172" actId="478"/>
          <ac:picMkLst>
            <pc:docMk/>
            <pc:sldMk cId="3057555955" sldId="286"/>
            <ac:picMk id="9" creationId="{C0D9741D-8338-BDC9-9A5B-61DBA46FC01A}"/>
          </ac:picMkLst>
        </pc:picChg>
        <pc:picChg chg="add mod ord">
          <ac:chgData name="Tommy Tsang" userId="b7eda030d1a7167a" providerId="LiveId" clId="{983D12D7-7806-4A60-850F-5E92BCDC8F76}" dt="2025-06-23T13:56:46.161" v="175" actId="22"/>
          <ac:picMkLst>
            <pc:docMk/>
            <pc:sldMk cId="3057555955" sldId="286"/>
            <ac:picMk id="11" creationId="{94113C45-AFAC-F7DD-DC13-57CEAD482D8F}"/>
          </ac:picMkLst>
        </pc:picChg>
      </pc:sldChg>
      <pc:sldChg chg="add del ord">
        <pc:chgData name="Tommy Tsang" userId="b7eda030d1a7167a" providerId="LiveId" clId="{983D12D7-7806-4A60-850F-5E92BCDC8F76}" dt="2025-06-23T13:57:49.687" v="235" actId="47"/>
        <pc:sldMkLst>
          <pc:docMk/>
          <pc:sldMk cId="2154441618" sldId="287"/>
        </pc:sldMkLst>
      </pc:sldChg>
      <pc:sldChg chg="del">
        <pc:chgData name="Tommy Tsang" userId="b7eda030d1a7167a" providerId="LiveId" clId="{983D12D7-7806-4A60-850F-5E92BCDC8F76}" dt="2025-06-23T13:57:50.232" v="236" actId="47"/>
        <pc:sldMkLst>
          <pc:docMk/>
          <pc:sldMk cId="3094169457" sldId="288"/>
        </pc:sldMkLst>
      </pc:sldChg>
      <pc:sldChg chg="modSp new mod">
        <pc:chgData name="Tommy Tsang" userId="b7eda030d1a7167a" providerId="LiveId" clId="{983D12D7-7806-4A60-850F-5E92BCDC8F76}" dt="2025-06-23T13:44:18.020" v="171" actId="20577"/>
        <pc:sldMkLst>
          <pc:docMk/>
          <pc:sldMk cId="657888103" sldId="289"/>
        </pc:sldMkLst>
        <pc:spChg chg="mod">
          <ac:chgData name="Tommy Tsang" userId="b7eda030d1a7167a" providerId="LiveId" clId="{983D12D7-7806-4A60-850F-5E92BCDC8F76}" dt="2025-06-23T13:43:39.772" v="38" actId="20577"/>
          <ac:spMkLst>
            <pc:docMk/>
            <pc:sldMk cId="657888103" sldId="289"/>
            <ac:spMk id="2" creationId="{2C232079-C2BD-A273-88CC-5E35AA834D3D}"/>
          </ac:spMkLst>
        </pc:spChg>
        <pc:spChg chg="mod">
          <ac:chgData name="Tommy Tsang" userId="b7eda030d1a7167a" providerId="LiveId" clId="{983D12D7-7806-4A60-850F-5E92BCDC8F76}" dt="2025-06-23T13:44:18.020" v="171" actId="20577"/>
          <ac:spMkLst>
            <pc:docMk/>
            <pc:sldMk cId="657888103" sldId="289"/>
            <ac:spMk id="3" creationId="{4011E408-FD4F-6CEB-3B5B-CFDF4FB3369D}"/>
          </ac:spMkLst>
        </pc:spChg>
      </pc:sldChg>
      <pc:sldChg chg="addSp delSp modSp add mod">
        <pc:chgData name="Tommy Tsang" userId="b7eda030d1a7167a" providerId="LiveId" clId="{983D12D7-7806-4A60-850F-5E92BCDC8F76}" dt="2025-06-23T14:01:39.553" v="241" actId="1076"/>
        <pc:sldMkLst>
          <pc:docMk/>
          <pc:sldMk cId="959514032" sldId="290"/>
        </pc:sldMkLst>
        <pc:spChg chg="add del mod">
          <ac:chgData name="Tommy Tsang" userId="b7eda030d1a7167a" providerId="LiveId" clId="{983D12D7-7806-4A60-850F-5E92BCDC8F76}" dt="2025-06-23T14:01:34.407" v="239" actId="22"/>
          <ac:spMkLst>
            <pc:docMk/>
            <pc:sldMk cId="959514032" sldId="290"/>
            <ac:spMk id="4" creationId="{C9F29FF6-F7F9-E2DB-E4AA-533D22DD1E82}"/>
          </ac:spMkLst>
        </pc:spChg>
        <pc:picChg chg="add mod ord">
          <ac:chgData name="Tommy Tsang" userId="b7eda030d1a7167a" providerId="LiveId" clId="{983D12D7-7806-4A60-850F-5E92BCDC8F76}" dt="2025-06-23T14:01:39.553" v="241" actId="1076"/>
          <ac:picMkLst>
            <pc:docMk/>
            <pc:sldMk cId="959514032" sldId="290"/>
            <ac:picMk id="6" creationId="{F1FCE3B1-3E04-5D52-30E8-83C09EA0BD0D}"/>
          </ac:picMkLst>
        </pc:picChg>
        <pc:picChg chg="del">
          <ac:chgData name="Tommy Tsang" userId="b7eda030d1a7167a" providerId="LiveId" clId="{983D12D7-7806-4A60-850F-5E92BCDC8F76}" dt="2025-06-23T14:01:27.709" v="238" actId="478"/>
          <ac:picMkLst>
            <pc:docMk/>
            <pc:sldMk cId="959514032" sldId="290"/>
            <ac:picMk id="11" creationId="{0F1327BA-93C7-B823-69AE-7E56AF25EE47}"/>
          </ac:picMkLst>
        </pc:picChg>
      </pc:sldChg>
    </pc:docChg>
  </pc:docChgLst>
  <pc:docChgLst>
    <pc:chgData name="Tommy Tsang" userId="b7eda030d1a7167a" providerId="LiveId" clId="{9C0F88E6-9A5E-4DFA-AEF9-EB5A4B569ECA}"/>
    <pc:docChg chg="undo redo custSel addSld modSld">
      <pc:chgData name="Tommy Tsang" userId="b7eda030d1a7167a" providerId="LiveId" clId="{9C0F88E6-9A5E-4DFA-AEF9-EB5A4B569ECA}" dt="2025-06-22T03:19:45.959" v="307" actId="478"/>
      <pc:docMkLst>
        <pc:docMk/>
      </pc:docMkLst>
      <pc:sldChg chg="delSp mod">
        <pc:chgData name="Tommy Tsang" userId="b7eda030d1a7167a" providerId="LiveId" clId="{9C0F88E6-9A5E-4DFA-AEF9-EB5A4B569ECA}" dt="2025-06-22T03:19:44.296" v="306" actId="478"/>
        <pc:sldMkLst>
          <pc:docMk/>
          <pc:sldMk cId="3190746808" sldId="257"/>
        </pc:sldMkLst>
        <pc:spChg chg="del">
          <ac:chgData name="Tommy Tsang" userId="b7eda030d1a7167a" providerId="LiveId" clId="{9C0F88E6-9A5E-4DFA-AEF9-EB5A4B569ECA}" dt="2025-06-22T03:19:44.296" v="306" actId="478"/>
          <ac:spMkLst>
            <pc:docMk/>
            <pc:sldMk cId="3190746808" sldId="257"/>
            <ac:spMk id="9" creationId="{43C0E822-3153-49AF-A0C5-9B39BC1982A9}"/>
          </ac:spMkLst>
        </pc:spChg>
      </pc:sldChg>
      <pc:sldChg chg="modSp mod">
        <pc:chgData name="Tommy Tsang" userId="b7eda030d1a7167a" providerId="LiveId" clId="{9C0F88E6-9A5E-4DFA-AEF9-EB5A4B569ECA}" dt="2025-06-21T02:28:20.613" v="264" actId="20577"/>
        <pc:sldMkLst>
          <pc:docMk/>
          <pc:sldMk cId="2873414457" sldId="274"/>
        </pc:sldMkLst>
        <pc:spChg chg="mod">
          <ac:chgData name="Tommy Tsang" userId="b7eda030d1a7167a" providerId="LiveId" clId="{9C0F88E6-9A5E-4DFA-AEF9-EB5A4B569ECA}" dt="2025-06-21T02:28:20.613" v="264" actId="20577"/>
          <ac:spMkLst>
            <pc:docMk/>
            <pc:sldMk cId="2873414457" sldId="274"/>
            <ac:spMk id="3" creationId="{AC083AAD-CF2C-D20C-812D-949D457F331A}"/>
          </ac:spMkLst>
        </pc:spChg>
      </pc:sldChg>
      <pc:sldChg chg="delSp mod">
        <pc:chgData name="Tommy Tsang" userId="b7eda030d1a7167a" providerId="LiveId" clId="{9C0F88E6-9A5E-4DFA-AEF9-EB5A4B569ECA}" dt="2025-06-22T03:19:45.959" v="307" actId="478"/>
        <pc:sldMkLst>
          <pc:docMk/>
          <pc:sldMk cId="3237330344" sldId="276"/>
        </pc:sldMkLst>
        <pc:spChg chg="del">
          <ac:chgData name="Tommy Tsang" userId="b7eda030d1a7167a" providerId="LiveId" clId="{9C0F88E6-9A5E-4DFA-AEF9-EB5A4B569ECA}" dt="2025-06-22T03:19:45.959" v="307" actId="478"/>
          <ac:spMkLst>
            <pc:docMk/>
            <pc:sldMk cId="3237330344" sldId="276"/>
            <ac:spMk id="9" creationId="{4F62F962-7FEF-D747-01B2-E78AEB882309}"/>
          </ac:spMkLst>
        </pc:spChg>
      </pc:sldChg>
      <pc:sldChg chg="addSp delSp modSp mod">
        <pc:chgData name="Tommy Tsang" userId="b7eda030d1a7167a" providerId="LiveId" clId="{9C0F88E6-9A5E-4DFA-AEF9-EB5A4B569ECA}" dt="2025-06-21T02:02:35.793" v="91"/>
        <pc:sldMkLst>
          <pc:docMk/>
          <pc:sldMk cId="1767842046" sldId="277"/>
        </pc:sldMkLst>
        <pc:spChg chg="add mod">
          <ac:chgData name="Tommy Tsang" userId="b7eda030d1a7167a" providerId="LiveId" clId="{9C0F88E6-9A5E-4DFA-AEF9-EB5A4B569ECA}" dt="2025-06-21T02:01:54.262" v="56" actId="1076"/>
          <ac:spMkLst>
            <pc:docMk/>
            <pc:sldMk cId="1767842046" sldId="277"/>
            <ac:spMk id="19" creationId="{26C5A50D-9A7E-3182-6AEC-1CAE1E48025A}"/>
          </ac:spMkLst>
        </pc:spChg>
        <pc:spChg chg="add mod">
          <ac:chgData name="Tommy Tsang" userId="b7eda030d1a7167a" providerId="LiveId" clId="{9C0F88E6-9A5E-4DFA-AEF9-EB5A4B569ECA}" dt="2025-06-21T02:02:35.793" v="91"/>
          <ac:spMkLst>
            <pc:docMk/>
            <pc:sldMk cId="1767842046" sldId="277"/>
            <ac:spMk id="20" creationId="{AC594D72-EE3C-9178-F7D6-F64D5F82EF77}"/>
          </ac:spMkLst>
        </pc:spChg>
        <pc:spChg chg="add mod">
          <ac:chgData name="Tommy Tsang" userId="b7eda030d1a7167a" providerId="LiveId" clId="{9C0F88E6-9A5E-4DFA-AEF9-EB5A4B569ECA}" dt="2025-06-21T02:02:35.793" v="91"/>
          <ac:spMkLst>
            <pc:docMk/>
            <pc:sldMk cId="1767842046" sldId="277"/>
            <ac:spMk id="21" creationId="{935EFD9C-2FC7-847C-DEF9-1452DBBF43D7}"/>
          </ac:spMkLst>
        </pc:spChg>
        <pc:picChg chg="add mod modCrop">
          <ac:chgData name="Tommy Tsang" userId="b7eda030d1a7167a" providerId="LiveId" clId="{9C0F88E6-9A5E-4DFA-AEF9-EB5A4B569ECA}" dt="2025-06-21T02:01:29.196" v="24" actId="1076"/>
          <ac:picMkLst>
            <pc:docMk/>
            <pc:sldMk cId="1767842046" sldId="277"/>
            <ac:picMk id="18" creationId="{30FE4CB5-942A-93FC-3811-F34B15BCBC67}"/>
          </ac:picMkLst>
        </pc:picChg>
      </pc:sldChg>
      <pc:sldChg chg="addSp modSp mod">
        <pc:chgData name="Tommy Tsang" userId="b7eda030d1a7167a" providerId="LiveId" clId="{9C0F88E6-9A5E-4DFA-AEF9-EB5A4B569ECA}" dt="2025-06-21T02:04:59.354" v="162" actId="1076"/>
        <pc:sldMkLst>
          <pc:docMk/>
          <pc:sldMk cId="308938854" sldId="278"/>
        </pc:sldMkLst>
        <pc:spChg chg="add mod">
          <ac:chgData name="Tommy Tsang" userId="b7eda030d1a7167a" providerId="LiveId" clId="{9C0F88E6-9A5E-4DFA-AEF9-EB5A4B569ECA}" dt="2025-06-21T02:04:44.922" v="155"/>
          <ac:spMkLst>
            <pc:docMk/>
            <pc:sldMk cId="308938854" sldId="278"/>
            <ac:spMk id="15" creationId="{6D1808E7-B6F3-C44A-1766-58B0CA270104}"/>
          </ac:spMkLst>
        </pc:spChg>
        <pc:spChg chg="add mod">
          <ac:chgData name="Tommy Tsang" userId="b7eda030d1a7167a" providerId="LiveId" clId="{9C0F88E6-9A5E-4DFA-AEF9-EB5A4B569ECA}" dt="2025-06-21T02:04:48.408" v="156" actId="1076"/>
          <ac:spMkLst>
            <pc:docMk/>
            <pc:sldMk cId="308938854" sldId="278"/>
            <ac:spMk id="16" creationId="{4EB04C29-C7AB-0617-ED48-66B591DA90A4}"/>
          </ac:spMkLst>
        </pc:spChg>
        <pc:spChg chg="add mod">
          <ac:chgData name="Tommy Tsang" userId="b7eda030d1a7167a" providerId="LiveId" clId="{9C0F88E6-9A5E-4DFA-AEF9-EB5A4B569ECA}" dt="2025-06-21T02:04:52.649" v="158" actId="1076"/>
          <ac:spMkLst>
            <pc:docMk/>
            <pc:sldMk cId="308938854" sldId="278"/>
            <ac:spMk id="17" creationId="{AA10526C-DCAC-75B9-1920-D938C1AC76D3}"/>
          </ac:spMkLst>
        </pc:spChg>
        <pc:spChg chg="add mod">
          <ac:chgData name="Tommy Tsang" userId="b7eda030d1a7167a" providerId="LiveId" clId="{9C0F88E6-9A5E-4DFA-AEF9-EB5A4B569ECA}" dt="2025-06-21T02:04:50.377" v="157" actId="1076"/>
          <ac:spMkLst>
            <pc:docMk/>
            <pc:sldMk cId="308938854" sldId="278"/>
            <ac:spMk id="18" creationId="{6BAA21D9-9236-45C3-83DF-8AFCD168ED6F}"/>
          </ac:spMkLst>
        </pc:spChg>
        <pc:spChg chg="add mod">
          <ac:chgData name="Tommy Tsang" userId="b7eda030d1a7167a" providerId="LiveId" clId="{9C0F88E6-9A5E-4DFA-AEF9-EB5A4B569ECA}" dt="2025-06-21T02:04:55.398" v="160" actId="1076"/>
          <ac:spMkLst>
            <pc:docMk/>
            <pc:sldMk cId="308938854" sldId="278"/>
            <ac:spMk id="19" creationId="{030CD7DB-350D-6366-AA79-A2D283706F03}"/>
          </ac:spMkLst>
        </pc:spChg>
        <pc:spChg chg="add mod">
          <ac:chgData name="Tommy Tsang" userId="b7eda030d1a7167a" providerId="LiveId" clId="{9C0F88E6-9A5E-4DFA-AEF9-EB5A4B569ECA}" dt="2025-06-21T02:04:59.354" v="162" actId="1076"/>
          <ac:spMkLst>
            <pc:docMk/>
            <pc:sldMk cId="308938854" sldId="278"/>
            <ac:spMk id="20" creationId="{C9FBBDFF-099F-557F-FD23-780AC936E4C4}"/>
          </ac:spMkLst>
        </pc:spChg>
      </pc:sldChg>
      <pc:sldChg chg="addSp modSp mod">
        <pc:chgData name="Tommy Tsang" userId="b7eda030d1a7167a" providerId="LiveId" clId="{9C0F88E6-9A5E-4DFA-AEF9-EB5A4B569ECA}" dt="2025-06-21T02:04:32.957" v="154" actId="1037"/>
        <pc:sldMkLst>
          <pc:docMk/>
          <pc:sldMk cId="656637961" sldId="279"/>
        </pc:sldMkLst>
        <pc:spChg chg="add mod">
          <ac:chgData name="Tommy Tsang" userId="b7eda030d1a7167a" providerId="LiveId" clId="{9C0F88E6-9A5E-4DFA-AEF9-EB5A4B569ECA}" dt="2025-06-21T02:04:32.957" v="154" actId="1037"/>
          <ac:spMkLst>
            <pc:docMk/>
            <pc:sldMk cId="656637961" sldId="279"/>
            <ac:spMk id="7" creationId="{1E360A71-ABE7-1F7D-2567-AFD36002B710}"/>
          </ac:spMkLst>
        </pc:spChg>
        <pc:spChg chg="add mod">
          <ac:chgData name="Tommy Tsang" userId="b7eda030d1a7167a" providerId="LiveId" clId="{9C0F88E6-9A5E-4DFA-AEF9-EB5A4B569ECA}" dt="2025-06-21T02:04:32.957" v="154" actId="1037"/>
          <ac:spMkLst>
            <pc:docMk/>
            <pc:sldMk cId="656637961" sldId="279"/>
            <ac:spMk id="8" creationId="{F117214A-3DFE-7D87-609A-AF5FAE13CB8E}"/>
          </ac:spMkLst>
        </pc:spChg>
      </pc:sldChg>
      <pc:sldChg chg="addSp delSp modSp mod">
        <pc:chgData name="Tommy Tsang" userId="b7eda030d1a7167a" providerId="LiveId" clId="{9C0F88E6-9A5E-4DFA-AEF9-EB5A4B569ECA}" dt="2025-06-21T02:02:32.506" v="90" actId="1076"/>
        <pc:sldMkLst>
          <pc:docMk/>
          <pc:sldMk cId="1524363709" sldId="283"/>
        </pc:sldMkLst>
        <pc:spChg chg="add mod">
          <ac:chgData name="Tommy Tsang" userId="b7eda030d1a7167a" providerId="LiveId" clId="{9C0F88E6-9A5E-4DFA-AEF9-EB5A4B569ECA}" dt="2025-06-21T02:02:10.143" v="60" actId="1076"/>
          <ac:spMkLst>
            <pc:docMk/>
            <pc:sldMk cId="1524363709" sldId="283"/>
            <ac:spMk id="13" creationId="{A95106CA-AF03-8C08-130E-0E64A5ECF57B}"/>
          </ac:spMkLst>
        </pc:spChg>
        <pc:spChg chg="add mod">
          <ac:chgData name="Tommy Tsang" userId="b7eda030d1a7167a" providerId="LiveId" clId="{9C0F88E6-9A5E-4DFA-AEF9-EB5A4B569ECA}" dt="2025-06-21T02:02:19.616" v="73" actId="1076"/>
          <ac:spMkLst>
            <pc:docMk/>
            <pc:sldMk cId="1524363709" sldId="283"/>
            <ac:spMk id="15" creationId="{9FEA88A4-331E-066B-29A8-C1A420276B52}"/>
          </ac:spMkLst>
        </pc:spChg>
        <pc:spChg chg="add mod">
          <ac:chgData name="Tommy Tsang" userId="b7eda030d1a7167a" providerId="LiveId" clId="{9C0F88E6-9A5E-4DFA-AEF9-EB5A4B569ECA}" dt="2025-06-21T02:02:32.506" v="90" actId="1076"/>
          <ac:spMkLst>
            <pc:docMk/>
            <pc:sldMk cId="1524363709" sldId="283"/>
            <ac:spMk id="16" creationId="{DD308E03-67A0-0BCD-1051-790EA523D3FD}"/>
          </ac:spMkLst>
        </pc:spChg>
        <pc:picChg chg="add mod modCrop">
          <ac:chgData name="Tommy Tsang" userId="b7eda030d1a7167a" providerId="LiveId" clId="{9C0F88E6-9A5E-4DFA-AEF9-EB5A4B569ECA}" dt="2025-06-21T02:02:07.029" v="58" actId="732"/>
          <ac:picMkLst>
            <pc:docMk/>
            <pc:sldMk cId="1524363709" sldId="283"/>
            <ac:picMk id="11" creationId="{4DC7CF92-23A1-2B9D-C753-BBE04253229D}"/>
          </ac:picMkLst>
        </pc:picChg>
      </pc:sldChg>
      <pc:sldChg chg="addSp modSp mod">
        <pc:chgData name="Tommy Tsang" userId="b7eda030d1a7167a" providerId="LiveId" clId="{9C0F88E6-9A5E-4DFA-AEF9-EB5A4B569ECA}" dt="2025-06-21T02:03:55.562" v="136" actId="20577"/>
        <pc:sldMkLst>
          <pc:docMk/>
          <pc:sldMk cId="4040785429" sldId="284"/>
        </pc:sldMkLst>
        <pc:spChg chg="add mod">
          <ac:chgData name="Tommy Tsang" userId="b7eda030d1a7167a" providerId="LiveId" clId="{9C0F88E6-9A5E-4DFA-AEF9-EB5A4B569ECA}" dt="2025-06-21T02:03:37.615" v="125" actId="14100"/>
          <ac:spMkLst>
            <pc:docMk/>
            <pc:sldMk cId="4040785429" sldId="284"/>
            <ac:spMk id="9" creationId="{DD9DF5A6-FDF1-82CA-AA70-6334A981BA0E}"/>
          </ac:spMkLst>
        </pc:spChg>
        <pc:spChg chg="add mod">
          <ac:chgData name="Tommy Tsang" userId="b7eda030d1a7167a" providerId="LiveId" clId="{9C0F88E6-9A5E-4DFA-AEF9-EB5A4B569ECA}" dt="2025-06-21T02:03:32.255" v="121" actId="1076"/>
          <ac:spMkLst>
            <pc:docMk/>
            <pc:sldMk cId="4040785429" sldId="284"/>
            <ac:spMk id="10" creationId="{D0DB69BC-7E58-7C71-E03E-34DC66392400}"/>
          </ac:spMkLst>
        </pc:spChg>
        <pc:spChg chg="add mod">
          <ac:chgData name="Tommy Tsang" userId="b7eda030d1a7167a" providerId="LiveId" clId="{9C0F88E6-9A5E-4DFA-AEF9-EB5A4B569ECA}" dt="2025-06-21T02:03:55.562" v="136" actId="20577"/>
          <ac:spMkLst>
            <pc:docMk/>
            <pc:sldMk cId="4040785429" sldId="284"/>
            <ac:spMk id="11" creationId="{075A2047-233C-296D-B28A-23AF5EDC0966}"/>
          </ac:spMkLst>
        </pc:spChg>
        <pc:spChg chg="add mod">
          <ac:chgData name="Tommy Tsang" userId="b7eda030d1a7167a" providerId="LiveId" clId="{9C0F88E6-9A5E-4DFA-AEF9-EB5A4B569ECA}" dt="2025-06-21T02:03:51.276" v="131" actId="20577"/>
          <ac:spMkLst>
            <pc:docMk/>
            <pc:sldMk cId="4040785429" sldId="284"/>
            <ac:spMk id="13" creationId="{05253C9F-16DC-07A1-3828-EEC8352F03B7}"/>
          </ac:spMkLst>
        </pc:spChg>
        <pc:picChg chg="mod">
          <ac:chgData name="Tommy Tsang" userId="b7eda030d1a7167a" providerId="LiveId" clId="{9C0F88E6-9A5E-4DFA-AEF9-EB5A4B569ECA}" dt="2025-06-21T02:03:04.004" v="92" actId="1076"/>
          <ac:picMkLst>
            <pc:docMk/>
            <pc:sldMk cId="4040785429" sldId="284"/>
            <ac:picMk id="5" creationId="{84CAB27B-2463-AAB7-C3E7-96ED43C31944}"/>
          </ac:picMkLst>
        </pc:picChg>
      </pc:sldChg>
      <pc:sldChg chg="addSp modSp mod">
        <pc:chgData name="Tommy Tsang" userId="b7eda030d1a7167a" providerId="LiveId" clId="{9C0F88E6-9A5E-4DFA-AEF9-EB5A4B569ECA}" dt="2025-06-21T02:04:23.799" v="150" actId="1076"/>
        <pc:sldMkLst>
          <pc:docMk/>
          <pc:sldMk cId="828048951" sldId="285"/>
        </pc:sldMkLst>
        <pc:spChg chg="add mod">
          <ac:chgData name="Tommy Tsang" userId="b7eda030d1a7167a" providerId="LiveId" clId="{9C0F88E6-9A5E-4DFA-AEF9-EB5A4B569ECA}" dt="2025-06-21T02:04:08.965" v="138" actId="1076"/>
          <ac:spMkLst>
            <pc:docMk/>
            <pc:sldMk cId="828048951" sldId="285"/>
            <ac:spMk id="7" creationId="{825CCF07-A4CE-E333-CC98-8101D4C92A80}"/>
          </ac:spMkLst>
        </pc:spChg>
        <pc:spChg chg="add mod">
          <ac:chgData name="Tommy Tsang" userId="b7eda030d1a7167a" providerId="LiveId" clId="{9C0F88E6-9A5E-4DFA-AEF9-EB5A4B569ECA}" dt="2025-06-21T02:04:23.799" v="150" actId="1076"/>
          <ac:spMkLst>
            <pc:docMk/>
            <pc:sldMk cId="828048951" sldId="285"/>
            <ac:spMk id="8" creationId="{733BE932-1A0A-CCE0-CB90-D0FA86F44B3C}"/>
          </ac:spMkLst>
        </pc:spChg>
      </pc:sldChg>
      <pc:sldChg chg="addSp delSp modSp mod">
        <pc:chgData name="Tommy Tsang" userId="b7eda030d1a7167a" providerId="LiveId" clId="{9C0F88E6-9A5E-4DFA-AEF9-EB5A4B569ECA}" dt="2025-06-21T01:50:55.981" v="7" actId="1076"/>
        <pc:sldMkLst>
          <pc:docMk/>
          <pc:sldMk cId="3057555955" sldId="286"/>
        </pc:sldMkLst>
      </pc:sldChg>
      <pc:sldChg chg="modSp mod">
        <pc:chgData name="Tommy Tsang" userId="b7eda030d1a7167a" providerId="LiveId" clId="{9C0F88E6-9A5E-4DFA-AEF9-EB5A4B569ECA}" dt="2025-06-21T02:05:12.424" v="165" actId="732"/>
        <pc:sldMkLst>
          <pc:docMk/>
          <pc:sldMk cId="2154441618" sldId="287"/>
        </pc:sldMkLst>
      </pc:sldChg>
      <pc:sldChg chg="addSp delSp modSp new mod">
        <pc:chgData name="Tommy Tsang" userId="b7eda030d1a7167a" providerId="LiveId" clId="{9C0F88E6-9A5E-4DFA-AEF9-EB5A4B569ECA}" dt="2025-06-21T03:42:08.922" v="305" actId="1076"/>
        <pc:sldMkLst>
          <pc:docMk/>
          <pc:sldMk cId="3094169457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3A46B-9ACF-BBDA-8B93-5C873F0AC7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050130-D275-E7B6-9056-AB5DA01AC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B1B6C-3222-0867-FAD7-1DBE97666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1F2B7-B23D-6CE8-476D-157B3D3F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892BF-72A9-07A2-48C9-0FFE67CAC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8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068A9-66F4-BC50-554D-2DA24E940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9401F6-2616-A478-FE25-589509921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C7CD0-0D6F-47B1-C600-AE93C1E0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78920-3294-DC90-F438-6B5BFE774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7E066-51E2-3074-1E83-1146A4659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3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E9EA31-3661-F43C-971C-6F07E58209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65844D-08AF-0EE8-F7DE-8FC1F4C47E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15A6B-121C-C3E1-0470-11CD3A7C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8CE06-2005-EBCD-3895-09D751A1B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09863-599A-2F71-33B8-FD119F7F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6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DDA32-451C-BFC8-424A-9A7FBB9E5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259F-F43B-2ADE-4390-E79D55384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94E0F-81EA-59AC-BE40-F08EFB94B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AC810-8822-F602-EE2E-DB797540E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DEAF7-0B08-0040-4833-092A3BDB6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6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0A3C4-A4E5-67CF-98A0-038A507F6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15986-0D05-CF15-63A6-A02C0E374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8E472-F853-20C6-BF95-2B6444A15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5DDD-D051-C1E4-DC3D-DF737A73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94192-9A4C-20A9-03DD-6EC0E259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3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36FB9-EF9C-FCE3-6C56-5027B2106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DD829-EC16-166A-5413-0257FD2D78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2E247-3CAF-6163-D149-B53AF9EB9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221C4-C932-BFC2-7FF4-5704527E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1D0DA6-D801-64E5-F994-4158C1B0D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5441C-4131-2B8F-F8EC-CAE4534E1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FAC4E-EB46-3944-67A9-7CE871ACC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09A1D-6057-6103-7233-920A9A1FB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CF76CC-2F5E-24FB-E817-CE43F7B44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69B0B-AF17-7CB8-64E3-7CE647A64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5BCEFE-A0B8-3EAB-A3FC-C3A80B7B5D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DCBB0-DFFE-BE94-1590-795A88078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E60E44-DC53-EABB-2A67-D3AADBBC4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394087-8D01-B284-FAF8-A3BFAE165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7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857DA-E777-63CD-9B4E-6F34145A1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1F8151-7324-331E-47AB-81814AC1D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4B9B52-4F04-3D8F-0DFC-1C16D53F4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BD98C-D9CB-56F3-3461-60F35AC2D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8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211D17-7D7A-9A71-D71D-611AA2DB4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ED6F7A-A38B-9C41-7861-34F8D218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16FC7-50C3-EEF3-8024-76C473123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1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0999D-EC7D-8CEA-D04D-13877812A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F2400-CC76-6A2D-3379-DADD4F418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9983B-6B66-886B-809F-D356AFB32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9F7BF-1651-0298-65D4-AC4BC370B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A7782E-D3B3-EE7A-874B-0D08F515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15210-48D7-C161-60F3-C8D51685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60302-CDF6-E32C-3E3C-37DA08EB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55D06C-36FB-108E-7238-FFD6D2204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424528-0F46-1DE6-480B-CB9AC7AAF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AC666-49AF-E97A-BDDA-82FD78F5C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833F8-5722-713E-32F7-01270CC4D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46378-7980-63D6-8A60-688CBA5FE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68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87FF22-973F-AC59-892D-0F992FE4B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260EC-30CA-DFE4-80DC-397888A37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E98B-BCA4-ABE4-9E57-462C8D37B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F8141F-B13B-4F70-9360-58C15545B41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E9B5A-A5A4-5584-58C2-2E546BFB7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0EF7E-2081-2462-1D0D-C2218FA26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89BD53-3C71-47B1-9E69-5BC0D212B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0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84DF0-2343-9FB3-59FA-A7AE49A938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LGAD clusters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3076A-A107-CA37-D665-F809288570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54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6D491-7E2A-FE56-D723-784969C8B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9C353-C99C-815B-7367-35818C6F3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(Position resolution)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A0929-3AD5-7FE8-C484-E1FB11132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1485"/>
            <a:ext cx="10515600" cy="4351338"/>
          </a:xfrm>
        </p:spPr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5" name="Picture 4" descr="A screen shot of a computer screen&#10;&#10;AI-generated content may be incorrect.">
            <a:extLst>
              <a:ext uri="{FF2B5EF4-FFF2-40B4-BE49-F238E27FC236}">
                <a16:creationId xmlns:a16="http://schemas.microsoft.com/office/drawing/2014/main" id="{931D5B8B-E25C-1234-A005-C49E04F97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6" t="13884" r="5733" b="7241"/>
          <a:stretch>
            <a:fillRect/>
          </a:stretch>
        </p:blipFill>
        <p:spPr>
          <a:xfrm>
            <a:off x="8030577" y="3429000"/>
            <a:ext cx="3583981" cy="2502017"/>
          </a:xfrm>
          <a:prstGeom prst="rect">
            <a:avLst/>
          </a:prstGeom>
        </p:spPr>
      </p:pic>
      <p:pic>
        <p:nvPicPr>
          <p:cNvPr id="11" name="Picture 10" descr="A screen shot of a graph&#10;&#10;AI-generated content may be incorrect.">
            <a:extLst>
              <a:ext uri="{FF2B5EF4-FFF2-40B4-BE49-F238E27FC236}">
                <a16:creationId xmlns:a16="http://schemas.microsoft.com/office/drawing/2014/main" id="{4DC7CF92-23A1-2B9D-C753-BBE0425322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2" t="18154" r="5379" b="9680"/>
          <a:stretch>
            <a:fillRect/>
          </a:stretch>
        </p:blipFill>
        <p:spPr>
          <a:xfrm>
            <a:off x="1596571" y="3294743"/>
            <a:ext cx="4383315" cy="27359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95106CA-AF03-8C08-130E-0E64A5ECF57B}"/>
                  </a:ext>
                </a:extLst>
              </p:cNvPr>
              <p:cNvSpPr txBox="1"/>
              <p:nvPr/>
            </p:nvSpPr>
            <p:spPr>
              <a:xfrm>
                <a:off x="2815771" y="6080512"/>
                <a:ext cx="21905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𝑟𝑒𝑐𝑜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95106CA-AF03-8C08-130E-0E64A5ECF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771" y="6080512"/>
                <a:ext cx="2190536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9FEA88A4-331E-066B-29A8-C1A420276B52}"/>
              </a:ext>
            </a:extLst>
          </p:cNvPr>
          <p:cNvSpPr txBox="1"/>
          <p:nvPr/>
        </p:nvSpPr>
        <p:spPr>
          <a:xfrm>
            <a:off x="9505316" y="5938274"/>
            <a:ext cx="191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 (true)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308E03-67A0-0BCD-1051-790EA523D3FD}"/>
              </a:ext>
            </a:extLst>
          </p:cNvPr>
          <p:cNvSpPr txBox="1"/>
          <p:nvPr/>
        </p:nvSpPr>
        <p:spPr>
          <a:xfrm>
            <a:off x="6392772" y="4407017"/>
            <a:ext cx="191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 (</a:t>
            </a:r>
            <a:r>
              <a:rPr lang="en-US" dirty="0" err="1"/>
              <a:t>reco</a:t>
            </a:r>
            <a:r>
              <a:rPr lang="en-US" dirty="0"/>
              <a:t>) – Z (true)</a:t>
            </a:r>
          </a:p>
        </p:txBody>
      </p:sp>
    </p:spTree>
    <p:extLst>
      <p:ext uri="{BB962C8B-B14F-4D97-AF65-F5344CB8AC3E}">
        <p14:creationId xmlns:p14="http://schemas.microsoft.com/office/powerpoint/2010/main" val="1524363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CC80F-70E9-C976-C739-69301B910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E7DE-1456-432B-5A36-C85FB69E3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(time and </a:t>
            </a:r>
            <a:r>
              <a:rPr lang="en-US" dirty="0" err="1"/>
              <a:t>Edep</a:t>
            </a:r>
            <a:r>
              <a:rPr lang="en-US" dirty="0"/>
              <a:t> resolution)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E68AF-D070-AC67-1008-9546C2C80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5" name="Picture 4" descr="A screen shot of a graph&#10;&#10;AI-generated content may be incorrect.">
            <a:extLst>
              <a:ext uri="{FF2B5EF4-FFF2-40B4-BE49-F238E27FC236}">
                <a16:creationId xmlns:a16="http://schemas.microsoft.com/office/drawing/2014/main" id="{84CAB27B-2463-AAB7-C3E7-96ED43C31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7" t="14184" r="5179" b="8036"/>
          <a:stretch>
            <a:fillRect/>
          </a:stretch>
        </p:blipFill>
        <p:spPr>
          <a:xfrm>
            <a:off x="838200" y="2923563"/>
            <a:ext cx="4420999" cy="2948731"/>
          </a:xfrm>
          <a:prstGeom prst="rect">
            <a:avLst/>
          </a:prstGeom>
        </p:spPr>
      </p:pic>
      <p:pic>
        <p:nvPicPr>
          <p:cNvPr id="8" name="Picture 7" descr="A screen shot of a computer screen&#10;&#10;AI-generated content may be incorrect.">
            <a:extLst>
              <a:ext uri="{FF2B5EF4-FFF2-40B4-BE49-F238E27FC236}">
                <a16:creationId xmlns:a16="http://schemas.microsoft.com/office/drawing/2014/main" id="{2DC0BFB5-A97F-FB6F-2A85-2E66A2B81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0" t="14185" r="5036" b="6487"/>
          <a:stretch>
            <a:fillRect/>
          </a:stretch>
        </p:blipFill>
        <p:spPr>
          <a:xfrm>
            <a:off x="6354661" y="2923563"/>
            <a:ext cx="4420999" cy="30074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D9DF5A6-FDF1-82CA-AA70-6334A981BA0E}"/>
              </a:ext>
            </a:extLst>
          </p:cNvPr>
          <p:cNvSpPr txBox="1"/>
          <p:nvPr/>
        </p:nvSpPr>
        <p:spPr>
          <a:xfrm rot="16200000">
            <a:off x="-312105" y="3922926"/>
            <a:ext cx="1538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T(</a:t>
            </a:r>
            <a:r>
              <a:rPr lang="en-US" dirty="0" err="1"/>
              <a:t>reco</a:t>
            </a:r>
            <a:r>
              <a:rPr lang="en-US" dirty="0"/>
              <a:t>) (ns)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DB69BC-7E58-7C71-E03E-34DC66392400}"/>
              </a:ext>
            </a:extLst>
          </p:cNvPr>
          <p:cNvSpPr txBox="1"/>
          <p:nvPr/>
        </p:nvSpPr>
        <p:spPr>
          <a:xfrm>
            <a:off x="2220686" y="5872294"/>
            <a:ext cx="18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T(true) (ns)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5A2047-233C-296D-B28A-23AF5EDC0966}"/>
              </a:ext>
            </a:extLst>
          </p:cNvPr>
          <p:cNvSpPr txBox="1"/>
          <p:nvPr/>
        </p:nvSpPr>
        <p:spPr>
          <a:xfrm>
            <a:off x="7953828" y="5839963"/>
            <a:ext cx="18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E(true) (GeV)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253C9F-16DC-07A1-3828-EEC8352F03B7}"/>
              </a:ext>
            </a:extLst>
          </p:cNvPr>
          <p:cNvSpPr txBox="1"/>
          <p:nvPr/>
        </p:nvSpPr>
        <p:spPr>
          <a:xfrm rot="16200000">
            <a:off x="5400688" y="4126126"/>
            <a:ext cx="1538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</a:t>
            </a:r>
            <a:r>
              <a:rPr lang="en-US" dirty="0" err="1"/>
              <a:t>reco</a:t>
            </a:r>
            <a:r>
              <a:rPr lang="en-US" dirty="0"/>
              <a:t>) (GeV)</a:t>
            </a:r>
          </a:p>
        </p:txBody>
      </p:sp>
    </p:spTree>
    <p:extLst>
      <p:ext uri="{BB962C8B-B14F-4D97-AF65-F5344CB8AC3E}">
        <p14:creationId xmlns:p14="http://schemas.microsoft.com/office/powerpoint/2010/main" val="4040785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803FE-4893-A7BD-F0C0-B026C85B7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6E77E-C600-D1E2-6392-89132277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(time </a:t>
            </a:r>
            <a:r>
              <a:rPr lang="en-US" dirty="0" err="1"/>
              <a:t>sluewing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714B7-2380-2A36-2080-DFD509CA2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6" name="Picture 5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12EFC7E3-D43D-E4D9-FBD4-5F226100D3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2" t="14295" r="5104" b="6598"/>
          <a:stretch>
            <a:fillRect/>
          </a:stretch>
        </p:blipFill>
        <p:spPr>
          <a:xfrm>
            <a:off x="3770851" y="2927759"/>
            <a:ext cx="4404221" cy="29990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5CCF07-A4CE-E333-CC98-8101D4C92A80}"/>
              </a:ext>
            </a:extLst>
          </p:cNvPr>
          <p:cNvSpPr txBox="1"/>
          <p:nvPr/>
        </p:nvSpPr>
        <p:spPr>
          <a:xfrm>
            <a:off x="5275942" y="5926823"/>
            <a:ext cx="18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E(true) (GeV)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3BE932-1A0A-CCE0-CB90-D0FA86F44B3C}"/>
              </a:ext>
            </a:extLst>
          </p:cNvPr>
          <p:cNvSpPr txBox="1"/>
          <p:nvPr/>
        </p:nvSpPr>
        <p:spPr>
          <a:xfrm rot="16200000">
            <a:off x="2380296" y="4060813"/>
            <a:ext cx="2191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T(</a:t>
            </a:r>
            <a:r>
              <a:rPr lang="en-US" dirty="0" err="1"/>
              <a:t>reco</a:t>
            </a:r>
            <a:r>
              <a:rPr lang="en-US" dirty="0"/>
              <a:t>)-T(true) (ns)</a:t>
            </a:r>
          </a:p>
        </p:txBody>
      </p:sp>
    </p:spTree>
    <p:extLst>
      <p:ext uri="{BB962C8B-B14F-4D97-AF65-F5344CB8AC3E}">
        <p14:creationId xmlns:p14="http://schemas.microsoft.com/office/powerpoint/2010/main" val="828048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E5A7D-F7B0-3772-9471-6418E9CC9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1FCE3B1-3E04-5D52-30E8-83C09EA0BD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5406" y="1878528"/>
            <a:ext cx="7830755" cy="435133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01CBAA-E502-0D8B-84E1-D7E0ADF3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(number of clusters)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CACBA8-AF7F-F141-F524-C3DB860F6FD1}"/>
              </a:ext>
            </a:extLst>
          </p:cNvPr>
          <p:cNvSpPr txBox="1"/>
          <p:nvPr/>
        </p:nvSpPr>
        <p:spPr>
          <a:xfrm>
            <a:off x="4998720" y="6045200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 (mm)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4CB167-02AF-113D-368B-39EBA0A81A3E}"/>
              </a:ext>
            </a:extLst>
          </p:cNvPr>
          <p:cNvSpPr txBox="1"/>
          <p:nvPr/>
        </p:nvSpPr>
        <p:spPr>
          <a:xfrm>
            <a:off x="8392160" y="3230880"/>
            <a:ext cx="265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Red: True hits</a:t>
            </a:r>
          </a:p>
          <a:p>
            <a:r>
              <a:rPr lang="en-US" dirty="0">
                <a:solidFill>
                  <a:srgbClr val="7F7FD4"/>
                </a:solidFill>
              </a:rPr>
              <a:t>Blue: Reco hits</a:t>
            </a:r>
          </a:p>
        </p:txBody>
      </p:sp>
    </p:spTree>
    <p:extLst>
      <p:ext uri="{BB962C8B-B14F-4D97-AF65-F5344CB8AC3E}">
        <p14:creationId xmlns:p14="http://schemas.microsoft.com/office/powerpoint/2010/main" val="959514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3DEB3-4BCA-B2B5-DFA1-132CFDAFD6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Performance (default charge sharing)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19C3BB-3B5D-A175-CEC4-5527623015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sigma_sharingx</a:t>
            </a:r>
            <a:r>
              <a:rPr lang="en-US" dirty="0"/>
              <a:t> = 1e-5 * dd4hep::cm,</a:t>
            </a:r>
          </a:p>
          <a:p>
            <a:r>
              <a:rPr lang="en-US" dirty="0"/>
              <a:t> </a:t>
            </a:r>
            <a:r>
              <a:rPr lang="en-US" dirty="0" err="1"/>
              <a:t>sigma_sharingy</a:t>
            </a:r>
            <a:r>
              <a:rPr lang="en-US" dirty="0"/>
              <a:t> = 1e-5 * dd4hep::cm,</a:t>
            </a:r>
          </a:p>
        </p:txBody>
      </p:sp>
    </p:spTree>
    <p:extLst>
      <p:ext uri="{BB962C8B-B14F-4D97-AF65-F5344CB8AC3E}">
        <p14:creationId xmlns:p14="http://schemas.microsoft.com/office/powerpoint/2010/main" val="1952648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978BB-4971-8057-2375-9A3CE4A5B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(Position resolution)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39C88-159F-824F-A52A-4D9D470D1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34EBFF-5A7A-30AD-C198-AC2A19D4D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025" y="3329600"/>
            <a:ext cx="3791824" cy="23801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466B9D-3EFC-C129-1AB8-1E491BB298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59"/>
          <a:stretch>
            <a:fillRect/>
          </a:stretch>
        </p:blipFill>
        <p:spPr>
          <a:xfrm>
            <a:off x="4124226" y="3336966"/>
            <a:ext cx="3781729" cy="24274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7AC0EDF-2DBC-164F-47FA-E61436B17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2594" y="3380065"/>
            <a:ext cx="3929406" cy="249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371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051FA-71DE-286C-1334-EF22C41A7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ABB16-0660-DED8-8F9A-54E0A275E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(Position resolution)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48178-EEC2-1541-7247-9966D0338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1485"/>
            <a:ext cx="10515600" cy="4351338"/>
          </a:xfrm>
        </p:spPr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4D9A4A-454D-8981-6180-2D5ED2EB5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014" y="3202028"/>
            <a:ext cx="3905906" cy="2600169"/>
          </a:xfrm>
          <a:prstGeom prst="rect">
            <a:avLst/>
          </a:prstGeom>
        </p:spPr>
      </p:pic>
      <p:pic>
        <p:nvPicPr>
          <p:cNvPr id="18" name="Picture 17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30FE4CB5-942A-93FC-3811-F34B15BCBC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7" t="18716" r="5231" b="8777"/>
          <a:stretch>
            <a:fillRect/>
          </a:stretch>
        </p:blipFill>
        <p:spPr>
          <a:xfrm>
            <a:off x="1894114" y="3202028"/>
            <a:ext cx="4296229" cy="274882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6C5A50D-9A7E-3182-6AEC-1CAE1E48025A}"/>
                  </a:ext>
                </a:extLst>
              </p:cNvPr>
              <p:cNvSpPr txBox="1"/>
              <p:nvPr/>
            </p:nvSpPr>
            <p:spPr>
              <a:xfrm>
                <a:off x="3062514" y="5978157"/>
                <a:ext cx="21905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𝑟𝑒𝑐𝑜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6C5A50D-9A7E-3182-6AEC-1CAE1E480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514" y="5978157"/>
                <a:ext cx="2190536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AC594D72-EE3C-9178-F7D6-F64D5F82EF77}"/>
              </a:ext>
            </a:extLst>
          </p:cNvPr>
          <p:cNvSpPr txBox="1"/>
          <p:nvPr/>
        </p:nvSpPr>
        <p:spPr>
          <a:xfrm>
            <a:off x="9505316" y="5938274"/>
            <a:ext cx="191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 (true)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5EFD9C-2FC7-847C-DEF9-1452DBBF43D7}"/>
              </a:ext>
            </a:extLst>
          </p:cNvPr>
          <p:cNvSpPr txBox="1"/>
          <p:nvPr/>
        </p:nvSpPr>
        <p:spPr>
          <a:xfrm>
            <a:off x="6392772" y="4407017"/>
            <a:ext cx="191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 (</a:t>
            </a:r>
            <a:r>
              <a:rPr lang="en-US" dirty="0" err="1"/>
              <a:t>reco</a:t>
            </a:r>
            <a:r>
              <a:rPr lang="en-US" dirty="0"/>
              <a:t>) – Z (true)</a:t>
            </a:r>
          </a:p>
        </p:txBody>
      </p:sp>
    </p:spTree>
    <p:extLst>
      <p:ext uri="{BB962C8B-B14F-4D97-AF65-F5344CB8AC3E}">
        <p14:creationId xmlns:p14="http://schemas.microsoft.com/office/powerpoint/2010/main" val="1767842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70C96-C8CD-31B2-0F41-76D3D7758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3C2C2-12C6-E82B-F412-D28CC2719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(time and </a:t>
            </a:r>
            <a:r>
              <a:rPr lang="en-US" dirty="0" err="1"/>
              <a:t>Edep</a:t>
            </a:r>
            <a:r>
              <a:rPr lang="en-US" dirty="0"/>
              <a:t> resolution)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EACF8-5E76-34B7-7F4E-D3D40DCA4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2E1A63-AA82-4921-9C4B-56F011502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54" y="3345073"/>
            <a:ext cx="3552477" cy="22837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4658562-1FE9-6AC5-7458-97A29F814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5194" y="3247534"/>
            <a:ext cx="3647123" cy="24543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6A8BCA1-1DCA-CC31-765A-DC9D35898E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569" y="3278849"/>
            <a:ext cx="3568320" cy="242376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D1808E7-B6F3-C44A-1766-58B0CA270104}"/>
              </a:ext>
            </a:extLst>
          </p:cNvPr>
          <p:cNvSpPr txBox="1"/>
          <p:nvPr/>
        </p:nvSpPr>
        <p:spPr>
          <a:xfrm rot="16200000">
            <a:off x="-312105" y="3922926"/>
            <a:ext cx="1538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T(</a:t>
            </a:r>
            <a:r>
              <a:rPr lang="en-US" dirty="0" err="1"/>
              <a:t>reco</a:t>
            </a:r>
            <a:r>
              <a:rPr lang="en-US" dirty="0"/>
              <a:t>) (ns)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B04C29-C7AB-0617-ED48-66B591DA90A4}"/>
              </a:ext>
            </a:extLst>
          </p:cNvPr>
          <p:cNvSpPr txBox="1"/>
          <p:nvPr/>
        </p:nvSpPr>
        <p:spPr>
          <a:xfrm>
            <a:off x="1527631" y="5701920"/>
            <a:ext cx="18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T(true) (ns)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10526C-DCAC-75B9-1920-D938C1AC76D3}"/>
              </a:ext>
            </a:extLst>
          </p:cNvPr>
          <p:cNvSpPr txBox="1"/>
          <p:nvPr/>
        </p:nvSpPr>
        <p:spPr>
          <a:xfrm>
            <a:off x="5675085" y="5754775"/>
            <a:ext cx="18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E(true) (GeV)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AA21D9-9236-45C3-83DF-8AFCD168ED6F}"/>
              </a:ext>
            </a:extLst>
          </p:cNvPr>
          <p:cNvSpPr txBox="1"/>
          <p:nvPr/>
        </p:nvSpPr>
        <p:spPr>
          <a:xfrm rot="16200000">
            <a:off x="3598568" y="4118869"/>
            <a:ext cx="1538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</a:t>
            </a:r>
            <a:r>
              <a:rPr lang="en-US" dirty="0" err="1"/>
              <a:t>reco</a:t>
            </a:r>
            <a:r>
              <a:rPr lang="en-US" dirty="0"/>
              <a:t>) (GeV)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0CD7DB-350D-6366-AA79-A2D283706F03}"/>
              </a:ext>
            </a:extLst>
          </p:cNvPr>
          <p:cNvSpPr txBox="1"/>
          <p:nvPr/>
        </p:nvSpPr>
        <p:spPr>
          <a:xfrm>
            <a:off x="9546773" y="5719532"/>
            <a:ext cx="18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E(true) (GeV)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FBBDFF-099F-557F-FD23-780AC936E4C4}"/>
              </a:ext>
            </a:extLst>
          </p:cNvPr>
          <p:cNvSpPr txBox="1"/>
          <p:nvPr/>
        </p:nvSpPr>
        <p:spPr>
          <a:xfrm rot="16200000">
            <a:off x="7440596" y="4118868"/>
            <a:ext cx="1538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</a:t>
            </a:r>
            <a:r>
              <a:rPr lang="en-US" dirty="0" err="1"/>
              <a:t>reco</a:t>
            </a:r>
            <a:r>
              <a:rPr lang="en-US" dirty="0"/>
              <a:t>) (GeV)</a:t>
            </a:r>
          </a:p>
        </p:txBody>
      </p:sp>
    </p:spTree>
    <p:extLst>
      <p:ext uri="{BB962C8B-B14F-4D97-AF65-F5344CB8AC3E}">
        <p14:creationId xmlns:p14="http://schemas.microsoft.com/office/powerpoint/2010/main" val="308938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CF828-99A0-CDA5-1077-D74811F06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94CEB-5235-0AC9-C4B7-D9CD417D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(time </a:t>
            </a:r>
            <a:r>
              <a:rPr lang="en-US" dirty="0" err="1"/>
              <a:t>sluewing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81C2A-045E-1EE4-B6CB-D85ACF4B3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1B0A81-9229-FC9E-36FF-7D4812317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511" y="2635544"/>
            <a:ext cx="4953357" cy="335759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360A71-ABE7-1F7D-2567-AFD36002B710}"/>
              </a:ext>
            </a:extLst>
          </p:cNvPr>
          <p:cNvSpPr txBox="1"/>
          <p:nvPr/>
        </p:nvSpPr>
        <p:spPr>
          <a:xfrm>
            <a:off x="5254171" y="5926823"/>
            <a:ext cx="18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E(true) (GeV)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17214A-3DFE-7D87-609A-AF5FAE13CB8E}"/>
              </a:ext>
            </a:extLst>
          </p:cNvPr>
          <p:cNvSpPr txBox="1"/>
          <p:nvPr/>
        </p:nvSpPr>
        <p:spPr>
          <a:xfrm rot="16200000">
            <a:off x="2358525" y="4060813"/>
            <a:ext cx="2191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T(</a:t>
            </a:r>
            <a:r>
              <a:rPr lang="en-US" dirty="0" err="1"/>
              <a:t>reco</a:t>
            </a:r>
            <a:r>
              <a:rPr lang="en-US" dirty="0"/>
              <a:t>)-T(true) (ns)</a:t>
            </a:r>
          </a:p>
        </p:txBody>
      </p:sp>
    </p:spTree>
    <p:extLst>
      <p:ext uri="{BB962C8B-B14F-4D97-AF65-F5344CB8AC3E}">
        <p14:creationId xmlns:p14="http://schemas.microsoft.com/office/powerpoint/2010/main" val="656637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F827-86EC-3B57-9C0D-EF893810A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(number of clusters)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94113C45-AFAC-F7DD-DC13-57CEAD482D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1751" y="1825625"/>
            <a:ext cx="8348497" cy="4351338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78BE3FF-5473-325A-5A0E-52AD53297AC0}"/>
              </a:ext>
            </a:extLst>
          </p:cNvPr>
          <p:cNvSpPr txBox="1"/>
          <p:nvPr/>
        </p:nvSpPr>
        <p:spPr>
          <a:xfrm>
            <a:off x="4998720" y="6045200"/>
            <a:ext cx="2143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 (mm)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CEF431-F29D-214A-C2C9-45C8A66BB995}"/>
              </a:ext>
            </a:extLst>
          </p:cNvPr>
          <p:cNvSpPr txBox="1"/>
          <p:nvPr/>
        </p:nvSpPr>
        <p:spPr>
          <a:xfrm>
            <a:off x="8392160" y="3230880"/>
            <a:ext cx="2651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Red: True hits</a:t>
            </a:r>
          </a:p>
          <a:p>
            <a:r>
              <a:rPr lang="en-US" dirty="0">
                <a:solidFill>
                  <a:srgbClr val="7F7FD4"/>
                </a:solidFill>
              </a:rPr>
              <a:t>Blue: Reco hits</a:t>
            </a:r>
          </a:p>
        </p:txBody>
      </p:sp>
    </p:spTree>
    <p:extLst>
      <p:ext uri="{BB962C8B-B14F-4D97-AF65-F5344CB8AC3E}">
        <p14:creationId xmlns:p14="http://schemas.microsoft.com/office/powerpoint/2010/main" val="305755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AD36-6CC9-1722-717D-4C660C64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done: Digitization work-flow</a:t>
            </a: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D4BED7AF-FC5A-6644-E92A-41E6D2DDDC63}"/>
              </a:ext>
            </a:extLst>
          </p:cNvPr>
          <p:cNvSpPr/>
          <p:nvPr/>
        </p:nvSpPr>
        <p:spPr>
          <a:xfrm>
            <a:off x="283464" y="1830229"/>
            <a:ext cx="2770632" cy="877824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35D2DC-F290-37E4-D28A-05F93A9503C5}"/>
              </a:ext>
            </a:extLst>
          </p:cNvPr>
          <p:cNvSpPr txBox="1"/>
          <p:nvPr/>
        </p:nvSpPr>
        <p:spPr>
          <a:xfrm>
            <a:off x="1304544" y="2049971"/>
            <a:ext cx="155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Start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8CF52F5E-E947-7CF9-48C9-E6AB52CB7F35}"/>
              </a:ext>
            </a:extLst>
          </p:cNvPr>
          <p:cNvCxnSpPr>
            <a:cxnSpLocks/>
            <a:stCxn id="4" idx="2"/>
            <a:endCxn id="10" idx="1"/>
          </p:cNvCxnSpPr>
          <p:nvPr/>
        </p:nvCxnSpPr>
        <p:spPr>
          <a:xfrm rot="16200000" flipH="1">
            <a:off x="2054269" y="2322563"/>
            <a:ext cx="714924" cy="148590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3C0ED5D-8AA9-3F14-8EAE-FD08C6211D4F}"/>
              </a:ext>
            </a:extLst>
          </p:cNvPr>
          <p:cNvSpPr txBox="1"/>
          <p:nvPr/>
        </p:nvSpPr>
        <p:spPr>
          <a:xfrm>
            <a:off x="1751078" y="2847568"/>
            <a:ext cx="1975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/>
              <a:t>Geant</a:t>
            </a:r>
            <a:r>
              <a:rPr lang="en-US"/>
              <a:t> hit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DD4D7A-2493-4320-14B0-4921BCD3C532}"/>
              </a:ext>
            </a:extLst>
          </p:cNvPr>
          <p:cNvSpPr/>
          <p:nvPr/>
        </p:nvSpPr>
        <p:spPr>
          <a:xfrm>
            <a:off x="3154683" y="2952061"/>
            <a:ext cx="1126235" cy="9418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445D1D-7B00-9339-C0FD-AD62CACC5F7E}"/>
              </a:ext>
            </a:extLst>
          </p:cNvPr>
          <p:cNvSpPr txBox="1"/>
          <p:nvPr/>
        </p:nvSpPr>
        <p:spPr>
          <a:xfrm>
            <a:off x="3262885" y="3093812"/>
            <a:ext cx="1557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Charge sharing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8AAFFAC-9199-13F9-B020-E201389AA233}"/>
              </a:ext>
            </a:extLst>
          </p:cNvPr>
          <p:cNvCxnSpPr>
            <a:cxnSpLocks/>
          </p:cNvCxnSpPr>
          <p:nvPr/>
        </p:nvCxnSpPr>
        <p:spPr>
          <a:xfrm>
            <a:off x="4268074" y="3403513"/>
            <a:ext cx="127863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3A6AEEE-0180-2603-0DD3-9A91358FB86C}"/>
              </a:ext>
            </a:extLst>
          </p:cNvPr>
          <p:cNvSpPr txBox="1"/>
          <p:nvPr/>
        </p:nvSpPr>
        <p:spPr>
          <a:xfrm>
            <a:off x="4456939" y="2840613"/>
            <a:ext cx="1126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/>
              <a:t>Edep</a:t>
            </a:r>
            <a:r>
              <a:rPr lang="en-US"/>
              <a:t> in cells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02AA63B-3F1F-B543-D03E-AAF7F293C51F}"/>
              </a:ext>
            </a:extLst>
          </p:cNvPr>
          <p:cNvSpPr/>
          <p:nvPr/>
        </p:nvSpPr>
        <p:spPr>
          <a:xfrm>
            <a:off x="5559552" y="2946061"/>
            <a:ext cx="1298448" cy="9418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90A7BA-972D-319D-D96F-A3A8592FB5D9}"/>
              </a:ext>
            </a:extLst>
          </p:cNvPr>
          <p:cNvSpPr txBox="1"/>
          <p:nvPr/>
        </p:nvSpPr>
        <p:spPr>
          <a:xfrm>
            <a:off x="5559552" y="3093812"/>
            <a:ext cx="1557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Pulse Generation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755BE5F-9AC1-B27D-1BC2-7736F4937D7F}"/>
              </a:ext>
            </a:extLst>
          </p:cNvPr>
          <p:cNvCxnSpPr>
            <a:cxnSpLocks/>
          </p:cNvCxnSpPr>
          <p:nvPr/>
        </p:nvCxnSpPr>
        <p:spPr>
          <a:xfrm>
            <a:off x="6858000" y="3436749"/>
            <a:ext cx="127863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A048F50-D0F8-B0C4-F65B-773B4C5654C5}"/>
              </a:ext>
            </a:extLst>
          </p:cNvPr>
          <p:cNvSpPr/>
          <p:nvPr/>
        </p:nvSpPr>
        <p:spPr>
          <a:xfrm>
            <a:off x="8140442" y="2932597"/>
            <a:ext cx="1298448" cy="9418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3FB2AD-1374-D4CF-86C9-EB7F7126BCAE}"/>
              </a:ext>
            </a:extLst>
          </p:cNvPr>
          <p:cNvSpPr txBox="1"/>
          <p:nvPr/>
        </p:nvSpPr>
        <p:spPr>
          <a:xfrm>
            <a:off x="8140442" y="3080348"/>
            <a:ext cx="1557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Pulse Combiner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DB53616-0CE2-3D4A-7E5B-42994002ACE2}"/>
              </a:ext>
            </a:extLst>
          </p:cNvPr>
          <p:cNvSpPr txBox="1"/>
          <p:nvPr/>
        </p:nvSpPr>
        <p:spPr>
          <a:xfrm>
            <a:off x="4337364" y="3813898"/>
            <a:ext cx="11262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ADC and TDC values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626A74B-821A-7490-3CDD-5CD8EAF62302}"/>
              </a:ext>
            </a:extLst>
          </p:cNvPr>
          <p:cNvCxnSpPr/>
          <p:nvPr/>
        </p:nvCxnSpPr>
        <p:spPr>
          <a:xfrm>
            <a:off x="9438890" y="3416890"/>
            <a:ext cx="7913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B6B3559-EC71-D8AF-8D59-1177CE0592B1}"/>
              </a:ext>
            </a:extLst>
          </p:cNvPr>
          <p:cNvCxnSpPr>
            <a:cxnSpLocks/>
          </p:cNvCxnSpPr>
          <p:nvPr/>
        </p:nvCxnSpPr>
        <p:spPr>
          <a:xfrm>
            <a:off x="10230234" y="3417262"/>
            <a:ext cx="0" cy="12648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22C2DA4-9AB1-D8FD-0BFB-BF36D872A9F6}"/>
              </a:ext>
            </a:extLst>
          </p:cNvPr>
          <p:cNvCxnSpPr>
            <a:cxnSpLocks/>
          </p:cNvCxnSpPr>
          <p:nvPr/>
        </p:nvCxnSpPr>
        <p:spPr>
          <a:xfrm flipH="1">
            <a:off x="9631581" y="4682158"/>
            <a:ext cx="59865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69DAA6B0-8406-F637-94B4-70B2AB023BDC}"/>
              </a:ext>
            </a:extLst>
          </p:cNvPr>
          <p:cNvSpPr/>
          <p:nvPr/>
        </p:nvSpPr>
        <p:spPr>
          <a:xfrm>
            <a:off x="8000122" y="4203594"/>
            <a:ext cx="1631459" cy="9418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E6AC630-4B11-208D-171E-25BEFC01D525}"/>
              </a:ext>
            </a:extLst>
          </p:cNvPr>
          <p:cNvSpPr txBox="1"/>
          <p:nvPr/>
        </p:nvSpPr>
        <p:spPr>
          <a:xfrm>
            <a:off x="7994595" y="4318107"/>
            <a:ext cx="1557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Pulse Discretization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9293DB1-CA61-FA68-27B9-D7AA5AAD45D2}"/>
              </a:ext>
            </a:extLst>
          </p:cNvPr>
          <p:cNvSpPr/>
          <p:nvPr/>
        </p:nvSpPr>
        <p:spPr>
          <a:xfrm>
            <a:off x="5282054" y="4211243"/>
            <a:ext cx="1631459" cy="9418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6C808C-AABD-8B34-D48C-8C5ED6CD87C2}"/>
              </a:ext>
            </a:extLst>
          </p:cNvPr>
          <p:cNvSpPr txBox="1"/>
          <p:nvPr/>
        </p:nvSpPr>
        <p:spPr>
          <a:xfrm>
            <a:off x="5435443" y="4348609"/>
            <a:ext cx="1557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Pulse Digitization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ECE4904-1619-A9EE-E07E-DC35BAA784FC}"/>
              </a:ext>
            </a:extLst>
          </p:cNvPr>
          <p:cNvCxnSpPr>
            <a:cxnSpLocks/>
          </p:cNvCxnSpPr>
          <p:nvPr/>
        </p:nvCxnSpPr>
        <p:spPr>
          <a:xfrm flipH="1">
            <a:off x="6939713" y="4682158"/>
            <a:ext cx="1028682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0ED9E3C-4D94-9ED3-85A3-0600D4A40242}"/>
              </a:ext>
            </a:extLst>
          </p:cNvPr>
          <p:cNvCxnSpPr>
            <a:cxnSpLocks/>
          </p:cNvCxnSpPr>
          <p:nvPr/>
        </p:nvCxnSpPr>
        <p:spPr>
          <a:xfrm flipH="1">
            <a:off x="4253368" y="4682158"/>
            <a:ext cx="1028682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18BF7020-4EF0-CFA3-9C83-5323D66AE0EE}"/>
              </a:ext>
            </a:extLst>
          </p:cNvPr>
          <p:cNvSpPr/>
          <p:nvPr/>
        </p:nvSpPr>
        <p:spPr>
          <a:xfrm>
            <a:off x="2856509" y="4176381"/>
            <a:ext cx="1347699" cy="9418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51374E5-E2B9-EDC3-BFD5-9FB96AF311D8}"/>
              </a:ext>
            </a:extLst>
          </p:cNvPr>
          <p:cNvSpPr txBox="1"/>
          <p:nvPr/>
        </p:nvSpPr>
        <p:spPr>
          <a:xfrm>
            <a:off x="2882709" y="4468630"/>
            <a:ext cx="155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Calibration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29397D6-B990-6552-EFA9-BA7B3E87DE68}"/>
              </a:ext>
            </a:extLst>
          </p:cNvPr>
          <p:cNvSpPr/>
          <p:nvPr/>
        </p:nvSpPr>
        <p:spPr>
          <a:xfrm>
            <a:off x="838200" y="4170356"/>
            <a:ext cx="1347699" cy="9418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7F53F4A-00EA-0E4A-396B-B148F6FC30F6}"/>
              </a:ext>
            </a:extLst>
          </p:cNvPr>
          <p:cNvSpPr txBox="1"/>
          <p:nvPr/>
        </p:nvSpPr>
        <p:spPr>
          <a:xfrm>
            <a:off x="913984" y="4456606"/>
            <a:ext cx="155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Clustering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6291C92-D818-3716-B3FD-879B53790A63}"/>
              </a:ext>
            </a:extLst>
          </p:cNvPr>
          <p:cNvCxnSpPr>
            <a:cxnSpLocks/>
          </p:cNvCxnSpPr>
          <p:nvPr/>
        </p:nvCxnSpPr>
        <p:spPr>
          <a:xfrm flipH="1">
            <a:off x="2203822" y="4626754"/>
            <a:ext cx="57322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5F4FA98F-FDE2-EF54-D998-0253D2E34317}"/>
              </a:ext>
            </a:extLst>
          </p:cNvPr>
          <p:cNvSpPr/>
          <p:nvPr/>
        </p:nvSpPr>
        <p:spPr>
          <a:xfrm>
            <a:off x="190499" y="3966414"/>
            <a:ext cx="4132761" cy="27609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D2B22-AA98-5C3E-EFF3-649A31B55479}"/>
              </a:ext>
            </a:extLst>
          </p:cNvPr>
          <p:cNvSpPr/>
          <p:nvPr/>
        </p:nvSpPr>
        <p:spPr>
          <a:xfrm>
            <a:off x="283464" y="5846543"/>
            <a:ext cx="1347699" cy="7371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4022AF-F11F-1AC7-9336-35F66C4651A8}"/>
              </a:ext>
            </a:extLst>
          </p:cNvPr>
          <p:cNvSpPr txBox="1"/>
          <p:nvPr/>
        </p:nvSpPr>
        <p:spPr>
          <a:xfrm>
            <a:off x="288979" y="5950144"/>
            <a:ext cx="1557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Cluster</a:t>
            </a:r>
          </a:p>
          <a:p>
            <a:r>
              <a:rPr lang="en-US" dirty="0">
                <a:solidFill>
                  <a:schemeClr val="bg1"/>
                </a:solidFill>
              </a:rPr>
              <a:t>Association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C7A451-618F-A1B1-094B-9CB32EB8E3AA}"/>
              </a:ext>
            </a:extLst>
          </p:cNvPr>
          <p:cNvSpPr/>
          <p:nvPr/>
        </p:nvSpPr>
        <p:spPr>
          <a:xfrm>
            <a:off x="2920375" y="5846699"/>
            <a:ext cx="1347699" cy="74035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3C4AE5-4196-98B9-4D14-995F3D00E57D}"/>
              </a:ext>
            </a:extLst>
          </p:cNvPr>
          <p:cNvSpPr txBox="1"/>
          <p:nvPr/>
        </p:nvSpPr>
        <p:spPr>
          <a:xfrm>
            <a:off x="2947418" y="6096323"/>
            <a:ext cx="155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Tracking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FEA24ED-B89F-43D8-B381-519C3C0B5F74}"/>
              </a:ext>
            </a:extLst>
          </p:cNvPr>
          <p:cNvCxnSpPr>
            <a:cxnSpLocks/>
            <a:stCxn id="37" idx="2"/>
          </p:cNvCxnSpPr>
          <p:nvPr/>
        </p:nvCxnSpPr>
        <p:spPr>
          <a:xfrm flipH="1">
            <a:off x="781128" y="5112188"/>
            <a:ext cx="730922" cy="7343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68B971A-057C-A04C-2492-945DC4A6500B}"/>
              </a:ext>
            </a:extLst>
          </p:cNvPr>
          <p:cNvCxnSpPr>
            <a:cxnSpLocks/>
            <a:stCxn id="37" idx="2"/>
            <a:endCxn id="25" idx="0"/>
          </p:cNvCxnSpPr>
          <p:nvPr/>
        </p:nvCxnSpPr>
        <p:spPr>
          <a:xfrm>
            <a:off x="1512050" y="5112188"/>
            <a:ext cx="2082175" cy="734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73FBF7E8-3E9A-B8D4-DF31-4FB869539D95}"/>
              </a:ext>
            </a:extLst>
          </p:cNvPr>
          <p:cNvSpPr txBox="1"/>
          <p:nvPr/>
        </p:nvSpPr>
        <p:spPr>
          <a:xfrm>
            <a:off x="1067743" y="5369375"/>
            <a:ext cx="2186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Measurement2D</a:t>
            </a:r>
          </a:p>
        </p:txBody>
      </p:sp>
    </p:spTree>
    <p:extLst>
      <p:ext uri="{BB962C8B-B14F-4D97-AF65-F5344CB8AC3E}">
        <p14:creationId xmlns:p14="http://schemas.microsoft.com/office/powerpoint/2010/main" val="4038144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2079-C2BD-A273-88CC-5E35AA834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do after this pull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1E408-FD4F-6CEB-3B5B-CFDF4FB33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clustering algorithm that my advisor’s students are working on.</a:t>
            </a:r>
          </a:p>
          <a:p>
            <a:r>
              <a:rPr lang="en-US" dirty="0"/>
              <a:t>Add noise to pulses</a:t>
            </a:r>
          </a:p>
          <a:p>
            <a:r>
              <a:rPr lang="en-US" dirty="0"/>
              <a:t>Apply everything to ETOF. </a:t>
            </a:r>
          </a:p>
        </p:txBody>
      </p:sp>
    </p:spTree>
    <p:extLst>
      <p:ext uri="{BB962C8B-B14F-4D97-AF65-F5344CB8AC3E}">
        <p14:creationId xmlns:p14="http://schemas.microsoft.com/office/powerpoint/2010/main" val="657888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79E10-64EC-AA88-76B0-4B4E679BC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LGADHitCalibration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6FCCE-FC9C-EFB2-A1B6-99F9F03FD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ADC/TDC values back into time and charge.</a:t>
            </a:r>
          </a:p>
          <a:p>
            <a:r>
              <a:rPr lang="en-US" dirty="0"/>
              <a:t>Currently it’s just a linear function. Time work correction TBD.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393EE0-AF2C-6505-69FA-EDB66FF0A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945" y="3320642"/>
            <a:ext cx="9444806" cy="155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48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08032-9FBA-B4EA-F340-0FD8BE80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LGADClustering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F42E3-AA72-F0A2-FADA-97E32ED0F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2086" cy="4351338"/>
          </a:xfrm>
        </p:spPr>
        <p:txBody>
          <a:bodyPr>
            <a:normAutofit/>
          </a:bodyPr>
          <a:lstStyle/>
          <a:p>
            <a:r>
              <a:rPr lang="en-US" dirty="0"/>
              <a:t>Group hits into clusters.</a:t>
            </a:r>
          </a:p>
          <a:p>
            <a:r>
              <a:rPr lang="en-US" dirty="0"/>
              <a:t>Two hits belong to the same cluster if: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Their cells are neighbors.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Time difference between the 2 hits &lt; 1 ns.</a:t>
            </a:r>
          </a:p>
          <a:p>
            <a:r>
              <a:rPr lang="en-US" dirty="0"/>
              <a:t>Use union-find by rank algorithm with path compression to group all hits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B172522-DCDE-0F16-2C79-1F4AC836C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719855"/>
              </p:ext>
            </p:extLst>
          </p:nvPr>
        </p:nvGraphicFramePr>
        <p:xfrm>
          <a:off x="7322457" y="578168"/>
          <a:ext cx="3882571" cy="34205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653">
                  <a:extLst>
                    <a:ext uri="{9D8B030D-6E8A-4147-A177-3AD203B41FA5}">
                      <a16:colId xmlns:a16="http://schemas.microsoft.com/office/drawing/2014/main" val="3863218919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094885051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145315578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1974424666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879232180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2791330392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925658442"/>
                    </a:ext>
                  </a:extLst>
                </a:gridCol>
              </a:tblGrid>
              <a:tr h="570086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086116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73023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207090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63170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5983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1857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B022BE5-8136-F6AE-FAD8-43DD965B5206}"/>
              </a:ext>
            </a:extLst>
          </p:cNvPr>
          <p:cNvSpPr txBox="1"/>
          <p:nvPr/>
        </p:nvSpPr>
        <p:spPr>
          <a:xfrm>
            <a:off x="7369628" y="1077572"/>
            <a:ext cx="145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Cluster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7D5693-854C-0F7B-B92C-EEC07CB7174C}"/>
              </a:ext>
            </a:extLst>
          </p:cNvPr>
          <p:cNvSpPr txBox="1"/>
          <p:nvPr/>
        </p:nvSpPr>
        <p:spPr>
          <a:xfrm>
            <a:off x="8683171" y="1946308"/>
            <a:ext cx="145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Cluster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14B80-0040-9FA8-F04F-40280D548C35}"/>
              </a:ext>
            </a:extLst>
          </p:cNvPr>
          <p:cNvSpPr txBox="1"/>
          <p:nvPr/>
        </p:nvSpPr>
        <p:spPr>
          <a:xfrm>
            <a:off x="9996714" y="3550137"/>
            <a:ext cx="145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Cluster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58F4F4-2A48-0532-2916-FA7DBF6D1475}"/>
              </a:ext>
            </a:extLst>
          </p:cNvPr>
          <p:cNvSpPr txBox="1"/>
          <p:nvPr/>
        </p:nvSpPr>
        <p:spPr>
          <a:xfrm>
            <a:off x="7881257" y="4673600"/>
            <a:ext cx="3077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 axis not shown</a:t>
            </a:r>
          </a:p>
        </p:txBody>
      </p:sp>
    </p:spTree>
    <p:extLst>
      <p:ext uri="{BB962C8B-B14F-4D97-AF65-F5344CB8AC3E}">
        <p14:creationId xmlns:p14="http://schemas.microsoft.com/office/powerpoint/2010/main" val="3190746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D4198-63ED-7AF0-89FF-DF9583D2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14BE6-1A95-A984-5F53-35D46A93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LGADClustering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A0AF7-8FD1-D80F-597B-D6FC1B616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2086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Weighted average for cluster location.</a:t>
            </a:r>
          </a:p>
          <a:p>
            <a:pPr lvl="1"/>
            <a:r>
              <a:rPr lang="en-US" dirty="0"/>
              <a:t>Weighted by </a:t>
            </a:r>
            <a:r>
              <a:rPr lang="en-US" dirty="0" err="1"/>
              <a:t>Edep</a:t>
            </a:r>
            <a:r>
              <a:rPr lang="en-US" dirty="0"/>
              <a:t>.</a:t>
            </a:r>
          </a:p>
          <a:p>
            <a:r>
              <a:rPr lang="en-US" dirty="0" err="1"/>
              <a:t>Edep</a:t>
            </a:r>
            <a:r>
              <a:rPr lang="en-US" dirty="0"/>
              <a:t> of a cluster is the sum of </a:t>
            </a:r>
            <a:r>
              <a:rPr lang="en-US" dirty="0" err="1"/>
              <a:t>Edep</a:t>
            </a:r>
            <a:r>
              <a:rPr lang="en-US" dirty="0"/>
              <a:t> from all hits in that cluster.</a:t>
            </a:r>
          </a:p>
          <a:p>
            <a:endParaRPr lang="en-US" dirty="0"/>
          </a:p>
          <a:p>
            <a:r>
              <a:rPr lang="en-US" dirty="0"/>
              <a:t>Time of a cluster is the earliest hit time of all hits in that clusters. </a:t>
            </a:r>
          </a:p>
          <a:p>
            <a:endParaRPr lang="en-US" dirty="0"/>
          </a:p>
          <a:p>
            <a:r>
              <a:rPr lang="en-US" dirty="0"/>
              <a:t>TBD: edge correction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D6932B-A45F-525A-46EC-AAD9A5CED95C}"/>
              </a:ext>
            </a:extLst>
          </p:cNvPr>
          <p:cNvGraphicFramePr>
            <a:graphicFrameLocks noGrp="1"/>
          </p:cNvGraphicFramePr>
          <p:nvPr/>
        </p:nvGraphicFramePr>
        <p:xfrm>
          <a:off x="7322457" y="578168"/>
          <a:ext cx="3882571" cy="34205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653">
                  <a:extLst>
                    <a:ext uri="{9D8B030D-6E8A-4147-A177-3AD203B41FA5}">
                      <a16:colId xmlns:a16="http://schemas.microsoft.com/office/drawing/2014/main" val="3863218919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094885051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145315578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1974424666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879232180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2791330392"/>
                    </a:ext>
                  </a:extLst>
                </a:gridCol>
                <a:gridCol w="554653">
                  <a:extLst>
                    <a:ext uri="{9D8B030D-6E8A-4147-A177-3AD203B41FA5}">
                      <a16:colId xmlns:a16="http://schemas.microsoft.com/office/drawing/2014/main" val="3925658442"/>
                    </a:ext>
                  </a:extLst>
                </a:gridCol>
              </a:tblGrid>
              <a:tr h="570086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086116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73023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207090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63170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5983"/>
                  </a:ext>
                </a:extLst>
              </a:tr>
              <a:tr h="570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1857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63DF45A-CAB4-69C1-5D58-138FB8870358}"/>
              </a:ext>
            </a:extLst>
          </p:cNvPr>
          <p:cNvSpPr txBox="1"/>
          <p:nvPr/>
        </p:nvSpPr>
        <p:spPr>
          <a:xfrm>
            <a:off x="7369628" y="1077572"/>
            <a:ext cx="145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Cluster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91C558-0F93-B69C-6BD8-7BED56028D3B}"/>
              </a:ext>
            </a:extLst>
          </p:cNvPr>
          <p:cNvSpPr txBox="1"/>
          <p:nvPr/>
        </p:nvSpPr>
        <p:spPr>
          <a:xfrm>
            <a:off x="8683171" y="1946308"/>
            <a:ext cx="145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Cluster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39938A-8ACC-6504-5A92-F0AB86A7553E}"/>
              </a:ext>
            </a:extLst>
          </p:cNvPr>
          <p:cNvSpPr txBox="1"/>
          <p:nvPr/>
        </p:nvSpPr>
        <p:spPr>
          <a:xfrm>
            <a:off x="9996714" y="3550137"/>
            <a:ext cx="145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Cluster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50A920-FC79-71C1-8609-08A004C768C3}"/>
              </a:ext>
            </a:extLst>
          </p:cNvPr>
          <p:cNvSpPr txBox="1"/>
          <p:nvPr/>
        </p:nvSpPr>
        <p:spPr>
          <a:xfrm>
            <a:off x="7881257" y="4673600"/>
            <a:ext cx="3077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 axis not shown</a:t>
            </a:r>
          </a:p>
        </p:txBody>
      </p:sp>
    </p:spTree>
    <p:extLst>
      <p:ext uri="{BB962C8B-B14F-4D97-AF65-F5344CB8AC3E}">
        <p14:creationId xmlns:p14="http://schemas.microsoft.com/office/powerpoint/2010/main" val="3237330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E5A6C-7D17-A5B6-53C5-575534331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7E9399-80F2-2607-5D6E-0594BD9AE1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4842" y="1825624"/>
                <a:ext cx="4336145" cy="4881374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Space complexity: O(N) where N is total number of hits in an event.</a:t>
                </a:r>
              </a:p>
              <a:p>
                <a:endParaRPr lang="en-US" dirty="0"/>
              </a:p>
              <a:p>
                <a:r>
                  <a:rPr lang="en-US" dirty="0"/>
                  <a:t>Time complexity: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𝑘𝑛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𝑁𝑛𝑚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𝑁𝑛𝑚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k is number of cells.</a:t>
                </a:r>
              </a:p>
              <a:p>
                <a:pPr lvl="1"/>
                <a:r>
                  <a:rPr lang="en-US" dirty="0"/>
                  <a:t>n is number of neighbors</a:t>
                </a:r>
              </a:p>
              <a:p>
                <a:pPr lvl="1"/>
                <a:r>
                  <a:rPr lang="en-US" dirty="0"/>
                  <a:t>m is </a:t>
                </a:r>
                <a:r>
                  <a:rPr lang="en-US" dirty="0" err="1"/>
                  <a:t>ave.</a:t>
                </a:r>
                <a:r>
                  <a:rPr lang="en-US" dirty="0"/>
                  <a:t> number of hits in a cell.</a:t>
                </a:r>
              </a:p>
              <a:p>
                <a:pPr lvl="1"/>
                <a:r>
                  <a:rPr lang="en-US" dirty="0"/>
                  <a:t>p is number of clusters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is inverse Ackermann function</a:t>
                </a:r>
              </a:p>
              <a:p>
                <a:pPr lvl="2"/>
                <a:r>
                  <a:rPr lang="en-US" dirty="0"/>
                  <a:t>Grow so slowly that it can be considered constant.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7E9399-80F2-2607-5D6E-0594BD9AE1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842" y="1825624"/>
                <a:ext cx="4336145" cy="4881374"/>
              </a:xfrm>
              <a:blipFill>
                <a:blip r:embed="rId2"/>
                <a:stretch>
                  <a:fillRect l="-1969" t="-2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7F962CEF-96B4-F61C-7A34-4598EFC4C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928" y="1545611"/>
            <a:ext cx="6545072" cy="49113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7535BC8-F747-1569-222B-FCE303B8864B}"/>
              </a:ext>
            </a:extLst>
          </p:cNvPr>
          <p:cNvSpPr txBox="1"/>
          <p:nvPr/>
        </p:nvSpPr>
        <p:spPr>
          <a:xfrm>
            <a:off x="4936944" y="2996859"/>
            <a:ext cx="465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44CA3B-715B-8B5D-AF0C-4C6E2AA223BC}"/>
              </a:ext>
            </a:extLst>
          </p:cNvPr>
          <p:cNvSpPr txBox="1"/>
          <p:nvPr/>
        </p:nvSpPr>
        <p:spPr>
          <a:xfrm>
            <a:off x="4131578" y="4001293"/>
            <a:ext cx="1416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nlog</a:t>
            </a:r>
            <a:r>
              <a:rPr lang="en-US" dirty="0"/>
              <a:t>(n)??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76066C9B-8360-AA3E-1562-4ACB452B2367}"/>
              </a:ext>
            </a:extLst>
          </p:cNvPr>
          <p:cNvSpPr/>
          <p:nvPr/>
        </p:nvSpPr>
        <p:spPr>
          <a:xfrm>
            <a:off x="5312383" y="3095538"/>
            <a:ext cx="318781" cy="1719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5EEF594-AE1D-2172-B583-ABE18F48CB0A}"/>
              </a:ext>
            </a:extLst>
          </p:cNvPr>
          <p:cNvSpPr/>
          <p:nvPr/>
        </p:nvSpPr>
        <p:spPr>
          <a:xfrm>
            <a:off x="5388420" y="4127345"/>
            <a:ext cx="509041" cy="1719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480173-1E17-B220-7182-60A3B18CBFF5}"/>
              </a:ext>
            </a:extLst>
          </p:cNvPr>
          <p:cNvSpPr txBox="1"/>
          <p:nvPr/>
        </p:nvSpPr>
        <p:spPr>
          <a:xfrm>
            <a:off x="4969840" y="4320895"/>
            <a:ext cx="465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12F94BB7-CCC8-A8F0-4782-FD2699F90D56}"/>
              </a:ext>
            </a:extLst>
          </p:cNvPr>
          <p:cNvSpPr/>
          <p:nvPr/>
        </p:nvSpPr>
        <p:spPr>
          <a:xfrm>
            <a:off x="5388419" y="4856031"/>
            <a:ext cx="773295" cy="1719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EC2ADF-9425-0E08-0AF6-19E7AE74E987}"/>
              </a:ext>
            </a:extLst>
          </p:cNvPr>
          <p:cNvSpPr txBox="1"/>
          <p:nvPr/>
        </p:nvSpPr>
        <p:spPr>
          <a:xfrm>
            <a:off x="4985111" y="4733408"/>
            <a:ext cx="465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BC4AF9-728E-71E1-2C23-28D3CC52887D}"/>
              </a:ext>
            </a:extLst>
          </p:cNvPr>
          <p:cNvSpPr txBox="1"/>
          <p:nvPr/>
        </p:nvSpPr>
        <p:spPr>
          <a:xfrm>
            <a:off x="4995619" y="4942018"/>
            <a:ext cx="465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08837E57-3865-EB87-58D5-2C86918E2617}"/>
              </a:ext>
            </a:extLst>
          </p:cNvPr>
          <p:cNvSpPr/>
          <p:nvPr/>
        </p:nvSpPr>
        <p:spPr>
          <a:xfrm>
            <a:off x="5388418" y="5028005"/>
            <a:ext cx="773295" cy="1719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3FD434C9-1070-5C78-498E-D9D30E4B8840}"/>
              </a:ext>
            </a:extLst>
          </p:cNvPr>
          <p:cNvSpPr/>
          <p:nvPr/>
        </p:nvSpPr>
        <p:spPr>
          <a:xfrm>
            <a:off x="5376643" y="4413806"/>
            <a:ext cx="509041" cy="1719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273FCA7-62E3-25D6-E24D-10F3A1C8BF0E}"/>
                  </a:ext>
                </a:extLst>
              </p:cNvPr>
              <p:cNvSpPr txBox="1"/>
              <p:nvPr/>
            </p:nvSpPr>
            <p:spPr>
              <a:xfrm>
                <a:off x="4790113" y="5557824"/>
                <a:ext cx="94061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273FCA7-62E3-25D6-E24D-10F3A1C8BF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113" y="5557824"/>
                <a:ext cx="940615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Arrow: Right 19">
            <a:extLst>
              <a:ext uri="{FF2B5EF4-FFF2-40B4-BE49-F238E27FC236}">
                <a16:creationId xmlns:a16="http://schemas.microsoft.com/office/drawing/2014/main" id="{3096AEC8-7F5D-C3BC-2D24-202DF92B46B7}"/>
              </a:ext>
            </a:extLst>
          </p:cNvPr>
          <p:cNvSpPr/>
          <p:nvPr/>
        </p:nvSpPr>
        <p:spPr>
          <a:xfrm>
            <a:off x="5555579" y="5686992"/>
            <a:ext cx="1067529" cy="1719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25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310B4-E9D4-2345-BF74-35385DEE0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LGADClusterAssociation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83AAD-CF2C-D20C-812D-949D457F3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Convert Measurement2D to </a:t>
            </a:r>
            <a:r>
              <a:rPr lang="en-US" dirty="0" err="1"/>
              <a:t>TrackerHit</a:t>
            </a:r>
            <a:endParaRPr lang="en-US" dirty="0"/>
          </a:p>
          <a:p>
            <a:endParaRPr lang="en-US" dirty="0"/>
          </a:p>
          <a:p>
            <a:r>
              <a:rPr lang="en-US" dirty="0"/>
              <a:t>Associate </a:t>
            </a:r>
            <a:r>
              <a:rPr lang="en-US" dirty="0" err="1"/>
              <a:t>TrackHit</a:t>
            </a:r>
            <a:r>
              <a:rPr lang="en-US" dirty="0"/>
              <a:t> with raw hit by temporal proximity in the same sensor. </a:t>
            </a:r>
          </a:p>
          <a:p>
            <a:endParaRPr lang="en-US" dirty="0"/>
          </a:p>
          <a:p>
            <a:r>
              <a:rPr lang="en-US" dirty="0"/>
              <a:t>For debugging: </a:t>
            </a:r>
            <a:r>
              <a:rPr lang="en-US" dirty="0" err="1"/>
              <a:t>TrackerHit</a:t>
            </a:r>
            <a:r>
              <a:rPr lang="en-US" dirty="0"/>
              <a:t> stores global hit location, Measurement2D only store local hit.</a:t>
            </a:r>
          </a:p>
          <a:p>
            <a:pPr lvl="1"/>
            <a:r>
              <a:rPr lang="en-US" dirty="0"/>
              <a:t>Make plotting </a:t>
            </a:r>
            <a:r>
              <a:rPr lang="en-US" dirty="0" err="1"/>
              <a:t>reco</a:t>
            </a:r>
            <a:r>
              <a:rPr lang="en-US" dirty="0"/>
              <a:t> position vs true position much easier with TTree::Draw</a:t>
            </a:r>
          </a:p>
          <a:p>
            <a:pPr lvl="1"/>
            <a:endParaRPr lang="en-US" dirty="0"/>
          </a:p>
          <a:p>
            <a:r>
              <a:rPr lang="en-US" sz="1600" dirty="0"/>
              <a:t>Also make some benchmarks happy</a:t>
            </a:r>
          </a:p>
        </p:txBody>
      </p:sp>
    </p:spTree>
    <p:extLst>
      <p:ext uri="{BB962C8B-B14F-4D97-AF65-F5344CB8AC3E}">
        <p14:creationId xmlns:p14="http://schemas.microsoft.com/office/powerpoint/2010/main" val="2873414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F4FDA-450B-1752-FF74-7D43655B2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634C2-9DCF-6CA9-F744-EDC91F7318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Performance (No charge sharing)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418D7F-14D3-FC3D-DF39-3B3192E02D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47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C45C4-220A-EC35-1DD6-42D988ADC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63069-4494-EEB5-D4F7-27ABE9C7C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(Position resolution)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5ADFB-59C8-18E7-ABBC-41416E532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Tested with 5000 uniformly distributed pi+. </a:t>
            </a:r>
          </a:p>
          <a:p>
            <a:endParaRPr lang="en-US" dirty="0"/>
          </a:p>
        </p:txBody>
      </p:sp>
      <p:pic>
        <p:nvPicPr>
          <p:cNvPr id="6" name="Picture 5" descr="A screen shot of a graph&#10;&#10;AI-generated content may be incorrect.">
            <a:extLst>
              <a:ext uri="{FF2B5EF4-FFF2-40B4-BE49-F238E27FC236}">
                <a16:creationId xmlns:a16="http://schemas.microsoft.com/office/drawing/2014/main" id="{B2DE6830-C1FC-6642-5E44-90E36A0730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7" t="14498" r="9743" b="7157"/>
          <a:stretch>
            <a:fillRect/>
          </a:stretch>
        </p:blipFill>
        <p:spPr>
          <a:xfrm>
            <a:off x="226503" y="3615656"/>
            <a:ext cx="3473042" cy="2470558"/>
          </a:xfrm>
          <a:prstGeom prst="rect">
            <a:avLst/>
          </a:prstGeom>
        </p:spPr>
      </p:pic>
      <p:pic>
        <p:nvPicPr>
          <p:cNvPr id="10" name="Picture 9" descr="A screen shot of a graph&#10;&#10;AI-generated content may be incorrect.">
            <a:extLst>
              <a:ext uri="{FF2B5EF4-FFF2-40B4-BE49-F238E27FC236}">
                <a16:creationId xmlns:a16="http://schemas.microsoft.com/office/drawing/2014/main" id="{D9BEE3A2-6DF5-E2AB-806D-D2F7DEFAA3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14498" r="6624" b="7157"/>
          <a:stretch>
            <a:fillRect/>
          </a:stretch>
        </p:blipFill>
        <p:spPr>
          <a:xfrm>
            <a:off x="3875714" y="3615655"/>
            <a:ext cx="3615655" cy="2470558"/>
          </a:xfrm>
          <a:prstGeom prst="rect">
            <a:avLst/>
          </a:prstGeom>
        </p:spPr>
      </p:pic>
      <p:pic>
        <p:nvPicPr>
          <p:cNvPr id="12" name="Picture 11" descr="A screen shot of a graph&#10;&#10;AI-generated content may be incorrect.">
            <a:extLst>
              <a:ext uri="{FF2B5EF4-FFF2-40B4-BE49-F238E27FC236}">
                <a16:creationId xmlns:a16="http://schemas.microsoft.com/office/drawing/2014/main" id="{9C232CDF-88B3-29C6-3740-B591C603B6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1" t="14498" r="5624" b="7157"/>
          <a:stretch>
            <a:fillRect/>
          </a:stretch>
        </p:blipFill>
        <p:spPr>
          <a:xfrm>
            <a:off x="7969541" y="3615655"/>
            <a:ext cx="3661795" cy="247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98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643</Words>
  <Application>Microsoft Office PowerPoint</Application>
  <PresentationFormat>Widescreen</PresentationFormat>
  <Paragraphs>119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Cambria Math</vt:lpstr>
      <vt:lpstr>Office Theme</vt:lpstr>
      <vt:lpstr>LGAD clusters</vt:lpstr>
      <vt:lpstr>Work done: Digitization work-flow</vt:lpstr>
      <vt:lpstr>LGADHitCalibration</vt:lpstr>
      <vt:lpstr>LGADClustering</vt:lpstr>
      <vt:lpstr>LGADClustering</vt:lpstr>
      <vt:lpstr>Complexity</vt:lpstr>
      <vt:lpstr>LGADClusterAssociation</vt:lpstr>
      <vt:lpstr>Performance (No charge sharing)</vt:lpstr>
      <vt:lpstr>Performance (Position resolution)</vt:lpstr>
      <vt:lpstr>Performance (Position resolution)</vt:lpstr>
      <vt:lpstr>Performance (time and Edep resolution)</vt:lpstr>
      <vt:lpstr>Performance (time sluewing)</vt:lpstr>
      <vt:lpstr>Performance (number of clusters)</vt:lpstr>
      <vt:lpstr>Performance (default charge sharing)</vt:lpstr>
      <vt:lpstr>Performance (Position resolution)</vt:lpstr>
      <vt:lpstr>Performance (Position resolution)</vt:lpstr>
      <vt:lpstr>Performance (time and Edep resolution)</vt:lpstr>
      <vt:lpstr>Performance (time sluewing)</vt:lpstr>
      <vt:lpstr>Performance (number of clusters)</vt:lpstr>
      <vt:lpstr>Things to do after this pull request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Tsang, Chun Yuen</dc:creator>
  <cp:lastModifiedBy>Tsang, Chun Yuen</cp:lastModifiedBy>
  <cp:revision>1</cp:revision>
  <dcterms:created xsi:type="dcterms:W3CDTF">2025-06-20T23:20:35Z</dcterms:created>
  <dcterms:modified xsi:type="dcterms:W3CDTF">2025-06-23T14:01:41Z</dcterms:modified>
</cp:coreProperties>
</file>