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77" r:id="rId3"/>
    <p:sldId id="288" r:id="rId4"/>
    <p:sldId id="289" r:id="rId5"/>
    <p:sldId id="290" r:id="rId6"/>
    <p:sldId id="287" r:id="rId7"/>
    <p:sldId id="283" r:id="rId8"/>
    <p:sldId id="291" r:id="rId9"/>
    <p:sldId id="286" r:id="rId10"/>
    <p:sldId id="298" r:id="rId11"/>
    <p:sldId id="258" r:id="rId12"/>
    <p:sldId id="257" r:id="rId13"/>
    <p:sldId id="259" r:id="rId14"/>
    <p:sldId id="260" r:id="rId15"/>
    <p:sldId id="292" r:id="rId16"/>
    <p:sldId id="293" r:id="rId17"/>
    <p:sldId id="294" r:id="rId18"/>
    <p:sldId id="295" r:id="rId19"/>
    <p:sldId id="296" r:id="rId20"/>
    <p:sldId id="280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6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50"/>
    <p:restoredTop sz="94709"/>
  </p:normalViewPr>
  <p:slideViewPr>
    <p:cSldViewPr snapToGrid="0" showGuides="1">
      <p:cViewPr varScale="1">
        <p:scale>
          <a:sx n="202" d="100"/>
          <a:sy n="202" d="100"/>
        </p:scale>
        <p:origin x="1352" y="116"/>
      </p:cViewPr>
      <p:guideLst>
        <p:guide pos="39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51B2D-8B53-F842-85C8-79563F24CCA1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7472-F350-E648-BF73-5FBCC1A1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1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66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" r="28"/>
          <a:stretch/>
        </p:blipFill>
        <p:spPr>
          <a:xfrm>
            <a:off x="7348785" y="4566547"/>
            <a:ext cx="1581735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23382"/>
            <a:ext cx="5002306" cy="20574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23382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43457"/>
            <a:ext cx="2562036" cy="6709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4286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286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</p:spTree>
    <p:extLst>
      <p:ext uri="{BB962C8B-B14F-4D97-AF65-F5344CB8AC3E}">
        <p14:creationId xmlns:p14="http://schemas.microsoft.com/office/powerpoint/2010/main" val="38866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40088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225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61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25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E588-B9F3-49FD-94EF-CE7BBE03E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4A45AD-F2AB-1771-4489-439909315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6FC89-CE73-FFD0-DFF9-BA37AE8DA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B2824-00B1-4110-81A9-6027523A47E2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56CA-DD3A-761D-CF36-514E6C8EC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D65D5-784B-3FB2-F24A-E13645451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FC06-BD4F-4513-B4B4-3A35E7795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93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0DA3-AFEE-C8BD-D092-12D932F32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6D071-93B2-258A-852F-0553AC89D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E9B0B-58B5-7389-660F-C16A3196C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B2824-00B1-4110-81A9-6027523A47E2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F45C8-37FA-179C-F9DF-846751604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8D336-ABAF-7E7A-3AED-7B828CD6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FC06-BD4F-4513-B4B4-3A35E7795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" r="22"/>
          <a:stretch/>
        </p:blipFill>
        <p:spPr>
          <a:xfrm>
            <a:off x="7348785" y="236900"/>
            <a:ext cx="1581914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14400"/>
            <a:ext cx="5002306" cy="20574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14400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38125"/>
            <a:ext cx="4765990" cy="6762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565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565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1" y="4298950"/>
            <a:ext cx="2720529" cy="4206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</p:spTree>
    <p:extLst>
      <p:ext uri="{BB962C8B-B14F-4D97-AF65-F5344CB8AC3E}">
        <p14:creationId xmlns:p14="http://schemas.microsoft.com/office/powerpoint/2010/main" val="18417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3" r="7262" b="14537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1" y="0"/>
            <a:ext cx="8840471" cy="4488688"/>
          </a:xfrm>
        </p:spPr>
        <p:txBody>
          <a:bodyPr lIns="457200" bIns="18288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 section break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FB3E30E-2B22-CE97-1F6D-EFD55575A7C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2" r="22"/>
          <a:stretch/>
        </p:blipFill>
        <p:spPr>
          <a:xfrm>
            <a:off x="7348785" y="4566547"/>
            <a:ext cx="158191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2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4332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1258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6332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472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32737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6D3E52-9083-DC08-10B3-FB4576900BE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 l="22" r="22"/>
          <a:stretch/>
        </p:blipFill>
        <p:spPr>
          <a:xfrm>
            <a:off x="8103235" y="4808444"/>
            <a:ext cx="776895" cy="26944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52885BF-5BBD-C5AD-F58F-E96FE169B7F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r="14"/>
          <a:stretch>
            <a:fillRect/>
          </a:stretch>
        </p:blipFill>
        <p:spPr>
          <a:xfrm>
            <a:off x="463554" y="4835139"/>
            <a:ext cx="1438065" cy="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0" r:id="rId3"/>
    <p:sldLayoutId id="2147483662" r:id="rId4"/>
    <p:sldLayoutId id="2147483668" r:id="rId5"/>
    <p:sldLayoutId id="2147483671" r:id="rId6"/>
    <p:sldLayoutId id="2147483678" r:id="rId7"/>
    <p:sldLayoutId id="2147483682" r:id="rId8"/>
    <p:sldLayoutId id="2147483679" r:id="rId9"/>
    <p:sldLayoutId id="2147483683" r:id="rId10"/>
    <p:sldLayoutId id="2147483680" r:id="rId11"/>
    <p:sldLayoutId id="2147483681" r:id="rId12"/>
    <p:sldLayoutId id="2147483673" r:id="rId13"/>
    <p:sldLayoutId id="2147483674" r:id="rId14"/>
    <p:sldLayoutId id="2147483684" r:id="rId15"/>
    <p:sldLayoutId id="2147483685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C35EA4"/>
          </p15:clr>
        </p15:guide>
        <p15:guide id="2" orient="horz" pos="1620" userDrawn="1">
          <p15:clr>
            <a:srgbClr val="C35EA4"/>
          </p15:clr>
        </p15:guide>
        <p15:guide id="3" pos="144" userDrawn="1">
          <p15:clr>
            <a:srgbClr val="C35EA4"/>
          </p15:clr>
        </p15:guide>
        <p15:guide id="4" pos="288" userDrawn="1">
          <p15:clr>
            <a:srgbClr val="C35EA4"/>
          </p15:clr>
        </p15:guide>
        <p15:guide id="5" orient="horz" pos="576" userDrawn="1">
          <p15:clr>
            <a:srgbClr val="C35EA4"/>
          </p15:clr>
        </p15:guide>
        <p15:guide id="6" orient="horz" pos="2964" userDrawn="1">
          <p15:clr>
            <a:srgbClr val="C35EA4"/>
          </p15:clr>
        </p15:guide>
        <p15:guide id="7" pos="5568" userDrawn="1">
          <p15:clr>
            <a:srgbClr val="C35EA4"/>
          </p15:clr>
        </p15:guide>
        <p15:guide id="8" orient="horz" pos="902" userDrawn="1">
          <p15:clr>
            <a:srgbClr val="C35EA4"/>
          </p15:clr>
        </p15:guide>
        <p15:guide id="9" orient="horz" pos="780" userDrawn="1">
          <p15:clr>
            <a:srgbClr val="C35EA4"/>
          </p15:clr>
        </p15:guide>
        <p15:guide id="10" orient="horz" pos="150" userDrawn="1">
          <p15:clr>
            <a:srgbClr val="C35EA4"/>
          </p15:clr>
        </p15:guide>
        <p15:guide id="11" orient="horz" pos="3132" userDrawn="1">
          <p15:clr>
            <a:srgbClr val="C35EA4"/>
          </p15:clr>
        </p15:guide>
        <p15:guide id="12" orient="horz" pos="1044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30A2F86-ECD1-A581-DFF3-C87E5E834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329" y="923382"/>
            <a:ext cx="5306368" cy="2057400"/>
          </a:xfrm>
        </p:spPr>
        <p:txBody>
          <a:bodyPr/>
          <a:lstStyle/>
          <a:p>
            <a:r>
              <a:rPr lang="en-US" dirty="0"/>
              <a:t>BIC SECTOR DEVELOPMENT</a:t>
            </a:r>
            <a:br>
              <a:rPr lang="en-US" dirty="0"/>
            </a:br>
            <a:r>
              <a:rPr lang="en-US" dirty="0"/>
              <a:t>Update</a:t>
            </a: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864DD5D9-1D69-E1F5-63C4-F56D131C6B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26 2025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E6B250-A288-0132-5CC6-85AFB8956D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9002" y="3850682"/>
            <a:ext cx="2957522" cy="295275"/>
          </a:xfrm>
        </p:spPr>
        <p:txBody>
          <a:bodyPr>
            <a:normAutofit fontScale="92500"/>
          </a:bodyPr>
          <a:lstStyle/>
          <a:p>
            <a:r>
              <a:rPr lang="en-US" dirty="0"/>
              <a:t>Kevin G. Bailey &amp; Tom O’Connor</a:t>
            </a:r>
          </a:p>
        </p:txBody>
      </p:sp>
      <p:pic>
        <p:nvPicPr>
          <p:cNvPr id="11" name="Picture Placeholder 10" descr="A book on a table&#10;&#10;AI-generated content may be incorrect.">
            <a:extLst>
              <a:ext uri="{FF2B5EF4-FFF2-40B4-BE49-F238E27FC236}">
                <a16:creationId xmlns:a16="http://schemas.microsoft.com/office/drawing/2014/main" id="{91FF07CE-E566-0A4A-1718-97575AC432CB}"/>
              </a:ext>
            </a:extLst>
          </p:cNvPr>
          <p:cNvPicPr preferRelativeResize="0">
            <a:picLocks noGrp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5533697" y="273270"/>
            <a:ext cx="2867295" cy="3577412"/>
          </a:xfrm>
        </p:spPr>
      </p:pic>
    </p:spTree>
    <p:extLst>
      <p:ext uri="{BB962C8B-B14F-4D97-AF65-F5344CB8AC3E}">
        <p14:creationId xmlns:p14="http://schemas.microsoft.com/office/powerpoint/2010/main" val="177906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58F0-7FF4-983F-08F5-FE1F56E3C3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Lead/Swaging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39C13-D665-E287-A1D0-1A8776873B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27, 2025</a:t>
            </a:r>
          </a:p>
        </p:txBody>
      </p:sp>
    </p:spTree>
    <p:extLst>
      <p:ext uri="{BB962C8B-B14F-4D97-AF65-F5344CB8AC3E}">
        <p14:creationId xmlns:p14="http://schemas.microsoft.com/office/powerpoint/2010/main" val="97117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ABF92-AC64-CD03-B92F-3D008431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Vulcan Prototype Lead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0CF63-8D57-1924-2C38-34B9D667C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Lead is damaged.  Some rolls are crushed and nearly all of them have some damage to the edges</a:t>
            </a:r>
          </a:p>
          <a:p>
            <a:r>
              <a:rPr lang="en-US" dirty="0"/>
              <a:t>Lead is dirty but we didn’t ask for degreasing or any sort of cleaning.  </a:t>
            </a:r>
          </a:p>
          <a:p>
            <a:r>
              <a:rPr lang="en-US" dirty="0"/>
              <a:t>All lead is too thick.  Specification is 0.50mm and actual is 0.59mm.  </a:t>
            </a:r>
          </a:p>
          <a:p>
            <a:r>
              <a:rPr lang="en-US" dirty="0"/>
              <a:t>RMA in process</a:t>
            </a:r>
          </a:p>
          <a:p>
            <a:r>
              <a:rPr lang="en-US" dirty="0"/>
              <a:t>Alternate suppliers may be an option</a:t>
            </a:r>
          </a:p>
        </p:txBody>
      </p:sp>
    </p:spTree>
    <p:extLst>
      <p:ext uri="{BB962C8B-B14F-4D97-AF65-F5344CB8AC3E}">
        <p14:creationId xmlns:p14="http://schemas.microsoft.com/office/powerpoint/2010/main" val="2050806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hart">
            <a:extLst>
              <a:ext uri="{FF2B5EF4-FFF2-40B4-BE49-F238E27FC236}">
                <a16:creationId xmlns:a16="http://schemas.microsoft.com/office/drawing/2014/main" id="{1AE08215-7F83-42E5-ED15-367C83CB6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23" y="981702"/>
            <a:ext cx="6477449" cy="391366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14DEE7-F54C-BFE6-7BC8-7A9D1A2D9631}"/>
              </a:ext>
            </a:extLst>
          </p:cNvPr>
          <p:cNvSpPr txBox="1"/>
          <p:nvPr/>
        </p:nvSpPr>
        <p:spPr>
          <a:xfrm>
            <a:off x="1393487" y="430449"/>
            <a:ext cx="35968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Last Swager Adjustment 5/13/25</a:t>
            </a:r>
          </a:p>
        </p:txBody>
      </p:sp>
    </p:spTree>
    <p:extLst>
      <p:ext uri="{BB962C8B-B14F-4D97-AF65-F5344CB8AC3E}">
        <p14:creationId xmlns:p14="http://schemas.microsoft.com/office/powerpoint/2010/main" val="1987222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52A6D-4F27-6BCD-A26C-DF12C52B5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GLueX</a:t>
            </a:r>
            <a:r>
              <a:rPr lang="en-US" dirty="0"/>
              <a:t> lead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E64E5-E565-B645-885A-4F9FF7736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13 rolls 10cm wide</a:t>
            </a:r>
          </a:p>
          <a:p>
            <a:r>
              <a:rPr lang="en-US" dirty="0"/>
              <a:t>7 rolls 11cm wide</a:t>
            </a:r>
          </a:p>
          <a:p>
            <a:r>
              <a:rPr lang="en-US" dirty="0"/>
              <a:t>Use 11cm roll for 2</a:t>
            </a:r>
            <a:r>
              <a:rPr lang="en-US" baseline="30000" dirty="0"/>
              <a:t>nd</a:t>
            </a:r>
            <a:r>
              <a:rPr lang="en-US" dirty="0"/>
              <a:t> prototype SFIL</a:t>
            </a:r>
          </a:p>
        </p:txBody>
      </p:sp>
    </p:spTree>
    <p:extLst>
      <p:ext uri="{BB962C8B-B14F-4D97-AF65-F5344CB8AC3E}">
        <p14:creationId xmlns:p14="http://schemas.microsoft.com/office/powerpoint/2010/main" val="3021727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0FF75-8F15-24C1-1593-BB24EC229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Prototype SFIL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E787AE9-36E7-C7D4-0792-D3B04807F8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39354"/>
          <a:ext cx="6096000" cy="4063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0" imgH="0" progId="Acrobat.Document.DC">
                  <p:embed/>
                </p:oleObj>
              </mc:Choice>
              <mc:Fallback>
                <p:oleObj name="Acrobat Document" r:id="rId2" imgW="0" imgH="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E787AE9-36E7-C7D4-0792-D3B04807F8EC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1524000" y="539354"/>
                        <a:ext cx="6096000" cy="4063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064C8EB-5D62-FB42-7B3E-46D5F9D467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29124" y="260152"/>
          <a:ext cx="3491513" cy="4518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9224" imgH="7543800" progId="Acrobat.Document.DC">
                  <p:embed/>
                </p:oleObj>
              </mc:Choice>
              <mc:Fallback>
                <p:oleObj name="Acrobat Document" r:id="rId3" imgW="5829224" imgH="75438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064C8EB-5D62-FB42-7B3E-46D5F9D46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29124" y="260152"/>
                        <a:ext cx="3491513" cy="4518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7650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C9F5-E8DE-1568-693D-B8F01070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Purdue </a:t>
            </a:r>
            <a:r>
              <a:rPr lang="en-US" dirty="0" err="1"/>
              <a:t>cfrp</a:t>
            </a:r>
            <a:endParaRPr lang="en-US" dirty="0"/>
          </a:p>
        </p:txBody>
      </p:sp>
      <p:pic>
        <p:nvPicPr>
          <p:cNvPr id="10" name="Picture 9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4ED91F1C-A818-4F93-9E1B-092F4DE9C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55430" y="1240526"/>
            <a:ext cx="4349409" cy="2446543"/>
          </a:xfrm>
          <a:prstGeom prst="rect">
            <a:avLst/>
          </a:prstGeom>
        </p:spPr>
      </p:pic>
      <p:pic>
        <p:nvPicPr>
          <p:cNvPr id="12" name="Picture 11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DA49C9DF-3E46-215B-B862-5AF9B88EC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99816" y="1240525"/>
            <a:ext cx="4349410" cy="24465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27719C-1DA8-D7E2-63E1-89BA6EB279CD}"/>
              </a:ext>
            </a:extLst>
          </p:cNvPr>
          <p:cNvSpPr txBox="1"/>
          <p:nvPr/>
        </p:nvSpPr>
        <p:spPr>
          <a:xfrm>
            <a:off x="1213945" y="1854025"/>
            <a:ext cx="2093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two have the most voids</a:t>
            </a:r>
          </a:p>
        </p:txBody>
      </p:sp>
    </p:spTree>
    <p:extLst>
      <p:ext uri="{BB962C8B-B14F-4D97-AF65-F5344CB8AC3E}">
        <p14:creationId xmlns:p14="http://schemas.microsoft.com/office/powerpoint/2010/main" val="35072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8E327-5C60-13A1-4183-ED8D32EB8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Cfrp</a:t>
            </a:r>
            <a:r>
              <a:rPr lang="en-US" dirty="0"/>
              <a:t>  #2</a:t>
            </a:r>
          </a:p>
        </p:txBody>
      </p:sp>
      <p:pic>
        <p:nvPicPr>
          <p:cNvPr id="6" name="Picture 5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9E44052E-4826-30D7-897B-9C740CC25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94838" y="1221836"/>
            <a:ext cx="4453422" cy="2505050"/>
          </a:xfrm>
          <a:prstGeom prst="rect">
            <a:avLst/>
          </a:prstGeom>
        </p:spPr>
      </p:pic>
      <p:pic>
        <p:nvPicPr>
          <p:cNvPr id="8" name="Picture 7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B208CBBC-ABD3-D89B-E10B-E0886ED99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17419" y="1245751"/>
            <a:ext cx="4440808" cy="2497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040CEB-7B37-D757-DD25-0C9D12F69BE9}"/>
              </a:ext>
            </a:extLst>
          </p:cNvPr>
          <p:cNvSpPr txBox="1"/>
          <p:nvPr/>
        </p:nvSpPr>
        <p:spPr>
          <a:xfrm>
            <a:off x="1239170" y="1699523"/>
            <a:ext cx="1731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Best pair</a:t>
            </a:r>
          </a:p>
        </p:txBody>
      </p:sp>
    </p:spTree>
    <p:extLst>
      <p:ext uri="{BB962C8B-B14F-4D97-AF65-F5344CB8AC3E}">
        <p14:creationId xmlns:p14="http://schemas.microsoft.com/office/powerpoint/2010/main" val="236222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BF246-C0E7-EB8F-9429-3EDC5EE4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Cfrp</a:t>
            </a:r>
            <a:r>
              <a:rPr lang="en-US" dirty="0"/>
              <a:t> #3</a:t>
            </a:r>
          </a:p>
        </p:txBody>
      </p:sp>
      <p:pic>
        <p:nvPicPr>
          <p:cNvPr id="6" name="Picture 5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9D3D4517-43F7-3A50-DD18-6C496DC1A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51224" y="1229719"/>
            <a:ext cx="4489457" cy="2525320"/>
          </a:xfrm>
          <a:prstGeom prst="rect">
            <a:avLst/>
          </a:prstGeom>
        </p:spPr>
      </p:pic>
      <p:pic>
        <p:nvPicPr>
          <p:cNvPr id="8" name="Picture 7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2552671B-284B-FD6C-21E6-BFE7E2E19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31812" y="1229719"/>
            <a:ext cx="4489456" cy="25253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9275CA-BD27-3B04-0C51-2E91B8877A68}"/>
              </a:ext>
            </a:extLst>
          </p:cNvPr>
          <p:cNvSpPr txBox="1"/>
          <p:nvPr/>
        </p:nvSpPr>
        <p:spPr>
          <a:xfrm>
            <a:off x="1002687" y="1573399"/>
            <a:ext cx="203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some significant voids</a:t>
            </a:r>
          </a:p>
        </p:txBody>
      </p:sp>
    </p:spTree>
    <p:extLst>
      <p:ext uri="{BB962C8B-B14F-4D97-AF65-F5344CB8AC3E}">
        <p14:creationId xmlns:p14="http://schemas.microsoft.com/office/powerpoint/2010/main" val="158491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944123-842C-26AE-728E-3BC29C470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443" y="709448"/>
            <a:ext cx="5444001" cy="4047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164A08-072E-039E-42CF-0BFCAA5751FD}"/>
              </a:ext>
            </a:extLst>
          </p:cNvPr>
          <p:cNvSpPr txBox="1"/>
          <p:nvPr/>
        </p:nvSpPr>
        <p:spPr>
          <a:xfrm>
            <a:off x="2270234" y="170268"/>
            <a:ext cx="475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Testing Lead Fiber interface ?? </a:t>
            </a:r>
          </a:p>
        </p:txBody>
      </p:sp>
    </p:spTree>
    <p:extLst>
      <p:ext uri="{BB962C8B-B14F-4D97-AF65-F5344CB8AC3E}">
        <p14:creationId xmlns:p14="http://schemas.microsoft.com/office/powerpoint/2010/main" val="408567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D2FD3A-BBB7-A5FB-CE06-578C0E3CE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913" y="904942"/>
            <a:ext cx="5789767" cy="3237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4BB2A1-71A8-45ED-B438-216738412D91}"/>
              </a:ext>
            </a:extLst>
          </p:cNvPr>
          <p:cNvSpPr txBox="1"/>
          <p:nvPr/>
        </p:nvSpPr>
        <p:spPr>
          <a:xfrm>
            <a:off x="3399046" y="368913"/>
            <a:ext cx="353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Tssting</a:t>
            </a:r>
            <a:r>
              <a:rPr lang="en-US" dirty="0"/>
              <a:t> Lead CFRP interface ??</a:t>
            </a:r>
          </a:p>
        </p:txBody>
      </p:sp>
    </p:spTree>
    <p:extLst>
      <p:ext uri="{BB962C8B-B14F-4D97-AF65-F5344CB8AC3E}">
        <p14:creationId xmlns:p14="http://schemas.microsoft.com/office/powerpoint/2010/main" val="388193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1E5ED-8E1B-E0BA-5906-1CCD0ABCA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Week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3172C-DD4F-705B-A94B-790781B7D0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234" y="1142996"/>
            <a:ext cx="8127187" cy="377496"/>
          </a:xfrm>
        </p:spPr>
        <p:txBody>
          <a:bodyPr/>
          <a:lstStyle/>
          <a:p>
            <a:r>
              <a:rPr lang="en-US" dirty="0"/>
              <a:t>First 18 layer test article back from the shops (Thank you Frank!)</a:t>
            </a:r>
          </a:p>
          <a:p>
            <a:r>
              <a:rPr lang="en-US" dirty="0"/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38E452-1CE4-9011-412B-B907D17F01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95369" y="2077882"/>
            <a:ext cx="4549214" cy="2456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2093D6-7C2D-4B3F-7167-38A3A7C873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0134" y="2077497"/>
            <a:ext cx="3151968" cy="24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0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5ECB-F3A3-1092-B42E-F0A3D8EF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8C7EE-01ED-98EF-83E9-31388D6BDCB6}"/>
              </a:ext>
            </a:extLst>
          </p:cNvPr>
          <p:cNvSpPr txBox="1"/>
          <p:nvPr/>
        </p:nvSpPr>
        <p:spPr>
          <a:xfrm>
            <a:off x="977462" y="1384212"/>
            <a:ext cx="71606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Tables arrived in 369</a:t>
            </a:r>
          </a:p>
          <a:p>
            <a:r>
              <a:rPr lang="en-US" dirty="0"/>
              <a:t>Pallet jack arrived in 369</a:t>
            </a:r>
          </a:p>
          <a:p>
            <a:r>
              <a:rPr lang="en-US" dirty="0"/>
              <a:t>	works…used to move tables!</a:t>
            </a:r>
          </a:p>
          <a:p>
            <a:r>
              <a:rPr lang="en-US" dirty="0"/>
              <a:t>Cart arrived in 369</a:t>
            </a:r>
          </a:p>
          <a:p>
            <a:r>
              <a:rPr lang="en-US" dirty="0"/>
              <a:t>More tools soon.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7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9129-2538-D54A-F803-F931FB9AE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How’d we do…</a:t>
            </a:r>
          </a:p>
        </p:txBody>
      </p:sp>
      <p:pic>
        <p:nvPicPr>
          <p:cNvPr id="6" name="Content Placeholder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DC2341FA-84D2-A3B4-BD71-33370B6FD81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317997" y="1407093"/>
            <a:ext cx="6356657" cy="2704757"/>
          </a:xfrm>
        </p:spPr>
      </p:pic>
    </p:spTree>
    <p:extLst>
      <p:ext uri="{BB962C8B-B14F-4D97-AF65-F5344CB8AC3E}">
        <p14:creationId xmlns:p14="http://schemas.microsoft.com/office/powerpoint/2010/main" val="37395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AE52D-9B95-F110-FFB1-C5724E89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for a first try of more than 3 layers</a:t>
            </a:r>
          </a:p>
        </p:txBody>
      </p:sp>
      <p:pic>
        <p:nvPicPr>
          <p:cNvPr id="6" name="Content Placeholder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17E2C388-5772-CE14-20D5-5C3C968BC35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084668" y="1186424"/>
            <a:ext cx="7315200" cy="308335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748A3D-FFCA-1233-1654-4FB09A22AEF7}"/>
              </a:ext>
            </a:extLst>
          </p:cNvPr>
          <p:cNvSpPr txBox="1"/>
          <p:nvPr/>
        </p:nvSpPr>
        <p:spPr>
          <a:xfrm>
            <a:off x="1006365" y="4313682"/>
            <a:ext cx="3641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Front lit only</a:t>
            </a:r>
          </a:p>
        </p:txBody>
      </p:sp>
    </p:spTree>
    <p:extLst>
      <p:ext uri="{BB962C8B-B14F-4D97-AF65-F5344CB8AC3E}">
        <p14:creationId xmlns:p14="http://schemas.microsoft.com/office/powerpoint/2010/main" val="412854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74403-64CB-07DD-14D8-C4D22E415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43" y="212966"/>
            <a:ext cx="8382000" cy="408195"/>
          </a:xfrm>
        </p:spPr>
        <p:txBody>
          <a:bodyPr/>
          <a:lstStyle/>
          <a:p>
            <a:r>
              <a:rPr lang="en-US" dirty="0"/>
              <a:t>Missed a few</a:t>
            </a:r>
          </a:p>
        </p:txBody>
      </p:sp>
      <p:pic>
        <p:nvPicPr>
          <p:cNvPr id="6" name="Content Placeholder 5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537FCB46-8F46-37AD-65E5-B0EAEC441DD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053136" y="771538"/>
            <a:ext cx="7315200" cy="308701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681002-28D0-A21A-BE91-78B7C672F333}"/>
              </a:ext>
            </a:extLst>
          </p:cNvPr>
          <p:cNvSpPr txBox="1"/>
          <p:nvPr/>
        </p:nvSpPr>
        <p:spPr>
          <a:xfrm>
            <a:off x="949609" y="3858552"/>
            <a:ext cx="613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lit only.</a:t>
            </a:r>
          </a:p>
          <a:p>
            <a:r>
              <a:rPr lang="en-US" dirty="0"/>
              <a:t>The two dark rows are blocked on the other end by epoxy in the lead grooves. This should be solved now.</a:t>
            </a:r>
          </a:p>
        </p:txBody>
      </p:sp>
    </p:spTree>
    <p:extLst>
      <p:ext uri="{BB962C8B-B14F-4D97-AF65-F5344CB8AC3E}">
        <p14:creationId xmlns:p14="http://schemas.microsoft.com/office/powerpoint/2010/main" val="336793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6B75A-4EB7-7B81-8CAB-AB67370F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Extrusions measured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1F8D6F-E285-E09E-8196-848ED342C5F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075563" y="221134"/>
            <a:ext cx="1821423" cy="1996080"/>
          </a:xfr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BCD9D12-68C4-EF3C-D45A-7C6414E95C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042882"/>
              </p:ext>
            </p:extLst>
          </p:nvPr>
        </p:nvGraphicFramePr>
        <p:xfrm>
          <a:off x="933647" y="1020688"/>
          <a:ext cx="5722554" cy="3702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772050" imgH="5028938" progId="Acrobat.Document.DC">
                  <p:embed/>
                </p:oleObj>
              </mc:Choice>
              <mc:Fallback>
                <p:oleObj name="Acrobat Document" r:id="rId3" imgW="7772050" imgH="502893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3647" y="1020688"/>
                        <a:ext cx="5722554" cy="3702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794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D4DFC-8C93-B512-7B14-92B93D911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layup on the press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C8EFD-CA57-DED9-4DA2-2628BF6D4BBB}"/>
              </a:ext>
            </a:extLst>
          </p:cNvPr>
          <p:cNvSpPr txBox="1"/>
          <p:nvPr/>
        </p:nvSpPr>
        <p:spPr>
          <a:xfrm>
            <a:off x="649539" y="1491418"/>
            <a:ext cx="25224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Expect to have this one ready for machining by 7/4/25</a:t>
            </a:r>
          </a:p>
          <a:p>
            <a:endParaRPr lang="en-US" dirty="0"/>
          </a:p>
          <a:p>
            <a:r>
              <a:rPr lang="en-US" dirty="0"/>
              <a:t>Frank plans to machine it starting 7/7/25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859C065-8E47-FB40-09D1-26CEACE63F8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436521" y="1185983"/>
            <a:ext cx="2181737" cy="3273425"/>
          </a:xfrm>
        </p:spPr>
      </p:pic>
    </p:spTree>
    <p:extLst>
      <p:ext uri="{BB962C8B-B14F-4D97-AF65-F5344CB8AC3E}">
        <p14:creationId xmlns:p14="http://schemas.microsoft.com/office/powerpoint/2010/main" val="375341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0A712-0844-8D50-8DA2-E436C6CB1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but not perfect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68585B-420A-58C6-22D2-4A69081F4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076" y="1611765"/>
            <a:ext cx="3936124" cy="2213105"/>
          </a:xfrm>
          <a:prstGeom prst="rect">
            <a:avLst/>
          </a:prstGeom>
        </p:spPr>
      </p:pic>
      <p:pic>
        <p:nvPicPr>
          <p:cNvPr id="10" name="Picture 9" descr="A picture containing text&#10;&#10;AI-generated content may be incorrect.">
            <a:extLst>
              <a:ext uri="{FF2B5EF4-FFF2-40B4-BE49-F238E27FC236}">
                <a16:creationId xmlns:a16="http://schemas.microsoft.com/office/drawing/2014/main" id="{33BBD607-6900-2BEB-2060-427FB1618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11765"/>
            <a:ext cx="3902201" cy="219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0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E85B-882D-7B03-B57C-9E85AB2C7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9929A3-09E3-5804-8285-8A4442DE42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8" t="9736" r="10096" b="27164"/>
          <a:stretch/>
        </p:blipFill>
        <p:spPr bwMode="auto">
          <a:xfrm>
            <a:off x="4699091" y="935037"/>
            <a:ext cx="2581409" cy="32734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1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6885</TotalTime>
  <Words>259</Words>
  <Application>Microsoft Office PowerPoint</Application>
  <PresentationFormat>On-screen Show (16:9)</PresentationFormat>
  <Paragraphs>48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System Font Regular</vt:lpstr>
      <vt:lpstr>Wingdings</vt:lpstr>
      <vt:lpstr>Office Theme</vt:lpstr>
      <vt:lpstr>Acrobat Document</vt:lpstr>
      <vt:lpstr>BIC SECTOR DEVELOPMENT Update</vt:lpstr>
      <vt:lpstr>This Week</vt:lpstr>
      <vt:lpstr>How’d we do…</vt:lpstr>
      <vt:lpstr>Ok, for a first try of more than 3 layers</vt:lpstr>
      <vt:lpstr>Missed a few</vt:lpstr>
      <vt:lpstr>Extrusions measured</vt:lpstr>
      <vt:lpstr>second layup on the press</vt:lpstr>
      <vt:lpstr>Better but not perfect</vt:lpstr>
      <vt:lpstr>New Lead</vt:lpstr>
      <vt:lpstr>Lead/Swaging Update</vt:lpstr>
      <vt:lpstr>Vulcan Prototype Lead</vt:lpstr>
      <vt:lpstr>PowerPoint Presentation</vt:lpstr>
      <vt:lpstr>GLueX lead </vt:lpstr>
      <vt:lpstr>2nd Prototype SFIL</vt:lpstr>
      <vt:lpstr>Purdue cfrp</vt:lpstr>
      <vt:lpstr>Cfrp  #2</vt:lpstr>
      <vt:lpstr>Cfrp #3</vt:lpstr>
      <vt:lpstr>PowerPoint Presentation</vt:lpstr>
      <vt:lpstr>PowerPoint Presentation</vt:lpstr>
      <vt:lpstr>Other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Soroko, Sonya</dc:creator>
  <cp:lastModifiedBy>Bailey, Kevin G.</cp:lastModifiedBy>
  <cp:revision>32</cp:revision>
  <dcterms:created xsi:type="dcterms:W3CDTF">2024-02-05T17:42:20Z</dcterms:created>
  <dcterms:modified xsi:type="dcterms:W3CDTF">2025-06-27T17:45:37Z</dcterms:modified>
</cp:coreProperties>
</file>