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3"/>
  </p:notesMasterIdLst>
  <p:sldIdLst>
    <p:sldId id="4758" r:id="rId5"/>
    <p:sldId id="4789" r:id="rId6"/>
    <p:sldId id="4790" r:id="rId7"/>
    <p:sldId id="4791" r:id="rId8"/>
    <p:sldId id="4792" r:id="rId9"/>
    <p:sldId id="4793" r:id="rId10"/>
    <p:sldId id="4794" r:id="rId11"/>
    <p:sldId id="47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97" d="100"/>
          <a:sy n="97" d="100"/>
        </p:scale>
        <p:origin x="125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connor\Box\Documents\EIC\Press%20Table\Prototype%20SFIL%20Thickne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73141636805415E-2"/>
          <c:y val="5.1003282979657026E-2"/>
          <c:w val="0.78622056986751931"/>
          <c:h val="0.81714445871418462"/>
        </c:manualLayout>
      </c:layout>
      <c:lineChart>
        <c:grouping val="standard"/>
        <c:varyColors val="0"/>
        <c:ser>
          <c:idx val="3"/>
          <c:order val="0"/>
          <c:tx>
            <c:v>SFIL #2 Front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7.865066700962936E-2"/>
                  <c:y val="-1.857741272700082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Sheet1!$M$10:$M$59</c:f>
              <c:numCache>
                <c:formatCode>0.000</c:formatCode>
                <c:ptCount val="50"/>
                <c:pt idx="0">
                  <c:v>4.6278800000000002</c:v>
                </c:pt>
                <c:pt idx="1">
                  <c:v>4.6253399999999996</c:v>
                </c:pt>
                <c:pt idx="2">
                  <c:v>4.6227999999999998</c:v>
                </c:pt>
                <c:pt idx="3">
                  <c:v>4.62026</c:v>
                </c:pt>
                <c:pt idx="4">
                  <c:v>4.6151799999999996</c:v>
                </c:pt>
                <c:pt idx="5">
                  <c:v>4.6101000000000001</c:v>
                </c:pt>
                <c:pt idx="6">
                  <c:v>4.6075600000000003</c:v>
                </c:pt>
                <c:pt idx="7">
                  <c:v>4.6050199999999997</c:v>
                </c:pt>
                <c:pt idx="8">
                  <c:v>4.5999400000000001</c:v>
                </c:pt>
                <c:pt idx="9">
                  <c:v>4.5948599999999997</c:v>
                </c:pt>
                <c:pt idx="10">
                  <c:v>4.5897800000000002</c:v>
                </c:pt>
                <c:pt idx="11">
                  <c:v>4.5846999999999998</c:v>
                </c:pt>
                <c:pt idx="12">
                  <c:v>4.58216</c:v>
                </c:pt>
                <c:pt idx="13">
                  <c:v>4.5745399999999998</c:v>
                </c:pt>
                <c:pt idx="14">
                  <c:v>4.5694600000000003</c:v>
                </c:pt>
                <c:pt idx="15">
                  <c:v>4.5618400000000001</c:v>
                </c:pt>
                <c:pt idx="16">
                  <c:v>4.5542199999999999</c:v>
                </c:pt>
                <c:pt idx="17">
                  <c:v>4.5491399999999995</c:v>
                </c:pt>
                <c:pt idx="18">
                  <c:v>4.5415200000000002</c:v>
                </c:pt>
                <c:pt idx="19">
                  <c:v>4.5339</c:v>
                </c:pt>
                <c:pt idx="20">
                  <c:v>4.5288199999999996</c:v>
                </c:pt>
                <c:pt idx="21">
                  <c:v>4.5212000000000003</c:v>
                </c:pt>
                <c:pt idx="22">
                  <c:v>4.5161199999999999</c:v>
                </c:pt>
                <c:pt idx="23">
                  <c:v>4.5084999999999997</c:v>
                </c:pt>
                <c:pt idx="24">
                  <c:v>4.50596</c:v>
                </c:pt>
                <c:pt idx="25">
                  <c:v>4.5008800000000004</c:v>
                </c:pt>
                <c:pt idx="26">
                  <c:v>4.4958</c:v>
                </c:pt>
                <c:pt idx="27">
                  <c:v>4.4932600000000003</c:v>
                </c:pt>
                <c:pt idx="28">
                  <c:v>4.4881799999999998</c:v>
                </c:pt>
                <c:pt idx="29">
                  <c:v>4.4856400000000001</c:v>
                </c:pt>
                <c:pt idx="30">
                  <c:v>4.4830999999999994</c:v>
                </c:pt>
                <c:pt idx="31">
                  <c:v>4.4805599999999997</c:v>
                </c:pt>
                <c:pt idx="32">
                  <c:v>4.4780199999999999</c:v>
                </c:pt>
                <c:pt idx="33">
                  <c:v>4.4754800000000001</c:v>
                </c:pt>
                <c:pt idx="34">
                  <c:v>4.4729399999999995</c:v>
                </c:pt>
                <c:pt idx="35">
                  <c:v>4.4703999999999997</c:v>
                </c:pt>
                <c:pt idx="36">
                  <c:v>4.4678599999999999</c:v>
                </c:pt>
                <c:pt idx="37">
                  <c:v>4.4653200000000002</c:v>
                </c:pt>
                <c:pt idx="38">
                  <c:v>4.4653200000000002</c:v>
                </c:pt>
                <c:pt idx="39">
                  <c:v>4.4627799999999995</c:v>
                </c:pt>
                <c:pt idx="40">
                  <c:v>4.4602399999999998</c:v>
                </c:pt>
                <c:pt idx="41">
                  <c:v>4.4577</c:v>
                </c:pt>
                <c:pt idx="42">
                  <c:v>4.4551600000000002</c:v>
                </c:pt>
                <c:pt idx="43">
                  <c:v>4.4551600000000002</c:v>
                </c:pt>
                <c:pt idx="44">
                  <c:v>4.4526199999999996</c:v>
                </c:pt>
                <c:pt idx="45">
                  <c:v>4.4526199999999996</c:v>
                </c:pt>
                <c:pt idx="46">
                  <c:v>4.4500799999999998</c:v>
                </c:pt>
                <c:pt idx="47">
                  <c:v>4.44754</c:v>
                </c:pt>
                <c:pt idx="48">
                  <c:v>4.44754</c:v>
                </c:pt>
                <c:pt idx="49">
                  <c:v>4.4450000000000003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46-4BAD-A8E5-5C0A97D04521}"/>
            </c:ext>
          </c:extLst>
        </c:ser>
        <c:ser>
          <c:idx val="4"/>
          <c:order val="1"/>
          <c:tx>
            <c:v>SFIL #2 Center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Sheet1!$N$10:$N$59</c:f>
              <c:numCache>
                <c:formatCode>0.000</c:formatCode>
                <c:ptCount val="50"/>
                <c:pt idx="0">
                  <c:v>4.6507399999999999</c:v>
                </c:pt>
                <c:pt idx="1">
                  <c:v>4.6456600000000003</c:v>
                </c:pt>
                <c:pt idx="2">
                  <c:v>4.6431200000000006</c:v>
                </c:pt>
                <c:pt idx="3">
                  <c:v>4.6405799999999999</c:v>
                </c:pt>
                <c:pt idx="4">
                  <c:v>4.6380400000000002</c:v>
                </c:pt>
                <c:pt idx="5">
                  <c:v>4.6329600000000006</c:v>
                </c:pt>
                <c:pt idx="6">
                  <c:v>4.63042</c:v>
                </c:pt>
                <c:pt idx="7">
                  <c:v>4.6253399999999996</c:v>
                </c:pt>
                <c:pt idx="8">
                  <c:v>4.6227999999999998</c:v>
                </c:pt>
                <c:pt idx="9">
                  <c:v>4.6177200000000003</c:v>
                </c:pt>
                <c:pt idx="10">
                  <c:v>4.6151799999999996</c:v>
                </c:pt>
                <c:pt idx="11">
                  <c:v>4.6101000000000001</c:v>
                </c:pt>
                <c:pt idx="12">
                  <c:v>4.6050199999999997</c:v>
                </c:pt>
                <c:pt idx="13">
                  <c:v>4.5999400000000001</c:v>
                </c:pt>
                <c:pt idx="14">
                  <c:v>4.59232</c:v>
                </c:pt>
                <c:pt idx="15">
                  <c:v>4.5872400000000004</c:v>
                </c:pt>
                <c:pt idx="16">
                  <c:v>4.58216</c:v>
                </c:pt>
                <c:pt idx="17">
                  <c:v>4.5745399999999998</c:v>
                </c:pt>
                <c:pt idx="18">
                  <c:v>4.5669200000000005</c:v>
                </c:pt>
                <c:pt idx="19">
                  <c:v>4.5618400000000001</c:v>
                </c:pt>
                <c:pt idx="20">
                  <c:v>4.5567600000000006</c:v>
                </c:pt>
                <c:pt idx="21">
                  <c:v>4.5491399999999995</c:v>
                </c:pt>
                <c:pt idx="22">
                  <c:v>4.54406</c:v>
                </c:pt>
                <c:pt idx="23">
                  <c:v>4.5389799999999996</c:v>
                </c:pt>
                <c:pt idx="24">
                  <c:v>4.5339</c:v>
                </c:pt>
                <c:pt idx="25">
                  <c:v>4.5288199999999996</c:v>
                </c:pt>
                <c:pt idx="26">
                  <c:v>4.5262799999999999</c:v>
                </c:pt>
                <c:pt idx="27">
                  <c:v>4.5212000000000003</c:v>
                </c:pt>
                <c:pt idx="28">
                  <c:v>4.5186599999999997</c:v>
                </c:pt>
                <c:pt idx="29">
                  <c:v>4.5161199999999999</c:v>
                </c:pt>
                <c:pt idx="30">
                  <c:v>4.5135800000000001</c:v>
                </c:pt>
                <c:pt idx="31">
                  <c:v>4.5110400000000004</c:v>
                </c:pt>
                <c:pt idx="32">
                  <c:v>4.5084999999999997</c:v>
                </c:pt>
                <c:pt idx="33">
                  <c:v>4.50596</c:v>
                </c:pt>
                <c:pt idx="34">
                  <c:v>4.5034200000000002</c:v>
                </c:pt>
                <c:pt idx="35">
                  <c:v>4.5008800000000004</c:v>
                </c:pt>
                <c:pt idx="36">
                  <c:v>4.5008800000000004</c:v>
                </c:pt>
                <c:pt idx="37">
                  <c:v>4.4983399999999998</c:v>
                </c:pt>
                <c:pt idx="38">
                  <c:v>4.4983399999999998</c:v>
                </c:pt>
                <c:pt idx="39">
                  <c:v>4.4958</c:v>
                </c:pt>
                <c:pt idx="40">
                  <c:v>4.4958</c:v>
                </c:pt>
                <c:pt idx="41">
                  <c:v>4.4932600000000003</c:v>
                </c:pt>
                <c:pt idx="42">
                  <c:v>4.4932600000000003</c:v>
                </c:pt>
                <c:pt idx="43">
                  <c:v>4.4907200000000005</c:v>
                </c:pt>
                <c:pt idx="44">
                  <c:v>4.4907200000000005</c:v>
                </c:pt>
                <c:pt idx="45">
                  <c:v>4.4907200000000005</c:v>
                </c:pt>
                <c:pt idx="46">
                  <c:v>4.4881799999999998</c:v>
                </c:pt>
                <c:pt idx="47">
                  <c:v>4.4881799999999998</c:v>
                </c:pt>
                <c:pt idx="48">
                  <c:v>4.4856400000000001</c:v>
                </c:pt>
                <c:pt idx="49">
                  <c:v>4.4856400000000001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46-4BAD-A8E5-5C0A97D04521}"/>
            </c:ext>
          </c:extLst>
        </c:ser>
        <c:ser>
          <c:idx val="5"/>
          <c:order val="2"/>
          <c:tx>
            <c:v>SFIL #2 Rear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Sheet1!$O$10:$O$58</c:f>
              <c:numCache>
                <c:formatCode>0.000</c:formatCode>
                <c:ptCount val="49"/>
                <c:pt idx="0">
                  <c:v>4.6812199999999997</c:v>
                </c:pt>
                <c:pt idx="1">
                  <c:v>4.6786799999999999</c:v>
                </c:pt>
                <c:pt idx="2">
                  <c:v>4.6736000000000004</c:v>
                </c:pt>
                <c:pt idx="3">
                  <c:v>4.6710599999999998</c:v>
                </c:pt>
                <c:pt idx="4">
                  <c:v>4.66852</c:v>
                </c:pt>
                <c:pt idx="5">
                  <c:v>4.6659800000000002</c:v>
                </c:pt>
                <c:pt idx="6">
                  <c:v>4.6634400000000005</c:v>
                </c:pt>
                <c:pt idx="7">
                  <c:v>4.6583600000000001</c:v>
                </c:pt>
                <c:pt idx="8">
                  <c:v>4.6558200000000003</c:v>
                </c:pt>
                <c:pt idx="9">
                  <c:v>4.6532800000000005</c:v>
                </c:pt>
                <c:pt idx="10">
                  <c:v>4.6482000000000001</c:v>
                </c:pt>
                <c:pt idx="11">
                  <c:v>4.6456600000000003</c:v>
                </c:pt>
                <c:pt idx="12">
                  <c:v>4.6405799999999999</c:v>
                </c:pt>
                <c:pt idx="13">
                  <c:v>4.6405799999999999</c:v>
                </c:pt>
                <c:pt idx="14">
                  <c:v>4.63042</c:v>
                </c:pt>
                <c:pt idx="15">
                  <c:v>4.6227999999999998</c:v>
                </c:pt>
                <c:pt idx="16">
                  <c:v>4.6151799999999996</c:v>
                </c:pt>
                <c:pt idx="17">
                  <c:v>4.6101000000000001</c:v>
                </c:pt>
                <c:pt idx="18">
                  <c:v>4.6024799999999999</c:v>
                </c:pt>
                <c:pt idx="19">
                  <c:v>4.5974000000000004</c:v>
                </c:pt>
                <c:pt idx="20">
                  <c:v>4.59232</c:v>
                </c:pt>
                <c:pt idx="21">
                  <c:v>4.5872400000000004</c:v>
                </c:pt>
                <c:pt idx="22">
                  <c:v>4.58216</c:v>
                </c:pt>
                <c:pt idx="23">
                  <c:v>4.5770800000000005</c:v>
                </c:pt>
                <c:pt idx="24">
                  <c:v>4.5745399999999998</c:v>
                </c:pt>
                <c:pt idx="25">
                  <c:v>4.5694600000000003</c:v>
                </c:pt>
                <c:pt idx="26">
                  <c:v>4.5643799999999999</c:v>
                </c:pt>
                <c:pt idx="27">
                  <c:v>4.5618400000000001</c:v>
                </c:pt>
                <c:pt idx="28">
                  <c:v>4.5567600000000006</c:v>
                </c:pt>
                <c:pt idx="29">
                  <c:v>4.5542199999999999</c:v>
                </c:pt>
                <c:pt idx="30">
                  <c:v>4.5516800000000002</c:v>
                </c:pt>
                <c:pt idx="31">
                  <c:v>4.5491399999999995</c:v>
                </c:pt>
                <c:pt idx="32">
                  <c:v>4.5465999999999998</c:v>
                </c:pt>
                <c:pt idx="33">
                  <c:v>4.54406</c:v>
                </c:pt>
                <c:pt idx="34">
                  <c:v>4.5415200000000002</c:v>
                </c:pt>
                <c:pt idx="35">
                  <c:v>4.5389799999999996</c:v>
                </c:pt>
                <c:pt idx="36">
                  <c:v>4.5389799999999996</c:v>
                </c:pt>
                <c:pt idx="37">
                  <c:v>4.5364399999999998</c:v>
                </c:pt>
                <c:pt idx="38">
                  <c:v>4.5364399999999998</c:v>
                </c:pt>
                <c:pt idx="39">
                  <c:v>4.5339</c:v>
                </c:pt>
                <c:pt idx="40">
                  <c:v>4.5339</c:v>
                </c:pt>
                <c:pt idx="41">
                  <c:v>4.5313600000000003</c:v>
                </c:pt>
                <c:pt idx="42">
                  <c:v>4.5313600000000003</c:v>
                </c:pt>
                <c:pt idx="43">
                  <c:v>4.5288199999999996</c:v>
                </c:pt>
                <c:pt idx="44">
                  <c:v>4.5288199999999996</c:v>
                </c:pt>
                <c:pt idx="45">
                  <c:v>4.5262799999999999</c:v>
                </c:pt>
                <c:pt idx="46">
                  <c:v>4.5237400000000001</c:v>
                </c:pt>
                <c:pt idx="47">
                  <c:v>4.5212000000000003</c:v>
                </c:pt>
                <c:pt idx="48">
                  <c:v>4.5186599999999997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46-4BAD-A8E5-5C0A97D04521}"/>
            </c:ext>
          </c:extLst>
        </c:ser>
        <c:ser>
          <c:idx val="0"/>
          <c:order val="3"/>
          <c:tx>
            <c:v>SFIL#1 Front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Sheet1!$G$10:$G$55</c:f>
              <c:numCache>
                <c:formatCode>0.000</c:formatCode>
                <c:ptCount val="46"/>
                <c:pt idx="0">
                  <c:v>4.6939200000000003</c:v>
                </c:pt>
                <c:pt idx="1">
                  <c:v>4.6939200000000003</c:v>
                </c:pt>
                <c:pt idx="2">
                  <c:v>4.6913799999999997</c:v>
                </c:pt>
                <c:pt idx="3">
                  <c:v>4.6888399999999999</c:v>
                </c:pt>
                <c:pt idx="4">
                  <c:v>4.6863000000000001</c:v>
                </c:pt>
                <c:pt idx="5">
                  <c:v>4.6837600000000004</c:v>
                </c:pt>
                <c:pt idx="6">
                  <c:v>4.6786799999999999</c:v>
                </c:pt>
                <c:pt idx="7">
                  <c:v>4.6761400000000002</c:v>
                </c:pt>
                <c:pt idx="8">
                  <c:v>4.6736000000000004</c:v>
                </c:pt>
                <c:pt idx="9">
                  <c:v>4.6710599999999998</c:v>
                </c:pt>
                <c:pt idx="10">
                  <c:v>4.6659800000000002</c:v>
                </c:pt>
                <c:pt idx="11">
                  <c:v>4.6634400000000005</c:v>
                </c:pt>
                <c:pt idx="12">
                  <c:v>4.6608999999999998</c:v>
                </c:pt>
                <c:pt idx="13">
                  <c:v>4.6583600000000001</c:v>
                </c:pt>
                <c:pt idx="14">
                  <c:v>4.6532800000000005</c:v>
                </c:pt>
                <c:pt idx="15">
                  <c:v>4.6507399999999999</c:v>
                </c:pt>
                <c:pt idx="16">
                  <c:v>4.6482000000000001</c:v>
                </c:pt>
                <c:pt idx="17">
                  <c:v>4.6456600000000003</c:v>
                </c:pt>
                <c:pt idx="18">
                  <c:v>4.6431200000000006</c:v>
                </c:pt>
                <c:pt idx="19">
                  <c:v>4.6431200000000006</c:v>
                </c:pt>
                <c:pt idx="20">
                  <c:v>4.6405799999999999</c:v>
                </c:pt>
                <c:pt idx="21">
                  <c:v>4.6405799999999999</c:v>
                </c:pt>
                <c:pt idx="22">
                  <c:v>4.6405799999999999</c:v>
                </c:pt>
                <c:pt idx="23">
                  <c:v>4.6405799999999999</c:v>
                </c:pt>
                <c:pt idx="24">
                  <c:v>4.6405799999999999</c:v>
                </c:pt>
                <c:pt idx="25">
                  <c:v>4.6431200000000006</c:v>
                </c:pt>
                <c:pt idx="26">
                  <c:v>4.6431200000000006</c:v>
                </c:pt>
                <c:pt idx="27">
                  <c:v>4.6431200000000006</c:v>
                </c:pt>
                <c:pt idx="28">
                  <c:v>4.6456600000000003</c:v>
                </c:pt>
                <c:pt idx="29">
                  <c:v>4.6456600000000003</c:v>
                </c:pt>
                <c:pt idx="30">
                  <c:v>4.6456600000000003</c:v>
                </c:pt>
                <c:pt idx="31">
                  <c:v>4.6482000000000001</c:v>
                </c:pt>
                <c:pt idx="32">
                  <c:v>4.6482000000000001</c:v>
                </c:pt>
                <c:pt idx="33">
                  <c:v>4.6482000000000001</c:v>
                </c:pt>
                <c:pt idx="34">
                  <c:v>4.6482000000000001</c:v>
                </c:pt>
                <c:pt idx="35">
                  <c:v>4.6482000000000001</c:v>
                </c:pt>
                <c:pt idx="36">
                  <c:v>4.6482000000000001</c:v>
                </c:pt>
                <c:pt idx="37">
                  <c:v>4.6482000000000001</c:v>
                </c:pt>
                <c:pt idx="38">
                  <c:v>4.6507399999999999</c:v>
                </c:pt>
                <c:pt idx="39">
                  <c:v>4.6507399999999999</c:v>
                </c:pt>
                <c:pt idx="40">
                  <c:v>4.6507399999999999</c:v>
                </c:pt>
                <c:pt idx="41">
                  <c:v>4.6482000000000001</c:v>
                </c:pt>
                <c:pt idx="42">
                  <c:v>4.6482000000000001</c:v>
                </c:pt>
                <c:pt idx="43">
                  <c:v>4.6482000000000001</c:v>
                </c:pt>
                <c:pt idx="44">
                  <c:v>4.6456600000000003</c:v>
                </c:pt>
                <c:pt idx="45">
                  <c:v>4.6431200000000006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46-4BAD-A8E5-5C0A97D04521}"/>
            </c:ext>
          </c:extLst>
        </c:ser>
        <c:ser>
          <c:idx val="1"/>
          <c:order val="4"/>
          <c:tx>
            <c:v>SFIL #1 Center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Sheet1!$F$10:$F$55</c:f>
              <c:numCache>
                <c:formatCode>0.000</c:formatCode>
                <c:ptCount val="46"/>
                <c:pt idx="0">
                  <c:v>4.71678</c:v>
                </c:pt>
                <c:pt idx="1">
                  <c:v>4.71678</c:v>
                </c:pt>
                <c:pt idx="2">
                  <c:v>4.7142400000000002</c:v>
                </c:pt>
                <c:pt idx="3">
                  <c:v>4.7117000000000004</c:v>
                </c:pt>
                <c:pt idx="4">
                  <c:v>4.70662</c:v>
                </c:pt>
                <c:pt idx="5">
                  <c:v>4.7040800000000003</c:v>
                </c:pt>
                <c:pt idx="6">
                  <c:v>4.7015399999999996</c:v>
                </c:pt>
                <c:pt idx="7">
                  <c:v>4.6990000000000007</c:v>
                </c:pt>
                <c:pt idx="8">
                  <c:v>4.6939200000000003</c:v>
                </c:pt>
                <c:pt idx="9">
                  <c:v>4.6913799999999997</c:v>
                </c:pt>
                <c:pt idx="10">
                  <c:v>4.6888399999999999</c:v>
                </c:pt>
                <c:pt idx="11">
                  <c:v>4.6863000000000001</c:v>
                </c:pt>
                <c:pt idx="12">
                  <c:v>4.6812199999999997</c:v>
                </c:pt>
                <c:pt idx="13">
                  <c:v>4.6786799999999999</c:v>
                </c:pt>
                <c:pt idx="14">
                  <c:v>4.6761400000000002</c:v>
                </c:pt>
                <c:pt idx="15">
                  <c:v>4.6736000000000004</c:v>
                </c:pt>
                <c:pt idx="16">
                  <c:v>4.6710599999999998</c:v>
                </c:pt>
                <c:pt idx="17">
                  <c:v>4.66852</c:v>
                </c:pt>
                <c:pt idx="18">
                  <c:v>4.6659800000000002</c:v>
                </c:pt>
                <c:pt idx="19">
                  <c:v>4.6659800000000002</c:v>
                </c:pt>
                <c:pt idx="20">
                  <c:v>4.6634400000000005</c:v>
                </c:pt>
                <c:pt idx="21">
                  <c:v>4.6634400000000005</c:v>
                </c:pt>
                <c:pt idx="22">
                  <c:v>4.6634400000000005</c:v>
                </c:pt>
                <c:pt idx="23">
                  <c:v>4.6634400000000005</c:v>
                </c:pt>
                <c:pt idx="24">
                  <c:v>4.6634400000000005</c:v>
                </c:pt>
                <c:pt idx="25">
                  <c:v>4.6659800000000002</c:v>
                </c:pt>
                <c:pt idx="26">
                  <c:v>4.6659800000000002</c:v>
                </c:pt>
                <c:pt idx="27">
                  <c:v>4.66852</c:v>
                </c:pt>
                <c:pt idx="28">
                  <c:v>4.66852</c:v>
                </c:pt>
                <c:pt idx="29">
                  <c:v>4.66852</c:v>
                </c:pt>
                <c:pt idx="30">
                  <c:v>4.66852</c:v>
                </c:pt>
                <c:pt idx="31">
                  <c:v>4.6710599999999998</c:v>
                </c:pt>
                <c:pt idx="32">
                  <c:v>4.6710599999999998</c:v>
                </c:pt>
                <c:pt idx="33">
                  <c:v>4.6710599999999998</c:v>
                </c:pt>
                <c:pt idx="34">
                  <c:v>4.6710599999999998</c:v>
                </c:pt>
                <c:pt idx="35">
                  <c:v>4.6736000000000004</c:v>
                </c:pt>
                <c:pt idx="36">
                  <c:v>4.6736000000000004</c:v>
                </c:pt>
                <c:pt idx="37">
                  <c:v>4.6736000000000004</c:v>
                </c:pt>
                <c:pt idx="38">
                  <c:v>4.6736000000000004</c:v>
                </c:pt>
                <c:pt idx="39">
                  <c:v>4.6736000000000004</c:v>
                </c:pt>
                <c:pt idx="40">
                  <c:v>4.6736000000000004</c:v>
                </c:pt>
                <c:pt idx="41">
                  <c:v>4.6710599999999998</c:v>
                </c:pt>
                <c:pt idx="42">
                  <c:v>4.6710599999999998</c:v>
                </c:pt>
                <c:pt idx="43">
                  <c:v>4.66852</c:v>
                </c:pt>
                <c:pt idx="44">
                  <c:v>4.66852</c:v>
                </c:pt>
                <c:pt idx="45">
                  <c:v>4.66852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46-4BAD-A8E5-5C0A97D04521}"/>
            </c:ext>
          </c:extLst>
        </c:ser>
        <c:ser>
          <c:idx val="2"/>
          <c:order val="5"/>
          <c:tx>
            <c:v>SFIL #1 Rear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Sheet1!$E$10:$E$55</c:f>
              <c:numCache>
                <c:formatCode>0.000</c:formatCode>
                <c:ptCount val="46"/>
                <c:pt idx="0">
                  <c:v>4.7396400000000005</c:v>
                </c:pt>
                <c:pt idx="1">
                  <c:v>4.7396400000000005</c:v>
                </c:pt>
                <c:pt idx="2">
                  <c:v>4.7370999999999999</c:v>
                </c:pt>
                <c:pt idx="3">
                  <c:v>4.7345600000000001</c:v>
                </c:pt>
                <c:pt idx="4">
                  <c:v>4.7320200000000003</c:v>
                </c:pt>
                <c:pt idx="5">
                  <c:v>4.7269399999999999</c:v>
                </c:pt>
                <c:pt idx="6">
                  <c:v>4.7244000000000002</c:v>
                </c:pt>
                <c:pt idx="7">
                  <c:v>4.71678</c:v>
                </c:pt>
                <c:pt idx="8">
                  <c:v>4.7142400000000002</c:v>
                </c:pt>
                <c:pt idx="9">
                  <c:v>4.7117000000000004</c:v>
                </c:pt>
                <c:pt idx="10">
                  <c:v>4.70662</c:v>
                </c:pt>
                <c:pt idx="11">
                  <c:v>4.7040800000000003</c:v>
                </c:pt>
                <c:pt idx="12">
                  <c:v>4.6990000000000007</c:v>
                </c:pt>
                <c:pt idx="13">
                  <c:v>4.6964600000000001</c:v>
                </c:pt>
                <c:pt idx="14">
                  <c:v>4.6913799999999997</c:v>
                </c:pt>
                <c:pt idx="15">
                  <c:v>4.6913799999999997</c:v>
                </c:pt>
                <c:pt idx="16">
                  <c:v>4.6863000000000001</c:v>
                </c:pt>
                <c:pt idx="17">
                  <c:v>4.6863000000000001</c:v>
                </c:pt>
                <c:pt idx="18">
                  <c:v>4.6837600000000004</c:v>
                </c:pt>
                <c:pt idx="19">
                  <c:v>4.6837600000000004</c:v>
                </c:pt>
                <c:pt idx="20">
                  <c:v>4.6837600000000004</c:v>
                </c:pt>
                <c:pt idx="21">
                  <c:v>4.6837600000000004</c:v>
                </c:pt>
                <c:pt idx="22">
                  <c:v>4.6837600000000004</c:v>
                </c:pt>
                <c:pt idx="23">
                  <c:v>4.6863000000000001</c:v>
                </c:pt>
                <c:pt idx="24">
                  <c:v>4.6888399999999999</c:v>
                </c:pt>
                <c:pt idx="25">
                  <c:v>4.6939200000000003</c:v>
                </c:pt>
                <c:pt idx="26">
                  <c:v>4.6913799999999997</c:v>
                </c:pt>
                <c:pt idx="27">
                  <c:v>4.6939200000000003</c:v>
                </c:pt>
                <c:pt idx="28">
                  <c:v>4.6964600000000001</c:v>
                </c:pt>
                <c:pt idx="29">
                  <c:v>4.6964600000000001</c:v>
                </c:pt>
                <c:pt idx="30">
                  <c:v>4.6964600000000001</c:v>
                </c:pt>
                <c:pt idx="31">
                  <c:v>4.6964600000000001</c:v>
                </c:pt>
                <c:pt idx="32">
                  <c:v>4.6964600000000001</c:v>
                </c:pt>
                <c:pt idx="33">
                  <c:v>4.6964600000000001</c:v>
                </c:pt>
                <c:pt idx="34">
                  <c:v>4.6964600000000001</c:v>
                </c:pt>
                <c:pt idx="35">
                  <c:v>4.6964600000000001</c:v>
                </c:pt>
                <c:pt idx="36">
                  <c:v>4.6964600000000001</c:v>
                </c:pt>
                <c:pt idx="37">
                  <c:v>4.6964600000000001</c:v>
                </c:pt>
                <c:pt idx="38">
                  <c:v>4.6964600000000001</c:v>
                </c:pt>
                <c:pt idx="39">
                  <c:v>4.6939200000000003</c:v>
                </c:pt>
                <c:pt idx="40">
                  <c:v>4.6939200000000003</c:v>
                </c:pt>
                <c:pt idx="41">
                  <c:v>4.6939200000000003</c:v>
                </c:pt>
                <c:pt idx="42">
                  <c:v>4.6888399999999999</c:v>
                </c:pt>
                <c:pt idx="43">
                  <c:v>4.6888399999999999</c:v>
                </c:pt>
                <c:pt idx="44">
                  <c:v>4.6863000000000001</c:v>
                </c:pt>
                <c:pt idx="45">
                  <c:v>4.6837600000000004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46-4BAD-A8E5-5C0A97D04521}"/>
            </c:ext>
          </c:extLst>
        </c:ser>
        <c:ser>
          <c:idx val="6"/>
          <c:order val="6"/>
          <c:tx>
            <c:v>SFIL #2 F-corrected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Sheet1!$I$10:$I$59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Sheet1!$R$10:$R$59</c:f>
              <c:numCache>
                <c:formatCode>0.000</c:formatCode>
                <c:ptCount val="50"/>
                <c:pt idx="0">
                  <c:v>4.6278800000000002</c:v>
                </c:pt>
                <c:pt idx="1">
                  <c:v>4.6293399999999991</c:v>
                </c:pt>
                <c:pt idx="2">
                  <c:v>4.6307999999999998</c:v>
                </c:pt>
                <c:pt idx="3">
                  <c:v>4.6322599999999996</c:v>
                </c:pt>
                <c:pt idx="4">
                  <c:v>4.6311799999999996</c:v>
                </c:pt>
                <c:pt idx="5">
                  <c:v>4.6300999999999997</c:v>
                </c:pt>
                <c:pt idx="6">
                  <c:v>4.6315600000000003</c:v>
                </c:pt>
                <c:pt idx="7">
                  <c:v>4.6330199999999992</c:v>
                </c:pt>
                <c:pt idx="8">
                  <c:v>4.6319400000000002</c:v>
                </c:pt>
                <c:pt idx="9">
                  <c:v>4.6308599999999993</c:v>
                </c:pt>
                <c:pt idx="10">
                  <c:v>4.6297800000000002</c:v>
                </c:pt>
                <c:pt idx="11">
                  <c:v>4.6286999999999994</c:v>
                </c:pt>
                <c:pt idx="12">
                  <c:v>4.6301600000000001</c:v>
                </c:pt>
                <c:pt idx="13">
                  <c:v>4.6265399999999994</c:v>
                </c:pt>
                <c:pt idx="14">
                  <c:v>4.6254600000000003</c:v>
                </c:pt>
                <c:pt idx="15">
                  <c:v>4.6218399999999997</c:v>
                </c:pt>
                <c:pt idx="16">
                  <c:v>4.61822</c:v>
                </c:pt>
                <c:pt idx="17">
                  <c:v>4.6171399999999991</c:v>
                </c:pt>
                <c:pt idx="18">
                  <c:v>4.6135200000000003</c:v>
                </c:pt>
                <c:pt idx="19">
                  <c:v>4.6098999999999997</c:v>
                </c:pt>
                <c:pt idx="20">
                  <c:v>4.6088199999999997</c:v>
                </c:pt>
                <c:pt idx="21">
                  <c:v>4.6052</c:v>
                </c:pt>
                <c:pt idx="22">
                  <c:v>4.60412</c:v>
                </c:pt>
                <c:pt idx="23">
                  <c:v>4.6004999999999994</c:v>
                </c:pt>
                <c:pt idx="24">
                  <c:v>4.6019600000000001</c:v>
                </c:pt>
                <c:pt idx="25">
                  <c:v>4.6008800000000001</c:v>
                </c:pt>
                <c:pt idx="26">
                  <c:v>4.5998000000000001</c:v>
                </c:pt>
                <c:pt idx="27">
                  <c:v>4.6012599999999999</c:v>
                </c:pt>
                <c:pt idx="28">
                  <c:v>4.6001799999999999</c:v>
                </c:pt>
                <c:pt idx="29">
                  <c:v>4.6016399999999997</c:v>
                </c:pt>
                <c:pt idx="30">
                  <c:v>4.6030999999999995</c:v>
                </c:pt>
                <c:pt idx="31">
                  <c:v>4.6045599999999993</c:v>
                </c:pt>
                <c:pt idx="32">
                  <c:v>4.60602</c:v>
                </c:pt>
                <c:pt idx="33">
                  <c:v>4.6074799999999998</c:v>
                </c:pt>
                <c:pt idx="34">
                  <c:v>4.6089399999999996</c:v>
                </c:pt>
                <c:pt idx="35">
                  <c:v>4.6103999999999994</c:v>
                </c:pt>
                <c:pt idx="36">
                  <c:v>4.6118600000000001</c:v>
                </c:pt>
                <c:pt idx="37">
                  <c:v>4.6133199999999999</c:v>
                </c:pt>
                <c:pt idx="38">
                  <c:v>4.6173200000000003</c:v>
                </c:pt>
                <c:pt idx="39">
                  <c:v>4.6187799999999992</c:v>
                </c:pt>
                <c:pt idx="40">
                  <c:v>4.6202399999999999</c:v>
                </c:pt>
                <c:pt idx="41">
                  <c:v>4.6216999999999997</c:v>
                </c:pt>
                <c:pt idx="42">
                  <c:v>4.6231600000000004</c:v>
                </c:pt>
                <c:pt idx="43">
                  <c:v>4.6271599999999999</c:v>
                </c:pt>
                <c:pt idx="44">
                  <c:v>4.6286199999999997</c:v>
                </c:pt>
                <c:pt idx="45">
                  <c:v>4.6326199999999993</c:v>
                </c:pt>
                <c:pt idx="46">
                  <c:v>4.63408</c:v>
                </c:pt>
                <c:pt idx="47">
                  <c:v>4.6355399999999998</c:v>
                </c:pt>
                <c:pt idx="48">
                  <c:v>4.6395400000000002</c:v>
                </c:pt>
                <c:pt idx="49">
                  <c:v>4.641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46-4BAD-A8E5-5C0A97D04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5225840"/>
        <c:axId val="1635217680"/>
      </c:lineChart>
      <c:catAx>
        <c:axId val="1635225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Position</a:t>
                </a:r>
                <a:r>
                  <a:rPr lang="en-US" baseline="0"/>
                  <a:t> (cm)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3433205314814488"/>
              <c:y val="0.93557480044674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217680"/>
        <c:crosses val="autoZero"/>
        <c:auto val="1"/>
        <c:lblAlgn val="ctr"/>
        <c:lblOffset val="100"/>
        <c:noMultiLvlLbl val="0"/>
      </c:catAx>
      <c:valAx>
        <c:axId val="163521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 (cm)</a:t>
                </a:r>
              </a:p>
              <a:p>
                <a:pPr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22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BIC Update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Kevin Bailey &amp; Tom  O’Connor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Triple I Engineering Meeting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F0D07-ABCF-2318-CEFA-9F9FC4E3A6D8}"/>
              </a:ext>
            </a:extLst>
          </p:cNvPr>
          <p:cNvSpPr txBox="1"/>
          <p:nvPr/>
        </p:nvSpPr>
        <p:spPr>
          <a:xfrm>
            <a:off x="906449" y="3536497"/>
            <a:ext cx="196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July 21, 2025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7C2D-05AD-E218-0005-3634FDB4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SFIL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D0E5A-E561-BEF5-0847-48639A21E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GlueX</a:t>
            </a:r>
            <a:r>
              <a:rPr lang="en-US" dirty="0"/>
              <a:t> lead 11cm wide</a:t>
            </a:r>
          </a:p>
          <a:p>
            <a:r>
              <a:rPr lang="en-US" dirty="0"/>
              <a:t>Using dummy fiber</a:t>
            </a:r>
          </a:p>
          <a:p>
            <a:r>
              <a:rPr lang="en-US" dirty="0"/>
              <a:t>No glue is fiber grooves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11" name="Picture 10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E855F40A-0DE0-58B7-23B0-4C736A6D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0" t="27523" r="26667" b="15926"/>
          <a:stretch>
            <a:fillRect/>
          </a:stretch>
        </p:blipFill>
        <p:spPr>
          <a:xfrm rot="5400000">
            <a:off x="5962795" y="2059562"/>
            <a:ext cx="4352306" cy="29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0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28F0-D152-8097-DD36-3FCCDF6E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SFIL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47190-E3C2-C59D-5D1F-9853E48AD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View of each end</a:t>
            </a:r>
          </a:p>
          <a:p>
            <a:r>
              <a:rPr lang="en-US" dirty="0"/>
              <a:t>18 Lead/17 Fiber = Imaging Layer</a:t>
            </a:r>
          </a:p>
          <a:p>
            <a:r>
              <a:rPr lang="en-US" dirty="0"/>
              <a:t>More consistent fiber layout than </a:t>
            </a:r>
          </a:p>
          <a:p>
            <a:pPr marL="0" indent="0">
              <a:buNone/>
            </a:pPr>
            <a:r>
              <a:rPr lang="en-US" dirty="0"/>
              <a:t>  1</a:t>
            </a:r>
            <a:r>
              <a:rPr lang="en-US" baseline="30000" dirty="0"/>
              <a:t>st</a:t>
            </a:r>
            <a:r>
              <a:rPr lang="en-US" dirty="0"/>
              <a:t> SFIL</a:t>
            </a:r>
          </a:p>
        </p:txBody>
      </p:sp>
      <p:pic>
        <p:nvPicPr>
          <p:cNvPr id="4" name="Picture 3" descr="A picture containing text, indoor, tiled&#10;&#10;AI-generated content may be incorrect.">
            <a:extLst>
              <a:ext uri="{FF2B5EF4-FFF2-40B4-BE49-F238E27FC236}">
                <a16:creationId xmlns:a16="http://schemas.microsoft.com/office/drawing/2014/main" id="{A93A2B67-D547-EFC2-A534-CF6ED752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34841" r="15545" b="14610"/>
          <a:stretch>
            <a:fillRect/>
          </a:stretch>
        </p:blipFill>
        <p:spPr>
          <a:xfrm>
            <a:off x="5610171" y="981075"/>
            <a:ext cx="6182436" cy="2775274"/>
          </a:xfrm>
          <a:prstGeom prst="rect">
            <a:avLst/>
          </a:prstGeom>
        </p:spPr>
      </p:pic>
      <p:pic>
        <p:nvPicPr>
          <p:cNvPr id="6" name="Picture 5" descr="A picture containing indoor, floor, piano&#10;&#10;AI-generated content may be incorrect.">
            <a:extLst>
              <a:ext uri="{FF2B5EF4-FFF2-40B4-BE49-F238E27FC236}">
                <a16:creationId xmlns:a16="http://schemas.microsoft.com/office/drawing/2014/main" id="{4A1C463E-106E-9ABA-BA6B-2B417809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8" t="33162" r="12961" b="16839"/>
          <a:stretch>
            <a:fillRect/>
          </a:stretch>
        </p:blipFill>
        <p:spPr>
          <a:xfrm>
            <a:off x="5610171" y="3235873"/>
            <a:ext cx="6182436" cy="27442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25F0D8-5B39-BDD0-F165-84AC763265E7}"/>
              </a:ext>
            </a:extLst>
          </p:cNvPr>
          <p:cNvCxnSpPr>
            <a:cxnSpLocks/>
          </p:cNvCxnSpPr>
          <p:nvPr/>
        </p:nvCxnSpPr>
        <p:spPr>
          <a:xfrm flipV="1">
            <a:off x="4335517" y="4607995"/>
            <a:ext cx="1505607" cy="5236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4DDE3-910B-5920-FEB0-6A3FA86423EC}"/>
              </a:ext>
            </a:extLst>
          </p:cNvPr>
          <p:cNvCxnSpPr>
            <a:cxnSpLocks/>
          </p:cNvCxnSpPr>
          <p:nvPr/>
        </p:nvCxnSpPr>
        <p:spPr>
          <a:xfrm flipV="1">
            <a:off x="4469524" y="3933497"/>
            <a:ext cx="1371600" cy="425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0CBC5B-B4D7-1DED-9EF2-3BDDB611DFF9}"/>
              </a:ext>
            </a:extLst>
          </p:cNvPr>
          <p:cNvSpPr txBox="1"/>
          <p:nvPr/>
        </p:nvSpPr>
        <p:spPr>
          <a:xfrm>
            <a:off x="3726085" y="4166982"/>
            <a:ext cx="87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34689-73F1-334A-58DD-FFC1494DEC77}"/>
              </a:ext>
            </a:extLst>
          </p:cNvPr>
          <p:cNvSpPr txBox="1"/>
          <p:nvPr/>
        </p:nvSpPr>
        <p:spPr>
          <a:xfrm>
            <a:off x="3593682" y="4947010"/>
            <a:ext cx="87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143247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B4A84-D0D0-14F6-5E55-471BE91BC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Thickness at 1cm increments along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A32D5-4DBD-00A3-918A-554E4BD9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SFIL Flatness/Thickness</a:t>
            </a:r>
          </a:p>
        </p:txBody>
      </p:sp>
      <p:pic>
        <p:nvPicPr>
          <p:cNvPr id="4" name="Content Placeholder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BB3FB95B-C99A-28C5-F787-A55BBC975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07" r="3132" b="45384"/>
          <a:stretch>
            <a:fillRect/>
          </a:stretch>
        </p:blipFill>
        <p:spPr>
          <a:xfrm>
            <a:off x="1838919" y="1602769"/>
            <a:ext cx="8908078" cy="239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C4AA9-6690-BEB7-04A3-CE2150BA5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5" r="1385" b="32284"/>
          <a:stretch>
            <a:fillRect/>
          </a:stretch>
        </p:blipFill>
        <p:spPr>
          <a:xfrm>
            <a:off x="1838919" y="3996647"/>
            <a:ext cx="9349638" cy="22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11D8-6B89-E155-6BA5-EE1236BA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SFIL Flatness/Thickness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2F57199-E905-281A-83D3-C751D8F5CEAC}"/>
              </a:ext>
            </a:extLst>
          </p:cNvPr>
          <p:cNvGraphicFramePr>
            <a:graphicFrameLocks/>
          </p:cNvGraphicFramePr>
          <p:nvPr/>
        </p:nvGraphicFramePr>
        <p:xfrm>
          <a:off x="963930" y="1063466"/>
          <a:ext cx="10264140" cy="473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060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E2F1-5211-B30E-5E4D-C4F786BA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Swaged Lead Measurements on Comparator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11EAD-45F7-C541-48A7-ED1B1611A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Horizontal Spacing 1.35mm</a:t>
            </a:r>
          </a:p>
          <a:p>
            <a:r>
              <a:rPr lang="en-US" dirty="0"/>
              <a:t>Overall Thickness 1mm</a:t>
            </a:r>
          </a:p>
          <a:p>
            <a:r>
              <a:rPr lang="en-US" dirty="0"/>
              <a:t>Vertical Spacing ~ 1.1mm (hard to focus)</a:t>
            </a:r>
          </a:p>
          <a:p>
            <a:r>
              <a:rPr lang="en-US" dirty="0"/>
              <a:t>Re-measure using tip/tilt platform</a:t>
            </a:r>
          </a:p>
        </p:txBody>
      </p:sp>
      <p:pic>
        <p:nvPicPr>
          <p:cNvPr id="5" name="Picture 4" descr="A picture containing circle&#10;&#10;AI-generated content may be incorrect.">
            <a:extLst>
              <a:ext uri="{FF2B5EF4-FFF2-40B4-BE49-F238E27FC236}">
                <a16:creationId xmlns:a16="http://schemas.microsoft.com/office/drawing/2014/main" id="{23DA16B4-D6E6-68D7-FD19-63BFAEE8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74" r="12830" b="37012"/>
          <a:stretch>
            <a:fillRect/>
          </a:stretch>
        </p:blipFill>
        <p:spPr>
          <a:xfrm>
            <a:off x="1945727" y="3574831"/>
            <a:ext cx="7970783" cy="1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C892-AE3A-4864-597F-663FB49A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Fiber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5694E-2A37-DC3A-8860-A89B4447B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Material is at Argonne</a:t>
            </a:r>
          </a:p>
          <a:p>
            <a:r>
              <a:rPr lang="en-US" dirty="0"/>
              <a:t>Two configurations for destructive testing</a:t>
            </a:r>
          </a:p>
          <a:p>
            <a:r>
              <a:rPr lang="en-US" dirty="0"/>
              <a:t>Fabricate test strips this week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39F63A-154B-8FC5-584E-B7DF1B3C4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904465"/>
              </p:ext>
            </p:extLst>
          </p:nvPr>
        </p:nvGraphicFramePr>
        <p:xfrm>
          <a:off x="1349426" y="2310587"/>
          <a:ext cx="4937336" cy="3815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017520" imgH="2331507" progId="Acrobat.Document.DC">
                  <p:embed/>
                </p:oleObj>
              </mc:Choice>
              <mc:Fallback>
                <p:oleObj name="Acrobat Document" r:id="rId2" imgW="3017520" imgH="233150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9426" y="2310587"/>
                        <a:ext cx="4937336" cy="3815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7639DBB-E65E-C012-667A-5B2B5775C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348029"/>
              </p:ext>
            </p:extLst>
          </p:nvPr>
        </p:nvGraphicFramePr>
        <p:xfrm>
          <a:off x="6585355" y="2222648"/>
          <a:ext cx="5231173" cy="404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017520" imgH="2331507" progId="Acrobat.Document.DC">
                  <p:embed/>
                </p:oleObj>
              </mc:Choice>
              <mc:Fallback>
                <p:oleObj name="Acrobat Document" r:id="rId4" imgW="3017520" imgH="233150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85355" y="2222648"/>
                        <a:ext cx="5231173" cy="4042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62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CEF1-332E-CBC1-6A21-E49C8E86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Drawer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5BCFE-FC0B-E083-0AB6-D55533F3B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Weekly Meetings with Purdue with Pau and Andy</a:t>
            </a:r>
          </a:p>
          <a:p>
            <a:r>
              <a:rPr lang="en-US" dirty="0"/>
              <a:t>Original plan was for 4-piece design</a:t>
            </a:r>
          </a:p>
          <a:p>
            <a:r>
              <a:rPr lang="en-US" dirty="0"/>
              <a:t>Single piece design now under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25469029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218269-e991-4030-892d-215e257cd3e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E0805F859F48BA0F1EC75333757D" ma:contentTypeVersion="13" ma:contentTypeDescription="Create a new document." ma:contentTypeScope="" ma:versionID="3873f22fe7b4d460bbf98b931e3dfdb1">
  <xsd:schema xmlns:xsd="http://www.w3.org/2001/XMLSchema" xmlns:xs="http://www.w3.org/2001/XMLSchema" xmlns:p="http://schemas.microsoft.com/office/2006/metadata/properties" xmlns:ns3="6bac033f-ae38-42fd-843e-68364f05b558" xmlns:ns4="28218269-e991-4030-892d-215e257cd3ee" targetNamespace="http://schemas.microsoft.com/office/2006/metadata/properties" ma:root="true" ma:fieldsID="ed968fab41ec68143684146fbbf748ca" ns3:_="" ns4:_="">
    <xsd:import namespace="6bac033f-ae38-42fd-843e-68364f05b558"/>
    <xsd:import namespace="28218269-e991-4030-892d-215e257cd3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c033f-ae38-42fd-843e-68364f05b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18269-e991-4030-892d-215e257cd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28218269-e991-4030-892d-215e257cd3ee"/>
    <ds:schemaRef ds:uri="6bac033f-ae38-42fd-843e-68364f05b55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81464-94A7-40B9-A56E-B7B3337D6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c033f-ae38-42fd-843e-68364f05b558"/>
    <ds:schemaRef ds:uri="28218269-e991-4030-892d-215e257cd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13186</TotalTime>
  <Words>150</Words>
  <Application>Microsoft Office PowerPoint</Application>
  <PresentationFormat>Widescreen</PresentationFormat>
  <Paragraphs>35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BNL</vt:lpstr>
      <vt:lpstr>Acrobat Document</vt:lpstr>
      <vt:lpstr>BIC Update </vt:lpstr>
      <vt:lpstr>2nd SFIL </vt:lpstr>
      <vt:lpstr>2nd SFIL </vt:lpstr>
      <vt:lpstr>2nd SFIL Flatness/Thickness</vt:lpstr>
      <vt:lpstr>2nd SFIL Flatness/Thickness</vt:lpstr>
      <vt:lpstr>Swaged Lead Measurements on Comparator</vt:lpstr>
      <vt:lpstr>Carbon Fiber Testing</vt:lpstr>
      <vt:lpstr>Drawer Design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O'Connor, Thomas P.</cp:lastModifiedBy>
  <cp:revision>155</cp:revision>
  <dcterms:created xsi:type="dcterms:W3CDTF">2023-09-12T20:43:32Z</dcterms:created>
  <dcterms:modified xsi:type="dcterms:W3CDTF">2025-07-21T13:03:29Z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0x0101001DA0E0805F859F48BA0F1EC75333757D</vt:lpwstr>
  </property>
  <property fmtid="{D5CDD505-2E9C-101B-9397-08002B2CF9AE}" pid="3" name="MediaServiceImageTags">
    <vt:lpwstr/>
  </property>
</Properties>
</file>