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2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85326"/>
            <a:ext cx="10334625" cy="1803939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50602"/>
            <a:ext cx="10334625" cy="1838663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3BED226-6D90-2824-9E5B-86389EF7B537}"/>
              </a:ext>
            </a:extLst>
          </p:cNvPr>
          <p:cNvSpPr/>
          <p:nvPr/>
        </p:nvSpPr>
        <p:spPr>
          <a:xfrm>
            <a:off x="2691468" y="1275057"/>
            <a:ext cx="6380813" cy="195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Event-based EIC Network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3312C7-F3FB-FB90-03FD-74DDB49A7361}"/>
              </a:ext>
            </a:extLst>
          </p:cNvPr>
          <p:cNvSpPr/>
          <p:nvPr/>
        </p:nvSpPr>
        <p:spPr>
          <a:xfrm>
            <a:off x="2935164" y="1788607"/>
            <a:ext cx="1034981" cy="683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</a:p>
          <a:p>
            <a:pPr algn="ctr"/>
            <a:r>
              <a:rPr lang="en-US" dirty="0"/>
              <a:t>Builder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7E37F-F4FB-6548-0526-BBCB152AFD27}"/>
              </a:ext>
            </a:extLst>
          </p:cNvPr>
          <p:cNvSpPr/>
          <p:nvPr/>
        </p:nvSpPr>
        <p:spPr>
          <a:xfrm>
            <a:off x="5383386" y="1788607"/>
            <a:ext cx="1034981" cy="683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 Box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C0F5B-1A1A-4587-74CE-B0ED46CCAAA8}"/>
              </a:ext>
            </a:extLst>
          </p:cNvPr>
          <p:cNvSpPr/>
          <p:nvPr/>
        </p:nvSpPr>
        <p:spPr>
          <a:xfrm>
            <a:off x="7837125" y="1349044"/>
            <a:ext cx="1034981" cy="683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E1</a:t>
            </a:r>
          </a:p>
          <a:p>
            <a:pPr algn="ctr"/>
            <a:r>
              <a:rPr lang="en-US" dirty="0"/>
              <a:t>BNL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2FC1CA-FF0C-9CD1-A669-C7B65DA73944}"/>
              </a:ext>
            </a:extLst>
          </p:cNvPr>
          <p:cNvSpPr/>
          <p:nvPr/>
        </p:nvSpPr>
        <p:spPr>
          <a:xfrm>
            <a:off x="7837125" y="2390034"/>
            <a:ext cx="1034981" cy="683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E1</a:t>
            </a:r>
          </a:p>
          <a:p>
            <a:pPr algn="ctr"/>
            <a:r>
              <a:rPr lang="en-US" dirty="0"/>
              <a:t>JLAB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48902C-AE02-9D31-84F9-B527939AACBD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3970145" y="2130251"/>
            <a:ext cx="1413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92E09D-198A-85DD-49B8-FE2FEFC57D0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6418367" y="1690688"/>
            <a:ext cx="1418758" cy="43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7C7D58-0A54-F1A0-F984-7A5A46C25CE3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6418367" y="2130251"/>
            <a:ext cx="1418758" cy="601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4014EAE-73AD-796D-7164-EE0FC4053432}"/>
              </a:ext>
            </a:extLst>
          </p:cNvPr>
          <p:cNvSpPr txBox="1"/>
          <p:nvPr/>
        </p:nvSpPr>
        <p:spPr>
          <a:xfrm>
            <a:off x="2835167" y="2458051"/>
            <a:ext cx="149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buffer size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AE7624-69E6-D074-6C50-50238B8860EB}"/>
              </a:ext>
            </a:extLst>
          </p:cNvPr>
          <p:cNvSpPr txBox="1"/>
          <p:nvPr/>
        </p:nvSpPr>
        <p:spPr>
          <a:xfrm>
            <a:off x="5282041" y="2442731"/>
            <a:ext cx="128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buffer size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A87C40-1D56-F83D-6A7C-504B31D89C7B}"/>
              </a:ext>
            </a:extLst>
          </p:cNvPr>
          <p:cNvSpPr txBox="1"/>
          <p:nvPr/>
        </p:nvSpPr>
        <p:spPr>
          <a:xfrm>
            <a:off x="3954794" y="1508166"/>
            <a:ext cx="140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throughput</a:t>
            </a:r>
          </a:p>
          <a:p>
            <a:pPr algn="ctr"/>
            <a:r>
              <a:rPr lang="en-US" dirty="0"/>
              <a:t>latency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17521F-3448-A5DB-B699-E2B79F098FAC}"/>
              </a:ext>
            </a:extLst>
          </p:cNvPr>
          <p:cNvSpPr txBox="1"/>
          <p:nvPr/>
        </p:nvSpPr>
        <p:spPr>
          <a:xfrm>
            <a:off x="6378013" y="1256051"/>
            <a:ext cx="140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throughput</a:t>
            </a:r>
          </a:p>
          <a:p>
            <a:pPr algn="ctr"/>
            <a:r>
              <a:rPr lang="en-US" dirty="0"/>
              <a:t>latency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A05522-D758-1EC4-2BF2-971123B51789}"/>
              </a:ext>
            </a:extLst>
          </p:cNvPr>
          <p:cNvSpPr txBox="1"/>
          <p:nvPr/>
        </p:nvSpPr>
        <p:spPr>
          <a:xfrm>
            <a:off x="6387466" y="2544455"/>
            <a:ext cx="140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throughput</a:t>
            </a:r>
          </a:p>
          <a:p>
            <a:pPr algn="ctr"/>
            <a:r>
              <a:rPr lang="en-US" dirty="0"/>
              <a:t>latency</a:t>
            </a:r>
          </a:p>
        </p:txBody>
      </p:sp>
      <p:sp>
        <p:nvSpPr>
          <p:cNvPr id="38" name="Vertical Scroll 37">
            <a:extLst>
              <a:ext uri="{FF2B5EF4-FFF2-40B4-BE49-F238E27FC236}">
                <a16:creationId xmlns:a16="http://schemas.microsoft.com/office/drawing/2014/main" id="{E812B0F4-0B10-38DC-EBB4-58811F064C45}"/>
              </a:ext>
            </a:extLst>
          </p:cNvPr>
          <p:cNvSpPr/>
          <p:nvPr/>
        </p:nvSpPr>
        <p:spPr>
          <a:xfrm>
            <a:off x="1034730" y="1550893"/>
            <a:ext cx="1564599" cy="560879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config.json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Vertical Scroll 38">
            <a:extLst>
              <a:ext uri="{FF2B5EF4-FFF2-40B4-BE49-F238E27FC236}">
                <a16:creationId xmlns:a16="http://schemas.microsoft.com/office/drawing/2014/main" id="{55E35EEF-B321-C331-DF86-D9DD156A1073}"/>
              </a:ext>
            </a:extLst>
          </p:cNvPr>
          <p:cNvSpPr/>
          <p:nvPr/>
        </p:nvSpPr>
        <p:spPr>
          <a:xfrm>
            <a:off x="1034729" y="2362277"/>
            <a:ext cx="1564599" cy="560879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trace.txt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Vertical Scroll 39">
            <a:extLst>
              <a:ext uri="{FF2B5EF4-FFF2-40B4-BE49-F238E27FC236}">
                <a16:creationId xmlns:a16="http://schemas.microsoft.com/office/drawing/2014/main" id="{C55E93F3-CD97-15F6-1AB9-3610B1062246}"/>
              </a:ext>
            </a:extLst>
          </p:cNvPr>
          <p:cNvSpPr/>
          <p:nvPr/>
        </p:nvSpPr>
        <p:spPr>
          <a:xfrm>
            <a:off x="9922454" y="2359290"/>
            <a:ext cx="1941742" cy="560879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log.csv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DEE21B-202C-E548-DDE5-B98A51F52A0B}"/>
              </a:ext>
            </a:extLst>
          </p:cNvPr>
          <p:cNvSpPr txBox="1"/>
          <p:nvPr/>
        </p:nvSpPr>
        <p:spPr>
          <a:xfrm>
            <a:off x="321868" y="3292361"/>
            <a:ext cx="4177552" cy="1223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Name	timestamp(sec)		file size(Byte)</a:t>
            </a:r>
          </a:p>
          <a:p>
            <a:r>
              <a:rPr lang="en-US" sz="1050" dirty="0"/>
              <a:t>SEND_FRAME 0.000000000000000000 999999784970</a:t>
            </a:r>
          </a:p>
          <a:p>
            <a:r>
              <a:rPr lang="en-US" sz="1050" dirty="0"/>
              <a:t>SEND_FRAME 0.000000000000000000 999999976223</a:t>
            </a:r>
          </a:p>
          <a:p>
            <a:r>
              <a:rPr lang="en-US" sz="1050" dirty="0"/>
              <a:t>SEND_FRAME 0.000000085768806327 999999998765</a:t>
            </a:r>
          </a:p>
          <a:p>
            <a:r>
              <a:rPr lang="en-US" sz="1050" dirty="0"/>
              <a:t>SEND_FRAME 0.000000095859131235 1000000027746</a:t>
            </a:r>
          </a:p>
          <a:p>
            <a:r>
              <a:rPr lang="en-US" sz="1050" dirty="0"/>
              <a:t>SEND_FRAME 0.000000204145250432 1000000060975</a:t>
            </a:r>
          </a:p>
          <a:p>
            <a:endParaRPr lang="en-US" sz="10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28B948-FFE5-667F-9898-1640428F5CB9}"/>
              </a:ext>
            </a:extLst>
          </p:cNvPr>
          <p:cNvSpPr txBox="1"/>
          <p:nvPr/>
        </p:nvSpPr>
        <p:spPr>
          <a:xfrm>
            <a:off x="8007453" y="3261944"/>
            <a:ext cx="41775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packet_id</a:t>
            </a:r>
            <a:r>
              <a:rPr lang="en-US" sz="1000" dirty="0"/>
              <a:t>	node	event	time</a:t>
            </a:r>
          </a:p>
          <a:p>
            <a:r>
              <a:rPr lang="en-US" sz="1000" dirty="0"/>
              <a:t>0	FrameBuilder	enqueue	0.0</a:t>
            </a:r>
          </a:p>
          <a:p>
            <a:r>
              <a:rPr lang="en-US" sz="1000" dirty="0"/>
              <a:t>1	FrameBuilder	enqueue	0.0</a:t>
            </a:r>
          </a:p>
          <a:p>
            <a:r>
              <a:rPr lang="en-US" sz="1000" dirty="0"/>
              <a:t>0	FrameBuilder	dequeue	0.0</a:t>
            </a:r>
          </a:p>
          <a:p>
            <a:r>
              <a:rPr lang="en-US" sz="1000" dirty="0"/>
              <a:t>1	FrameBuilder	dequeue	0.0</a:t>
            </a:r>
          </a:p>
          <a:p>
            <a:r>
              <a:rPr lang="en-US" sz="1000" dirty="0"/>
              <a:t>2	FrameBuilder	enqueue	8.5768806327e-08</a:t>
            </a:r>
          </a:p>
          <a:p>
            <a:r>
              <a:rPr lang="en-US" sz="1000" dirty="0"/>
              <a:t>3	FrameBuilder	enqueue	9.5859131235e-08</a:t>
            </a:r>
          </a:p>
          <a:p>
            <a:r>
              <a:rPr lang="en-US" sz="1000" dirty="0"/>
              <a:t>4	FrameBuilder	enqueue	2.04145250432e-07</a:t>
            </a:r>
          </a:p>
          <a:p>
            <a:r>
              <a:rPr lang="en-US" sz="1000" dirty="0"/>
              <a:t>0	</a:t>
            </a:r>
            <a:r>
              <a:rPr lang="en-US" sz="1000" dirty="0" err="1"/>
              <a:t>BufferBox</a:t>
            </a:r>
            <a:r>
              <a:rPr lang="en-US" sz="1000" dirty="0"/>
              <a:t>	enqueue	0.809999827976</a:t>
            </a:r>
          </a:p>
          <a:p>
            <a:r>
              <a:rPr lang="en-US" sz="1000" dirty="0"/>
              <a:t>0	</a:t>
            </a:r>
            <a:r>
              <a:rPr lang="en-US" sz="1000" dirty="0" err="1"/>
              <a:t>BufferBox</a:t>
            </a:r>
            <a:r>
              <a:rPr lang="en-US" sz="1000" dirty="0"/>
              <a:t>	dequeue	0.809999827976</a:t>
            </a:r>
          </a:p>
          <a:p>
            <a:r>
              <a:rPr lang="en-US" sz="1000" dirty="0"/>
              <a:t>1	</a:t>
            </a:r>
            <a:r>
              <a:rPr lang="en-US" sz="1000" dirty="0" err="1"/>
              <a:t>BufferBox</a:t>
            </a:r>
            <a:r>
              <a:rPr lang="en-US" sz="1000" dirty="0"/>
              <a:t>	enqueue	0.8099999809784</a:t>
            </a:r>
          </a:p>
          <a:p>
            <a:r>
              <a:rPr lang="en-US" sz="1000" dirty="0"/>
              <a:t>1	</a:t>
            </a:r>
            <a:r>
              <a:rPr lang="en-US" sz="1000" dirty="0" err="1"/>
              <a:t>BufferBox</a:t>
            </a:r>
            <a:r>
              <a:rPr lang="en-US" sz="1000" dirty="0"/>
              <a:t>	dequeue	0.8099999809784</a:t>
            </a:r>
          </a:p>
          <a:p>
            <a:r>
              <a:rPr lang="en-US" sz="1000" dirty="0"/>
              <a:t>0	BNL	arrival	80.829982625576</a:t>
            </a:r>
          </a:p>
          <a:p>
            <a:r>
              <a:rPr lang="en-US" sz="1000" dirty="0"/>
              <a:t>1	BNL	arrival	80.8299980788184</a:t>
            </a:r>
          </a:p>
          <a:p>
            <a:r>
              <a:rPr lang="en-US" sz="1000" dirty="0"/>
              <a:t>0	JLAB	arrival	80.859982625576</a:t>
            </a:r>
          </a:p>
          <a:p>
            <a:r>
              <a:rPr lang="en-US" sz="1000" dirty="0"/>
              <a:t>1	JLAB	arrival	80.8599980788184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D50E79-CBC9-BB82-1FD3-5BEBA01FB180}"/>
              </a:ext>
            </a:extLst>
          </p:cNvPr>
          <p:cNvSpPr txBox="1"/>
          <p:nvPr/>
        </p:nvSpPr>
        <p:spPr>
          <a:xfrm>
            <a:off x="234980" y="2032332"/>
            <a:ext cx="12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FFEA78-ADEC-0080-6A30-674EF3B296DC}"/>
              </a:ext>
            </a:extLst>
          </p:cNvPr>
          <p:cNvSpPr txBox="1"/>
          <p:nvPr/>
        </p:nvSpPr>
        <p:spPr>
          <a:xfrm>
            <a:off x="9049146" y="2032332"/>
            <a:ext cx="12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sp>
        <p:nvSpPr>
          <p:cNvPr id="48" name="Vertical Scroll 47">
            <a:extLst>
              <a:ext uri="{FF2B5EF4-FFF2-40B4-BE49-F238E27FC236}">
                <a16:creationId xmlns:a16="http://schemas.microsoft.com/office/drawing/2014/main" id="{8B92373E-28E5-2ECA-136F-C75906FB1100}"/>
              </a:ext>
            </a:extLst>
          </p:cNvPr>
          <p:cNvSpPr/>
          <p:nvPr/>
        </p:nvSpPr>
        <p:spPr>
          <a:xfrm>
            <a:off x="9929550" y="1550893"/>
            <a:ext cx="1934646" cy="560879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log_drops.csv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166B64-C971-6F3F-F17D-8BC5FFF80C2A}"/>
              </a:ext>
            </a:extLst>
          </p:cNvPr>
          <p:cNvSpPr txBox="1"/>
          <p:nvPr/>
        </p:nvSpPr>
        <p:spPr>
          <a:xfrm rot="5400000">
            <a:off x="9444860" y="5811798"/>
            <a:ext cx="72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612D89-B501-6C27-F18D-C29971E988D9}"/>
              </a:ext>
            </a:extLst>
          </p:cNvPr>
          <p:cNvSpPr txBox="1"/>
          <p:nvPr/>
        </p:nvSpPr>
        <p:spPr>
          <a:xfrm>
            <a:off x="2090747" y="4863285"/>
            <a:ext cx="5916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Realistic configuration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synthesization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TF </a:t>
            </a:r>
            <a:r>
              <a:rPr lang="en-US" dirty="0" err="1"/>
              <a:t>v.s</a:t>
            </a:r>
            <a:r>
              <a:rPr lang="en-US" dirty="0"/>
              <a:t>. STF (out-of-sequence arrivals &amp; aggregation)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Level of modeling details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74CC7D-64BC-4CAF-70EA-609649D1CB29}"/>
              </a:ext>
            </a:extLst>
          </p:cNvPr>
          <p:cNvSpPr txBox="1"/>
          <p:nvPr/>
        </p:nvSpPr>
        <p:spPr>
          <a:xfrm rot="5400000">
            <a:off x="1638129" y="4467093"/>
            <a:ext cx="72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02B1611D-C42F-0A41-BAED-D3B41970EBE3}" vid="{7E203859-C242-EE45-BB6D-C700A593D7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29</TotalTime>
  <Words>216</Words>
  <Application>Microsoft Macintosh PowerPoint</Application>
  <PresentationFormat>Widescreen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Event-based EIC Network Modeling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Hsu, Kuan-Chieh</dc:creator>
  <cp:keywords/>
  <dc:description/>
  <cp:lastModifiedBy>Klimentov, Alexei</cp:lastModifiedBy>
  <cp:revision>22</cp:revision>
  <dcterms:created xsi:type="dcterms:W3CDTF">2025-06-26T18:45:01Z</dcterms:created>
  <dcterms:modified xsi:type="dcterms:W3CDTF">2025-06-27T13:02:18Z</dcterms:modified>
  <cp:category/>
</cp:coreProperties>
</file>