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9" d="100"/>
          <a:sy n="69" d="100"/>
        </p:scale>
        <p:origin x="96" y="23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122D0B13-D193-484D-B713-B890388C36F2}"/>
    <pc:docChg chg="modSld">
      <pc:chgData name="Fernando Barbosa" userId="26e508f0-5e45-4ff3-9cbc-2459c82fe5c2" providerId="ADAL" clId="{122D0B13-D193-484D-B713-B890388C36F2}" dt="2025-07-10T12:26:03.966" v="136" actId="20577"/>
      <pc:docMkLst>
        <pc:docMk/>
      </pc:docMkLst>
      <pc:sldChg chg="modSp">
        <pc:chgData name="Fernando Barbosa" userId="26e508f0-5e45-4ff3-9cbc-2459c82fe5c2" providerId="ADAL" clId="{122D0B13-D193-484D-B713-B890388C36F2}" dt="2025-07-10T12:26:03.966" v="136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122D0B13-D193-484D-B713-B890388C36F2}" dt="2025-07-10T12:26:03.966" v="136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">
        <pc:chgData name="Fernando Barbosa" userId="26e508f0-5e45-4ff3-9cbc-2459c82fe5c2" providerId="ADAL" clId="{122D0B13-D193-484D-B713-B890388C36F2}" dt="2025-07-10T12:22:08.044" v="9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122D0B13-D193-484D-B713-B890388C36F2}" dt="2025-07-10T12:22:08.044" v="9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7/10/2025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10 July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660965"/>
            <a:ext cx="106907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eRD109/PED Monthly Status Updates today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latin typeface="Calibri" panose="020F0502020204030204"/>
              </a:rPr>
              <a:t>pTDR</a:t>
            </a:r>
            <a:r>
              <a:rPr lang="en-US" sz="2000" dirty="0">
                <a:latin typeface="Calibri" panose="020F0502020204030204"/>
              </a:rPr>
              <a:t> Version2.1 is due tomorrow 11 July 2025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Collaboration meeting next week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dcff909e-542d-4672-8557-4ef8d9009dce"/>
    <ds:schemaRef ds:uri="426b74de-0581-4e94-90c0-1abf6215444e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137990</TotalTime>
  <Words>36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523</cp:revision>
  <dcterms:created xsi:type="dcterms:W3CDTF">2020-03-06T15:05:08Z</dcterms:created>
  <dcterms:modified xsi:type="dcterms:W3CDTF">2025-07-10T12:26:46Z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