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4758" r:id="rId5"/>
    <p:sldId id="4771" r:id="rId6"/>
    <p:sldId id="4774" r:id="rId7"/>
    <p:sldId id="4775" r:id="rId8"/>
    <p:sldId id="4776" r:id="rId9"/>
    <p:sldId id="4773" r:id="rId10"/>
    <p:sldId id="4772" r:id="rId11"/>
    <p:sldId id="47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724" autoAdjust="0"/>
  </p:normalViewPr>
  <p:slideViewPr>
    <p:cSldViewPr snapToGrid="0">
      <p:cViewPr varScale="1">
        <p:scale>
          <a:sx n="113" d="100"/>
          <a:sy n="113" d="100"/>
        </p:scale>
        <p:origin x="489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F7FA5F5-4A14-EA41-87C9-7867F7DC6D20}"/>
              </a:ext>
            </a:extLst>
          </p:cNvPr>
          <p:cNvSpPr txBox="1"/>
          <p:nvPr userDrawn="1"/>
        </p:nvSpPr>
        <p:spPr>
          <a:xfrm>
            <a:off x="368933" y="6577288"/>
            <a:ext cx="42149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EIC CD-3A Review, November 14-16,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487EC-0BE4-E045-8215-C57AE9AE4102}"/>
              </a:ext>
            </a:extLst>
          </p:cNvPr>
          <p:cNvSpPr txBox="1"/>
          <p:nvPr userDrawn="1"/>
        </p:nvSpPr>
        <p:spPr>
          <a:xfrm>
            <a:off x="4217926" y="6569102"/>
            <a:ext cx="37561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R. Sharma</a:t>
            </a:r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23751"/>
            <a:ext cx="11499925" cy="82517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1609"/>
            <a:ext cx="11499925" cy="486585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200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45A4DB-8197-4F27-BE59-FDF24299C61C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TIC 3/3/25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5B1C6-3C82-4576-88F8-2AD0C3339FF5}"/>
              </a:ext>
            </a:extLst>
          </p:cNvPr>
          <p:cNvSpPr txBox="1"/>
          <p:nvPr userDrawn="1"/>
        </p:nvSpPr>
        <p:spPr>
          <a:xfrm>
            <a:off x="4306873" y="6490193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R. Wimmer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14" y="1143474"/>
            <a:ext cx="10334625" cy="846237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Integration, Installation and Infrastructure (Triple I Group)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Roland Wimmer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95" y="2567210"/>
            <a:ext cx="10334625" cy="501650"/>
          </a:xfrm>
        </p:spPr>
        <p:txBody>
          <a:bodyPr/>
          <a:lstStyle/>
          <a:p>
            <a:r>
              <a:rPr lang="en-US"/>
              <a:t>TIC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F5D9-1416-3D29-155F-338A85D8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Model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E09FD-5FEC-E0C7-5B3B-B1DB47B6B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4189732" cy="5065713"/>
          </a:xfrm>
        </p:spPr>
        <p:txBody>
          <a:bodyPr>
            <a:normAutofit/>
          </a:bodyPr>
          <a:lstStyle/>
          <a:p>
            <a:r>
              <a:rPr lang="en-US" sz="2000" dirty="0"/>
              <a:t>Services Updates</a:t>
            </a:r>
            <a:endParaRPr lang="en-US" sz="1600" dirty="0"/>
          </a:p>
          <a:p>
            <a:r>
              <a:rPr lang="en-US" sz="2000" dirty="0"/>
              <a:t>GST + DIRC + </a:t>
            </a:r>
            <a:r>
              <a:rPr lang="en-US" sz="2000" dirty="0" err="1"/>
              <a:t>oMPGD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971A0-13F2-0F44-AA64-7CAEC95267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9834" y="851657"/>
            <a:ext cx="6891591" cy="51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6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E1DE-F6CC-A6D3-E72C-C9CC83C3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3BAFD-C5E9-199C-A93D-10BB8F20B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Received updates to services from the changes made earlier this summer, thank you everyone</a:t>
            </a:r>
          </a:p>
          <a:p>
            <a:r>
              <a:rPr lang="en-US" sz="2000" dirty="0"/>
              <a:t>Currently checking that everything fits in all the gaps</a:t>
            </a:r>
          </a:p>
          <a:p>
            <a:r>
              <a:rPr lang="en-US" sz="2000" dirty="0"/>
              <a:t>Have to get together with Ben to make sure services leaving the PST have enough space</a:t>
            </a:r>
          </a:p>
          <a:p>
            <a:r>
              <a:rPr lang="en-US" sz="2000" dirty="0"/>
              <a:t>Once this is done, we will lock in all the envelopes, and each group will be confined to spaces currently allotted to them.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69630-6033-5A21-7F40-E4FAD51ED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9" y="3156448"/>
            <a:ext cx="9512301" cy="30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4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DCA31-A906-C2E6-AC34-037ED96E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F7947-67F0-B5FB-F91F-48B0D4BBE2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609461" cy="5065713"/>
          </a:xfrm>
        </p:spPr>
        <p:txBody>
          <a:bodyPr/>
          <a:lstStyle/>
          <a:p>
            <a:r>
              <a:rPr lang="en-US" dirty="0"/>
              <a:t>Also looking into how services will interact on the forward end during maintenance</a:t>
            </a:r>
          </a:p>
          <a:p>
            <a:r>
              <a:rPr lang="en-US" dirty="0"/>
              <a:t>Currently the MPGD and ToF disks on the forward end need to be made smaller to accommodate CYMBAL and ToF sliding in and out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69021E-2D7D-59A9-09DD-F2504E70C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075" y="2438401"/>
            <a:ext cx="6909235" cy="375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5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7D32-9138-7E15-641C-8697D419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0CBF5-68ED-957F-D1E8-EB43BB9FF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4241270" cy="5065713"/>
          </a:xfrm>
        </p:spPr>
        <p:txBody>
          <a:bodyPr/>
          <a:lstStyle/>
          <a:p>
            <a:r>
              <a:rPr lang="en-US" dirty="0"/>
              <a:t>Beginning to remove the contingencies from the services and replacing them with actual spaces needed for trays and such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85FAA-A9D4-CF9F-8030-C76E03F1DE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r="6054"/>
          <a:stretch>
            <a:fillRect/>
          </a:stretch>
        </p:blipFill>
        <p:spPr>
          <a:xfrm>
            <a:off x="4732867" y="1463499"/>
            <a:ext cx="7425266" cy="4700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F19324-6B56-1C0C-F30F-360F22855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228599"/>
            <a:ext cx="3323168" cy="28181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08755C4-B4FA-B3DA-FFF0-13C81A5719DD}"/>
              </a:ext>
            </a:extLst>
          </p:cNvPr>
          <p:cNvSpPr txBox="1">
            <a:spLocks/>
          </p:cNvSpPr>
          <p:nvPr/>
        </p:nvSpPr>
        <p:spPr>
          <a:xfrm rot="21115902">
            <a:off x="292449" y="3042057"/>
            <a:ext cx="1440356" cy="37308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DE2A-0EB8-87B2-1783-D6B6D2C6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B71FA-2568-E0C0-68DD-5E007949F3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6743170" cy="5065713"/>
          </a:xfrm>
        </p:spPr>
        <p:txBody>
          <a:bodyPr/>
          <a:lstStyle/>
          <a:p>
            <a:r>
              <a:rPr lang="en-US" dirty="0"/>
              <a:t>GST will now support the DIRC and </a:t>
            </a:r>
            <a:r>
              <a:rPr lang="en-US" dirty="0" err="1"/>
              <a:t>oMPGD</a:t>
            </a:r>
            <a:endParaRPr lang="en-US" dirty="0"/>
          </a:p>
          <a:p>
            <a:r>
              <a:rPr lang="en-US" dirty="0"/>
              <a:t>The blue in the images is the DIRC and </a:t>
            </a:r>
            <a:r>
              <a:rPr lang="en-US" dirty="0" err="1"/>
              <a:t>oMPGD</a:t>
            </a:r>
            <a:r>
              <a:rPr lang="en-US" dirty="0"/>
              <a:t> envelopes, the dark gray is the new GST shape</a:t>
            </a:r>
          </a:p>
          <a:p>
            <a:r>
              <a:rPr lang="en-US" dirty="0"/>
              <a:t>DIRC and </a:t>
            </a:r>
            <a:r>
              <a:rPr lang="en-US" dirty="0" err="1"/>
              <a:t>oMPGD</a:t>
            </a:r>
            <a:r>
              <a:rPr lang="en-US" dirty="0"/>
              <a:t> will be brought in slightly radially </a:t>
            </a:r>
          </a:p>
          <a:p>
            <a:r>
              <a:rPr lang="en-US" dirty="0"/>
              <a:t>Finalizing GST ID and services space first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65EB6-A835-596E-3482-E32C56524A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187" y="3805933"/>
            <a:ext cx="7007572" cy="2504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54331-DD49-DD8B-BE36-B36DC94414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9910" y="34648"/>
            <a:ext cx="4495081" cy="3725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FCB1D3-518B-3292-5723-6A8B780783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233" y="2697790"/>
            <a:ext cx="3729031" cy="361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9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5FE3-9FAC-7489-2CE5-3CF448DB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452D4-0DCD-1225-0DC1-B215473BF6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2" y="981075"/>
            <a:ext cx="11272837" cy="5065713"/>
          </a:xfrm>
        </p:spPr>
        <p:txBody>
          <a:bodyPr/>
          <a:lstStyle/>
          <a:p>
            <a:r>
              <a:rPr lang="en-US" dirty="0"/>
              <a:t>GST will have 12 slots on its old outer diameter which the DIRC and </a:t>
            </a:r>
            <a:r>
              <a:rPr lang="en-US" dirty="0" err="1"/>
              <a:t>oMPGD</a:t>
            </a:r>
            <a:r>
              <a:rPr lang="en-US" dirty="0"/>
              <a:t> will slide into</a:t>
            </a:r>
          </a:p>
          <a:p>
            <a:r>
              <a:rPr lang="en-US" dirty="0"/>
              <a:t>There will be rails inside of these slots for each of the detectors</a:t>
            </a:r>
          </a:p>
          <a:p>
            <a:r>
              <a:rPr lang="en-US" dirty="0"/>
              <a:t>Installation will remain the same, only the sequence changes slightly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1648D5-0C1D-F34B-3D73-A4689910CF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" y="2646412"/>
            <a:ext cx="5232400" cy="3491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B72C45-3625-BF9D-1F79-27D0CF4AE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r="4600"/>
          <a:stretch>
            <a:fillRect/>
          </a:stretch>
        </p:blipFill>
        <p:spPr>
          <a:xfrm>
            <a:off x="6056313" y="1995383"/>
            <a:ext cx="6015112" cy="344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2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801C-0B2B-47C7-8528-62EECE1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7" y="2919351"/>
            <a:ext cx="11499925" cy="82517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78751577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D70558AC79641AC36496E6FEE9A6E" ma:contentTypeVersion="4" ma:contentTypeDescription="Create a new document." ma:contentTypeScope="" ma:versionID="c836d54df9ad875ddbfe2777157cbad1">
  <xsd:schema xmlns:xsd="http://www.w3.org/2001/XMLSchema" xmlns:xs="http://www.w3.org/2001/XMLSchema" xmlns:p="http://schemas.microsoft.com/office/2006/metadata/properties" xmlns:ns2="7598c3d8-57a9-49d9-87da-8d2ac3199484" targetNamespace="http://schemas.microsoft.com/office/2006/metadata/properties" ma:root="true" ma:fieldsID="a1dcfe6a7be53e253488c469644543b2" ns2:_="">
    <xsd:import namespace="7598c3d8-57a9-49d9-87da-8d2ac3199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8c3d8-57a9-49d9-87da-8d2ac3199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598c3d8-57a9-49d9-87da-8d2ac319948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8754FCC-0321-4AF0-8AFD-07A376B5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8c3d8-57a9-49d9-87da-8d2ac3199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5316</TotalTime>
  <Words>242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BNL</vt:lpstr>
      <vt:lpstr>Integration, Installation and Infrastructure (Triple I Group) </vt:lpstr>
      <vt:lpstr>Detector Model Updates</vt:lpstr>
      <vt:lpstr>Services</vt:lpstr>
      <vt:lpstr>Services</vt:lpstr>
      <vt:lpstr>Services</vt:lpstr>
      <vt:lpstr>GST</vt:lpstr>
      <vt:lpstr>GST </vt:lpstr>
      <vt:lpstr>Backup Slides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Wimmer, Roland</cp:lastModifiedBy>
  <cp:revision>95</cp:revision>
  <dcterms:created xsi:type="dcterms:W3CDTF">2023-09-12T20:43:32Z</dcterms:created>
  <dcterms:modified xsi:type="dcterms:W3CDTF">2025-09-08T13:31:36Z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0x010100E9AD70558AC79641AC36496E6FEE9A6E</vt:lpwstr>
  </property>
  <property fmtid="{D5CDD505-2E9C-101B-9397-08002B2CF9AE}" pid="3" name="MediaServiceImageTags">
    <vt:lpwstr/>
  </property>
</Properties>
</file>