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11"/>
  </p:notesMasterIdLst>
  <p:sldIdLst>
    <p:sldId id="316" r:id="rId6"/>
    <p:sldId id="256" r:id="rId7"/>
    <p:sldId id="318" r:id="rId8"/>
    <p:sldId id="317" r:id="rId9"/>
    <p:sldId id="31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69" d="100"/>
          <a:sy n="69" d="100"/>
        </p:scale>
        <p:origin x="96" y="23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FC936857-70CD-4B86-95CF-EAECA6F9FC41}"/>
    <pc:docChg chg="custSel delSld modSld sldOrd delMainMaster">
      <pc:chgData name="Fernando Barbosa" userId="26e508f0-5e45-4ff3-9cbc-2459c82fe5c2" providerId="ADAL" clId="{FC936857-70CD-4B86-95CF-EAECA6F9FC41}" dt="2025-07-24T12:22:13.250" v="1716" actId="20577"/>
      <pc:docMkLst>
        <pc:docMk/>
      </pc:docMkLst>
      <pc:sldChg chg="modSp">
        <pc:chgData name="Fernando Barbosa" userId="26e508f0-5e45-4ff3-9cbc-2459c82fe5c2" providerId="ADAL" clId="{FC936857-70CD-4B86-95CF-EAECA6F9FC41}" dt="2025-07-24T12:16:53.257" v="1635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FC936857-70CD-4B86-95CF-EAECA6F9FC41}" dt="2025-07-24T12:16:53.257" v="1635" actId="20577"/>
          <ac:spMkLst>
            <pc:docMk/>
            <pc:sldMk cId="1123033345" sldId="256"/>
            <ac:spMk id="15" creationId="{5742C9BD-30AA-4276-AA6D-F6F83C879FD0}"/>
          </ac:spMkLst>
        </pc:spChg>
      </pc:sldChg>
      <pc:sldChg chg="modSp">
        <pc:chgData name="Fernando Barbosa" userId="26e508f0-5e45-4ff3-9cbc-2459c82fe5c2" providerId="ADAL" clId="{FC936857-70CD-4B86-95CF-EAECA6F9FC41}" dt="2025-07-23T17:55:56.491" v="3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FC936857-70CD-4B86-95CF-EAECA6F9FC41}" dt="2025-07-23T17:55:56.491" v="3" actId="20577"/>
          <ac:spMkLst>
            <pc:docMk/>
            <pc:sldMk cId="700661312" sldId="316"/>
            <ac:spMk id="3" creationId="{00000000-0000-0000-0000-000000000000}"/>
          </ac:spMkLst>
        </pc:spChg>
      </pc:sldChg>
      <pc:sldChg chg="addSp delSp modSp">
        <pc:chgData name="Fernando Barbosa" userId="26e508f0-5e45-4ff3-9cbc-2459c82fe5c2" providerId="ADAL" clId="{FC936857-70CD-4B86-95CF-EAECA6F9FC41}" dt="2025-07-24T12:17:32.736" v="1657" actId="20577"/>
        <pc:sldMkLst>
          <pc:docMk/>
          <pc:sldMk cId="3478295618" sldId="317"/>
        </pc:sldMkLst>
        <pc:spChg chg="add mod">
          <ac:chgData name="Fernando Barbosa" userId="26e508f0-5e45-4ff3-9cbc-2459c82fe5c2" providerId="ADAL" clId="{FC936857-70CD-4B86-95CF-EAECA6F9FC41}" dt="2025-07-23T19:14:20.944" v="1380" actId="164"/>
          <ac:spMkLst>
            <pc:docMk/>
            <pc:sldMk cId="3478295618" sldId="317"/>
            <ac:spMk id="3" creationId="{20D66795-0B5E-4779-97B4-FB6761274C98}"/>
          </ac:spMkLst>
        </pc:spChg>
        <pc:spChg chg="add del mod">
          <ac:chgData name="Fernando Barbosa" userId="26e508f0-5e45-4ff3-9cbc-2459c82fe5c2" providerId="ADAL" clId="{FC936857-70CD-4B86-95CF-EAECA6F9FC41}" dt="2025-07-23T18:12:25.389" v="348"/>
          <ac:spMkLst>
            <pc:docMk/>
            <pc:sldMk cId="3478295618" sldId="317"/>
            <ac:spMk id="6" creationId="{AFF2A6BB-1A50-425A-97BB-8458F0C2AE9E}"/>
          </ac:spMkLst>
        </pc:spChg>
        <pc:spChg chg="del mod">
          <ac:chgData name="Fernando Barbosa" userId="26e508f0-5e45-4ff3-9cbc-2459c82fe5c2" providerId="ADAL" clId="{FC936857-70CD-4B86-95CF-EAECA6F9FC41}" dt="2025-07-23T19:14:01.221" v="1379"/>
          <ac:spMkLst>
            <pc:docMk/>
            <pc:sldMk cId="3478295618" sldId="317"/>
            <ac:spMk id="15" creationId="{5742C9BD-30AA-4276-AA6D-F6F83C879FD0}"/>
          </ac:spMkLst>
        </pc:spChg>
        <pc:spChg chg="mod">
          <ac:chgData name="Fernando Barbosa" userId="26e508f0-5e45-4ff3-9cbc-2459c82fe5c2" providerId="ADAL" clId="{FC936857-70CD-4B86-95CF-EAECA6F9FC41}" dt="2025-07-24T12:17:32.736" v="1657" actId="20577"/>
          <ac:spMkLst>
            <pc:docMk/>
            <pc:sldMk cId="3478295618" sldId="317"/>
            <ac:spMk id="17" creationId="{5CE149BA-F25A-4330-870E-528299409899}"/>
          </ac:spMkLst>
        </pc:spChg>
        <pc:grpChg chg="add mod">
          <ac:chgData name="Fernando Barbosa" userId="26e508f0-5e45-4ff3-9cbc-2459c82fe5c2" providerId="ADAL" clId="{FC936857-70CD-4B86-95CF-EAECA6F9FC41}" dt="2025-07-23T19:14:29.653" v="1382" actId="1076"/>
          <ac:grpSpMkLst>
            <pc:docMk/>
            <pc:sldMk cId="3478295618" sldId="317"/>
            <ac:grpSpMk id="4" creationId="{2486FD2A-43FF-4BC1-B9AD-040DE6F818F8}"/>
          </ac:grpSpMkLst>
        </pc:grpChg>
        <pc:picChg chg="add mod">
          <ac:chgData name="Fernando Barbosa" userId="26e508f0-5e45-4ff3-9cbc-2459c82fe5c2" providerId="ADAL" clId="{FC936857-70CD-4B86-95CF-EAECA6F9FC41}" dt="2025-07-23T19:14:20.944" v="1380" actId="164"/>
          <ac:picMkLst>
            <pc:docMk/>
            <pc:sldMk cId="3478295618" sldId="317"/>
            <ac:picMk id="2" creationId="{D37528A2-E71A-4C97-9C89-5C40219CF76C}"/>
          </ac:picMkLst>
        </pc:picChg>
      </pc:sldChg>
      <pc:sldChg chg="addSp delSp modSp ord">
        <pc:chgData name="Fernando Barbosa" userId="26e508f0-5e45-4ff3-9cbc-2459c82fe5c2" providerId="ADAL" clId="{FC936857-70CD-4B86-95CF-EAECA6F9FC41}" dt="2025-07-24T12:21:27.292" v="1704" actId="20577"/>
        <pc:sldMkLst>
          <pc:docMk/>
          <pc:sldMk cId="2160244561" sldId="318"/>
        </pc:sldMkLst>
        <pc:spChg chg="del">
          <ac:chgData name="Fernando Barbosa" userId="26e508f0-5e45-4ff3-9cbc-2459c82fe5c2" providerId="ADAL" clId="{FC936857-70CD-4B86-95CF-EAECA6F9FC41}" dt="2025-07-23T18:09:03.953" v="336" actId="478"/>
          <ac:spMkLst>
            <pc:docMk/>
            <pc:sldMk cId="2160244561" sldId="318"/>
            <ac:spMk id="3" creationId="{20D66795-0B5E-4779-97B4-FB6761274C98}"/>
          </ac:spMkLst>
        </pc:spChg>
        <pc:spChg chg="add mod">
          <ac:chgData name="Fernando Barbosa" userId="26e508f0-5e45-4ff3-9cbc-2459c82fe5c2" providerId="ADAL" clId="{FC936857-70CD-4B86-95CF-EAECA6F9FC41}" dt="2025-07-24T12:21:27.292" v="1704" actId="20577"/>
          <ac:spMkLst>
            <pc:docMk/>
            <pc:sldMk cId="2160244561" sldId="318"/>
            <ac:spMk id="7" creationId="{D30264BB-96D5-4842-88D7-2BB1B8CB5C6B}"/>
          </ac:spMkLst>
        </pc:spChg>
        <pc:spChg chg="add mod">
          <ac:chgData name="Fernando Barbosa" userId="26e508f0-5e45-4ff3-9cbc-2459c82fe5c2" providerId="ADAL" clId="{FC936857-70CD-4B86-95CF-EAECA6F9FC41}" dt="2025-07-23T18:57:06.159" v="891" actId="255"/>
          <ac:spMkLst>
            <pc:docMk/>
            <pc:sldMk cId="2160244561" sldId="318"/>
            <ac:spMk id="8" creationId="{0D58FC66-E3CA-4F9C-BC3F-F87B8BB254C3}"/>
          </ac:spMkLst>
        </pc:spChg>
        <pc:spChg chg="del">
          <ac:chgData name="Fernando Barbosa" userId="26e508f0-5e45-4ff3-9cbc-2459c82fe5c2" providerId="ADAL" clId="{FC936857-70CD-4B86-95CF-EAECA6F9FC41}" dt="2025-07-23T18:10:44.577" v="340"/>
          <ac:spMkLst>
            <pc:docMk/>
            <pc:sldMk cId="2160244561" sldId="318"/>
            <ac:spMk id="15" creationId="{5742C9BD-30AA-4276-AA6D-F6F83C879FD0}"/>
          </ac:spMkLst>
        </pc:spChg>
        <pc:spChg chg="mod">
          <ac:chgData name="Fernando Barbosa" userId="26e508f0-5e45-4ff3-9cbc-2459c82fe5c2" providerId="ADAL" clId="{FC936857-70CD-4B86-95CF-EAECA6F9FC41}" dt="2025-07-24T12:17:18.274" v="1646" actId="20577"/>
          <ac:spMkLst>
            <pc:docMk/>
            <pc:sldMk cId="2160244561" sldId="318"/>
            <ac:spMk id="17" creationId="{5CE149BA-F25A-4330-870E-528299409899}"/>
          </ac:spMkLst>
        </pc:spChg>
        <pc:picChg chg="del">
          <ac:chgData name="Fernando Barbosa" userId="26e508f0-5e45-4ff3-9cbc-2459c82fe5c2" providerId="ADAL" clId="{FC936857-70CD-4B86-95CF-EAECA6F9FC41}" dt="2025-07-23T18:09:00.407" v="335" actId="478"/>
          <ac:picMkLst>
            <pc:docMk/>
            <pc:sldMk cId="2160244561" sldId="318"/>
            <ac:picMk id="2" creationId="{D37528A2-E71A-4C97-9C89-5C40219CF76C}"/>
          </ac:picMkLst>
        </pc:picChg>
        <pc:picChg chg="add mod">
          <ac:chgData name="Fernando Barbosa" userId="26e508f0-5e45-4ff3-9cbc-2459c82fe5c2" providerId="ADAL" clId="{FC936857-70CD-4B86-95CF-EAECA6F9FC41}" dt="2025-07-23T18:11:15.575" v="343" actId="1076"/>
          <ac:picMkLst>
            <pc:docMk/>
            <pc:sldMk cId="2160244561" sldId="318"/>
            <ac:picMk id="4" creationId="{20A6D031-8B87-48CE-A0A2-2E2871E6755F}"/>
          </ac:picMkLst>
        </pc:picChg>
      </pc:sldChg>
      <pc:sldChg chg="addSp delSp modSp">
        <pc:chgData name="Fernando Barbosa" userId="26e508f0-5e45-4ff3-9cbc-2459c82fe5c2" providerId="ADAL" clId="{FC936857-70CD-4B86-95CF-EAECA6F9FC41}" dt="2025-07-24T12:22:13.250" v="1716" actId="20577"/>
        <pc:sldMkLst>
          <pc:docMk/>
          <pc:sldMk cId="4072358686" sldId="319"/>
        </pc:sldMkLst>
        <pc:spChg chg="del">
          <ac:chgData name="Fernando Barbosa" userId="26e508f0-5e45-4ff3-9cbc-2459c82fe5c2" providerId="ADAL" clId="{FC936857-70CD-4B86-95CF-EAECA6F9FC41}" dt="2025-07-23T18:37:01.318" v="633" actId="478"/>
          <ac:spMkLst>
            <pc:docMk/>
            <pc:sldMk cId="4072358686" sldId="319"/>
            <ac:spMk id="3" creationId="{20D66795-0B5E-4779-97B4-FB6761274C98}"/>
          </ac:spMkLst>
        </pc:spChg>
        <pc:spChg chg="add mod">
          <ac:chgData name="Fernando Barbosa" userId="26e508f0-5e45-4ff3-9cbc-2459c82fe5c2" providerId="ADAL" clId="{FC936857-70CD-4B86-95CF-EAECA6F9FC41}" dt="2025-07-24T12:16:31.450" v="1626" actId="20577"/>
          <ac:spMkLst>
            <pc:docMk/>
            <pc:sldMk cId="4072358686" sldId="319"/>
            <ac:spMk id="5" creationId="{763B2F03-B53D-4CD4-82F7-31E4BBB9D972}"/>
          </ac:spMkLst>
        </pc:spChg>
        <pc:spChg chg="add del mod">
          <ac:chgData name="Fernando Barbosa" userId="26e508f0-5e45-4ff3-9cbc-2459c82fe5c2" providerId="ADAL" clId="{FC936857-70CD-4B86-95CF-EAECA6F9FC41}" dt="2025-07-23T19:13:43.393" v="1375"/>
          <ac:spMkLst>
            <pc:docMk/>
            <pc:sldMk cId="4072358686" sldId="319"/>
            <ac:spMk id="6" creationId="{7ACD807D-00B6-48E5-BA43-69F57DE6A247}"/>
          </ac:spMkLst>
        </pc:spChg>
        <pc:spChg chg="add mod">
          <ac:chgData name="Fernando Barbosa" userId="26e508f0-5e45-4ff3-9cbc-2459c82fe5c2" providerId="ADAL" clId="{FC936857-70CD-4B86-95CF-EAECA6F9FC41}" dt="2025-07-23T19:20:07.179" v="1424" actId="2711"/>
          <ac:spMkLst>
            <pc:docMk/>
            <pc:sldMk cId="4072358686" sldId="319"/>
            <ac:spMk id="7" creationId="{4BE0956D-BCDB-4B31-B91F-DEC5CBC4FE87}"/>
          </ac:spMkLst>
        </pc:spChg>
        <pc:spChg chg="add mod">
          <ac:chgData name="Fernando Barbosa" userId="26e508f0-5e45-4ff3-9cbc-2459c82fe5c2" providerId="ADAL" clId="{FC936857-70CD-4B86-95CF-EAECA6F9FC41}" dt="2025-07-24T12:09:57.823" v="1427" actId="208"/>
          <ac:spMkLst>
            <pc:docMk/>
            <pc:sldMk cId="4072358686" sldId="319"/>
            <ac:spMk id="8" creationId="{ED4B5E5D-F15B-4AE7-823A-6643EC5BD481}"/>
          </ac:spMkLst>
        </pc:spChg>
        <pc:spChg chg="del mod">
          <ac:chgData name="Fernando Barbosa" userId="26e508f0-5e45-4ff3-9cbc-2459c82fe5c2" providerId="ADAL" clId="{FC936857-70CD-4B86-95CF-EAECA6F9FC41}" dt="2025-07-23T18:51:27.863" v="806"/>
          <ac:spMkLst>
            <pc:docMk/>
            <pc:sldMk cId="4072358686" sldId="319"/>
            <ac:spMk id="15" creationId="{5742C9BD-30AA-4276-AA6D-F6F83C879FD0}"/>
          </ac:spMkLst>
        </pc:spChg>
        <pc:spChg chg="mod">
          <ac:chgData name="Fernando Barbosa" userId="26e508f0-5e45-4ff3-9cbc-2459c82fe5c2" providerId="ADAL" clId="{FC936857-70CD-4B86-95CF-EAECA6F9FC41}" dt="2025-07-24T12:17:43.722" v="1668" actId="20577"/>
          <ac:spMkLst>
            <pc:docMk/>
            <pc:sldMk cId="4072358686" sldId="319"/>
            <ac:spMk id="17" creationId="{5CE149BA-F25A-4330-870E-528299409899}"/>
          </ac:spMkLst>
        </pc:spChg>
        <pc:graphicFrameChg chg="add mod modGraphic">
          <ac:chgData name="Fernando Barbosa" userId="26e508f0-5e45-4ff3-9cbc-2459c82fe5c2" providerId="ADAL" clId="{FC936857-70CD-4B86-95CF-EAECA6F9FC41}" dt="2025-07-24T12:22:13.250" v="1716" actId="20577"/>
          <ac:graphicFrameMkLst>
            <pc:docMk/>
            <pc:sldMk cId="4072358686" sldId="319"/>
            <ac:graphicFrameMk id="4" creationId="{0BDAA446-B3BD-4CD9-9734-F7BBF54F4885}"/>
          </ac:graphicFrameMkLst>
        </pc:graphicFrameChg>
        <pc:picChg chg="del">
          <ac:chgData name="Fernando Barbosa" userId="26e508f0-5e45-4ff3-9cbc-2459c82fe5c2" providerId="ADAL" clId="{FC936857-70CD-4B86-95CF-EAECA6F9FC41}" dt="2025-07-23T18:36:57.818" v="632" actId="478"/>
          <ac:picMkLst>
            <pc:docMk/>
            <pc:sldMk cId="4072358686" sldId="319"/>
            <ac:picMk id="2" creationId="{D37528A2-E71A-4C97-9C89-5C40219CF76C}"/>
          </ac:picMkLst>
        </pc:picChg>
      </pc:sldChg>
      <pc:sldChg chg="del">
        <pc:chgData name="Fernando Barbosa" userId="26e508f0-5e45-4ff3-9cbc-2459c82fe5c2" providerId="ADAL" clId="{FC936857-70CD-4B86-95CF-EAECA6F9FC41}" dt="2025-07-23T18:08:47.993" v="319" actId="2696"/>
        <pc:sldMkLst>
          <pc:docMk/>
          <pc:sldMk cId="3945690428" sldId="4043"/>
        </pc:sldMkLst>
      </pc:sldChg>
      <pc:sldMasterChg chg="del delSldLayout">
        <pc:chgData name="Fernando Barbosa" userId="26e508f0-5e45-4ff3-9cbc-2459c82fe5c2" providerId="ADAL" clId="{FC936857-70CD-4B86-95CF-EAECA6F9FC41}" dt="2025-07-23T18:08:48.008" v="334" actId="2696"/>
        <pc:sldMasterMkLst>
          <pc:docMk/>
          <pc:sldMasterMk cId="1614490683" sldId="2147483684"/>
        </pc:sldMasterMkLst>
        <pc:sldLayoutChg chg="del">
          <pc:chgData name="Fernando Barbosa" userId="26e508f0-5e45-4ff3-9cbc-2459c82fe5c2" providerId="ADAL" clId="{FC936857-70CD-4B86-95CF-EAECA6F9FC41}" dt="2025-07-23T18:08:48.008" v="320" actId="2696"/>
          <pc:sldLayoutMkLst>
            <pc:docMk/>
            <pc:sldMasterMk cId="1614490683" sldId="2147483684"/>
            <pc:sldLayoutMk cId="2902211641" sldId="2147483685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21" actId="2696"/>
          <pc:sldLayoutMkLst>
            <pc:docMk/>
            <pc:sldMasterMk cId="1614490683" sldId="2147483684"/>
            <pc:sldLayoutMk cId="1005084091" sldId="2147483686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22" actId="2696"/>
          <pc:sldLayoutMkLst>
            <pc:docMk/>
            <pc:sldMasterMk cId="1614490683" sldId="2147483684"/>
            <pc:sldLayoutMk cId="2696498187" sldId="2147483687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23" actId="2696"/>
          <pc:sldLayoutMkLst>
            <pc:docMk/>
            <pc:sldMasterMk cId="1614490683" sldId="2147483684"/>
            <pc:sldLayoutMk cId="840998698" sldId="2147483688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24" actId="2696"/>
          <pc:sldLayoutMkLst>
            <pc:docMk/>
            <pc:sldMasterMk cId="1614490683" sldId="2147483684"/>
            <pc:sldLayoutMk cId="443914444" sldId="2147483689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25" actId="2696"/>
          <pc:sldLayoutMkLst>
            <pc:docMk/>
            <pc:sldMasterMk cId="1614490683" sldId="2147483684"/>
            <pc:sldLayoutMk cId="1944263502" sldId="2147483690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26" actId="2696"/>
          <pc:sldLayoutMkLst>
            <pc:docMk/>
            <pc:sldMasterMk cId="1614490683" sldId="2147483684"/>
            <pc:sldLayoutMk cId="912232240" sldId="2147483691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27" actId="2696"/>
          <pc:sldLayoutMkLst>
            <pc:docMk/>
            <pc:sldMasterMk cId="1614490683" sldId="2147483684"/>
            <pc:sldLayoutMk cId="791964416" sldId="2147483692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28" actId="2696"/>
          <pc:sldLayoutMkLst>
            <pc:docMk/>
            <pc:sldMasterMk cId="1614490683" sldId="2147483684"/>
            <pc:sldLayoutMk cId="1045998769" sldId="2147483693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29" actId="2696"/>
          <pc:sldLayoutMkLst>
            <pc:docMk/>
            <pc:sldMasterMk cId="1614490683" sldId="2147483684"/>
            <pc:sldLayoutMk cId="2989114815" sldId="2147483694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30" actId="2696"/>
          <pc:sldLayoutMkLst>
            <pc:docMk/>
            <pc:sldMasterMk cId="1614490683" sldId="2147483684"/>
            <pc:sldLayoutMk cId="436530884" sldId="2147483695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31" actId="2696"/>
          <pc:sldLayoutMkLst>
            <pc:docMk/>
            <pc:sldMasterMk cId="1614490683" sldId="2147483684"/>
            <pc:sldLayoutMk cId="1128513341" sldId="2147483696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32" actId="2696"/>
          <pc:sldLayoutMkLst>
            <pc:docMk/>
            <pc:sldMasterMk cId="1614490683" sldId="2147483684"/>
            <pc:sldLayoutMk cId="2470460466" sldId="2147483697"/>
          </pc:sldLayoutMkLst>
        </pc:sldLayoutChg>
        <pc:sldLayoutChg chg="del">
          <pc:chgData name="Fernando Barbosa" userId="26e508f0-5e45-4ff3-9cbc-2459c82fe5c2" providerId="ADAL" clId="{FC936857-70CD-4B86-95CF-EAECA6F9FC41}" dt="2025-07-23T18:08:48.008" v="333" actId="2696"/>
          <pc:sldLayoutMkLst>
            <pc:docMk/>
            <pc:sldMasterMk cId="1614490683" sldId="2147483684"/>
            <pc:sldLayoutMk cId="817504991" sldId="214748369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24 July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660965"/>
            <a:ext cx="106907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News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Collaboration meeting 14 – 18 July 2025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CALOROC 64 </a:t>
            </a:r>
            <a:r>
              <a:rPr lang="en-US" sz="2000" dirty="0" err="1">
                <a:latin typeface="Calibri" panose="020F0502020204030204"/>
              </a:rPr>
              <a:t>ch</a:t>
            </a:r>
            <a:r>
              <a:rPr lang="en-US" sz="2000" dirty="0">
                <a:latin typeface="Calibri" panose="020F0502020204030204"/>
              </a:rPr>
              <a:t> or 32 </a:t>
            </a:r>
            <a:r>
              <a:rPr lang="en-US" sz="2000" dirty="0" err="1">
                <a:latin typeface="Calibri" panose="020F0502020204030204"/>
              </a:rPr>
              <a:t>ch</a:t>
            </a:r>
            <a:endParaRPr lang="en-US" sz="2000" dirty="0">
              <a:latin typeface="Calibri" panose="020F0502020204030204"/>
            </a:endParaRP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Technical aspects - Norbert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Cost impact estimate – Fernando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Concurrence from collaboration TBD</a:t>
            </a:r>
          </a:p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AOB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Welcome &amp; News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6" y="405756"/>
            <a:ext cx="10846641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Cost </a:t>
            </a:r>
            <a:r>
              <a:rPr lang="en-US" sz="2400" dirty="0"/>
              <a:t>i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mpact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 estimate from CALOROC 64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ch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 (nominal) to 32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ch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A6D031-8B87-48CE-A0A2-2E2871E675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626" y="1072290"/>
            <a:ext cx="7964307" cy="44810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30264BB-96D5-4842-88D7-2BB1B8CB5C6B}"/>
              </a:ext>
            </a:extLst>
          </p:cNvPr>
          <p:cNvSpPr txBox="1"/>
          <p:nvPr/>
        </p:nvSpPr>
        <p:spPr>
          <a:xfrm>
            <a:off x="940319" y="5467359"/>
            <a:ext cx="1037816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Si area usage: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Frontend (1) ~70% area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400" dirty="0">
                <a:solidFill>
                  <a:srgbClr val="0000FF"/>
                </a:solidFill>
                <a:latin typeface="Arial" panose="020B0604020202020204"/>
              </a:rPr>
              <a:t>Backend (2,3,4) area will remain ~ the same regardless of the 64 or 32 [72 or 36 </a:t>
            </a:r>
            <a:r>
              <a:rPr lang="en-US" sz="1400" dirty="0" err="1">
                <a:solidFill>
                  <a:srgbClr val="0000FF"/>
                </a:solidFill>
                <a:latin typeface="Arial" panose="020B0604020202020204"/>
              </a:rPr>
              <a:t>ch</a:t>
            </a:r>
            <a:r>
              <a:rPr lang="en-US" sz="1400" dirty="0">
                <a:solidFill>
                  <a:srgbClr val="0000FF"/>
                </a:solidFill>
                <a:latin typeface="Arial" panose="020B0604020202020204"/>
              </a:rPr>
              <a:t>] implementation</a:t>
            </a:r>
          </a:p>
          <a:p>
            <a:pPr marL="742950" lvl="1" indent="-285750">
              <a:buFont typeface="Wingdings" panose="05000000000000000000" pitchFamily="2" charset="2"/>
              <a:buChar char="§"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</a:t>
            </a:r>
            <a:r>
              <a:rPr lang="en-US" sz="1400" dirty="0">
                <a:solidFill>
                  <a:srgbClr val="0000FF"/>
                </a:solidFill>
                <a:latin typeface="Arial" panose="020B0604020202020204"/>
              </a:rPr>
              <a:t>rea (64) ~ 1.7 x  Area (32)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58FC66-E3CA-4F9C-BC3F-F87B8BB254C3}"/>
              </a:ext>
            </a:extLst>
          </p:cNvPr>
          <p:cNvSpPr txBox="1"/>
          <p:nvPr/>
        </p:nvSpPr>
        <p:spPr>
          <a:xfrm>
            <a:off x="8964815" y="1925444"/>
            <a:ext cx="23536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Current design submission has 36 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0244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6" y="405756"/>
            <a:ext cx="10846641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Cost impact estimate from CALOROC 64 </a:t>
            </a:r>
            <a:r>
              <a:rPr lang="en-US" sz="2400" dirty="0" err="1"/>
              <a:t>ch</a:t>
            </a:r>
            <a:r>
              <a:rPr lang="en-US" sz="2400" dirty="0"/>
              <a:t> (nominal) to 32 </a:t>
            </a:r>
            <a:r>
              <a:rPr lang="en-US" sz="2400" dirty="0" err="1"/>
              <a:t>ch</a:t>
            </a:r>
            <a:r>
              <a:rPr lang="en-US" sz="2400" dirty="0"/>
              <a:t> (</a:t>
            </a:r>
            <a:r>
              <a:rPr lang="en-US" sz="2400" dirty="0" err="1"/>
              <a:t>cont</a:t>
            </a:r>
            <a:r>
              <a:rPr lang="en-US" sz="2400" dirty="0"/>
              <a:t>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486FD2A-43FF-4BC1-B9AD-040DE6F818F8}"/>
              </a:ext>
            </a:extLst>
          </p:cNvPr>
          <p:cNvGrpSpPr/>
          <p:nvPr/>
        </p:nvGrpSpPr>
        <p:grpSpPr>
          <a:xfrm>
            <a:off x="1714432" y="1108346"/>
            <a:ext cx="8277062" cy="5061026"/>
            <a:chOff x="1714432" y="1368852"/>
            <a:chExt cx="8277062" cy="5061026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D37528A2-E71A-4C97-9C89-5C40219CF7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14432" y="1368852"/>
              <a:ext cx="8277062" cy="5061026"/>
            </a:xfrm>
            <a:prstGeom prst="rect">
              <a:avLst/>
            </a:prstGeom>
          </p:spPr>
        </p:pic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20D66795-0B5E-4779-97B4-FB6761274C98}"/>
                </a:ext>
              </a:extLst>
            </p:cNvPr>
            <p:cNvSpPr/>
            <p:nvPr/>
          </p:nvSpPr>
          <p:spPr>
            <a:xfrm>
              <a:off x="2932771" y="3429000"/>
              <a:ext cx="4493941" cy="340112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78295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6" y="405756"/>
            <a:ext cx="10846641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Cost impact estimate from CALOROC 64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ch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 (nominal) to 32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ch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cont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BDAA446-B3BD-4CD9-9734-F7BBF54F48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18048"/>
              </p:ext>
            </p:extLst>
          </p:nvPr>
        </p:nvGraphicFramePr>
        <p:xfrm>
          <a:off x="1775522" y="1624060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4891685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4021429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5796459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59454884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476799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Ch/CALOROC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#ASICs/Wafer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#Wafers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#Ch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#Packages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721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153,600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914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156,672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4,896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09052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763B2F03-B53D-4CD4-82F7-31E4BBB9D972}"/>
              </a:ext>
            </a:extLst>
          </p:cNvPr>
          <p:cNvSpPr/>
          <p:nvPr/>
        </p:nvSpPr>
        <p:spPr>
          <a:xfrm>
            <a:off x="236488" y="3228945"/>
            <a:ext cx="11003525" cy="3170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Cost Delta = 1 x $4k (additional Wafer) + 2,496 x $7.5 (additional 2,496 packages) = $22,720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Cost of 32 </a:t>
            </a:r>
            <a:r>
              <a:rPr lang="en-US" sz="2000" dirty="0" err="1">
                <a:solidFill>
                  <a:prstClr val="black"/>
                </a:solidFill>
              </a:rPr>
              <a:t>ch</a:t>
            </a:r>
            <a:r>
              <a:rPr lang="en-US" sz="2000" dirty="0">
                <a:solidFill>
                  <a:prstClr val="black"/>
                </a:solidFill>
              </a:rPr>
              <a:t> version is higher by ~$25k</a:t>
            </a:r>
          </a:p>
          <a:p>
            <a:pPr lvl="1">
              <a:defRPr/>
            </a:pPr>
            <a:endParaRPr lang="en-US" sz="2000" dirty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There are additional costs for the additional packaged devices: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Testing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PCB assembly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Total additional costs are not excessive: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The current submission has 32 </a:t>
            </a:r>
            <a:r>
              <a:rPr lang="en-US" sz="2000" dirty="0" err="1">
                <a:solidFill>
                  <a:prstClr val="black"/>
                </a:solidFill>
              </a:rPr>
              <a:t>ch</a:t>
            </a:r>
            <a:r>
              <a:rPr lang="en-US" sz="2000" dirty="0">
                <a:solidFill>
                  <a:prstClr val="black"/>
                </a:solidFill>
              </a:rPr>
              <a:t> – 64 </a:t>
            </a:r>
            <a:r>
              <a:rPr lang="en-US" sz="2000" dirty="0" err="1">
                <a:solidFill>
                  <a:prstClr val="black"/>
                </a:solidFill>
              </a:rPr>
              <a:t>ch</a:t>
            </a:r>
            <a:r>
              <a:rPr lang="en-US" sz="2000" dirty="0">
                <a:solidFill>
                  <a:prstClr val="black"/>
                </a:solidFill>
              </a:rPr>
              <a:t> requires an additional design and submission cycle.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</a:rPr>
              <a:t>Decision should primarily be determined on technical merits.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E0956D-BCDB-4B31-B91F-DEC5CBC4FE87}"/>
              </a:ext>
            </a:extLst>
          </p:cNvPr>
          <p:cNvSpPr/>
          <p:nvPr/>
        </p:nvSpPr>
        <p:spPr>
          <a:xfrm>
            <a:off x="236488" y="870006"/>
            <a:ext cx="43517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Quantities needed: 97k channels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Area (64) ~ 1.7 x Area (32)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D4B5E5D-F15B-4AE7-823A-6643EC5BD481}"/>
              </a:ext>
            </a:extLst>
          </p:cNvPr>
          <p:cNvSpPr/>
          <p:nvPr/>
        </p:nvSpPr>
        <p:spPr>
          <a:xfrm>
            <a:off x="6668429" y="1460810"/>
            <a:ext cx="1137425" cy="152771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358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BE1C32-E9FB-4546-8A97-5A6C142FF51B}">
  <ds:schemaRefs>
    <ds:schemaRef ds:uri="http://purl.org/dc/terms/"/>
    <ds:schemaRef ds:uri="http://schemas.microsoft.com/office/2006/metadata/properties"/>
    <ds:schemaRef ds:uri="426b74de-0581-4e94-90c0-1abf6215444e"/>
    <ds:schemaRef ds:uri="dcff909e-542d-4672-8557-4ef8d9009d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139098</TotalTime>
  <Words>261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1_Office Theme</vt:lpstr>
      <vt:lpstr>Electronics &amp; DAQ WG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531</cp:revision>
  <dcterms:created xsi:type="dcterms:W3CDTF">2020-03-06T15:05:08Z</dcterms:created>
  <dcterms:modified xsi:type="dcterms:W3CDTF">2025-07-24T12:23:33Z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