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sldIdLst>
    <p:sldId id="1211" r:id="rId2"/>
    <p:sldId id="1212" r:id="rId3"/>
    <p:sldId id="1213" r:id="rId4"/>
    <p:sldId id="1214" r:id="rId5"/>
    <p:sldId id="1215" r:id="rId6"/>
    <p:sldId id="907" r:id="rId7"/>
    <p:sldId id="1216" r:id="rId8"/>
    <p:sldId id="1217" r:id="rId9"/>
    <p:sldId id="1219" r:id="rId10"/>
    <p:sldId id="1221" r:id="rId11"/>
    <p:sldId id="1222" r:id="rId12"/>
    <p:sldId id="1220" r:id="rId13"/>
    <p:sldId id="1225" r:id="rId14"/>
    <p:sldId id="1228" r:id="rId15"/>
    <p:sldId id="1227" r:id="rId16"/>
    <p:sldId id="1218" r:id="rId17"/>
    <p:sldId id="1223" r:id="rId18"/>
    <p:sldId id="1224" r:id="rId19"/>
    <p:sldId id="1229" r:id="rId20"/>
    <p:sldId id="1230" r:id="rId21"/>
    <p:sldId id="1231" r:id="rId22"/>
    <p:sldId id="1233" r:id="rId23"/>
    <p:sldId id="1232" r:id="rId24"/>
    <p:sldId id="1234" r:id="rId25"/>
    <p:sldId id="1235" r:id="rId26"/>
    <p:sldId id="1236" r:id="rId27"/>
    <p:sldId id="1237" r:id="rId28"/>
    <p:sldId id="1239" r:id="rId29"/>
    <p:sldId id="1240" r:id="rId30"/>
    <p:sldId id="1238" r:id="rId31"/>
    <p:sldId id="12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6B4"/>
    <a:srgbClr val="84C984"/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FAF81-4734-C440-A995-AAFCED6D6E98}" v="19" dt="2023-09-07T16:30:16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7"/>
    <p:restoredTop sz="96966"/>
  </p:normalViewPr>
  <p:slideViewPr>
    <p:cSldViewPr snapToGrid="0">
      <p:cViewPr varScale="1">
        <p:scale>
          <a:sx n="170" d="100"/>
          <a:sy n="170" d="100"/>
        </p:scale>
        <p:origin x="5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, Haiwang" userId="e909e5e1-c603-48ba-8102-08e617912582" providerId="ADAL" clId="{A4B235AD-5495-564B-94C3-25F2D7C19B92}"/>
    <pc:docChg chg="custSel addSld delSld modSld">
      <pc:chgData name="Yu, Haiwang" userId="e909e5e1-c603-48ba-8102-08e617912582" providerId="ADAL" clId="{A4B235AD-5495-564B-94C3-25F2D7C19B92}" dt="2023-06-03T02:15:55.519" v="132" actId="1076"/>
      <pc:docMkLst>
        <pc:docMk/>
      </pc:docMkLst>
      <pc:sldChg chg="del">
        <pc:chgData name="Yu, Haiwang" userId="e909e5e1-c603-48ba-8102-08e617912582" providerId="ADAL" clId="{A4B235AD-5495-564B-94C3-25F2D7C19B92}" dt="2023-06-02T16:49:50.860" v="0" actId="2696"/>
        <pc:sldMkLst>
          <pc:docMk/>
          <pc:sldMk cId="1798960996" sldId="979"/>
        </pc:sldMkLst>
      </pc:sldChg>
      <pc:sldChg chg="del">
        <pc:chgData name="Yu, Haiwang" userId="e909e5e1-c603-48ba-8102-08e617912582" providerId="ADAL" clId="{A4B235AD-5495-564B-94C3-25F2D7C19B92}" dt="2023-06-02T16:49:50.886" v="18" actId="2696"/>
        <pc:sldMkLst>
          <pc:docMk/>
          <pc:sldMk cId="3277987652" sldId="980"/>
        </pc:sldMkLst>
      </pc:sldChg>
      <pc:sldChg chg="del">
        <pc:chgData name="Yu, Haiwang" userId="e909e5e1-c603-48ba-8102-08e617912582" providerId="ADAL" clId="{A4B235AD-5495-564B-94C3-25F2D7C19B92}" dt="2023-06-02T16:49:50.865" v="2" actId="2696"/>
        <pc:sldMkLst>
          <pc:docMk/>
          <pc:sldMk cId="4059866145" sldId="981"/>
        </pc:sldMkLst>
      </pc:sldChg>
      <pc:sldChg chg="del">
        <pc:chgData name="Yu, Haiwang" userId="e909e5e1-c603-48ba-8102-08e617912582" providerId="ADAL" clId="{A4B235AD-5495-564B-94C3-25F2D7C19B92}" dt="2023-06-02T16:49:50.863" v="1" actId="2696"/>
        <pc:sldMkLst>
          <pc:docMk/>
          <pc:sldMk cId="1841195192" sldId="982"/>
        </pc:sldMkLst>
      </pc:sldChg>
      <pc:sldChg chg="del">
        <pc:chgData name="Yu, Haiwang" userId="e909e5e1-c603-48ba-8102-08e617912582" providerId="ADAL" clId="{A4B235AD-5495-564B-94C3-25F2D7C19B92}" dt="2023-06-02T16:49:50.885" v="16" actId="2696"/>
        <pc:sldMkLst>
          <pc:docMk/>
          <pc:sldMk cId="901112172" sldId="983"/>
        </pc:sldMkLst>
      </pc:sldChg>
      <pc:sldChg chg="del">
        <pc:chgData name="Yu, Haiwang" userId="e909e5e1-c603-48ba-8102-08e617912582" providerId="ADAL" clId="{A4B235AD-5495-564B-94C3-25F2D7C19B92}" dt="2023-06-02T16:49:50.880" v="11" actId="2696"/>
        <pc:sldMkLst>
          <pc:docMk/>
          <pc:sldMk cId="3189549627" sldId="984"/>
        </pc:sldMkLst>
      </pc:sldChg>
      <pc:sldChg chg="del">
        <pc:chgData name="Yu, Haiwang" userId="e909e5e1-c603-48ba-8102-08e617912582" providerId="ADAL" clId="{A4B235AD-5495-564B-94C3-25F2D7C19B92}" dt="2023-06-02T16:49:50.886" v="17" actId="2696"/>
        <pc:sldMkLst>
          <pc:docMk/>
          <pc:sldMk cId="961284038" sldId="985"/>
        </pc:sldMkLst>
      </pc:sldChg>
      <pc:sldChg chg="del">
        <pc:chgData name="Yu, Haiwang" userId="e909e5e1-c603-48ba-8102-08e617912582" providerId="ADAL" clId="{A4B235AD-5495-564B-94C3-25F2D7C19B92}" dt="2023-06-02T16:49:50.873" v="6" actId="2696"/>
        <pc:sldMkLst>
          <pc:docMk/>
          <pc:sldMk cId="4136827502" sldId="986"/>
        </pc:sldMkLst>
      </pc:sldChg>
      <pc:sldChg chg="del">
        <pc:chgData name="Yu, Haiwang" userId="e909e5e1-c603-48ba-8102-08e617912582" providerId="ADAL" clId="{A4B235AD-5495-564B-94C3-25F2D7C19B92}" dt="2023-06-02T16:49:50.877" v="8" actId="2696"/>
        <pc:sldMkLst>
          <pc:docMk/>
          <pc:sldMk cId="815707206" sldId="989"/>
        </pc:sldMkLst>
      </pc:sldChg>
      <pc:sldChg chg="del">
        <pc:chgData name="Yu, Haiwang" userId="e909e5e1-c603-48ba-8102-08e617912582" providerId="ADAL" clId="{A4B235AD-5495-564B-94C3-25F2D7C19B92}" dt="2023-06-02T16:49:50.882" v="13" actId="2696"/>
        <pc:sldMkLst>
          <pc:docMk/>
          <pc:sldMk cId="2220663918" sldId="990"/>
        </pc:sldMkLst>
      </pc:sldChg>
      <pc:sldChg chg="del">
        <pc:chgData name="Yu, Haiwang" userId="e909e5e1-c603-48ba-8102-08e617912582" providerId="ADAL" clId="{A4B235AD-5495-564B-94C3-25F2D7C19B92}" dt="2023-06-02T16:49:50.878" v="9" actId="2696"/>
        <pc:sldMkLst>
          <pc:docMk/>
          <pc:sldMk cId="3810584908" sldId="991"/>
        </pc:sldMkLst>
      </pc:sldChg>
      <pc:sldChg chg="del">
        <pc:chgData name="Yu, Haiwang" userId="e909e5e1-c603-48ba-8102-08e617912582" providerId="ADAL" clId="{A4B235AD-5495-564B-94C3-25F2D7C19B92}" dt="2023-06-02T16:49:50.879" v="10" actId="2696"/>
        <pc:sldMkLst>
          <pc:docMk/>
          <pc:sldMk cId="11186261" sldId="992"/>
        </pc:sldMkLst>
      </pc:sldChg>
      <pc:sldChg chg="del">
        <pc:chgData name="Yu, Haiwang" userId="e909e5e1-c603-48ba-8102-08e617912582" providerId="ADAL" clId="{A4B235AD-5495-564B-94C3-25F2D7C19B92}" dt="2023-06-02T16:49:50.884" v="15" actId="2696"/>
        <pc:sldMkLst>
          <pc:docMk/>
          <pc:sldMk cId="1208180486" sldId="993"/>
        </pc:sldMkLst>
      </pc:sldChg>
      <pc:sldChg chg="del">
        <pc:chgData name="Yu, Haiwang" userId="e909e5e1-c603-48ba-8102-08e617912582" providerId="ADAL" clId="{A4B235AD-5495-564B-94C3-25F2D7C19B92}" dt="2023-06-02T16:49:50.872" v="5" actId="2696"/>
        <pc:sldMkLst>
          <pc:docMk/>
          <pc:sldMk cId="3183005607" sldId="994"/>
        </pc:sldMkLst>
      </pc:sldChg>
      <pc:sldChg chg="del">
        <pc:chgData name="Yu, Haiwang" userId="e909e5e1-c603-48ba-8102-08e617912582" providerId="ADAL" clId="{A4B235AD-5495-564B-94C3-25F2D7C19B92}" dt="2023-06-02T16:49:55.635" v="20" actId="2696"/>
        <pc:sldMkLst>
          <pc:docMk/>
          <pc:sldMk cId="1252702796" sldId="998"/>
        </pc:sldMkLst>
      </pc:sldChg>
      <pc:sldChg chg="del">
        <pc:chgData name="Yu, Haiwang" userId="e909e5e1-c603-48ba-8102-08e617912582" providerId="ADAL" clId="{A4B235AD-5495-564B-94C3-25F2D7C19B92}" dt="2023-06-02T16:49:56.287" v="21" actId="2696"/>
        <pc:sldMkLst>
          <pc:docMk/>
          <pc:sldMk cId="2181159564" sldId="999"/>
        </pc:sldMkLst>
      </pc:sldChg>
      <pc:sldChg chg="del">
        <pc:chgData name="Yu, Haiwang" userId="e909e5e1-c603-48ba-8102-08e617912582" providerId="ADAL" clId="{A4B235AD-5495-564B-94C3-25F2D7C19B92}" dt="2023-06-02T16:50:00.501" v="22" actId="2696"/>
        <pc:sldMkLst>
          <pc:docMk/>
          <pc:sldMk cId="4283157680" sldId="1000"/>
        </pc:sldMkLst>
      </pc:sldChg>
      <pc:sldChg chg="del">
        <pc:chgData name="Yu, Haiwang" userId="e909e5e1-c603-48ba-8102-08e617912582" providerId="ADAL" clId="{A4B235AD-5495-564B-94C3-25F2D7C19B92}" dt="2023-06-02T16:49:50.876" v="7" actId="2696"/>
        <pc:sldMkLst>
          <pc:docMk/>
          <pc:sldMk cId="2447433472" sldId="1005"/>
        </pc:sldMkLst>
      </pc:sldChg>
      <pc:sldChg chg="del">
        <pc:chgData name="Yu, Haiwang" userId="e909e5e1-c603-48ba-8102-08e617912582" providerId="ADAL" clId="{A4B235AD-5495-564B-94C3-25F2D7C19B92}" dt="2023-06-02T16:49:50.881" v="12" actId="2696"/>
        <pc:sldMkLst>
          <pc:docMk/>
          <pc:sldMk cId="3128300598" sldId="1006"/>
        </pc:sldMkLst>
      </pc:sldChg>
      <pc:sldChg chg="del">
        <pc:chgData name="Yu, Haiwang" userId="e909e5e1-c603-48ba-8102-08e617912582" providerId="ADAL" clId="{A4B235AD-5495-564B-94C3-25F2D7C19B92}" dt="2023-06-02T16:49:50.871" v="4" actId="2696"/>
        <pc:sldMkLst>
          <pc:docMk/>
          <pc:sldMk cId="3088028271" sldId="1007"/>
        </pc:sldMkLst>
      </pc:sldChg>
      <pc:sldChg chg="del">
        <pc:chgData name="Yu, Haiwang" userId="e909e5e1-c603-48ba-8102-08e617912582" providerId="ADAL" clId="{A4B235AD-5495-564B-94C3-25F2D7C19B92}" dt="2023-06-02T16:49:50.868" v="3" actId="2696"/>
        <pc:sldMkLst>
          <pc:docMk/>
          <pc:sldMk cId="1097890541" sldId="1008"/>
        </pc:sldMkLst>
      </pc:sldChg>
      <pc:sldChg chg="del">
        <pc:chgData name="Yu, Haiwang" userId="e909e5e1-c603-48ba-8102-08e617912582" providerId="ADAL" clId="{A4B235AD-5495-564B-94C3-25F2D7C19B92}" dt="2023-06-02T16:49:50.883" v="14" actId="2696"/>
        <pc:sldMkLst>
          <pc:docMk/>
          <pc:sldMk cId="1472057563" sldId="1009"/>
        </pc:sldMkLst>
      </pc:sldChg>
      <pc:sldChg chg="del">
        <pc:chgData name="Yu, Haiwang" userId="e909e5e1-c603-48ba-8102-08e617912582" providerId="ADAL" clId="{A4B235AD-5495-564B-94C3-25F2D7C19B92}" dt="2023-06-02T16:49:53.512" v="19" actId="2696"/>
        <pc:sldMkLst>
          <pc:docMk/>
          <pc:sldMk cId="679349540" sldId="1013"/>
        </pc:sldMkLst>
      </pc:sldChg>
      <pc:sldChg chg="addSp delSp modSp new mod">
        <pc:chgData name="Yu, Haiwang" userId="e909e5e1-c603-48ba-8102-08e617912582" providerId="ADAL" clId="{A4B235AD-5495-564B-94C3-25F2D7C19B92}" dt="2023-06-03T01:37:39.828" v="82" actId="14100"/>
        <pc:sldMkLst>
          <pc:docMk/>
          <pc:sldMk cId="2998016534" sldId="1017"/>
        </pc:sldMkLst>
        <pc:spChg chg="add del mod">
          <ac:chgData name="Yu, Haiwang" userId="e909e5e1-c603-48ba-8102-08e617912582" providerId="ADAL" clId="{A4B235AD-5495-564B-94C3-25F2D7C19B92}" dt="2023-06-03T01:35:21.794" v="54"/>
          <ac:spMkLst>
            <pc:docMk/>
            <pc:sldMk cId="2998016534" sldId="1017"/>
            <ac:spMk id="8" creationId="{B4C11AB8-4A76-D31D-947A-E88BE73F33AE}"/>
          </ac:spMkLst>
        </pc:spChg>
        <pc:spChg chg="add mod">
          <ac:chgData name="Yu, Haiwang" userId="e909e5e1-c603-48ba-8102-08e617912582" providerId="ADAL" clId="{A4B235AD-5495-564B-94C3-25F2D7C19B92}" dt="2023-06-03T01:35:57.663" v="74" actId="20577"/>
          <ac:spMkLst>
            <pc:docMk/>
            <pc:sldMk cId="2998016534" sldId="1017"/>
            <ac:spMk id="9" creationId="{E27D04CB-F8EA-794E-52AC-8366F436011E}"/>
          </ac:spMkLst>
        </pc:spChg>
        <pc:picChg chg="add del mod">
          <ac:chgData name="Yu, Haiwang" userId="e909e5e1-c603-48ba-8102-08e617912582" providerId="ADAL" clId="{A4B235AD-5495-564B-94C3-25F2D7C19B92}" dt="2023-06-03T01:34:25.156" v="39" actId="478"/>
          <ac:picMkLst>
            <pc:docMk/>
            <pc:sldMk cId="2998016534" sldId="1017"/>
            <ac:picMk id="5" creationId="{79EEE76B-5261-BB6C-F81C-9649A7D2EB79}"/>
          </ac:picMkLst>
        </pc:picChg>
        <pc:picChg chg="add mod">
          <ac:chgData name="Yu, Haiwang" userId="e909e5e1-c603-48ba-8102-08e617912582" providerId="ADAL" clId="{A4B235AD-5495-564B-94C3-25F2D7C19B92}" dt="2023-06-03T01:36:38.285" v="79" actId="1076"/>
          <ac:picMkLst>
            <pc:docMk/>
            <pc:sldMk cId="2998016534" sldId="1017"/>
            <ac:picMk id="7" creationId="{A27EE8D2-FC5E-9931-BDB8-83B16CDB5CB1}"/>
          </ac:picMkLst>
        </pc:picChg>
        <pc:picChg chg="add mod">
          <ac:chgData name="Yu, Haiwang" userId="e909e5e1-c603-48ba-8102-08e617912582" providerId="ADAL" clId="{A4B235AD-5495-564B-94C3-25F2D7C19B92}" dt="2023-06-03T01:37:39.828" v="82" actId="14100"/>
          <ac:picMkLst>
            <pc:docMk/>
            <pc:sldMk cId="2998016534" sldId="1017"/>
            <ac:picMk id="11" creationId="{240333ED-ED1C-3E96-BE15-8FC1B5CAFA19}"/>
          </ac:picMkLst>
        </pc:picChg>
      </pc:sldChg>
      <pc:sldChg chg="addSp delSp modSp new mod">
        <pc:chgData name="Yu, Haiwang" userId="e909e5e1-c603-48ba-8102-08e617912582" providerId="ADAL" clId="{A4B235AD-5495-564B-94C3-25F2D7C19B92}" dt="2023-06-03T02:15:55.519" v="132" actId="1076"/>
        <pc:sldMkLst>
          <pc:docMk/>
          <pc:sldMk cId="1689475567" sldId="1018"/>
        </pc:sldMkLst>
        <pc:spChg chg="add mod">
          <ac:chgData name="Yu, Haiwang" userId="e909e5e1-c603-48ba-8102-08e617912582" providerId="ADAL" clId="{A4B235AD-5495-564B-94C3-25F2D7C19B92}" dt="2023-06-03T02:11:05.091" v="114" actId="20577"/>
          <ac:spMkLst>
            <pc:docMk/>
            <pc:sldMk cId="1689475567" sldId="1018"/>
            <ac:spMk id="4" creationId="{3F126E5E-8C6C-C93F-41DF-F345E54E8691}"/>
          </ac:spMkLst>
        </pc:spChg>
        <pc:picChg chg="add mod">
          <ac:chgData name="Yu, Haiwang" userId="e909e5e1-c603-48ba-8102-08e617912582" providerId="ADAL" clId="{A4B235AD-5495-564B-94C3-25F2D7C19B92}" dt="2023-06-03T02:11:58.159" v="123" actId="1076"/>
          <ac:picMkLst>
            <pc:docMk/>
            <pc:sldMk cId="1689475567" sldId="1018"/>
            <ac:picMk id="6" creationId="{D40EAB46-A486-E694-0EB8-ABB4A6CB24FD}"/>
          </ac:picMkLst>
        </pc:picChg>
        <pc:picChg chg="add del mod">
          <ac:chgData name="Yu, Haiwang" userId="e909e5e1-c603-48ba-8102-08e617912582" providerId="ADAL" clId="{A4B235AD-5495-564B-94C3-25F2D7C19B92}" dt="2023-06-03T02:15:53.348" v="128" actId="478"/>
          <ac:picMkLst>
            <pc:docMk/>
            <pc:sldMk cId="1689475567" sldId="1018"/>
            <ac:picMk id="8" creationId="{4DCA383A-0329-6350-50A4-3DA97A449A9A}"/>
          </ac:picMkLst>
        </pc:picChg>
        <pc:picChg chg="add mod">
          <ac:chgData name="Yu, Haiwang" userId="e909e5e1-c603-48ba-8102-08e617912582" providerId="ADAL" clId="{A4B235AD-5495-564B-94C3-25F2D7C19B92}" dt="2023-06-03T02:15:55.519" v="132" actId="1076"/>
          <ac:picMkLst>
            <pc:docMk/>
            <pc:sldMk cId="1689475567" sldId="1018"/>
            <ac:picMk id="10" creationId="{A421F18B-858A-C0F2-4BA4-9E57E62DF26F}"/>
          </ac:picMkLst>
        </pc:picChg>
      </pc:sldChg>
    </pc:docChg>
  </pc:docChgLst>
  <pc:docChgLst>
    <pc:chgData name="Yu, Haiwang" userId="e909e5e1-c603-48ba-8102-08e617912582" providerId="ADAL" clId="{D98D0A00-7E08-DC4F-9439-99C4E81E6A16}"/>
    <pc:docChg chg="sldOrd">
      <pc:chgData name="Yu, Haiwang" userId="e909e5e1-c603-48ba-8102-08e617912582" providerId="ADAL" clId="{D98D0A00-7E08-DC4F-9439-99C4E81E6A16}" dt="2023-06-23T17:20:50.445" v="0" actId="1076"/>
      <pc:docMkLst>
        <pc:docMk/>
      </pc:docMkLst>
      <pc:sldChg chg="ord">
        <pc:chgData name="Yu, Haiwang" userId="e909e5e1-c603-48ba-8102-08e617912582" providerId="ADAL" clId="{D98D0A00-7E08-DC4F-9439-99C4E81E6A16}" dt="2023-06-23T17:20:50.445" v="0" actId="1076"/>
        <pc:sldMkLst>
          <pc:docMk/>
          <pc:sldMk cId="2777727616" sldId="1072"/>
        </pc:sldMkLst>
      </pc:sldChg>
    </pc:docChg>
  </pc:docChgLst>
  <pc:docChgLst>
    <pc:chgData name="Yu, Haiwang" userId="e909e5e1-c603-48ba-8102-08e617912582" providerId="ADAL" clId="{E21FAF81-4734-C440-A995-AAFCED6D6E98}"/>
    <pc:docChg chg="undo custSel addSld delSld modSld sldOrd">
      <pc:chgData name="Yu, Haiwang" userId="e909e5e1-c603-48ba-8102-08e617912582" providerId="ADAL" clId="{E21FAF81-4734-C440-A995-AAFCED6D6E98}" dt="2023-09-07T18:20:20.226" v="881" actId="1076"/>
      <pc:docMkLst>
        <pc:docMk/>
      </pc:docMkLst>
      <pc:sldChg chg="del">
        <pc:chgData name="Yu, Haiwang" userId="e909e5e1-c603-48ba-8102-08e617912582" providerId="ADAL" clId="{E21FAF81-4734-C440-A995-AAFCED6D6E98}" dt="2023-09-07T03:04:07.744" v="3" actId="2696"/>
        <pc:sldMkLst>
          <pc:docMk/>
          <pc:sldMk cId="358163915" sldId="1090"/>
        </pc:sldMkLst>
      </pc:sldChg>
      <pc:sldChg chg="del">
        <pc:chgData name="Yu, Haiwang" userId="e909e5e1-c603-48ba-8102-08e617912582" providerId="ADAL" clId="{E21FAF81-4734-C440-A995-AAFCED6D6E98}" dt="2023-09-07T03:04:05.760" v="0" actId="2696"/>
        <pc:sldMkLst>
          <pc:docMk/>
          <pc:sldMk cId="1527074020" sldId="1091"/>
        </pc:sldMkLst>
      </pc:sldChg>
      <pc:sldChg chg="addSp delSp modSp new mod ord">
        <pc:chgData name="Yu, Haiwang" userId="e909e5e1-c603-48ba-8102-08e617912582" providerId="ADAL" clId="{E21FAF81-4734-C440-A995-AAFCED6D6E98}" dt="2023-09-07T18:20:20.226" v="881" actId="1076"/>
        <pc:sldMkLst>
          <pc:docMk/>
          <pc:sldMk cId="2840557241" sldId="1091"/>
        </pc:sldMkLst>
        <pc:spChg chg="mod">
          <ac:chgData name="Yu, Haiwang" userId="e909e5e1-c603-48ba-8102-08e617912582" providerId="ADAL" clId="{E21FAF81-4734-C440-A995-AAFCED6D6E98}" dt="2023-09-07T16:35:39.658" v="512" actId="20577"/>
          <ac:spMkLst>
            <pc:docMk/>
            <pc:sldMk cId="2840557241" sldId="1091"/>
            <ac:spMk id="2" creationId="{060E08CA-29D2-6071-8BA1-1EE399454D88}"/>
          </ac:spMkLst>
        </pc:spChg>
        <pc:spChg chg="add mod">
          <ac:chgData name="Yu, Haiwang" userId="e909e5e1-c603-48ba-8102-08e617912582" providerId="ADAL" clId="{E21FAF81-4734-C440-A995-AAFCED6D6E98}" dt="2023-09-07T18:20:20.226" v="881" actId="1076"/>
          <ac:spMkLst>
            <pc:docMk/>
            <pc:sldMk cId="2840557241" sldId="1091"/>
            <ac:spMk id="4" creationId="{81122ECA-A03E-3B1F-53A6-FE634E891013}"/>
          </ac:spMkLst>
        </pc:spChg>
        <pc:picChg chg="add del mod">
          <ac:chgData name="Yu, Haiwang" userId="e909e5e1-c603-48ba-8102-08e617912582" providerId="ADAL" clId="{E21FAF81-4734-C440-A995-AAFCED6D6E98}" dt="2023-09-07T05:39:45.479" v="67" actId="21"/>
          <ac:picMkLst>
            <pc:docMk/>
            <pc:sldMk cId="2840557241" sldId="1091"/>
            <ac:picMk id="6" creationId="{4788E8E8-32E1-E8D8-8E73-6BE0B051FEAE}"/>
          </ac:picMkLst>
        </pc:picChg>
      </pc:sldChg>
      <pc:sldChg chg="addSp modSp new del mod">
        <pc:chgData name="Yu, Haiwang" userId="e909e5e1-c603-48ba-8102-08e617912582" providerId="ADAL" clId="{E21FAF81-4734-C440-A995-AAFCED6D6E98}" dt="2023-09-07T16:29:20.420" v="301" actId="2696"/>
        <pc:sldMkLst>
          <pc:docMk/>
          <pc:sldMk cId="2478804699" sldId="1092"/>
        </pc:sldMkLst>
        <pc:spChg chg="mod">
          <ac:chgData name="Yu, Haiwang" userId="e909e5e1-c603-48ba-8102-08e617912582" providerId="ADAL" clId="{E21FAF81-4734-C440-A995-AAFCED6D6E98}" dt="2023-09-07T07:04:06.510" v="283" actId="20577"/>
          <ac:spMkLst>
            <pc:docMk/>
            <pc:sldMk cId="2478804699" sldId="1092"/>
            <ac:spMk id="2" creationId="{310BB12A-9CE1-115D-2320-5FADC1FF40FA}"/>
          </ac:spMkLst>
        </pc:spChg>
        <pc:picChg chg="add mod">
          <ac:chgData name="Yu, Haiwang" userId="e909e5e1-c603-48ba-8102-08e617912582" providerId="ADAL" clId="{E21FAF81-4734-C440-A995-AAFCED6D6E98}" dt="2023-09-07T06:53:00.527" v="273" actId="14100"/>
          <ac:picMkLst>
            <pc:docMk/>
            <pc:sldMk cId="2478804699" sldId="1092"/>
            <ac:picMk id="4" creationId="{37BEC985-1A49-7EDA-CC83-7763E05037F0}"/>
          </ac:picMkLst>
        </pc:picChg>
      </pc:sldChg>
      <pc:sldChg chg="del">
        <pc:chgData name="Yu, Haiwang" userId="e909e5e1-c603-48ba-8102-08e617912582" providerId="ADAL" clId="{E21FAF81-4734-C440-A995-AAFCED6D6E98}" dt="2023-09-07T03:04:06.287" v="1" actId="2696"/>
        <pc:sldMkLst>
          <pc:docMk/>
          <pc:sldMk cId="3683348364" sldId="1092"/>
        </pc:sldMkLst>
      </pc:sldChg>
      <pc:sldChg chg="addSp delSp modSp new del mod">
        <pc:chgData name="Yu, Haiwang" userId="e909e5e1-c603-48ba-8102-08e617912582" providerId="ADAL" clId="{E21FAF81-4734-C440-A995-AAFCED6D6E98}" dt="2023-09-07T16:31:10.525" v="388" actId="2696"/>
        <pc:sldMkLst>
          <pc:docMk/>
          <pc:sldMk cId="1025970631" sldId="1093"/>
        </pc:sldMkLst>
        <pc:spChg chg="add del mod">
          <ac:chgData name="Yu, Haiwang" userId="e909e5e1-c603-48ba-8102-08e617912582" providerId="ADAL" clId="{E21FAF81-4734-C440-A995-AAFCED6D6E98}" dt="2023-09-07T16:29:50.823" v="307" actId="21"/>
          <ac:spMkLst>
            <pc:docMk/>
            <pc:sldMk cId="1025970631" sldId="1093"/>
            <ac:spMk id="5" creationId="{CB0536E0-2944-BD6C-91F9-6E685A01D833}"/>
          </ac:spMkLst>
        </pc:spChg>
        <pc:picChg chg="add del mod">
          <ac:chgData name="Yu, Haiwang" userId="e909e5e1-c603-48ba-8102-08e617912582" providerId="ADAL" clId="{E21FAF81-4734-C440-A995-AAFCED6D6E98}" dt="2023-09-07T16:29:50.823" v="307" actId="21"/>
          <ac:picMkLst>
            <pc:docMk/>
            <pc:sldMk cId="1025970631" sldId="1093"/>
            <ac:picMk id="4" creationId="{EFCC22D6-E9B9-3E8C-6507-09941420C80C}"/>
          </ac:picMkLst>
        </pc:picChg>
        <pc:picChg chg="add del mod">
          <ac:chgData name="Yu, Haiwang" userId="e909e5e1-c603-48ba-8102-08e617912582" providerId="ADAL" clId="{E21FAF81-4734-C440-A995-AAFCED6D6E98}" dt="2023-09-07T06:50:15.604" v="255" actId="21"/>
          <ac:picMkLst>
            <pc:docMk/>
            <pc:sldMk cId="1025970631" sldId="1093"/>
            <ac:picMk id="7" creationId="{0AE911CF-867A-DF28-3389-110372CED054}"/>
          </ac:picMkLst>
        </pc:picChg>
      </pc:sldChg>
      <pc:sldChg chg="addSp delSp modSp new mod ord">
        <pc:chgData name="Yu, Haiwang" userId="e909e5e1-c603-48ba-8102-08e617912582" providerId="ADAL" clId="{E21FAF81-4734-C440-A995-AAFCED6D6E98}" dt="2023-09-07T17:58:48.598" v="725" actId="20577"/>
        <pc:sldMkLst>
          <pc:docMk/>
          <pc:sldMk cId="3457130566" sldId="1094"/>
        </pc:sldMkLst>
        <pc:spChg chg="mod">
          <ac:chgData name="Yu, Haiwang" userId="e909e5e1-c603-48ba-8102-08e617912582" providerId="ADAL" clId="{E21FAF81-4734-C440-A995-AAFCED6D6E98}" dt="2023-09-07T16:31:06.548" v="387" actId="20577"/>
          <ac:spMkLst>
            <pc:docMk/>
            <pc:sldMk cId="3457130566" sldId="1094"/>
            <ac:spMk id="2" creationId="{F374A59B-8986-6F79-F04B-CD064773B581}"/>
          </ac:spMkLst>
        </pc:spChg>
        <pc:spChg chg="add mod">
          <ac:chgData name="Yu, Haiwang" userId="e909e5e1-c603-48ba-8102-08e617912582" providerId="ADAL" clId="{E21FAF81-4734-C440-A995-AAFCED6D6E98}" dt="2023-09-07T16:30:17.236" v="322" actId="20577"/>
          <ac:spMkLst>
            <pc:docMk/>
            <pc:sldMk cId="3457130566" sldId="1094"/>
            <ac:spMk id="5" creationId="{A38C66C2-76BA-99EE-80EE-D5976D6F970B}"/>
          </ac:spMkLst>
        </pc:spChg>
        <pc:spChg chg="add mod">
          <ac:chgData name="Yu, Haiwang" userId="e909e5e1-c603-48ba-8102-08e617912582" providerId="ADAL" clId="{E21FAF81-4734-C440-A995-AAFCED6D6E98}" dt="2023-09-07T17:58:48.598" v="725" actId="20577"/>
          <ac:spMkLst>
            <pc:docMk/>
            <pc:sldMk cId="3457130566" sldId="1094"/>
            <ac:spMk id="7" creationId="{77739C30-5C19-87CA-D6AE-4D5E2C847D07}"/>
          </ac:spMkLst>
        </pc:spChg>
        <pc:picChg chg="add mod">
          <ac:chgData name="Yu, Haiwang" userId="e909e5e1-c603-48ba-8102-08e617912582" providerId="ADAL" clId="{E21FAF81-4734-C440-A995-AAFCED6D6E98}" dt="2023-09-07T16:30:13.860" v="320" actId="1076"/>
          <ac:picMkLst>
            <pc:docMk/>
            <pc:sldMk cId="3457130566" sldId="1094"/>
            <ac:picMk id="4" creationId="{D1E28A08-EB34-A570-83EE-085E301FD9F2}"/>
          </ac:picMkLst>
        </pc:picChg>
        <pc:picChg chg="add mod">
          <ac:chgData name="Yu, Haiwang" userId="e909e5e1-c603-48ba-8102-08e617912582" providerId="ADAL" clId="{E21FAF81-4734-C440-A995-AAFCED6D6E98}" dt="2023-09-07T16:30:05.550" v="315" actId="1076"/>
          <ac:picMkLst>
            <pc:docMk/>
            <pc:sldMk cId="3457130566" sldId="1094"/>
            <ac:picMk id="6" creationId="{6D7CDC78-1C21-FE7C-E149-C137452BA282}"/>
          </ac:picMkLst>
        </pc:picChg>
        <pc:picChg chg="add del mod">
          <ac:chgData name="Yu, Haiwang" userId="e909e5e1-c603-48ba-8102-08e617912582" providerId="ADAL" clId="{E21FAF81-4734-C440-A995-AAFCED6D6E98}" dt="2023-09-07T06:52:41.873" v="266" actId="21"/>
          <ac:picMkLst>
            <pc:docMk/>
            <pc:sldMk cId="3457130566" sldId="1094"/>
            <ac:picMk id="7" creationId="{8A78DA5E-39EB-6FF0-8304-F464C0F16D94}"/>
          </ac:picMkLst>
        </pc:picChg>
      </pc:sldChg>
      <pc:sldChg chg="addSp modSp new del">
        <pc:chgData name="Yu, Haiwang" userId="e909e5e1-c603-48ba-8102-08e617912582" providerId="ADAL" clId="{E21FAF81-4734-C440-A995-AAFCED6D6E98}" dt="2023-09-07T16:29:20.421" v="302" actId="2696"/>
        <pc:sldMkLst>
          <pc:docMk/>
          <pc:sldMk cId="1890808319" sldId="1095"/>
        </pc:sldMkLst>
        <pc:picChg chg="add mod">
          <ac:chgData name="Yu, Haiwang" userId="e909e5e1-c603-48ba-8102-08e617912582" providerId="ADAL" clId="{E21FAF81-4734-C440-A995-AAFCED6D6E98}" dt="2023-09-07T06:52:46.844" v="268"/>
          <ac:picMkLst>
            <pc:docMk/>
            <pc:sldMk cId="1890808319" sldId="1095"/>
            <ac:picMk id="4" creationId="{11676751-48C8-7A99-FB26-482F9CB2BCE3}"/>
          </ac:picMkLst>
        </pc:picChg>
      </pc:sldChg>
      <pc:sldChg chg="addSp modSp new del mod">
        <pc:chgData name="Yu, Haiwang" userId="e909e5e1-c603-48ba-8102-08e617912582" providerId="ADAL" clId="{E21FAF81-4734-C440-A995-AAFCED6D6E98}" dt="2023-09-07T16:29:20.421" v="303" actId="2696"/>
        <pc:sldMkLst>
          <pc:docMk/>
          <pc:sldMk cId="3490628696" sldId="1096"/>
        </pc:sldMkLst>
        <pc:picChg chg="add mod">
          <ac:chgData name="Yu, Haiwang" userId="e909e5e1-c603-48ba-8102-08e617912582" providerId="ADAL" clId="{E21FAF81-4734-C440-A995-AAFCED6D6E98}" dt="2023-09-07T06:54:27.908" v="278" actId="14100"/>
          <ac:picMkLst>
            <pc:docMk/>
            <pc:sldMk cId="3490628696" sldId="1096"/>
            <ac:picMk id="5" creationId="{857B0005-95FD-E11B-A914-F6744BE79F45}"/>
          </ac:picMkLst>
        </pc:picChg>
      </pc:sldChg>
      <pc:sldChg chg="addSp modSp new mod ord">
        <pc:chgData name="Yu, Haiwang" userId="e909e5e1-c603-48ba-8102-08e617912582" providerId="ADAL" clId="{E21FAF81-4734-C440-A995-AAFCED6D6E98}" dt="2023-09-07T16:31:37.592" v="433" actId="20577"/>
        <pc:sldMkLst>
          <pc:docMk/>
          <pc:sldMk cId="62624520" sldId="1097"/>
        </pc:sldMkLst>
        <pc:spChg chg="mod">
          <ac:chgData name="Yu, Haiwang" userId="e909e5e1-c603-48ba-8102-08e617912582" providerId="ADAL" clId="{E21FAF81-4734-C440-A995-AAFCED6D6E98}" dt="2023-09-07T16:31:37.592" v="433" actId="20577"/>
          <ac:spMkLst>
            <pc:docMk/>
            <pc:sldMk cId="62624520" sldId="1097"/>
            <ac:spMk id="2" creationId="{09737583-767F-22DF-8B5D-EF3947E9AAE3}"/>
          </ac:spMkLst>
        </pc:spChg>
        <pc:spChg chg="add mod">
          <ac:chgData name="Yu, Haiwang" userId="e909e5e1-c603-48ba-8102-08e617912582" providerId="ADAL" clId="{E21FAF81-4734-C440-A995-AAFCED6D6E98}" dt="2023-09-07T16:13:54.377" v="284" actId="20577"/>
          <ac:spMkLst>
            <pc:docMk/>
            <pc:sldMk cId="62624520" sldId="1097"/>
            <ac:spMk id="4" creationId="{B372D4EF-5AFC-7987-4BF1-829646A275CF}"/>
          </ac:spMkLst>
        </pc:spChg>
        <pc:spChg chg="add mod">
          <ac:chgData name="Yu, Haiwang" userId="e909e5e1-c603-48ba-8102-08e617912582" providerId="ADAL" clId="{E21FAF81-4734-C440-A995-AAFCED6D6E98}" dt="2023-09-07T16:15:17.584" v="296" actId="20577"/>
          <ac:spMkLst>
            <pc:docMk/>
            <pc:sldMk cId="62624520" sldId="1097"/>
            <ac:spMk id="9" creationId="{9A5E9373-BC8F-813F-35CA-F4B495F6B700}"/>
          </ac:spMkLst>
        </pc:spChg>
        <pc:spChg chg="add mod">
          <ac:chgData name="Yu, Haiwang" userId="e909e5e1-c603-48ba-8102-08e617912582" providerId="ADAL" clId="{E21FAF81-4734-C440-A995-AAFCED6D6E98}" dt="2023-09-07T16:15:18.843" v="298" actId="20577"/>
          <ac:spMkLst>
            <pc:docMk/>
            <pc:sldMk cId="62624520" sldId="1097"/>
            <ac:spMk id="10" creationId="{591A8174-7C05-0785-4668-994769B978E0}"/>
          </ac:spMkLst>
        </pc:spChg>
        <pc:picChg chg="add mod">
          <ac:chgData name="Yu, Haiwang" userId="e909e5e1-c603-48ba-8102-08e617912582" providerId="ADAL" clId="{E21FAF81-4734-C440-A995-AAFCED6D6E98}" dt="2023-09-07T16:14:51.692" v="289" actId="1076"/>
          <ac:picMkLst>
            <pc:docMk/>
            <pc:sldMk cId="62624520" sldId="1097"/>
            <ac:picMk id="6" creationId="{4C5CE538-B8DE-BC55-2497-B261F2DCCCF6}"/>
          </ac:picMkLst>
        </pc:picChg>
        <pc:picChg chg="add mod">
          <ac:chgData name="Yu, Haiwang" userId="e909e5e1-c603-48ba-8102-08e617912582" providerId="ADAL" clId="{E21FAF81-4734-C440-A995-AAFCED6D6E98}" dt="2023-09-07T16:15:21.252" v="299" actId="1076"/>
          <ac:picMkLst>
            <pc:docMk/>
            <pc:sldMk cId="62624520" sldId="1097"/>
            <ac:picMk id="8" creationId="{DB6535B6-0F72-FAE1-50AD-9C9920C3D431}"/>
          </ac:picMkLst>
        </pc:picChg>
      </pc:sldChg>
    </pc:docChg>
  </pc:docChgLst>
  <pc:docChgLst>
    <pc:chgData name="Yu, Haiwang" userId="e909e5e1-c603-48ba-8102-08e617912582" providerId="ADAL" clId="{284E6F62-3166-564F-9970-B95458AD789C}"/>
    <pc:docChg chg="undo custSel addSld delSld modSld sldOrd">
      <pc:chgData name="Yu, Haiwang" userId="e909e5e1-c603-48ba-8102-08e617912582" providerId="ADAL" clId="{284E6F62-3166-564F-9970-B95458AD789C}" dt="2023-06-20T19:20:31.806" v="1579" actId="1076"/>
      <pc:docMkLst>
        <pc:docMk/>
      </pc:docMkLst>
      <pc:sldChg chg="modSp add mod">
        <pc:chgData name="Yu, Haiwang" userId="e909e5e1-c603-48ba-8102-08e617912582" providerId="ADAL" clId="{284E6F62-3166-564F-9970-B95458AD789C}" dt="2023-06-16T16:42:52.109" v="1487" actId="20577"/>
        <pc:sldMkLst>
          <pc:docMk/>
          <pc:sldMk cId="2246755923" sldId="256"/>
        </pc:sldMkLst>
        <pc:spChg chg="mod">
          <ac:chgData name="Yu, Haiwang" userId="e909e5e1-c603-48ba-8102-08e617912582" providerId="ADAL" clId="{284E6F62-3166-564F-9970-B95458AD789C}" dt="2023-06-16T16:42:01.643" v="1459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Yu, Haiwang" userId="e909e5e1-c603-48ba-8102-08e617912582" providerId="ADAL" clId="{284E6F62-3166-564F-9970-B95458AD789C}" dt="2023-06-16T16:42:52.109" v="1487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addSp delSp modSp mod addAnim delAnim">
        <pc:chgData name="Yu, Haiwang" userId="e909e5e1-c603-48ba-8102-08e617912582" providerId="ADAL" clId="{284E6F62-3166-564F-9970-B95458AD789C}" dt="2023-06-16T16:44:35.333" v="1491" actId="20577"/>
        <pc:sldMkLst>
          <pc:docMk/>
          <pc:sldMk cId="2726760531" sldId="258"/>
        </pc:sldMkLst>
        <pc:spChg chg="mod">
          <ac:chgData name="Yu, Haiwang" userId="e909e5e1-c603-48ba-8102-08e617912582" providerId="ADAL" clId="{284E6F62-3166-564F-9970-B95458AD789C}" dt="2023-06-16T15:27:18.786" v="1114" actId="20577"/>
          <ac:spMkLst>
            <pc:docMk/>
            <pc:sldMk cId="2726760531" sldId="258"/>
            <ac:spMk id="2" creationId="{D2C1F057-A274-4EA2-8A96-7EF4CF8FF36E}"/>
          </ac:spMkLst>
        </pc:spChg>
        <pc:spChg chg="mod">
          <ac:chgData name="Yu, Haiwang" userId="e909e5e1-c603-48ba-8102-08e617912582" providerId="ADAL" clId="{284E6F62-3166-564F-9970-B95458AD789C}" dt="2023-06-16T16:44:35.333" v="1491" actId="20577"/>
          <ac:spMkLst>
            <pc:docMk/>
            <pc:sldMk cId="2726760531" sldId="258"/>
            <ac:spMk id="6" creationId="{28B17706-3A87-4447-B1C3-009FD45AA75F}"/>
          </ac:spMkLst>
        </pc:spChg>
        <pc:spChg chg="add del">
          <ac:chgData name="Yu, Haiwang" userId="e909e5e1-c603-48ba-8102-08e617912582" providerId="ADAL" clId="{284E6F62-3166-564F-9970-B95458AD789C}" dt="2023-06-16T14:32:36.439" v="40" actId="478"/>
          <ac:spMkLst>
            <pc:docMk/>
            <pc:sldMk cId="2726760531" sldId="258"/>
            <ac:spMk id="10" creationId="{7546B37F-5B9A-7C7A-F22D-7E6DA6A030FE}"/>
          </ac:spMkLst>
        </pc:spChg>
        <pc:spChg chg="add del mod">
          <ac:chgData name="Yu, Haiwang" userId="e909e5e1-c603-48ba-8102-08e617912582" providerId="ADAL" clId="{284E6F62-3166-564F-9970-B95458AD789C}" dt="2023-06-16T14:32:43.629" v="44" actId="1076"/>
          <ac:spMkLst>
            <pc:docMk/>
            <pc:sldMk cId="2726760531" sldId="258"/>
            <ac:spMk id="11" creationId="{7B12C3F3-FEBA-55FA-6F39-2CCF01A41743}"/>
          </ac:spMkLst>
        </pc:spChg>
        <pc:spChg chg="add del">
          <ac:chgData name="Yu, Haiwang" userId="e909e5e1-c603-48ba-8102-08e617912582" providerId="ADAL" clId="{284E6F62-3166-564F-9970-B95458AD789C}" dt="2023-06-16T14:32:51.635" v="50" actId="478"/>
          <ac:spMkLst>
            <pc:docMk/>
            <pc:sldMk cId="2726760531" sldId="258"/>
            <ac:spMk id="12" creationId="{1EBC52A9-D1F4-F6A1-7CEB-083ECF555418}"/>
          </ac:spMkLst>
        </pc:spChg>
        <pc:picChg chg="add del">
          <ac:chgData name="Yu, Haiwang" userId="e909e5e1-c603-48ba-8102-08e617912582" providerId="ADAL" clId="{284E6F62-3166-564F-9970-B95458AD789C}" dt="2023-06-16T14:32:36.439" v="40" actId="478"/>
          <ac:picMkLst>
            <pc:docMk/>
            <pc:sldMk cId="2726760531" sldId="258"/>
            <ac:picMk id="7" creationId="{7F3FA60A-EF88-4BDB-8BF1-AB572E611EE0}"/>
          </ac:picMkLst>
        </pc:picChg>
        <pc:picChg chg="add del mod">
          <ac:chgData name="Yu, Haiwang" userId="e909e5e1-c603-48ba-8102-08e617912582" providerId="ADAL" clId="{284E6F62-3166-564F-9970-B95458AD789C}" dt="2023-06-16T14:32:39.458" v="41" actId="1076"/>
          <ac:picMkLst>
            <pc:docMk/>
            <pc:sldMk cId="2726760531" sldId="258"/>
            <ac:picMk id="8" creationId="{042660AC-6090-4750-AA61-76B28FF7EB8B}"/>
          </ac:picMkLst>
        </pc:picChg>
        <pc:picChg chg="add del">
          <ac:chgData name="Yu, Haiwang" userId="e909e5e1-c603-48ba-8102-08e617912582" providerId="ADAL" clId="{284E6F62-3166-564F-9970-B95458AD789C}" dt="2023-06-16T14:32:50.685" v="49" actId="478"/>
          <ac:picMkLst>
            <pc:docMk/>
            <pc:sldMk cId="2726760531" sldId="258"/>
            <ac:picMk id="9" creationId="{600B7ECE-C08D-7DC4-0149-763626651816}"/>
          </ac:picMkLst>
        </pc:picChg>
        <pc:picChg chg="add mod">
          <ac:chgData name="Yu, Haiwang" userId="e909e5e1-c603-48ba-8102-08e617912582" providerId="ADAL" clId="{284E6F62-3166-564F-9970-B95458AD789C}" dt="2023-06-16T14:33:15.954" v="55" actId="1076"/>
          <ac:picMkLst>
            <pc:docMk/>
            <pc:sldMk cId="2726760531" sldId="258"/>
            <ac:picMk id="13" creationId="{7DD2BA5E-31C7-4B3C-FD17-8C9CC7CBF1D4}"/>
          </ac:picMkLst>
        </pc:picChg>
      </pc:sldChg>
      <pc:sldChg chg="del ord">
        <pc:chgData name="Yu, Haiwang" userId="e909e5e1-c603-48ba-8102-08e617912582" providerId="ADAL" clId="{284E6F62-3166-564F-9970-B95458AD789C}" dt="2023-06-16T15:39:04.143" v="1403" actId="2696"/>
        <pc:sldMkLst>
          <pc:docMk/>
          <pc:sldMk cId="1210002270" sldId="266"/>
        </pc:sldMkLst>
      </pc:sldChg>
      <pc:sldChg chg="addSp delSp modSp mod modAnim">
        <pc:chgData name="Yu, Haiwang" userId="e909e5e1-c603-48ba-8102-08e617912582" providerId="ADAL" clId="{284E6F62-3166-564F-9970-B95458AD789C}" dt="2023-06-16T14:32:28.235" v="38" actId="165"/>
        <pc:sldMkLst>
          <pc:docMk/>
          <pc:sldMk cId="92323421" sldId="275"/>
        </pc:sldMkLst>
        <pc:spChg chg="add del mod">
          <ac:chgData name="Yu, Haiwang" userId="e909e5e1-c603-48ba-8102-08e617912582" providerId="ADAL" clId="{284E6F62-3166-564F-9970-B95458AD789C}" dt="2023-06-16T14:32:21.358" v="36"/>
          <ac:spMkLst>
            <pc:docMk/>
            <pc:sldMk cId="92323421" sldId="275"/>
            <ac:spMk id="10" creationId="{6F39E262-5323-1CD1-130D-60F018C122D0}"/>
          </ac:spMkLst>
        </pc:spChg>
        <pc:grpChg chg="add del">
          <ac:chgData name="Yu, Haiwang" userId="e909e5e1-c603-48ba-8102-08e617912582" providerId="ADAL" clId="{284E6F62-3166-564F-9970-B95458AD789C}" dt="2023-06-16T14:32:28.235" v="38" actId="165"/>
          <ac:grpSpMkLst>
            <pc:docMk/>
            <pc:sldMk cId="92323421" sldId="275"/>
            <ac:grpSpMk id="5" creationId="{1EE3661A-EA4A-FF48-B18A-4278861BE018}"/>
          </ac:grpSpMkLst>
        </pc:grpChg>
        <pc:picChg chg="add del mod topLvl">
          <ac:chgData name="Yu, Haiwang" userId="e909e5e1-c603-48ba-8102-08e617912582" providerId="ADAL" clId="{284E6F62-3166-564F-9970-B95458AD789C}" dt="2023-06-16T14:32:28.235" v="38" actId="165"/>
          <ac:picMkLst>
            <pc:docMk/>
            <pc:sldMk cId="92323421" sldId="275"/>
            <ac:picMk id="6" creationId="{BC2301BB-BF20-6E4E-A2EB-8F7ACB3A3103}"/>
          </ac:picMkLst>
        </pc:picChg>
        <pc:picChg chg="add del mod topLvl">
          <ac:chgData name="Yu, Haiwang" userId="e909e5e1-c603-48ba-8102-08e617912582" providerId="ADAL" clId="{284E6F62-3166-564F-9970-B95458AD789C}" dt="2023-06-16T14:32:28.235" v="38" actId="165"/>
          <ac:picMkLst>
            <pc:docMk/>
            <pc:sldMk cId="92323421" sldId="275"/>
            <ac:picMk id="7" creationId="{1D01AF09-FFBF-3948-A9E4-185E1344EDF8}"/>
          </ac:picMkLst>
        </pc:picChg>
        <pc:picChg chg="add del mod">
          <ac:chgData name="Yu, Haiwang" userId="e909e5e1-c603-48ba-8102-08e617912582" providerId="ADAL" clId="{284E6F62-3166-564F-9970-B95458AD789C}" dt="2023-06-16T14:32:21.358" v="36"/>
          <ac:picMkLst>
            <pc:docMk/>
            <pc:sldMk cId="92323421" sldId="275"/>
            <ac:picMk id="9" creationId="{0E431AB7-96EB-3750-613F-4901F16871FB}"/>
          </ac:picMkLst>
        </pc:picChg>
      </pc:sldChg>
      <pc:sldChg chg="add del ord">
        <pc:chgData name="Yu, Haiwang" userId="e909e5e1-c603-48ba-8102-08e617912582" providerId="ADAL" clId="{284E6F62-3166-564F-9970-B95458AD789C}" dt="2023-06-16T15:39:04.134" v="1391" actId="2696"/>
        <pc:sldMkLst>
          <pc:docMk/>
          <pc:sldMk cId="1345321495" sldId="955"/>
        </pc:sldMkLst>
      </pc:sldChg>
      <pc:sldChg chg="modSp add del mod">
        <pc:chgData name="Yu, Haiwang" userId="e909e5e1-c603-48ba-8102-08e617912582" providerId="ADAL" clId="{284E6F62-3166-564F-9970-B95458AD789C}" dt="2023-06-16T15:39:04.152" v="1415" actId="2696"/>
        <pc:sldMkLst>
          <pc:docMk/>
          <pc:sldMk cId="1671093139" sldId="995"/>
        </pc:sldMkLst>
        <pc:cxnChg chg="mod">
          <ac:chgData name="Yu, Haiwang" userId="e909e5e1-c603-48ba-8102-08e617912582" providerId="ADAL" clId="{284E6F62-3166-564F-9970-B95458AD789C}" dt="2023-06-16T14:41:13.431" v="179" actId="1076"/>
          <ac:cxnSpMkLst>
            <pc:docMk/>
            <pc:sldMk cId="1671093139" sldId="995"/>
            <ac:cxnSpMk id="11" creationId="{EDF8E28A-4764-9DF9-9DAF-F509D73BC296}"/>
          </ac:cxnSpMkLst>
        </pc:cxnChg>
      </pc:sldChg>
      <pc:sldChg chg="modSp mod ord">
        <pc:chgData name="Yu, Haiwang" userId="e909e5e1-c603-48ba-8102-08e617912582" providerId="ADAL" clId="{284E6F62-3166-564F-9970-B95458AD789C}" dt="2023-06-16T15:27:59.212" v="1142" actId="20577"/>
        <pc:sldMkLst>
          <pc:docMk/>
          <pc:sldMk cId="2447433472" sldId="1005"/>
        </pc:sldMkLst>
        <pc:spChg chg="mod">
          <ac:chgData name="Yu, Haiwang" userId="e909e5e1-c603-48ba-8102-08e617912582" providerId="ADAL" clId="{284E6F62-3166-564F-9970-B95458AD789C}" dt="2023-06-16T15:27:59.212" v="1142" actId="20577"/>
          <ac:spMkLst>
            <pc:docMk/>
            <pc:sldMk cId="2447433472" sldId="1005"/>
            <ac:spMk id="2" creationId="{495E7478-5B04-7B66-8127-78A1B0EB9A62}"/>
          </ac:spMkLst>
        </pc:spChg>
      </pc:sldChg>
      <pc:sldChg chg="ord">
        <pc:chgData name="Yu, Haiwang" userId="e909e5e1-c603-48ba-8102-08e617912582" providerId="ADAL" clId="{284E6F62-3166-564F-9970-B95458AD789C}" dt="2023-06-16T15:25:25.489" v="1084" actId="20578"/>
        <pc:sldMkLst>
          <pc:docMk/>
          <pc:sldMk cId="3088028271" sldId="1007"/>
        </pc:sldMkLst>
      </pc:sldChg>
      <pc:sldChg chg="del">
        <pc:chgData name="Yu, Haiwang" userId="e909e5e1-c603-48ba-8102-08e617912582" providerId="ADAL" clId="{284E6F62-3166-564F-9970-B95458AD789C}" dt="2023-06-16T15:39:04.145" v="1405" actId="2696"/>
        <pc:sldMkLst>
          <pc:docMk/>
          <pc:sldMk cId="3563177667" sldId="1019"/>
        </pc:sldMkLst>
      </pc:sldChg>
      <pc:sldChg chg="del">
        <pc:chgData name="Yu, Haiwang" userId="e909e5e1-c603-48ba-8102-08e617912582" providerId="ADAL" clId="{284E6F62-3166-564F-9970-B95458AD789C}" dt="2023-06-16T15:39:04.152" v="1414" actId="2696"/>
        <pc:sldMkLst>
          <pc:docMk/>
          <pc:sldMk cId="1858106209" sldId="1020"/>
        </pc:sldMkLst>
      </pc:sldChg>
      <pc:sldChg chg="del">
        <pc:chgData name="Yu, Haiwang" userId="e909e5e1-c603-48ba-8102-08e617912582" providerId="ADAL" clId="{284E6F62-3166-564F-9970-B95458AD789C}" dt="2023-06-16T15:39:04.139" v="1397" actId="2696"/>
        <pc:sldMkLst>
          <pc:docMk/>
          <pc:sldMk cId="1273606394" sldId="1021"/>
        </pc:sldMkLst>
      </pc:sldChg>
      <pc:sldChg chg="del">
        <pc:chgData name="Yu, Haiwang" userId="e909e5e1-c603-48ba-8102-08e617912582" providerId="ADAL" clId="{284E6F62-3166-564F-9970-B95458AD789C}" dt="2023-06-16T15:39:04.142" v="1401" actId="2696"/>
        <pc:sldMkLst>
          <pc:docMk/>
          <pc:sldMk cId="2209703142" sldId="1022"/>
        </pc:sldMkLst>
      </pc:sldChg>
      <pc:sldChg chg="del">
        <pc:chgData name="Yu, Haiwang" userId="e909e5e1-c603-48ba-8102-08e617912582" providerId="ADAL" clId="{284E6F62-3166-564F-9970-B95458AD789C}" dt="2023-06-16T15:39:04.150" v="1412" actId="2696"/>
        <pc:sldMkLst>
          <pc:docMk/>
          <pc:sldMk cId="1800095364" sldId="1023"/>
        </pc:sldMkLst>
      </pc:sldChg>
      <pc:sldChg chg="ord">
        <pc:chgData name="Yu, Haiwang" userId="e909e5e1-c603-48ba-8102-08e617912582" providerId="ADAL" clId="{284E6F62-3166-564F-9970-B95458AD789C}" dt="2023-06-16T15:38:44.985" v="1383" actId="20578"/>
        <pc:sldMkLst>
          <pc:docMk/>
          <pc:sldMk cId="791190255" sldId="1024"/>
        </pc:sldMkLst>
      </pc:sldChg>
      <pc:sldChg chg="del">
        <pc:chgData name="Yu, Haiwang" userId="e909e5e1-c603-48ba-8102-08e617912582" providerId="ADAL" clId="{284E6F62-3166-564F-9970-B95458AD789C}" dt="2023-06-16T15:39:04.130" v="1386" actId="2696"/>
        <pc:sldMkLst>
          <pc:docMk/>
          <pc:sldMk cId="780992132" sldId="1025"/>
        </pc:sldMkLst>
      </pc:sldChg>
      <pc:sldChg chg="del">
        <pc:chgData name="Yu, Haiwang" userId="e909e5e1-c603-48ba-8102-08e617912582" providerId="ADAL" clId="{284E6F62-3166-564F-9970-B95458AD789C}" dt="2023-06-16T15:39:04.134" v="1390" actId="2696"/>
        <pc:sldMkLst>
          <pc:docMk/>
          <pc:sldMk cId="2473575436" sldId="1026"/>
        </pc:sldMkLst>
      </pc:sldChg>
      <pc:sldChg chg="ord">
        <pc:chgData name="Yu, Haiwang" userId="e909e5e1-c603-48ba-8102-08e617912582" providerId="ADAL" clId="{284E6F62-3166-564F-9970-B95458AD789C}" dt="2023-06-16T15:38:24.661" v="1379" actId="20578"/>
        <pc:sldMkLst>
          <pc:docMk/>
          <pc:sldMk cId="943491598" sldId="1027"/>
        </pc:sldMkLst>
      </pc:sldChg>
      <pc:sldChg chg="del">
        <pc:chgData name="Yu, Haiwang" userId="e909e5e1-c603-48ba-8102-08e617912582" providerId="ADAL" clId="{284E6F62-3166-564F-9970-B95458AD789C}" dt="2023-06-16T15:39:04.148" v="1410" actId="2696"/>
        <pc:sldMkLst>
          <pc:docMk/>
          <pc:sldMk cId="1753478207" sldId="1028"/>
        </pc:sldMkLst>
      </pc:sldChg>
      <pc:sldChg chg="del">
        <pc:chgData name="Yu, Haiwang" userId="e909e5e1-c603-48ba-8102-08e617912582" providerId="ADAL" clId="{284E6F62-3166-564F-9970-B95458AD789C}" dt="2023-06-16T15:39:04.146" v="1407" actId="2696"/>
        <pc:sldMkLst>
          <pc:docMk/>
          <pc:sldMk cId="2294198746" sldId="1029"/>
        </pc:sldMkLst>
      </pc:sldChg>
      <pc:sldChg chg="del">
        <pc:chgData name="Yu, Haiwang" userId="e909e5e1-c603-48ba-8102-08e617912582" providerId="ADAL" clId="{284E6F62-3166-564F-9970-B95458AD789C}" dt="2023-06-16T15:39:04.135" v="1392" actId="2696"/>
        <pc:sldMkLst>
          <pc:docMk/>
          <pc:sldMk cId="888151536" sldId="1030"/>
        </pc:sldMkLst>
      </pc:sldChg>
      <pc:sldChg chg="del">
        <pc:chgData name="Yu, Haiwang" userId="e909e5e1-c603-48ba-8102-08e617912582" providerId="ADAL" clId="{284E6F62-3166-564F-9970-B95458AD789C}" dt="2023-06-16T15:39:04.132" v="1388" actId="2696"/>
        <pc:sldMkLst>
          <pc:docMk/>
          <pc:sldMk cId="445226410" sldId="1031"/>
        </pc:sldMkLst>
      </pc:sldChg>
      <pc:sldChg chg="del">
        <pc:chgData name="Yu, Haiwang" userId="e909e5e1-c603-48ba-8102-08e617912582" providerId="ADAL" clId="{284E6F62-3166-564F-9970-B95458AD789C}" dt="2023-06-16T15:39:04.144" v="1404" actId="2696"/>
        <pc:sldMkLst>
          <pc:docMk/>
          <pc:sldMk cId="3806810762" sldId="1033"/>
        </pc:sldMkLst>
      </pc:sldChg>
      <pc:sldChg chg="del">
        <pc:chgData name="Yu, Haiwang" userId="e909e5e1-c603-48ba-8102-08e617912582" providerId="ADAL" clId="{284E6F62-3166-564F-9970-B95458AD789C}" dt="2023-06-16T15:39:04.131" v="1387" actId="2696"/>
        <pc:sldMkLst>
          <pc:docMk/>
          <pc:sldMk cId="309394864" sldId="1035"/>
        </pc:sldMkLst>
      </pc:sldChg>
      <pc:sldChg chg="del">
        <pc:chgData name="Yu, Haiwang" userId="e909e5e1-c603-48ba-8102-08e617912582" providerId="ADAL" clId="{284E6F62-3166-564F-9970-B95458AD789C}" dt="2023-06-16T15:39:04.141" v="1400" actId="2696"/>
        <pc:sldMkLst>
          <pc:docMk/>
          <pc:sldMk cId="1843332431" sldId="1036"/>
        </pc:sldMkLst>
      </pc:sldChg>
      <pc:sldChg chg="del">
        <pc:chgData name="Yu, Haiwang" userId="e909e5e1-c603-48ba-8102-08e617912582" providerId="ADAL" clId="{284E6F62-3166-564F-9970-B95458AD789C}" dt="2023-06-16T15:39:04.146" v="1406" actId="2696"/>
        <pc:sldMkLst>
          <pc:docMk/>
          <pc:sldMk cId="769817661" sldId="1037"/>
        </pc:sldMkLst>
      </pc:sldChg>
      <pc:sldChg chg="del">
        <pc:chgData name="Yu, Haiwang" userId="e909e5e1-c603-48ba-8102-08e617912582" providerId="ADAL" clId="{284E6F62-3166-564F-9970-B95458AD789C}" dt="2023-06-16T15:39:04.138" v="1396" actId="2696"/>
        <pc:sldMkLst>
          <pc:docMk/>
          <pc:sldMk cId="2143652719" sldId="1038"/>
        </pc:sldMkLst>
      </pc:sldChg>
      <pc:sldChg chg="del">
        <pc:chgData name="Yu, Haiwang" userId="e909e5e1-c603-48ba-8102-08e617912582" providerId="ADAL" clId="{284E6F62-3166-564F-9970-B95458AD789C}" dt="2023-06-16T15:39:04.133" v="1389" actId="2696"/>
        <pc:sldMkLst>
          <pc:docMk/>
          <pc:sldMk cId="3044356223" sldId="1039"/>
        </pc:sldMkLst>
      </pc:sldChg>
      <pc:sldChg chg="del">
        <pc:chgData name="Yu, Haiwang" userId="e909e5e1-c603-48ba-8102-08e617912582" providerId="ADAL" clId="{284E6F62-3166-564F-9970-B95458AD789C}" dt="2023-06-16T15:39:04.149" v="1411" actId="2696"/>
        <pc:sldMkLst>
          <pc:docMk/>
          <pc:sldMk cId="1187005730" sldId="1040"/>
        </pc:sldMkLst>
      </pc:sldChg>
      <pc:sldChg chg="addSp delSp modSp mod ord">
        <pc:chgData name="Yu, Haiwang" userId="e909e5e1-c603-48ba-8102-08e617912582" providerId="ADAL" clId="{284E6F62-3166-564F-9970-B95458AD789C}" dt="2023-06-16T16:47:34.345" v="1566" actId="20577"/>
        <pc:sldMkLst>
          <pc:docMk/>
          <pc:sldMk cId="2270207303" sldId="1041"/>
        </pc:sldMkLst>
        <pc:spChg chg="mod">
          <ac:chgData name="Yu, Haiwang" userId="e909e5e1-c603-48ba-8102-08e617912582" providerId="ADAL" clId="{284E6F62-3166-564F-9970-B95458AD789C}" dt="2023-06-16T15:28:44.911" v="1184" actId="20577"/>
          <ac:spMkLst>
            <pc:docMk/>
            <pc:sldMk cId="2270207303" sldId="1041"/>
            <ac:spMk id="2" creationId="{272C43C2-EC91-8300-ED1C-91CE6ABF6126}"/>
          </ac:spMkLst>
        </pc:spChg>
        <pc:spChg chg="add del mod">
          <ac:chgData name="Yu, Haiwang" userId="e909e5e1-c603-48ba-8102-08e617912582" providerId="ADAL" clId="{284E6F62-3166-564F-9970-B95458AD789C}" dt="2023-06-16T15:29:13.301" v="1188" actId="478"/>
          <ac:spMkLst>
            <pc:docMk/>
            <pc:sldMk cId="2270207303" sldId="1041"/>
            <ac:spMk id="5" creationId="{8456BB44-AA5D-9D44-5FBC-D16D634B4B75}"/>
          </ac:spMkLst>
        </pc:spChg>
        <pc:spChg chg="mod">
          <ac:chgData name="Yu, Haiwang" userId="e909e5e1-c603-48ba-8102-08e617912582" providerId="ADAL" clId="{284E6F62-3166-564F-9970-B95458AD789C}" dt="2023-06-16T15:29:16.821" v="1189" actId="1076"/>
          <ac:spMkLst>
            <pc:docMk/>
            <pc:sldMk cId="2270207303" sldId="1041"/>
            <ac:spMk id="7" creationId="{8561BFB1-E765-2AA5-6C1F-F099E23FAEF4}"/>
          </ac:spMkLst>
        </pc:spChg>
        <pc:spChg chg="add mod">
          <ac:chgData name="Yu, Haiwang" userId="e909e5e1-c603-48ba-8102-08e617912582" providerId="ADAL" clId="{284E6F62-3166-564F-9970-B95458AD789C}" dt="2023-06-16T15:30:46.696" v="1235" actId="14100"/>
          <ac:spMkLst>
            <pc:docMk/>
            <pc:sldMk cId="2270207303" sldId="1041"/>
            <ac:spMk id="8" creationId="{20878930-1AC2-589A-E58F-8FC6B60E1688}"/>
          </ac:spMkLst>
        </pc:spChg>
        <pc:spChg chg="add mod">
          <ac:chgData name="Yu, Haiwang" userId="e909e5e1-c603-48ba-8102-08e617912582" providerId="ADAL" clId="{284E6F62-3166-564F-9970-B95458AD789C}" dt="2023-06-16T15:31:16.063" v="1240" actId="208"/>
          <ac:spMkLst>
            <pc:docMk/>
            <pc:sldMk cId="2270207303" sldId="1041"/>
            <ac:spMk id="9" creationId="{5EF8E76B-769C-872F-04C9-4C6A41E71DF9}"/>
          </ac:spMkLst>
        </pc:spChg>
        <pc:graphicFrameChg chg="mod modGraphic">
          <ac:chgData name="Yu, Haiwang" userId="e909e5e1-c603-48ba-8102-08e617912582" providerId="ADAL" clId="{284E6F62-3166-564F-9970-B95458AD789C}" dt="2023-06-16T16:47:34.345" v="1566" actId="20577"/>
          <ac:graphicFrameMkLst>
            <pc:docMk/>
            <pc:sldMk cId="2270207303" sldId="1041"/>
            <ac:graphicFrameMk id="4" creationId="{F830DBC1-136F-315D-B3B3-D1E06E4B21FA}"/>
          </ac:graphicFrameMkLst>
        </pc:graphicFrameChg>
        <pc:picChg chg="add mod modCrop">
          <ac:chgData name="Yu, Haiwang" userId="e909e5e1-c603-48ba-8102-08e617912582" providerId="ADAL" clId="{284E6F62-3166-564F-9970-B95458AD789C}" dt="2023-06-16T15:30:23.960" v="1197" actId="1440"/>
          <ac:picMkLst>
            <pc:docMk/>
            <pc:sldMk cId="2270207303" sldId="1041"/>
            <ac:picMk id="6" creationId="{B49FDDEC-54D8-C01D-36E1-6BC3A7436C77}"/>
          </ac:picMkLst>
        </pc:picChg>
      </pc:sldChg>
      <pc:sldChg chg="del">
        <pc:chgData name="Yu, Haiwang" userId="e909e5e1-c603-48ba-8102-08e617912582" providerId="ADAL" clId="{284E6F62-3166-564F-9970-B95458AD789C}" dt="2023-06-16T15:39:04.148" v="1409" actId="2696"/>
        <pc:sldMkLst>
          <pc:docMk/>
          <pc:sldMk cId="2021915728" sldId="1042"/>
        </pc:sldMkLst>
      </pc:sldChg>
      <pc:sldChg chg="del">
        <pc:chgData name="Yu, Haiwang" userId="e909e5e1-c603-48ba-8102-08e617912582" providerId="ADAL" clId="{284E6F62-3166-564F-9970-B95458AD789C}" dt="2023-06-16T15:39:04.142" v="1402" actId="2696"/>
        <pc:sldMkLst>
          <pc:docMk/>
          <pc:sldMk cId="3817403484" sldId="1043"/>
        </pc:sldMkLst>
      </pc:sldChg>
      <pc:sldChg chg="del">
        <pc:chgData name="Yu, Haiwang" userId="e909e5e1-c603-48ba-8102-08e617912582" providerId="ADAL" clId="{284E6F62-3166-564F-9970-B95458AD789C}" dt="2023-06-16T15:39:04.140" v="1398" actId="2696"/>
        <pc:sldMkLst>
          <pc:docMk/>
          <pc:sldMk cId="345518534" sldId="1044"/>
        </pc:sldMkLst>
      </pc:sldChg>
      <pc:sldChg chg="del">
        <pc:chgData name="Yu, Haiwang" userId="e909e5e1-c603-48ba-8102-08e617912582" providerId="ADAL" clId="{284E6F62-3166-564F-9970-B95458AD789C}" dt="2023-06-16T15:39:04.136" v="1393" actId="2696"/>
        <pc:sldMkLst>
          <pc:docMk/>
          <pc:sldMk cId="827025753" sldId="1045"/>
        </pc:sldMkLst>
      </pc:sldChg>
      <pc:sldChg chg="ord">
        <pc:chgData name="Yu, Haiwang" userId="e909e5e1-c603-48ba-8102-08e617912582" providerId="ADAL" clId="{284E6F62-3166-564F-9970-B95458AD789C}" dt="2023-06-16T15:38:30.391" v="1381" actId="20578"/>
        <pc:sldMkLst>
          <pc:docMk/>
          <pc:sldMk cId="4071448060" sldId="1046"/>
        </pc:sldMkLst>
      </pc:sldChg>
      <pc:sldChg chg="ord">
        <pc:chgData name="Yu, Haiwang" userId="e909e5e1-c603-48ba-8102-08e617912582" providerId="ADAL" clId="{284E6F62-3166-564F-9970-B95458AD789C}" dt="2023-06-16T15:38:26.003" v="1380" actId="20578"/>
        <pc:sldMkLst>
          <pc:docMk/>
          <pc:sldMk cId="4220134183" sldId="1047"/>
        </pc:sldMkLst>
      </pc:sldChg>
      <pc:sldChg chg="del">
        <pc:chgData name="Yu, Haiwang" userId="e909e5e1-c603-48ba-8102-08e617912582" providerId="ADAL" clId="{284E6F62-3166-564F-9970-B95458AD789C}" dt="2023-06-16T15:39:04.138" v="1395" actId="2696"/>
        <pc:sldMkLst>
          <pc:docMk/>
          <pc:sldMk cId="3453941066" sldId="1048"/>
        </pc:sldMkLst>
      </pc:sldChg>
      <pc:sldChg chg="del">
        <pc:chgData name="Yu, Haiwang" userId="e909e5e1-c603-48ba-8102-08e617912582" providerId="ADAL" clId="{284E6F62-3166-564F-9970-B95458AD789C}" dt="2023-06-16T15:39:04.153" v="1416" actId="2696"/>
        <pc:sldMkLst>
          <pc:docMk/>
          <pc:sldMk cId="4121917305" sldId="1049"/>
        </pc:sldMkLst>
      </pc:sldChg>
      <pc:sldChg chg="del">
        <pc:chgData name="Yu, Haiwang" userId="e909e5e1-c603-48ba-8102-08e617912582" providerId="ADAL" clId="{284E6F62-3166-564F-9970-B95458AD789C}" dt="2023-06-16T15:39:04.140" v="1399" actId="2696"/>
        <pc:sldMkLst>
          <pc:docMk/>
          <pc:sldMk cId="2944598421" sldId="1050"/>
        </pc:sldMkLst>
      </pc:sldChg>
      <pc:sldChg chg="del">
        <pc:chgData name="Yu, Haiwang" userId="e909e5e1-c603-48ba-8102-08e617912582" providerId="ADAL" clId="{284E6F62-3166-564F-9970-B95458AD789C}" dt="2023-06-16T15:39:04.147" v="1408" actId="2696"/>
        <pc:sldMkLst>
          <pc:docMk/>
          <pc:sldMk cId="1740568387" sldId="1051"/>
        </pc:sldMkLst>
      </pc:sldChg>
      <pc:sldChg chg="del">
        <pc:chgData name="Yu, Haiwang" userId="e909e5e1-c603-48ba-8102-08e617912582" providerId="ADAL" clId="{284E6F62-3166-564F-9970-B95458AD789C}" dt="2023-06-16T15:39:04.129" v="1385" actId="2696"/>
        <pc:sldMkLst>
          <pc:docMk/>
          <pc:sldMk cId="61977884" sldId="1052"/>
        </pc:sldMkLst>
      </pc:sldChg>
      <pc:sldChg chg="ord">
        <pc:chgData name="Yu, Haiwang" userId="e909e5e1-c603-48ba-8102-08e617912582" providerId="ADAL" clId="{284E6F62-3166-564F-9970-B95458AD789C}" dt="2023-06-16T15:38:06.701" v="1378" actId="20578"/>
        <pc:sldMkLst>
          <pc:docMk/>
          <pc:sldMk cId="3527006003" sldId="1053"/>
        </pc:sldMkLst>
      </pc:sldChg>
      <pc:sldChg chg="ord">
        <pc:chgData name="Yu, Haiwang" userId="e909e5e1-c603-48ba-8102-08e617912582" providerId="ADAL" clId="{284E6F62-3166-564F-9970-B95458AD789C}" dt="2023-06-16T15:38:06.701" v="1378" actId="20578"/>
        <pc:sldMkLst>
          <pc:docMk/>
          <pc:sldMk cId="3100523301" sldId="1054"/>
        </pc:sldMkLst>
      </pc:sldChg>
      <pc:sldChg chg="modSp mod ord">
        <pc:chgData name="Yu, Haiwang" userId="e909e5e1-c603-48ba-8102-08e617912582" providerId="ADAL" clId="{284E6F62-3166-564F-9970-B95458AD789C}" dt="2023-06-16T16:47:56.568" v="1568" actId="207"/>
        <pc:sldMkLst>
          <pc:docMk/>
          <pc:sldMk cId="22478044" sldId="1055"/>
        </pc:sldMkLst>
        <pc:spChg chg="mod">
          <ac:chgData name="Yu, Haiwang" userId="e909e5e1-c603-48ba-8102-08e617912582" providerId="ADAL" clId="{284E6F62-3166-564F-9970-B95458AD789C}" dt="2023-06-16T15:26:14.244" v="1102" actId="12"/>
          <ac:spMkLst>
            <pc:docMk/>
            <pc:sldMk cId="22478044" sldId="1055"/>
            <ac:spMk id="6" creationId="{F2E5DCCE-C3E9-3C2F-8768-335A0C63A713}"/>
          </ac:spMkLst>
        </pc:spChg>
        <pc:graphicFrameChg chg="mod modGraphic">
          <ac:chgData name="Yu, Haiwang" userId="e909e5e1-c603-48ba-8102-08e617912582" providerId="ADAL" clId="{284E6F62-3166-564F-9970-B95458AD789C}" dt="2023-06-16T16:47:56.568" v="1568" actId="207"/>
          <ac:graphicFrameMkLst>
            <pc:docMk/>
            <pc:sldMk cId="22478044" sldId="1055"/>
            <ac:graphicFrameMk id="5" creationId="{FA0B1258-6766-895B-4A9A-D2F69501CEB7}"/>
          </ac:graphicFrameMkLst>
        </pc:graphicFrameChg>
      </pc:sldChg>
      <pc:sldChg chg="del ord">
        <pc:chgData name="Yu, Haiwang" userId="e909e5e1-c603-48ba-8102-08e617912582" providerId="ADAL" clId="{284E6F62-3166-564F-9970-B95458AD789C}" dt="2023-06-16T15:39:04.128" v="1384" actId="2696"/>
        <pc:sldMkLst>
          <pc:docMk/>
          <pc:sldMk cId="2673044443" sldId="1056"/>
        </pc:sldMkLst>
      </pc:sldChg>
      <pc:sldChg chg="del ord">
        <pc:chgData name="Yu, Haiwang" userId="e909e5e1-c603-48ba-8102-08e617912582" providerId="ADAL" clId="{284E6F62-3166-564F-9970-B95458AD789C}" dt="2023-06-16T15:39:04.137" v="1394" actId="2696"/>
        <pc:sldMkLst>
          <pc:docMk/>
          <pc:sldMk cId="1432920086" sldId="1057"/>
        </pc:sldMkLst>
      </pc:sldChg>
      <pc:sldChg chg="addSp delSp modSp mod">
        <pc:chgData name="Yu, Haiwang" userId="e909e5e1-c603-48ba-8102-08e617912582" providerId="ADAL" clId="{284E6F62-3166-564F-9970-B95458AD789C}" dt="2023-06-16T15:25:11.608" v="1082" actId="207"/>
        <pc:sldMkLst>
          <pc:docMk/>
          <pc:sldMk cId="2518131312" sldId="1058"/>
        </pc:sldMkLst>
        <pc:spChg chg="add mod">
          <ac:chgData name="Yu, Haiwang" userId="e909e5e1-c603-48ba-8102-08e617912582" providerId="ADAL" clId="{284E6F62-3166-564F-9970-B95458AD789C}" dt="2023-06-16T14:57:24.972" v="528" actId="1076"/>
          <ac:spMkLst>
            <pc:docMk/>
            <pc:sldMk cId="2518131312" sldId="1058"/>
            <ac:spMk id="6" creationId="{AA333C29-9817-7CCD-BCC0-1D797BB9185F}"/>
          </ac:spMkLst>
        </pc:spChg>
        <pc:spChg chg="add mod">
          <ac:chgData name="Yu, Haiwang" userId="e909e5e1-c603-48ba-8102-08e617912582" providerId="ADAL" clId="{284E6F62-3166-564F-9970-B95458AD789C}" dt="2023-06-16T15:25:11.608" v="1082" actId="207"/>
          <ac:spMkLst>
            <pc:docMk/>
            <pc:sldMk cId="2518131312" sldId="1058"/>
            <ac:spMk id="7" creationId="{0CA32CAF-4E91-5D8C-2BB5-1CBF0797D2EF}"/>
          </ac:spMkLst>
        </pc:spChg>
        <pc:picChg chg="add mod">
          <ac:chgData name="Yu, Haiwang" userId="e909e5e1-c603-48ba-8102-08e617912582" providerId="ADAL" clId="{284E6F62-3166-564F-9970-B95458AD789C}" dt="2023-06-16T15:18:49.907" v="1056" actId="1076"/>
          <ac:picMkLst>
            <pc:docMk/>
            <pc:sldMk cId="2518131312" sldId="1058"/>
            <ac:picMk id="5" creationId="{D96BE093-EE09-80A9-44D7-EBB68DA36EE8}"/>
          </ac:picMkLst>
        </pc:picChg>
        <pc:picChg chg="add del mod">
          <ac:chgData name="Yu, Haiwang" userId="e909e5e1-c603-48ba-8102-08e617912582" providerId="ADAL" clId="{284E6F62-3166-564F-9970-B95458AD789C}" dt="2023-06-16T14:59:34.145" v="626" actId="21"/>
          <ac:picMkLst>
            <pc:docMk/>
            <pc:sldMk cId="2518131312" sldId="1058"/>
            <ac:picMk id="9" creationId="{04FA7873-E614-D130-7674-94CBA2AA03F9}"/>
          </ac:picMkLst>
        </pc:picChg>
      </pc:sldChg>
      <pc:sldChg chg="modSp mod">
        <pc:chgData name="Yu, Haiwang" userId="e909e5e1-c603-48ba-8102-08e617912582" providerId="ADAL" clId="{284E6F62-3166-564F-9970-B95458AD789C}" dt="2023-06-16T16:46:14.932" v="1492" actId="20577"/>
        <pc:sldMkLst>
          <pc:docMk/>
          <pc:sldMk cId="1534435694" sldId="1059"/>
        </pc:sldMkLst>
        <pc:spChg chg="mod">
          <ac:chgData name="Yu, Haiwang" userId="e909e5e1-c603-48ba-8102-08e617912582" providerId="ADAL" clId="{284E6F62-3166-564F-9970-B95458AD789C}" dt="2023-06-16T15:39:38.693" v="1447" actId="20577"/>
          <ac:spMkLst>
            <pc:docMk/>
            <pc:sldMk cId="1534435694" sldId="1059"/>
            <ac:spMk id="2" creationId="{371911E5-00B7-8CC3-D7B7-0D43AC8A70BA}"/>
          </ac:spMkLst>
        </pc:spChg>
        <pc:spChg chg="mod">
          <ac:chgData name="Yu, Haiwang" userId="e909e5e1-c603-48ba-8102-08e617912582" providerId="ADAL" clId="{284E6F62-3166-564F-9970-B95458AD789C}" dt="2023-06-16T16:46:14.932" v="1492" actId="20577"/>
          <ac:spMkLst>
            <pc:docMk/>
            <pc:sldMk cId="1534435694" sldId="1059"/>
            <ac:spMk id="4" creationId="{68C65345-99AE-E012-D5BA-B2153318B090}"/>
          </ac:spMkLst>
        </pc:spChg>
      </pc:sldChg>
      <pc:sldChg chg="addSp delSp modSp mod">
        <pc:chgData name="Yu, Haiwang" userId="e909e5e1-c603-48ba-8102-08e617912582" providerId="ADAL" clId="{284E6F62-3166-564F-9970-B95458AD789C}" dt="2023-06-16T15:27:29.584" v="1123" actId="20577"/>
        <pc:sldMkLst>
          <pc:docMk/>
          <pc:sldMk cId="1926667322" sldId="1060"/>
        </pc:sldMkLst>
        <pc:spChg chg="mod">
          <ac:chgData name="Yu, Haiwang" userId="e909e5e1-c603-48ba-8102-08e617912582" providerId="ADAL" clId="{284E6F62-3166-564F-9970-B95458AD789C}" dt="2023-06-16T15:27:29.584" v="1123" actId="20577"/>
          <ac:spMkLst>
            <pc:docMk/>
            <pc:sldMk cId="1926667322" sldId="1060"/>
            <ac:spMk id="2" creationId="{3B2E3D62-13FA-5E9C-3F4B-D4FE3359C906}"/>
          </ac:spMkLst>
        </pc:spChg>
        <pc:spChg chg="mod">
          <ac:chgData name="Yu, Haiwang" userId="e909e5e1-c603-48ba-8102-08e617912582" providerId="ADAL" clId="{284E6F62-3166-564F-9970-B95458AD789C}" dt="2023-06-16T14:37:36.245" v="88" actId="21"/>
          <ac:spMkLst>
            <pc:docMk/>
            <pc:sldMk cId="1926667322" sldId="1060"/>
            <ac:spMk id="4" creationId="{2CBAB5C2-430D-0765-DEC2-39E12961FFD9}"/>
          </ac:spMkLst>
        </pc:spChg>
        <pc:spChg chg="add del">
          <ac:chgData name="Yu, Haiwang" userId="e909e5e1-c603-48ba-8102-08e617912582" providerId="ADAL" clId="{284E6F62-3166-564F-9970-B95458AD789C}" dt="2023-06-16T14:37:43.736" v="91" actId="22"/>
          <ac:spMkLst>
            <pc:docMk/>
            <pc:sldMk cId="1926667322" sldId="1060"/>
            <ac:spMk id="6" creationId="{B257B0E2-864F-0F81-D562-14C154C8A6BF}"/>
          </ac:spMkLst>
        </pc:spChg>
        <pc:spChg chg="add mod">
          <ac:chgData name="Yu, Haiwang" userId="e909e5e1-c603-48ba-8102-08e617912582" providerId="ADAL" clId="{284E6F62-3166-564F-9970-B95458AD789C}" dt="2023-06-16T14:40:13.557" v="159" actId="1076"/>
          <ac:spMkLst>
            <pc:docMk/>
            <pc:sldMk cId="1926667322" sldId="1060"/>
            <ac:spMk id="7" creationId="{1DF3A78B-A74D-FA3C-F6AB-0176640435BD}"/>
          </ac:spMkLst>
        </pc:spChg>
        <pc:spChg chg="add mod">
          <ac:chgData name="Yu, Haiwang" userId="e909e5e1-c603-48ba-8102-08e617912582" providerId="ADAL" clId="{284E6F62-3166-564F-9970-B95458AD789C}" dt="2023-06-16T14:40:02.903" v="154" actId="1076"/>
          <ac:spMkLst>
            <pc:docMk/>
            <pc:sldMk cId="1926667322" sldId="1060"/>
            <ac:spMk id="9" creationId="{D0F74ADA-5335-CA11-DB7E-E48119F7DF63}"/>
          </ac:spMkLst>
        </pc:spChg>
        <pc:spChg chg="add mod">
          <ac:chgData name="Yu, Haiwang" userId="e909e5e1-c603-48ba-8102-08e617912582" providerId="ADAL" clId="{284E6F62-3166-564F-9970-B95458AD789C}" dt="2023-06-16T14:40:21.379" v="177" actId="1076"/>
          <ac:spMkLst>
            <pc:docMk/>
            <pc:sldMk cId="1926667322" sldId="1060"/>
            <ac:spMk id="11" creationId="{704FBDD3-7202-5AE5-7363-78BC26672AD8}"/>
          </ac:spMkLst>
        </pc:spChg>
        <pc:picChg chg="add mod">
          <ac:chgData name="Yu, Haiwang" userId="e909e5e1-c603-48ba-8102-08e617912582" providerId="ADAL" clId="{284E6F62-3166-564F-9970-B95458AD789C}" dt="2023-06-16T14:40:11.572" v="158" actId="167"/>
          <ac:picMkLst>
            <pc:docMk/>
            <pc:sldMk cId="1926667322" sldId="1060"/>
            <ac:picMk id="8" creationId="{9E87500D-A9CF-B7F1-FA1C-E03E8690AF02}"/>
          </ac:picMkLst>
        </pc:picChg>
        <pc:picChg chg="add mod">
          <ac:chgData name="Yu, Haiwang" userId="e909e5e1-c603-48ba-8102-08e617912582" providerId="ADAL" clId="{284E6F62-3166-564F-9970-B95458AD789C}" dt="2023-06-16T14:40:03.999" v="155" actId="1076"/>
          <ac:picMkLst>
            <pc:docMk/>
            <pc:sldMk cId="1926667322" sldId="1060"/>
            <ac:picMk id="10" creationId="{23B11F0F-3E1C-3157-4A56-4E1615F232F3}"/>
          </ac:picMkLst>
        </pc:picChg>
      </pc:sldChg>
      <pc:sldChg chg="addSp delSp modSp mod">
        <pc:chgData name="Yu, Haiwang" userId="e909e5e1-c603-48ba-8102-08e617912582" providerId="ADAL" clId="{284E6F62-3166-564F-9970-B95458AD789C}" dt="2023-06-16T15:27:40.470" v="1126"/>
        <pc:sldMkLst>
          <pc:docMk/>
          <pc:sldMk cId="2788748133" sldId="1061"/>
        </pc:sldMkLst>
        <pc:spChg chg="mod">
          <ac:chgData name="Yu, Haiwang" userId="e909e5e1-c603-48ba-8102-08e617912582" providerId="ADAL" clId="{284E6F62-3166-564F-9970-B95458AD789C}" dt="2023-06-16T15:27:40.470" v="1126"/>
          <ac:spMkLst>
            <pc:docMk/>
            <pc:sldMk cId="2788748133" sldId="1061"/>
            <ac:spMk id="2" creationId="{1D9B1922-070D-1791-A409-CF48AF817910}"/>
          </ac:spMkLst>
        </pc:spChg>
        <pc:spChg chg="mod">
          <ac:chgData name="Yu, Haiwang" userId="e909e5e1-c603-48ba-8102-08e617912582" providerId="ADAL" clId="{284E6F62-3166-564F-9970-B95458AD789C}" dt="2023-06-16T14:48:44.527" v="340" actId="21"/>
          <ac:spMkLst>
            <pc:docMk/>
            <pc:sldMk cId="2788748133" sldId="1061"/>
            <ac:spMk id="4" creationId="{5AB22CC1-B5D3-8244-9EB7-B4B4985019D5}"/>
          </ac:spMkLst>
        </pc:spChg>
        <pc:picChg chg="add del mod">
          <ac:chgData name="Yu, Haiwang" userId="e909e5e1-c603-48ba-8102-08e617912582" providerId="ADAL" clId="{284E6F62-3166-564F-9970-B95458AD789C}" dt="2023-06-16T14:46:17.231" v="297" actId="478"/>
          <ac:picMkLst>
            <pc:docMk/>
            <pc:sldMk cId="2788748133" sldId="1061"/>
            <ac:picMk id="5" creationId="{F4E7D4E7-34C0-DA23-009F-63FE3CF62997}"/>
          </ac:picMkLst>
        </pc:picChg>
        <pc:picChg chg="add mod">
          <ac:chgData name="Yu, Haiwang" userId="e909e5e1-c603-48ba-8102-08e617912582" providerId="ADAL" clId="{284E6F62-3166-564F-9970-B95458AD789C}" dt="2023-06-16T14:54:01.970" v="392" actId="1440"/>
          <ac:picMkLst>
            <pc:docMk/>
            <pc:sldMk cId="2788748133" sldId="1061"/>
            <ac:picMk id="6" creationId="{7BFCFA98-04B5-824E-C0D8-9AB7E98E78A4}"/>
          </ac:picMkLst>
        </pc:picChg>
        <pc:picChg chg="add mod">
          <ac:chgData name="Yu, Haiwang" userId="e909e5e1-c603-48ba-8102-08e617912582" providerId="ADAL" clId="{284E6F62-3166-564F-9970-B95458AD789C}" dt="2023-06-16T14:54:01.970" v="392" actId="1440"/>
          <ac:picMkLst>
            <pc:docMk/>
            <pc:sldMk cId="2788748133" sldId="1061"/>
            <ac:picMk id="8" creationId="{9FF3DE38-69D9-0B22-B5E5-7F9EC7CEFC88}"/>
          </ac:picMkLst>
        </pc:picChg>
      </pc:sldChg>
      <pc:sldChg chg="new del">
        <pc:chgData name="Yu, Haiwang" userId="e909e5e1-c603-48ba-8102-08e617912582" providerId="ADAL" clId="{284E6F62-3166-564F-9970-B95458AD789C}" dt="2023-06-16T14:30:06.901" v="2" actId="2696"/>
        <pc:sldMkLst>
          <pc:docMk/>
          <pc:sldMk cId="2291633282" sldId="1062"/>
        </pc:sldMkLst>
      </pc:sldChg>
      <pc:sldChg chg="modSp new mod">
        <pc:chgData name="Yu, Haiwang" userId="e909e5e1-c603-48ba-8102-08e617912582" providerId="ADAL" clId="{284E6F62-3166-564F-9970-B95458AD789C}" dt="2023-06-16T14:30:12.646" v="17" actId="20577"/>
        <pc:sldMkLst>
          <pc:docMk/>
          <pc:sldMk cId="1087861946" sldId="1063"/>
        </pc:sldMkLst>
        <pc:spChg chg="mod">
          <ac:chgData name="Yu, Haiwang" userId="e909e5e1-c603-48ba-8102-08e617912582" providerId="ADAL" clId="{284E6F62-3166-564F-9970-B95458AD789C}" dt="2023-06-16T14:30:12.646" v="17" actId="20577"/>
          <ac:spMkLst>
            <pc:docMk/>
            <pc:sldMk cId="1087861946" sldId="1063"/>
            <ac:spMk id="3" creationId="{695E867B-838A-D91F-F63B-B07F537D883A}"/>
          </ac:spMkLst>
        </pc:spChg>
      </pc:sldChg>
      <pc:sldChg chg="add del">
        <pc:chgData name="Yu, Haiwang" userId="e909e5e1-c603-48ba-8102-08e617912582" providerId="ADAL" clId="{284E6F62-3166-564F-9970-B95458AD789C}" dt="2023-06-16T15:39:04.151" v="1413" actId="2696"/>
        <pc:sldMkLst>
          <pc:docMk/>
          <pc:sldMk cId="3658148003" sldId="1064"/>
        </pc:sldMkLst>
      </pc:sldChg>
      <pc:sldChg chg="addSp modSp new mod">
        <pc:chgData name="Yu, Haiwang" userId="e909e5e1-c603-48ba-8102-08e617912582" providerId="ADAL" clId="{284E6F62-3166-564F-9970-B95458AD789C}" dt="2023-06-16T15:27:33.870" v="1124"/>
        <pc:sldMkLst>
          <pc:docMk/>
          <pc:sldMk cId="2317036328" sldId="1065"/>
        </pc:sldMkLst>
        <pc:spChg chg="mod">
          <ac:chgData name="Yu, Haiwang" userId="e909e5e1-c603-48ba-8102-08e617912582" providerId="ADAL" clId="{284E6F62-3166-564F-9970-B95458AD789C}" dt="2023-06-16T15:27:33.870" v="1124"/>
          <ac:spMkLst>
            <pc:docMk/>
            <pc:sldMk cId="2317036328" sldId="1065"/>
            <ac:spMk id="2" creationId="{B38DDBB0-7344-9FE5-B8F1-1697260CE628}"/>
          </ac:spMkLst>
        </pc:spChg>
        <pc:spChg chg="add mod">
          <ac:chgData name="Yu, Haiwang" userId="e909e5e1-c603-48ba-8102-08e617912582" providerId="ADAL" clId="{284E6F62-3166-564F-9970-B95458AD789C}" dt="2023-06-16T14:38:42.812" v="129" actId="12"/>
          <ac:spMkLst>
            <pc:docMk/>
            <pc:sldMk cId="2317036328" sldId="1065"/>
            <ac:spMk id="5" creationId="{B8E1A914-4175-CDFA-E3A4-5D9A9A670963}"/>
          </ac:spMkLst>
        </pc:spChg>
        <pc:picChg chg="add mod">
          <ac:chgData name="Yu, Haiwang" userId="e909e5e1-c603-48ba-8102-08e617912582" providerId="ADAL" clId="{284E6F62-3166-564F-9970-B95458AD789C}" dt="2023-06-16T14:54:09.219" v="394" actId="1440"/>
          <ac:picMkLst>
            <pc:docMk/>
            <pc:sldMk cId="2317036328" sldId="1065"/>
            <ac:picMk id="6" creationId="{03B9C9A0-65DE-9229-A013-9D5FB32479B3}"/>
          </ac:picMkLst>
        </pc:picChg>
      </pc:sldChg>
      <pc:sldChg chg="addSp modSp new mod">
        <pc:chgData name="Yu, Haiwang" userId="e909e5e1-c603-48ba-8102-08e617912582" providerId="ADAL" clId="{284E6F62-3166-564F-9970-B95458AD789C}" dt="2023-06-16T15:27:36.362" v="1125"/>
        <pc:sldMkLst>
          <pc:docMk/>
          <pc:sldMk cId="1351346995" sldId="1066"/>
        </pc:sldMkLst>
        <pc:spChg chg="mod">
          <ac:chgData name="Yu, Haiwang" userId="e909e5e1-c603-48ba-8102-08e617912582" providerId="ADAL" clId="{284E6F62-3166-564F-9970-B95458AD789C}" dt="2023-06-16T15:27:36.362" v="1125"/>
          <ac:spMkLst>
            <pc:docMk/>
            <pc:sldMk cId="1351346995" sldId="1066"/>
            <ac:spMk id="2" creationId="{9FAAB838-2149-E7EF-F71B-47A0511AA072}"/>
          </ac:spMkLst>
        </pc:spChg>
        <pc:spChg chg="add mod">
          <ac:chgData name="Yu, Haiwang" userId="e909e5e1-c603-48ba-8102-08e617912582" providerId="ADAL" clId="{284E6F62-3166-564F-9970-B95458AD789C}" dt="2023-06-16T14:42:21.946" v="226" actId="20577"/>
          <ac:spMkLst>
            <pc:docMk/>
            <pc:sldMk cId="1351346995" sldId="1066"/>
            <ac:spMk id="5" creationId="{EE687315-B6F0-B371-0456-60678297BD7C}"/>
          </ac:spMkLst>
        </pc:spChg>
        <pc:picChg chg="add mod">
          <ac:chgData name="Yu, Haiwang" userId="e909e5e1-c603-48ba-8102-08e617912582" providerId="ADAL" clId="{284E6F62-3166-564F-9970-B95458AD789C}" dt="2023-06-16T14:54:06.338" v="393" actId="1440"/>
          <ac:picMkLst>
            <pc:docMk/>
            <pc:sldMk cId="1351346995" sldId="1066"/>
            <ac:picMk id="7" creationId="{1FFE4D70-314F-67F8-38D0-D71CC22F18B5}"/>
          </ac:picMkLst>
        </pc:picChg>
        <pc:picChg chg="add mod">
          <ac:chgData name="Yu, Haiwang" userId="e909e5e1-c603-48ba-8102-08e617912582" providerId="ADAL" clId="{284E6F62-3166-564F-9970-B95458AD789C}" dt="2023-06-16T14:54:06.338" v="393" actId="1440"/>
          <ac:picMkLst>
            <pc:docMk/>
            <pc:sldMk cId="1351346995" sldId="1066"/>
            <ac:picMk id="9" creationId="{878346F6-BA32-A017-BEBB-2442623B88DB}"/>
          </ac:picMkLst>
        </pc:picChg>
      </pc:sldChg>
      <pc:sldChg chg="addSp modSp new mod">
        <pc:chgData name="Yu, Haiwang" userId="e909e5e1-c603-48ba-8102-08e617912582" providerId="ADAL" clId="{284E6F62-3166-564F-9970-B95458AD789C}" dt="2023-06-16T15:27:43.699" v="1127"/>
        <pc:sldMkLst>
          <pc:docMk/>
          <pc:sldMk cId="1005458825" sldId="1067"/>
        </pc:sldMkLst>
        <pc:spChg chg="mod">
          <ac:chgData name="Yu, Haiwang" userId="e909e5e1-c603-48ba-8102-08e617912582" providerId="ADAL" clId="{284E6F62-3166-564F-9970-B95458AD789C}" dt="2023-06-16T15:27:43.699" v="1127"/>
          <ac:spMkLst>
            <pc:docMk/>
            <pc:sldMk cId="1005458825" sldId="1067"/>
            <ac:spMk id="2" creationId="{3FEE92C8-A115-DF2F-C087-CF21E197023E}"/>
          </ac:spMkLst>
        </pc:spChg>
        <pc:spChg chg="add mod">
          <ac:chgData name="Yu, Haiwang" userId="e909e5e1-c603-48ba-8102-08e617912582" providerId="ADAL" clId="{284E6F62-3166-564F-9970-B95458AD789C}" dt="2023-06-16T14:49:17.093" v="346" actId="20577"/>
          <ac:spMkLst>
            <pc:docMk/>
            <pc:sldMk cId="1005458825" sldId="1067"/>
            <ac:spMk id="4" creationId="{5B2C0854-10A9-7F87-1889-4AD7D18A7CEE}"/>
          </ac:spMkLst>
        </pc:spChg>
        <pc:spChg chg="add mod">
          <ac:chgData name="Yu, Haiwang" userId="e909e5e1-c603-48ba-8102-08e617912582" providerId="ADAL" clId="{284E6F62-3166-564F-9970-B95458AD789C}" dt="2023-06-16T14:59:51.174" v="635" actId="1076"/>
          <ac:spMkLst>
            <pc:docMk/>
            <pc:sldMk cId="1005458825" sldId="1067"/>
            <ac:spMk id="8" creationId="{58437EB1-F7CC-DDCD-3CC6-00A08CBBC6DC}"/>
          </ac:spMkLst>
        </pc:spChg>
        <pc:spChg chg="add mod">
          <ac:chgData name="Yu, Haiwang" userId="e909e5e1-c603-48ba-8102-08e617912582" providerId="ADAL" clId="{284E6F62-3166-564F-9970-B95458AD789C}" dt="2023-06-16T15:00:01.322" v="641" actId="1076"/>
          <ac:spMkLst>
            <pc:docMk/>
            <pc:sldMk cId="1005458825" sldId="1067"/>
            <ac:spMk id="10" creationId="{C5E3176A-E71D-D95D-7E07-E14F785642BA}"/>
          </ac:spMkLst>
        </pc:spChg>
        <pc:spChg chg="add mod">
          <ac:chgData name="Yu, Haiwang" userId="e909e5e1-c603-48ba-8102-08e617912582" providerId="ADAL" clId="{284E6F62-3166-564F-9970-B95458AD789C}" dt="2023-06-16T15:00:06.592" v="649" actId="20577"/>
          <ac:spMkLst>
            <pc:docMk/>
            <pc:sldMk cId="1005458825" sldId="1067"/>
            <ac:spMk id="11" creationId="{47B13B64-4BD7-D69D-15BC-1A588A828D6B}"/>
          </ac:spMkLst>
        </pc:spChg>
        <pc:picChg chg="add mod">
          <ac:chgData name="Yu, Haiwang" userId="e909e5e1-c603-48ba-8102-08e617912582" providerId="ADAL" clId="{284E6F62-3166-564F-9970-B95458AD789C}" dt="2023-06-16T14:59:46.222" v="632" actId="1076"/>
          <ac:picMkLst>
            <pc:docMk/>
            <pc:sldMk cId="1005458825" sldId="1067"/>
            <ac:picMk id="6" creationId="{8692454A-524F-D692-A0F1-A05EF5243E1F}"/>
          </ac:picMkLst>
        </pc:picChg>
        <pc:picChg chg="add mod">
          <ac:chgData name="Yu, Haiwang" userId="e909e5e1-c603-48ba-8102-08e617912582" providerId="ADAL" clId="{284E6F62-3166-564F-9970-B95458AD789C}" dt="2023-06-16T15:00:11.203" v="650" actId="1076"/>
          <ac:picMkLst>
            <pc:docMk/>
            <pc:sldMk cId="1005458825" sldId="1067"/>
            <ac:picMk id="7" creationId="{B7CCD8A7-18BA-CC54-E98F-DC9C2E9B5EF3}"/>
          </ac:picMkLst>
        </pc:picChg>
        <pc:picChg chg="add mod">
          <ac:chgData name="Yu, Haiwang" userId="e909e5e1-c603-48ba-8102-08e617912582" providerId="ADAL" clId="{284E6F62-3166-564F-9970-B95458AD789C}" dt="2023-06-16T15:00:11.203" v="650" actId="1076"/>
          <ac:picMkLst>
            <pc:docMk/>
            <pc:sldMk cId="1005458825" sldId="1067"/>
            <ac:picMk id="9" creationId="{FE5B2751-4E8F-480C-06B8-6E1A27F5DDD7}"/>
          </ac:picMkLst>
        </pc:picChg>
      </pc:sldChg>
      <pc:sldChg chg="addSp delSp modSp new mod ord">
        <pc:chgData name="Yu, Haiwang" userId="e909e5e1-c603-48ba-8102-08e617912582" providerId="ADAL" clId="{284E6F62-3166-564F-9970-B95458AD789C}" dt="2023-06-20T19:20:00.617" v="1570" actId="21"/>
        <pc:sldMkLst>
          <pc:docMk/>
          <pc:sldMk cId="1958653564" sldId="1068"/>
        </pc:sldMkLst>
        <pc:spChg chg="mod">
          <ac:chgData name="Yu, Haiwang" userId="e909e5e1-c603-48ba-8102-08e617912582" providerId="ADAL" clId="{284E6F62-3166-564F-9970-B95458AD789C}" dt="2023-06-16T15:31:37.189" v="1246" actId="20577"/>
          <ac:spMkLst>
            <pc:docMk/>
            <pc:sldMk cId="1958653564" sldId="1068"/>
            <ac:spMk id="2" creationId="{426F05BC-BC90-3C42-7005-3785472356E7}"/>
          </ac:spMkLst>
        </pc:spChg>
        <pc:spChg chg="add mod">
          <ac:chgData name="Yu, Haiwang" userId="e909e5e1-c603-48ba-8102-08e617912582" providerId="ADAL" clId="{284E6F62-3166-564F-9970-B95458AD789C}" dt="2023-06-16T15:36:26.204" v="1377" actId="20577"/>
          <ac:spMkLst>
            <pc:docMk/>
            <pc:sldMk cId="1958653564" sldId="1068"/>
            <ac:spMk id="4" creationId="{8B800D17-F3F5-AD01-C3FB-37588241B143}"/>
          </ac:spMkLst>
        </pc:spChg>
        <pc:picChg chg="add del mod">
          <ac:chgData name="Yu, Haiwang" userId="e909e5e1-c603-48ba-8102-08e617912582" providerId="ADAL" clId="{284E6F62-3166-564F-9970-B95458AD789C}" dt="2023-06-20T19:20:00.617" v="1570" actId="21"/>
          <ac:picMkLst>
            <pc:docMk/>
            <pc:sldMk cId="1958653564" sldId="1068"/>
            <ac:picMk id="6" creationId="{0C9DB109-D38A-CF1F-880E-D44CCF515911}"/>
          </ac:picMkLst>
        </pc:picChg>
      </pc:sldChg>
      <pc:sldChg chg="addSp modSp new mod">
        <pc:chgData name="Yu, Haiwang" userId="e909e5e1-c603-48ba-8102-08e617912582" providerId="ADAL" clId="{284E6F62-3166-564F-9970-B95458AD789C}" dt="2023-06-20T19:20:08.937" v="1574" actId="14100"/>
        <pc:sldMkLst>
          <pc:docMk/>
          <pc:sldMk cId="2351996156" sldId="1069"/>
        </pc:sldMkLst>
        <pc:picChg chg="add mod">
          <ac:chgData name="Yu, Haiwang" userId="e909e5e1-c603-48ba-8102-08e617912582" providerId="ADAL" clId="{284E6F62-3166-564F-9970-B95458AD789C}" dt="2023-06-20T19:20:08.937" v="1574" actId="14100"/>
          <ac:picMkLst>
            <pc:docMk/>
            <pc:sldMk cId="2351996156" sldId="1069"/>
            <ac:picMk id="4" creationId="{2714B967-7A3E-82FA-3643-5AAA3D799609}"/>
          </ac:picMkLst>
        </pc:picChg>
      </pc:sldChg>
      <pc:sldChg chg="addSp modSp new mod">
        <pc:chgData name="Yu, Haiwang" userId="e909e5e1-c603-48ba-8102-08e617912582" providerId="ADAL" clId="{284E6F62-3166-564F-9970-B95458AD789C}" dt="2023-06-20T19:20:31.806" v="1579" actId="1076"/>
        <pc:sldMkLst>
          <pc:docMk/>
          <pc:sldMk cId="3939977999" sldId="1070"/>
        </pc:sldMkLst>
        <pc:picChg chg="add mod">
          <ac:chgData name="Yu, Haiwang" userId="e909e5e1-c603-48ba-8102-08e617912582" providerId="ADAL" clId="{284E6F62-3166-564F-9970-B95458AD789C}" dt="2023-06-20T19:20:31.806" v="1579" actId="1076"/>
          <ac:picMkLst>
            <pc:docMk/>
            <pc:sldMk cId="3939977999" sldId="1070"/>
            <ac:picMk id="5" creationId="{FFA1174E-4913-FC28-2DAC-4AC228DDCFFF}"/>
          </ac:picMkLst>
        </pc:picChg>
      </pc:sldChg>
    </pc:docChg>
  </pc:docChgLst>
  <pc:docChgLst>
    <pc:chgData name="Yu, Haiwang" userId="e909e5e1-c603-48ba-8102-08e617912582" providerId="ADAL" clId="{5A681496-3DB5-764C-AAF4-9DAE3669FCBC}"/>
    <pc:docChg chg="custSel addSld delSld modSld">
      <pc:chgData name="Yu, Haiwang" userId="e909e5e1-c603-48ba-8102-08e617912582" providerId="ADAL" clId="{5A681496-3DB5-764C-AAF4-9DAE3669FCBC}" dt="2023-08-18T18:05:01.967" v="39" actId="1076"/>
      <pc:docMkLst>
        <pc:docMk/>
      </pc:docMkLst>
      <pc:sldChg chg="del">
        <pc:chgData name="Yu, Haiwang" userId="e909e5e1-c603-48ba-8102-08e617912582" providerId="ADAL" clId="{5A681496-3DB5-764C-AAF4-9DAE3669FCBC}" dt="2023-08-17T02:46:19.597" v="5" actId="2696"/>
        <pc:sldMkLst>
          <pc:docMk/>
          <pc:sldMk cId="3626086908" sldId="912"/>
        </pc:sldMkLst>
      </pc:sldChg>
      <pc:sldChg chg="del">
        <pc:chgData name="Yu, Haiwang" userId="e909e5e1-c603-48ba-8102-08e617912582" providerId="ADAL" clId="{5A681496-3DB5-764C-AAF4-9DAE3669FCBC}" dt="2023-08-17T02:46:19.593" v="0" actId="2696"/>
        <pc:sldMkLst>
          <pc:docMk/>
          <pc:sldMk cId="2447433472" sldId="1005"/>
        </pc:sldMkLst>
      </pc:sldChg>
      <pc:sldChg chg="del">
        <pc:chgData name="Yu, Haiwang" userId="e909e5e1-c603-48ba-8102-08e617912582" providerId="ADAL" clId="{5A681496-3DB5-764C-AAF4-9DAE3669FCBC}" dt="2023-08-17T02:46:19.602" v="12" actId="2696"/>
        <pc:sldMkLst>
          <pc:docMk/>
          <pc:sldMk cId="3088028271" sldId="1007"/>
        </pc:sldMkLst>
      </pc:sldChg>
      <pc:sldChg chg="del">
        <pc:chgData name="Yu, Haiwang" userId="e909e5e1-c603-48ba-8102-08e617912582" providerId="ADAL" clId="{5A681496-3DB5-764C-AAF4-9DAE3669FCBC}" dt="2023-08-17T02:46:19.598" v="7" actId="2696"/>
        <pc:sldMkLst>
          <pc:docMk/>
          <pc:sldMk cId="2343073495" sldId="1077"/>
        </pc:sldMkLst>
      </pc:sldChg>
      <pc:sldChg chg="del">
        <pc:chgData name="Yu, Haiwang" userId="e909e5e1-c603-48ba-8102-08e617912582" providerId="ADAL" clId="{5A681496-3DB5-764C-AAF4-9DAE3669FCBC}" dt="2023-08-17T02:46:19.603" v="13" actId="2696"/>
        <pc:sldMkLst>
          <pc:docMk/>
          <pc:sldMk cId="3789004314" sldId="1078"/>
        </pc:sldMkLst>
      </pc:sldChg>
      <pc:sldChg chg="del">
        <pc:chgData name="Yu, Haiwang" userId="e909e5e1-c603-48ba-8102-08e617912582" providerId="ADAL" clId="{5A681496-3DB5-764C-AAF4-9DAE3669FCBC}" dt="2023-08-17T02:46:19.601" v="11" actId="2696"/>
        <pc:sldMkLst>
          <pc:docMk/>
          <pc:sldMk cId="818008289" sldId="1079"/>
        </pc:sldMkLst>
      </pc:sldChg>
      <pc:sldChg chg="del">
        <pc:chgData name="Yu, Haiwang" userId="e909e5e1-c603-48ba-8102-08e617912582" providerId="ADAL" clId="{5A681496-3DB5-764C-AAF4-9DAE3669FCBC}" dt="2023-08-17T02:46:19.599" v="8" actId="2696"/>
        <pc:sldMkLst>
          <pc:docMk/>
          <pc:sldMk cId="2652866453" sldId="1082"/>
        </pc:sldMkLst>
      </pc:sldChg>
      <pc:sldChg chg="del">
        <pc:chgData name="Yu, Haiwang" userId="e909e5e1-c603-48ba-8102-08e617912582" providerId="ADAL" clId="{5A681496-3DB5-764C-AAF4-9DAE3669FCBC}" dt="2023-08-17T02:46:19.600" v="9" actId="2696"/>
        <pc:sldMkLst>
          <pc:docMk/>
          <pc:sldMk cId="3208930018" sldId="1083"/>
        </pc:sldMkLst>
      </pc:sldChg>
      <pc:sldChg chg="del">
        <pc:chgData name="Yu, Haiwang" userId="e909e5e1-c603-48ba-8102-08e617912582" providerId="ADAL" clId="{5A681496-3DB5-764C-AAF4-9DAE3669FCBC}" dt="2023-08-17T02:46:19.595" v="2" actId="2696"/>
        <pc:sldMkLst>
          <pc:docMk/>
          <pc:sldMk cId="3818328310" sldId="1084"/>
        </pc:sldMkLst>
      </pc:sldChg>
      <pc:sldChg chg="del">
        <pc:chgData name="Yu, Haiwang" userId="e909e5e1-c603-48ba-8102-08e617912582" providerId="ADAL" clId="{5A681496-3DB5-764C-AAF4-9DAE3669FCBC}" dt="2023-08-17T02:46:19.603" v="14" actId="2696"/>
        <pc:sldMkLst>
          <pc:docMk/>
          <pc:sldMk cId="2468717666" sldId="1085"/>
        </pc:sldMkLst>
      </pc:sldChg>
      <pc:sldChg chg="del">
        <pc:chgData name="Yu, Haiwang" userId="e909e5e1-c603-48ba-8102-08e617912582" providerId="ADAL" clId="{5A681496-3DB5-764C-AAF4-9DAE3669FCBC}" dt="2023-08-17T02:46:19.600" v="10" actId="2696"/>
        <pc:sldMkLst>
          <pc:docMk/>
          <pc:sldMk cId="641217851" sldId="1086"/>
        </pc:sldMkLst>
      </pc:sldChg>
      <pc:sldChg chg="del">
        <pc:chgData name="Yu, Haiwang" userId="e909e5e1-c603-48ba-8102-08e617912582" providerId="ADAL" clId="{5A681496-3DB5-764C-AAF4-9DAE3669FCBC}" dt="2023-08-17T02:46:19.595" v="3" actId="2696"/>
        <pc:sldMkLst>
          <pc:docMk/>
          <pc:sldMk cId="3104959508" sldId="1087"/>
        </pc:sldMkLst>
      </pc:sldChg>
      <pc:sldChg chg="del">
        <pc:chgData name="Yu, Haiwang" userId="e909e5e1-c603-48ba-8102-08e617912582" providerId="ADAL" clId="{5A681496-3DB5-764C-AAF4-9DAE3669FCBC}" dt="2023-08-17T02:46:19.598" v="6" actId="2696"/>
        <pc:sldMkLst>
          <pc:docMk/>
          <pc:sldMk cId="2459722347" sldId="1088"/>
        </pc:sldMkLst>
      </pc:sldChg>
      <pc:sldChg chg="del">
        <pc:chgData name="Yu, Haiwang" userId="e909e5e1-c603-48ba-8102-08e617912582" providerId="ADAL" clId="{5A681496-3DB5-764C-AAF4-9DAE3669FCBC}" dt="2023-08-17T02:46:19.594" v="1" actId="2696"/>
        <pc:sldMkLst>
          <pc:docMk/>
          <pc:sldMk cId="1184596910" sldId="1089"/>
        </pc:sldMkLst>
      </pc:sldChg>
      <pc:sldChg chg="addSp delSp modSp mod">
        <pc:chgData name="Yu, Haiwang" userId="e909e5e1-c603-48ba-8102-08e617912582" providerId="ADAL" clId="{5A681496-3DB5-764C-AAF4-9DAE3669FCBC}" dt="2023-08-17T02:47:40.454" v="29" actId="14100"/>
        <pc:sldMkLst>
          <pc:docMk/>
          <pc:sldMk cId="358163915" sldId="1090"/>
        </pc:sldMkLst>
        <pc:spChg chg="mod">
          <ac:chgData name="Yu, Haiwang" userId="e909e5e1-c603-48ba-8102-08e617912582" providerId="ADAL" clId="{5A681496-3DB5-764C-AAF4-9DAE3669FCBC}" dt="2023-08-17T02:46:25.322" v="16" actId="20577"/>
          <ac:spMkLst>
            <pc:docMk/>
            <pc:sldMk cId="358163915" sldId="1090"/>
            <ac:spMk id="2" creationId="{FCD20BC9-17F0-ADC5-67A6-DB87731055FA}"/>
          </ac:spMkLst>
        </pc:spChg>
        <pc:spChg chg="del">
          <ac:chgData name="Yu, Haiwang" userId="e909e5e1-c603-48ba-8102-08e617912582" providerId="ADAL" clId="{5A681496-3DB5-764C-AAF4-9DAE3669FCBC}" dt="2023-08-17T02:46:22.487" v="15" actId="478"/>
          <ac:spMkLst>
            <pc:docMk/>
            <pc:sldMk cId="358163915" sldId="1090"/>
            <ac:spMk id="5" creationId="{86E461D8-DB01-AA8D-80C9-102075601F02}"/>
          </ac:spMkLst>
        </pc:spChg>
        <pc:picChg chg="add mod">
          <ac:chgData name="Yu, Haiwang" userId="e909e5e1-c603-48ba-8102-08e617912582" providerId="ADAL" clId="{5A681496-3DB5-764C-AAF4-9DAE3669FCBC}" dt="2023-08-17T02:47:40.454" v="29" actId="14100"/>
          <ac:picMkLst>
            <pc:docMk/>
            <pc:sldMk cId="358163915" sldId="1090"/>
            <ac:picMk id="6" creationId="{B4874FAF-8C50-BF00-75D0-554BE50B1242}"/>
          </ac:picMkLst>
        </pc:picChg>
        <pc:picChg chg="del">
          <ac:chgData name="Yu, Haiwang" userId="e909e5e1-c603-48ba-8102-08e617912582" providerId="ADAL" clId="{5A681496-3DB5-764C-AAF4-9DAE3669FCBC}" dt="2023-08-17T02:46:22.487" v="15" actId="478"/>
          <ac:picMkLst>
            <pc:docMk/>
            <pc:sldMk cId="358163915" sldId="1090"/>
            <ac:picMk id="7" creationId="{715C59A8-1369-1CA5-BE03-0C4160F34012}"/>
          </ac:picMkLst>
        </pc:picChg>
        <pc:picChg chg="add mod">
          <ac:chgData name="Yu, Haiwang" userId="e909e5e1-c603-48ba-8102-08e617912582" providerId="ADAL" clId="{5A681496-3DB5-764C-AAF4-9DAE3669FCBC}" dt="2023-08-17T02:47:38.802" v="28" actId="1076"/>
          <ac:picMkLst>
            <pc:docMk/>
            <pc:sldMk cId="358163915" sldId="1090"/>
            <ac:picMk id="9" creationId="{896D5138-EEF0-5FA9-FBEF-CA30DD3AC382}"/>
          </ac:picMkLst>
        </pc:picChg>
      </pc:sldChg>
      <pc:sldChg chg="del">
        <pc:chgData name="Yu, Haiwang" userId="e909e5e1-c603-48ba-8102-08e617912582" providerId="ADAL" clId="{5A681496-3DB5-764C-AAF4-9DAE3669FCBC}" dt="2023-08-17T02:46:19.596" v="4" actId="2696"/>
        <pc:sldMkLst>
          <pc:docMk/>
          <pc:sldMk cId="1494053143" sldId="1091"/>
        </pc:sldMkLst>
      </pc:sldChg>
      <pc:sldChg chg="addSp delSp modSp new mod">
        <pc:chgData name="Yu, Haiwang" userId="e909e5e1-c603-48ba-8102-08e617912582" providerId="ADAL" clId="{5A681496-3DB5-764C-AAF4-9DAE3669FCBC}" dt="2023-08-18T18:04:16.371" v="34" actId="478"/>
        <pc:sldMkLst>
          <pc:docMk/>
          <pc:sldMk cId="1527074020" sldId="1091"/>
        </pc:sldMkLst>
        <pc:spChg chg="add del mod">
          <ac:chgData name="Yu, Haiwang" userId="e909e5e1-c603-48ba-8102-08e617912582" providerId="ADAL" clId="{5A681496-3DB5-764C-AAF4-9DAE3669FCBC}" dt="2023-08-18T18:04:16.371" v="34" actId="478"/>
          <ac:spMkLst>
            <pc:docMk/>
            <pc:sldMk cId="1527074020" sldId="1091"/>
            <ac:spMk id="6" creationId="{57F3B90C-0724-FA56-C806-5668FDBF6099}"/>
          </ac:spMkLst>
        </pc:spChg>
        <pc:picChg chg="add mod">
          <ac:chgData name="Yu, Haiwang" userId="e909e5e1-c603-48ba-8102-08e617912582" providerId="ADAL" clId="{5A681496-3DB5-764C-AAF4-9DAE3669FCBC}" dt="2023-08-18T18:04:13.224" v="32" actId="27614"/>
          <ac:picMkLst>
            <pc:docMk/>
            <pc:sldMk cId="1527074020" sldId="1091"/>
            <ac:picMk id="5" creationId="{8BAE808D-FCB9-19C6-611D-C30B95202D32}"/>
          </ac:picMkLst>
        </pc:picChg>
      </pc:sldChg>
      <pc:sldChg chg="addSp modSp new mod">
        <pc:chgData name="Yu, Haiwang" userId="e909e5e1-c603-48ba-8102-08e617912582" providerId="ADAL" clId="{5A681496-3DB5-764C-AAF4-9DAE3669FCBC}" dt="2023-08-18T18:05:01.967" v="39" actId="1076"/>
        <pc:sldMkLst>
          <pc:docMk/>
          <pc:sldMk cId="3683348364" sldId="1092"/>
        </pc:sldMkLst>
        <pc:picChg chg="add mod">
          <ac:chgData name="Yu, Haiwang" userId="e909e5e1-c603-48ba-8102-08e617912582" providerId="ADAL" clId="{5A681496-3DB5-764C-AAF4-9DAE3669FCBC}" dt="2023-08-18T18:05:01.967" v="39" actId="1076"/>
          <ac:picMkLst>
            <pc:docMk/>
            <pc:sldMk cId="3683348364" sldId="1092"/>
            <ac:picMk id="5" creationId="{0EF76923-B0AC-08B7-E743-CB525F6867C5}"/>
          </ac:picMkLst>
        </pc:picChg>
      </pc:sldChg>
    </pc:docChg>
  </pc:docChgLst>
  <pc:docChgLst>
    <pc:chgData name="Yu, Haiwang" userId="e909e5e1-c603-48ba-8102-08e617912582" providerId="ADAL" clId="{53F5B415-E829-1E42-9C6E-6CC6588E3055}"/>
    <pc:docChg chg="undo custSel addSld delSld modSld sldOrd">
      <pc:chgData name="Yu, Haiwang" userId="e909e5e1-c603-48ba-8102-08e617912582" providerId="ADAL" clId="{53F5B415-E829-1E42-9C6E-6CC6588E3055}" dt="2023-06-29T17:26:39.287" v="977" actId="1076"/>
      <pc:docMkLst>
        <pc:docMk/>
      </pc:docMkLst>
      <pc:sldChg chg="modSp mod">
        <pc:chgData name="Yu, Haiwang" userId="e909e5e1-c603-48ba-8102-08e617912582" providerId="ADAL" clId="{53F5B415-E829-1E42-9C6E-6CC6588E3055}" dt="2023-06-29T16:53:40.298" v="937" actId="20577"/>
        <pc:sldMkLst>
          <pc:docMk/>
          <pc:sldMk cId="2246755923" sldId="256"/>
        </pc:sldMkLst>
        <pc:spChg chg="mod">
          <ac:chgData name="Yu, Haiwang" userId="e909e5e1-c603-48ba-8102-08e617912582" providerId="ADAL" clId="{53F5B415-E829-1E42-9C6E-6CC6588E3055}" dt="2023-06-29T16:53:40.298" v="937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Yu, Haiwang" userId="e909e5e1-c603-48ba-8102-08e617912582" providerId="ADAL" clId="{53F5B415-E829-1E42-9C6E-6CC6588E3055}" dt="2023-06-29T16:21:38.101" v="211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Yu, Haiwang" userId="e909e5e1-c603-48ba-8102-08e617912582" providerId="ADAL" clId="{53F5B415-E829-1E42-9C6E-6CC6588E3055}" dt="2023-06-27T19:27:00.045" v="8" actId="2696"/>
        <pc:sldMkLst>
          <pc:docMk/>
          <pc:sldMk cId="2726760531" sldId="258"/>
        </pc:sldMkLst>
      </pc:sldChg>
      <pc:sldChg chg="del">
        <pc:chgData name="Yu, Haiwang" userId="e909e5e1-c603-48ba-8102-08e617912582" providerId="ADAL" clId="{53F5B415-E829-1E42-9C6E-6CC6588E3055}" dt="2023-06-27T19:27:00.038" v="1" actId="2696"/>
        <pc:sldMkLst>
          <pc:docMk/>
          <pc:sldMk cId="1336914369" sldId="262"/>
        </pc:sldMkLst>
      </pc:sldChg>
      <pc:sldChg chg="del">
        <pc:chgData name="Yu, Haiwang" userId="e909e5e1-c603-48ba-8102-08e617912582" providerId="ADAL" clId="{53F5B415-E829-1E42-9C6E-6CC6588E3055}" dt="2023-06-27T19:27:00.057" v="13" actId="2696"/>
        <pc:sldMkLst>
          <pc:docMk/>
          <pc:sldMk cId="92323421" sldId="275"/>
        </pc:sldMkLst>
      </pc:sldChg>
      <pc:sldChg chg="del">
        <pc:chgData name="Yu, Haiwang" userId="e909e5e1-c603-48ba-8102-08e617912582" providerId="ADAL" clId="{53F5B415-E829-1E42-9C6E-6CC6588E3055}" dt="2023-06-27T19:27:00.056" v="12" actId="2696"/>
        <pc:sldMkLst>
          <pc:docMk/>
          <pc:sldMk cId="463154507" sldId="277"/>
        </pc:sldMkLst>
      </pc:sldChg>
      <pc:sldChg chg="del">
        <pc:chgData name="Yu, Haiwang" userId="e909e5e1-c603-48ba-8102-08e617912582" providerId="ADAL" clId="{53F5B415-E829-1E42-9C6E-6CC6588E3055}" dt="2023-06-27T19:27:00.047" v="9" actId="2696"/>
        <pc:sldMkLst>
          <pc:docMk/>
          <pc:sldMk cId="1336755384" sldId="534"/>
        </pc:sldMkLst>
      </pc:sldChg>
      <pc:sldChg chg="add ord">
        <pc:chgData name="Yu, Haiwang" userId="e909e5e1-c603-48ba-8102-08e617912582" providerId="ADAL" clId="{53F5B415-E829-1E42-9C6E-6CC6588E3055}" dt="2023-06-29T14:40:02.640" v="168" actId="20578"/>
        <pc:sldMkLst>
          <pc:docMk/>
          <pc:sldMk cId="3626086908" sldId="912"/>
        </pc:sldMkLst>
      </pc:sldChg>
      <pc:sldChg chg="delSp add del mod ord">
        <pc:chgData name="Yu, Haiwang" userId="e909e5e1-c603-48ba-8102-08e617912582" providerId="ADAL" clId="{53F5B415-E829-1E42-9C6E-6CC6588E3055}" dt="2023-06-29T16:29:11.659" v="288" actId="2696"/>
        <pc:sldMkLst>
          <pc:docMk/>
          <pc:sldMk cId="3581836605" sldId="965"/>
        </pc:sldMkLst>
        <pc:spChg chg="del">
          <ac:chgData name="Yu, Haiwang" userId="e909e5e1-c603-48ba-8102-08e617912582" providerId="ADAL" clId="{53F5B415-E829-1E42-9C6E-6CC6588E3055}" dt="2023-06-29T16:27:07.086" v="267" actId="21"/>
          <ac:spMkLst>
            <pc:docMk/>
            <pc:sldMk cId="3581836605" sldId="965"/>
            <ac:spMk id="6" creationId="{62B40FEC-2A55-8B05-DE1C-54883107DA74}"/>
          </ac:spMkLst>
        </pc:spChg>
        <pc:spChg chg="del">
          <ac:chgData name="Yu, Haiwang" userId="e909e5e1-c603-48ba-8102-08e617912582" providerId="ADAL" clId="{53F5B415-E829-1E42-9C6E-6CC6588E3055}" dt="2023-06-29T16:27:07.086" v="267" actId="21"/>
          <ac:spMkLst>
            <pc:docMk/>
            <pc:sldMk cId="3581836605" sldId="965"/>
            <ac:spMk id="8" creationId="{82C9750D-2E5E-6B11-3B05-656624A3186E}"/>
          </ac:spMkLst>
        </pc:spChg>
        <pc:graphicFrameChg chg="del">
          <ac:chgData name="Yu, Haiwang" userId="e909e5e1-c603-48ba-8102-08e617912582" providerId="ADAL" clId="{53F5B415-E829-1E42-9C6E-6CC6588E3055}" dt="2023-06-29T16:27:07.086" v="267" actId="21"/>
          <ac:graphicFrameMkLst>
            <pc:docMk/>
            <pc:sldMk cId="3581836605" sldId="965"/>
            <ac:graphicFrameMk id="5" creationId="{6B71A13C-3185-3874-CE76-73363CDADB0F}"/>
          </ac:graphicFrameMkLst>
        </pc:graphicFrameChg>
      </pc:sldChg>
      <pc:sldChg chg="ord">
        <pc:chgData name="Yu, Haiwang" userId="e909e5e1-c603-48ba-8102-08e617912582" providerId="ADAL" clId="{53F5B415-E829-1E42-9C6E-6CC6588E3055}" dt="2023-06-27T19:26:49.223" v="0" actId="20578"/>
        <pc:sldMkLst>
          <pc:docMk/>
          <pc:sldMk cId="2447433472" sldId="1005"/>
        </pc:sldMkLst>
      </pc:sldChg>
      <pc:sldChg chg="addSp delSp modSp add mod">
        <pc:chgData name="Yu, Haiwang" userId="e909e5e1-c603-48ba-8102-08e617912582" providerId="ADAL" clId="{53F5B415-E829-1E42-9C6E-6CC6588E3055}" dt="2023-06-29T16:53:24.183" v="922" actId="12"/>
        <pc:sldMkLst>
          <pc:docMk/>
          <pc:sldMk cId="3088028271" sldId="1007"/>
        </pc:sldMkLst>
        <pc:spChg chg="add del mod">
          <ac:chgData name="Yu, Haiwang" userId="e909e5e1-c603-48ba-8102-08e617912582" providerId="ADAL" clId="{53F5B415-E829-1E42-9C6E-6CC6588E3055}" dt="2023-06-29T16:28:20.184" v="274" actId="21"/>
          <ac:spMkLst>
            <pc:docMk/>
            <pc:sldMk cId="3088028271" sldId="1007"/>
            <ac:spMk id="6" creationId="{C38C9BF0-F4FA-E854-041D-044DB7E29FB0}"/>
          </ac:spMkLst>
        </pc:spChg>
        <pc:spChg chg="add del mod">
          <ac:chgData name="Yu, Haiwang" userId="e909e5e1-c603-48ba-8102-08e617912582" providerId="ADAL" clId="{53F5B415-E829-1E42-9C6E-6CC6588E3055}" dt="2023-06-29T16:28:20.184" v="274" actId="21"/>
          <ac:spMkLst>
            <pc:docMk/>
            <pc:sldMk cId="3088028271" sldId="1007"/>
            <ac:spMk id="8" creationId="{8CD45A97-9E16-C914-78FD-D028CD32536A}"/>
          </ac:spMkLst>
        </pc:spChg>
        <pc:spChg chg="add mod">
          <ac:chgData name="Yu, Haiwang" userId="e909e5e1-c603-48ba-8102-08e617912582" providerId="ADAL" clId="{53F5B415-E829-1E42-9C6E-6CC6588E3055}" dt="2023-06-29T16:31:03.761" v="294" actId="1076"/>
          <ac:spMkLst>
            <pc:docMk/>
            <pc:sldMk cId="3088028271" sldId="1007"/>
            <ac:spMk id="13" creationId="{DE97BB7E-F844-0C66-3C13-056F479B52AB}"/>
          </ac:spMkLst>
        </pc:spChg>
        <pc:spChg chg="add mod">
          <ac:chgData name="Yu, Haiwang" userId="e909e5e1-c603-48ba-8102-08e617912582" providerId="ADAL" clId="{53F5B415-E829-1E42-9C6E-6CC6588E3055}" dt="2023-06-29T16:53:24.183" v="922" actId="12"/>
          <ac:spMkLst>
            <pc:docMk/>
            <pc:sldMk cId="3088028271" sldId="1007"/>
            <ac:spMk id="17" creationId="{F35921F3-F559-CFAD-0BB1-B344245329A7}"/>
          </ac:spMkLst>
        </pc:spChg>
        <pc:graphicFrameChg chg="add del mod">
          <ac:chgData name="Yu, Haiwang" userId="e909e5e1-c603-48ba-8102-08e617912582" providerId="ADAL" clId="{53F5B415-E829-1E42-9C6E-6CC6588E3055}" dt="2023-06-29T16:28:20.184" v="274" actId="21"/>
          <ac:graphicFrameMkLst>
            <pc:docMk/>
            <pc:sldMk cId="3088028271" sldId="1007"/>
            <ac:graphicFrameMk id="5" creationId="{5E40C428-BFD4-681E-8405-90935A10896A}"/>
          </ac:graphicFrameMkLst>
        </pc:graphicFrameChg>
        <pc:picChg chg="add mod">
          <ac:chgData name="Yu, Haiwang" userId="e909e5e1-c603-48ba-8102-08e617912582" providerId="ADAL" clId="{53F5B415-E829-1E42-9C6E-6CC6588E3055}" dt="2023-06-29T16:29:16.154" v="289" actId="1076"/>
          <ac:picMkLst>
            <pc:docMk/>
            <pc:sldMk cId="3088028271" sldId="1007"/>
            <ac:picMk id="12" creationId="{C24FAC27-2B6A-7CC7-4082-D25B24BDE199}"/>
          </ac:picMkLst>
        </pc:picChg>
      </pc:sldChg>
      <pc:sldChg chg="del">
        <pc:chgData name="Yu, Haiwang" userId="e909e5e1-c603-48ba-8102-08e617912582" providerId="ADAL" clId="{53F5B415-E829-1E42-9C6E-6CC6588E3055}" dt="2023-06-27T19:27:00.042" v="5" actId="2696"/>
        <pc:sldMkLst>
          <pc:docMk/>
          <pc:sldMk cId="1926667322" sldId="1060"/>
        </pc:sldMkLst>
      </pc:sldChg>
      <pc:sldChg chg="del">
        <pc:chgData name="Yu, Haiwang" userId="e909e5e1-c603-48ba-8102-08e617912582" providerId="ADAL" clId="{53F5B415-E829-1E42-9C6E-6CC6588E3055}" dt="2023-06-27T19:27:00.044" v="7" actId="2696"/>
        <pc:sldMkLst>
          <pc:docMk/>
          <pc:sldMk cId="2788748133" sldId="1061"/>
        </pc:sldMkLst>
      </pc:sldChg>
      <pc:sldChg chg="del ord">
        <pc:chgData name="Yu, Haiwang" userId="e909e5e1-c603-48ba-8102-08e617912582" providerId="ADAL" clId="{53F5B415-E829-1E42-9C6E-6CC6588E3055}" dt="2023-06-29T16:29:11.655" v="284" actId="2696"/>
        <pc:sldMkLst>
          <pc:docMk/>
          <pc:sldMk cId="1087861946" sldId="1063"/>
        </pc:sldMkLst>
      </pc:sldChg>
      <pc:sldChg chg="del">
        <pc:chgData name="Yu, Haiwang" userId="e909e5e1-c603-48ba-8102-08e617912582" providerId="ADAL" clId="{53F5B415-E829-1E42-9C6E-6CC6588E3055}" dt="2023-06-27T19:27:00.043" v="6" actId="2696"/>
        <pc:sldMkLst>
          <pc:docMk/>
          <pc:sldMk cId="2317036328" sldId="1065"/>
        </pc:sldMkLst>
      </pc:sldChg>
      <pc:sldChg chg="del">
        <pc:chgData name="Yu, Haiwang" userId="e909e5e1-c603-48ba-8102-08e617912582" providerId="ADAL" clId="{53F5B415-E829-1E42-9C6E-6CC6588E3055}" dt="2023-06-27T19:27:00.039" v="2" actId="2696"/>
        <pc:sldMkLst>
          <pc:docMk/>
          <pc:sldMk cId="1351346995" sldId="1066"/>
        </pc:sldMkLst>
      </pc:sldChg>
      <pc:sldChg chg="del">
        <pc:chgData name="Yu, Haiwang" userId="e909e5e1-c603-48ba-8102-08e617912582" providerId="ADAL" clId="{53F5B415-E829-1E42-9C6E-6CC6588E3055}" dt="2023-06-27T19:27:00.040" v="3" actId="2696"/>
        <pc:sldMkLst>
          <pc:docMk/>
          <pc:sldMk cId="1005458825" sldId="1067"/>
        </pc:sldMkLst>
      </pc:sldChg>
      <pc:sldChg chg="del">
        <pc:chgData name="Yu, Haiwang" userId="e909e5e1-c603-48ba-8102-08e617912582" providerId="ADAL" clId="{53F5B415-E829-1E42-9C6E-6CC6588E3055}" dt="2023-06-27T19:27:00.049" v="11" actId="2696"/>
        <pc:sldMkLst>
          <pc:docMk/>
          <pc:sldMk cId="1804203899" sldId="1071"/>
        </pc:sldMkLst>
      </pc:sldChg>
      <pc:sldChg chg="del">
        <pc:chgData name="Yu, Haiwang" userId="e909e5e1-c603-48ba-8102-08e617912582" providerId="ADAL" clId="{53F5B415-E829-1E42-9C6E-6CC6588E3055}" dt="2023-06-27T19:27:00.041" v="4" actId="2696"/>
        <pc:sldMkLst>
          <pc:docMk/>
          <pc:sldMk cId="2777727616" sldId="1072"/>
        </pc:sldMkLst>
      </pc:sldChg>
      <pc:sldChg chg="del">
        <pc:chgData name="Yu, Haiwang" userId="e909e5e1-c603-48ba-8102-08e617912582" providerId="ADAL" clId="{53F5B415-E829-1E42-9C6E-6CC6588E3055}" dt="2023-06-29T16:29:11.651" v="282" actId="2696"/>
        <pc:sldMkLst>
          <pc:docMk/>
          <pc:sldMk cId="114554203" sldId="1073"/>
        </pc:sldMkLst>
      </pc:sldChg>
      <pc:sldChg chg="del">
        <pc:chgData name="Yu, Haiwang" userId="e909e5e1-c603-48ba-8102-08e617912582" providerId="ADAL" clId="{53F5B415-E829-1E42-9C6E-6CC6588E3055}" dt="2023-06-29T16:29:11.656" v="285" actId="2696"/>
        <pc:sldMkLst>
          <pc:docMk/>
          <pc:sldMk cId="3790072198" sldId="1074"/>
        </pc:sldMkLst>
      </pc:sldChg>
      <pc:sldChg chg="del">
        <pc:chgData name="Yu, Haiwang" userId="e909e5e1-c603-48ba-8102-08e617912582" providerId="ADAL" clId="{53F5B415-E829-1E42-9C6E-6CC6588E3055}" dt="2023-06-27T19:27:04.459" v="15" actId="2696"/>
        <pc:sldMkLst>
          <pc:docMk/>
          <pc:sldMk cId="946064522" sldId="1075"/>
        </pc:sldMkLst>
      </pc:sldChg>
      <pc:sldChg chg="addSp modSp new del mod">
        <pc:chgData name="Yu, Haiwang" userId="e909e5e1-c603-48ba-8102-08e617912582" providerId="ADAL" clId="{53F5B415-E829-1E42-9C6E-6CC6588E3055}" dt="2023-06-29T16:29:11.657" v="286" actId="2696"/>
        <pc:sldMkLst>
          <pc:docMk/>
          <pc:sldMk cId="2008756107" sldId="1075"/>
        </pc:sldMkLst>
        <pc:spChg chg="mod">
          <ac:chgData name="Yu, Haiwang" userId="e909e5e1-c603-48ba-8102-08e617912582" providerId="ADAL" clId="{53F5B415-E829-1E42-9C6E-6CC6588E3055}" dt="2023-06-27T19:27:18.585" v="23" actId="20577"/>
          <ac:spMkLst>
            <pc:docMk/>
            <pc:sldMk cId="2008756107" sldId="1075"/>
            <ac:spMk id="2" creationId="{C5E24672-88D3-3578-AE6B-710CA887F47B}"/>
          </ac:spMkLst>
        </pc:spChg>
        <pc:spChg chg="add mod">
          <ac:chgData name="Yu, Haiwang" userId="e909e5e1-c603-48ba-8102-08e617912582" providerId="ADAL" clId="{53F5B415-E829-1E42-9C6E-6CC6588E3055}" dt="2023-06-27T19:28:11.880" v="31" actId="20577"/>
          <ac:spMkLst>
            <pc:docMk/>
            <pc:sldMk cId="2008756107" sldId="1075"/>
            <ac:spMk id="4" creationId="{25203085-4E9B-512F-E493-4267641A2336}"/>
          </ac:spMkLst>
        </pc:spChg>
      </pc:sldChg>
      <pc:sldChg chg="new del">
        <pc:chgData name="Yu, Haiwang" userId="e909e5e1-c603-48ba-8102-08e617912582" providerId="ADAL" clId="{53F5B415-E829-1E42-9C6E-6CC6588E3055}" dt="2023-06-27T19:27:08.357" v="17" actId="680"/>
        <pc:sldMkLst>
          <pc:docMk/>
          <pc:sldMk cId="2123497892" sldId="1075"/>
        </pc:sldMkLst>
      </pc:sldChg>
      <pc:sldChg chg="addSp modSp new del mod ord">
        <pc:chgData name="Yu, Haiwang" userId="e909e5e1-c603-48ba-8102-08e617912582" providerId="ADAL" clId="{53F5B415-E829-1E42-9C6E-6CC6588E3055}" dt="2023-06-29T16:29:11.658" v="287" actId="2696"/>
        <pc:sldMkLst>
          <pc:docMk/>
          <pc:sldMk cId="3171310257" sldId="1076"/>
        </pc:sldMkLst>
        <pc:picChg chg="add mod">
          <ac:chgData name="Yu, Haiwang" userId="e909e5e1-c603-48ba-8102-08e617912582" providerId="ADAL" clId="{53F5B415-E829-1E42-9C6E-6CC6588E3055}" dt="2023-06-29T02:20:13.722" v="46" actId="1076"/>
          <ac:picMkLst>
            <pc:docMk/>
            <pc:sldMk cId="3171310257" sldId="1076"/>
            <ac:picMk id="4" creationId="{9CE451B5-EA47-B755-125F-F18BFDE511FA}"/>
          </ac:picMkLst>
        </pc:picChg>
      </pc:sldChg>
      <pc:sldChg chg="addSp delSp modSp new mod ord">
        <pc:chgData name="Yu, Haiwang" userId="e909e5e1-c603-48ba-8102-08e617912582" providerId="ADAL" clId="{53F5B415-E829-1E42-9C6E-6CC6588E3055}" dt="2023-06-29T17:26:39.287" v="977" actId="1076"/>
        <pc:sldMkLst>
          <pc:docMk/>
          <pc:sldMk cId="2343073495" sldId="1077"/>
        </pc:sldMkLst>
        <pc:spChg chg="mod">
          <ac:chgData name="Yu, Haiwang" userId="e909e5e1-c603-48ba-8102-08e617912582" providerId="ADAL" clId="{53F5B415-E829-1E42-9C6E-6CC6588E3055}" dt="2023-06-29T16:39:55.800" v="558" actId="20577"/>
          <ac:spMkLst>
            <pc:docMk/>
            <pc:sldMk cId="2343073495" sldId="1077"/>
            <ac:spMk id="2" creationId="{79806A1C-BB6E-278F-D471-025176B19DF7}"/>
          </ac:spMkLst>
        </pc:spChg>
        <pc:picChg chg="add del mod">
          <ac:chgData name="Yu, Haiwang" userId="e909e5e1-c603-48ba-8102-08e617912582" providerId="ADAL" clId="{53F5B415-E829-1E42-9C6E-6CC6588E3055}" dt="2023-06-29T16:39:31.616" v="534" actId="478"/>
          <ac:picMkLst>
            <pc:docMk/>
            <pc:sldMk cId="2343073495" sldId="1077"/>
            <ac:picMk id="5" creationId="{71F08960-CD98-F723-D5C0-AD1D344A5A73}"/>
          </ac:picMkLst>
        </pc:picChg>
        <pc:picChg chg="add del mod">
          <ac:chgData name="Yu, Haiwang" userId="e909e5e1-c603-48ba-8102-08e617912582" providerId="ADAL" clId="{53F5B415-E829-1E42-9C6E-6CC6588E3055}" dt="2023-06-29T02:20:08.932" v="44" actId="21"/>
          <ac:picMkLst>
            <pc:docMk/>
            <pc:sldMk cId="2343073495" sldId="1077"/>
            <ac:picMk id="7" creationId="{AD8E39DA-DD6B-1704-D2DB-11A4448AEC94}"/>
          </ac:picMkLst>
        </pc:picChg>
        <pc:picChg chg="add mod">
          <ac:chgData name="Yu, Haiwang" userId="e909e5e1-c603-48ba-8102-08e617912582" providerId="ADAL" clId="{53F5B415-E829-1E42-9C6E-6CC6588E3055}" dt="2023-06-29T17:26:39.287" v="977" actId="1076"/>
          <ac:picMkLst>
            <pc:docMk/>
            <pc:sldMk cId="2343073495" sldId="1077"/>
            <ac:picMk id="8" creationId="{84B0E7C1-11A6-1099-97EE-5ABC003136F3}"/>
          </ac:picMkLst>
        </pc:picChg>
        <pc:picChg chg="add mod">
          <ac:chgData name="Yu, Haiwang" userId="e909e5e1-c603-48ba-8102-08e617912582" providerId="ADAL" clId="{53F5B415-E829-1E42-9C6E-6CC6588E3055}" dt="2023-06-29T16:39:38.181" v="537" actId="1076"/>
          <ac:picMkLst>
            <pc:docMk/>
            <pc:sldMk cId="2343073495" sldId="1077"/>
            <ac:picMk id="9" creationId="{2DB3FBDB-F282-FB53-FE9B-034162EE49EC}"/>
          </ac:picMkLst>
        </pc:picChg>
        <pc:picChg chg="add mod">
          <ac:chgData name="Yu, Haiwang" userId="e909e5e1-c603-48ba-8102-08e617912582" providerId="ADAL" clId="{53F5B415-E829-1E42-9C6E-6CC6588E3055}" dt="2023-06-29T16:39:40.001" v="538" actId="1076"/>
          <ac:picMkLst>
            <pc:docMk/>
            <pc:sldMk cId="2343073495" sldId="1077"/>
            <ac:picMk id="10" creationId="{DE4F7803-4170-1A6C-9CA8-CF1A193805D7}"/>
          </ac:picMkLst>
        </pc:picChg>
        <pc:picChg chg="add del mod">
          <ac:chgData name="Yu, Haiwang" userId="e909e5e1-c603-48ba-8102-08e617912582" providerId="ADAL" clId="{53F5B415-E829-1E42-9C6E-6CC6588E3055}" dt="2023-06-29T16:37:47.080" v="502" actId="21"/>
          <ac:picMkLst>
            <pc:docMk/>
            <pc:sldMk cId="2343073495" sldId="1077"/>
            <ac:picMk id="12" creationId="{3BBF3BCE-7440-85ED-4973-F97CBCE1BDD0}"/>
          </ac:picMkLst>
        </pc:picChg>
      </pc:sldChg>
      <pc:sldChg chg="addSp delSp modSp new mod">
        <pc:chgData name="Yu, Haiwang" userId="e909e5e1-c603-48ba-8102-08e617912582" providerId="ADAL" clId="{53F5B415-E829-1E42-9C6E-6CC6588E3055}" dt="2023-06-29T16:34:05.183" v="463" actId="20577"/>
        <pc:sldMkLst>
          <pc:docMk/>
          <pc:sldMk cId="3789004314" sldId="1078"/>
        </pc:sldMkLst>
        <pc:spChg chg="mod">
          <ac:chgData name="Yu, Haiwang" userId="e909e5e1-c603-48ba-8102-08e617912582" providerId="ADAL" clId="{53F5B415-E829-1E42-9C6E-6CC6588E3055}" dt="2023-06-29T16:34:05.183" v="463" actId="20577"/>
          <ac:spMkLst>
            <pc:docMk/>
            <pc:sldMk cId="3789004314" sldId="1078"/>
            <ac:spMk id="2" creationId="{3F4647EC-1523-D2B1-5847-57D488FD8EED}"/>
          </ac:spMkLst>
        </pc:spChg>
        <pc:spChg chg="add mod">
          <ac:chgData name="Yu, Haiwang" userId="e909e5e1-c603-48ba-8102-08e617912582" providerId="ADAL" clId="{53F5B415-E829-1E42-9C6E-6CC6588E3055}" dt="2023-06-29T16:33:38.185" v="438" actId="20577"/>
          <ac:spMkLst>
            <pc:docMk/>
            <pc:sldMk cId="3789004314" sldId="1078"/>
            <ac:spMk id="6" creationId="{E4DEADF3-F99D-4517-186A-D73814D78858}"/>
          </ac:spMkLst>
        </pc:spChg>
        <pc:spChg chg="add mod">
          <ac:chgData name="Yu, Haiwang" userId="e909e5e1-c603-48ba-8102-08e617912582" providerId="ADAL" clId="{53F5B415-E829-1E42-9C6E-6CC6588E3055}" dt="2023-06-29T16:25:26.052" v="221" actId="404"/>
          <ac:spMkLst>
            <pc:docMk/>
            <pc:sldMk cId="3789004314" sldId="1078"/>
            <ac:spMk id="11" creationId="{730055EF-74E0-8E5E-4AA5-C0C3B99B51EC}"/>
          </ac:spMkLst>
        </pc:spChg>
        <pc:picChg chg="add del mod">
          <ac:chgData name="Yu, Haiwang" userId="e909e5e1-c603-48ba-8102-08e617912582" providerId="ADAL" clId="{53F5B415-E829-1E42-9C6E-6CC6588E3055}" dt="2023-06-29T16:32:03.016" v="298" actId="478"/>
          <ac:picMkLst>
            <pc:docMk/>
            <pc:sldMk cId="3789004314" sldId="1078"/>
            <ac:picMk id="5" creationId="{350531EB-5A7C-850A-1C2A-795F5E25C39B}"/>
          </ac:picMkLst>
        </pc:picChg>
        <pc:picChg chg="add del mod">
          <ac:chgData name="Yu, Haiwang" userId="e909e5e1-c603-48ba-8102-08e617912582" providerId="ADAL" clId="{53F5B415-E829-1E42-9C6E-6CC6588E3055}" dt="2023-06-29T04:10:21.097" v="85" actId="21"/>
          <ac:picMkLst>
            <pc:docMk/>
            <pc:sldMk cId="3789004314" sldId="1078"/>
            <ac:picMk id="8" creationId="{856F46C1-FE7C-9190-B0B7-AC1600D57A2F}"/>
          </ac:picMkLst>
        </pc:picChg>
        <pc:picChg chg="add del mod">
          <ac:chgData name="Yu, Haiwang" userId="e909e5e1-c603-48ba-8102-08e617912582" providerId="ADAL" clId="{53F5B415-E829-1E42-9C6E-6CC6588E3055}" dt="2023-06-29T15:14:37.638" v="172" actId="21"/>
          <ac:picMkLst>
            <pc:docMk/>
            <pc:sldMk cId="3789004314" sldId="1078"/>
            <ac:picMk id="10" creationId="{CFF629C0-34B0-C7CC-39A6-CCEEE8C12342}"/>
          </ac:picMkLst>
        </pc:picChg>
        <pc:picChg chg="add mod">
          <ac:chgData name="Yu, Haiwang" userId="e909e5e1-c603-48ba-8102-08e617912582" providerId="ADAL" clId="{53F5B415-E829-1E42-9C6E-6CC6588E3055}" dt="2023-06-29T16:33:12.344" v="389" actId="1076"/>
          <ac:picMkLst>
            <pc:docMk/>
            <pc:sldMk cId="3789004314" sldId="1078"/>
            <ac:picMk id="13" creationId="{51F204DC-9E93-F7B9-6FA8-54C2CB305967}"/>
          </ac:picMkLst>
        </pc:picChg>
      </pc:sldChg>
      <pc:sldChg chg="addSp delSp modSp new mod ord">
        <pc:chgData name="Yu, Haiwang" userId="e909e5e1-c603-48ba-8102-08e617912582" providerId="ADAL" clId="{53F5B415-E829-1E42-9C6E-6CC6588E3055}" dt="2023-06-29T17:20:32.039" v="976" actId="20577"/>
        <pc:sldMkLst>
          <pc:docMk/>
          <pc:sldMk cId="818008289" sldId="1079"/>
        </pc:sldMkLst>
        <pc:spChg chg="mod">
          <ac:chgData name="Yu, Haiwang" userId="e909e5e1-c603-48ba-8102-08e617912582" providerId="ADAL" clId="{53F5B415-E829-1E42-9C6E-6CC6588E3055}" dt="2023-06-29T16:34:25.538" v="500" actId="20577"/>
          <ac:spMkLst>
            <pc:docMk/>
            <pc:sldMk cId="818008289" sldId="1079"/>
            <ac:spMk id="2" creationId="{81F45C00-F830-51A5-8A72-CC1F357156F7}"/>
          </ac:spMkLst>
        </pc:spChg>
        <pc:spChg chg="add mod">
          <ac:chgData name="Yu, Haiwang" userId="e909e5e1-c603-48ba-8102-08e617912582" providerId="ADAL" clId="{53F5B415-E829-1E42-9C6E-6CC6588E3055}" dt="2023-06-29T16:28:28.401" v="276" actId="1076"/>
          <ac:spMkLst>
            <pc:docMk/>
            <pc:sldMk cId="818008289" sldId="1079"/>
            <ac:spMk id="12" creationId="{2C96DD3F-5F89-7F42-8435-C7FAFB43EE85}"/>
          </ac:spMkLst>
        </pc:spChg>
        <pc:spChg chg="add mod">
          <ac:chgData name="Yu, Haiwang" userId="e909e5e1-c603-48ba-8102-08e617912582" providerId="ADAL" clId="{53F5B415-E829-1E42-9C6E-6CC6588E3055}" dt="2023-06-29T16:28:28.401" v="276" actId="1076"/>
          <ac:spMkLst>
            <pc:docMk/>
            <pc:sldMk cId="818008289" sldId="1079"/>
            <ac:spMk id="13" creationId="{F880C6A7-674F-28EC-0ED1-54429882C3CE}"/>
          </ac:spMkLst>
        </pc:spChg>
        <pc:spChg chg="add mod">
          <ac:chgData name="Yu, Haiwang" userId="e909e5e1-c603-48ba-8102-08e617912582" providerId="ADAL" clId="{53F5B415-E829-1E42-9C6E-6CC6588E3055}" dt="2023-06-29T17:20:32.039" v="976" actId="20577"/>
          <ac:spMkLst>
            <pc:docMk/>
            <pc:sldMk cId="818008289" sldId="1079"/>
            <ac:spMk id="14" creationId="{491D284F-A167-51BD-D40B-6815873342AA}"/>
          </ac:spMkLst>
        </pc:spChg>
        <pc:graphicFrameChg chg="add mod">
          <ac:chgData name="Yu, Haiwang" userId="e909e5e1-c603-48ba-8102-08e617912582" providerId="ADAL" clId="{53F5B415-E829-1E42-9C6E-6CC6588E3055}" dt="2023-06-29T16:28:28.401" v="276" actId="1076"/>
          <ac:graphicFrameMkLst>
            <pc:docMk/>
            <pc:sldMk cId="818008289" sldId="1079"/>
            <ac:graphicFrameMk id="11" creationId="{4F936D29-47BD-026B-450A-50D482872F1B}"/>
          </ac:graphicFrameMkLst>
        </pc:graphicFrameChg>
        <pc:picChg chg="add del mod">
          <ac:chgData name="Yu, Haiwang" userId="e909e5e1-c603-48ba-8102-08e617912582" providerId="ADAL" clId="{53F5B415-E829-1E42-9C6E-6CC6588E3055}" dt="2023-06-29T16:26:10.145" v="235" actId="21"/>
          <ac:picMkLst>
            <pc:docMk/>
            <pc:sldMk cId="818008289" sldId="1079"/>
            <ac:picMk id="4" creationId="{94DF254E-BAC7-1F93-4A60-A7F2FB094922}"/>
          </ac:picMkLst>
        </pc:picChg>
        <pc:picChg chg="add del mod">
          <ac:chgData name="Yu, Haiwang" userId="e909e5e1-c603-48ba-8102-08e617912582" providerId="ADAL" clId="{53F5B415-E829-1E42-9C6E-6CC6588E3055}" dt="2023-06-29T16:26:10.145" v="235" actId="21"/>
          <ac:picMkLst>
            <pc:docMk/>
            <pc:sldMk cId="818008289" sldId="1079"/>
            <ac:picMk id="6" creationId="{9A79D4BE-6FE1-902D-103F-B0AAD7E7D8D2}"/>
          </ac:picMkLst>
        </pc:picChg>
        <pc:picChg chg="add del mod">
          <ac:chgData name="Yu, Haiwang" userId="e909e5e1-c603-48ba-8102-08e617912582" providerId="ADAL" clId="{53F5B415-E829-1E42-9C6E-6CC6588E3055}" dt="2023-06-29T16:26:10.145" v="235" actId="21"/>
          <ac:picMkLst>
            <pc:docMk/>
            <pc:sldMk cId="818008289" sldId="1079"/>
            <ac:picMk id="8" creationId="{26BE2095-CC0E-DC11-E6FE-D1FD939AFD85}"/>
          </ac:picMkLst>
        </pc:picChg>
        <pc:picChg chg="add del mod">
          <ac:chgData name="Yu, Haiwang" userId="e909e5e1-c603-48ba-8102-08e617912582" providerId="ADAL" clId="{53F5B415-E829-1E42-9C6E-6CC6588E3055}" dt="2023-06-29T04:24:39.712" v="123" actId="21"/>
          <ac:picMkLst>
            <pc:docMk/>
            <pc:sldMk cId="818008289" sldId="1079"/>
            <ac:picMk id="10" creationId="{4F12D26B-286C-07D0-E977-D7DA38378F7C}"/>
          </ac:picMkLst>
        </pc:picChg>
      </pc:sldChg>
      <pc:sldChg chg="addSp delSp modSp new del mod">
        <pc:chgData name="Yu, Haiwang" userId="e909e5e1-c603-48ba-8102-08e617912582" providerId="ADAL" clId="{53F5B415-E829-1E42-9C6E-6CC6588E3055}" dt="2023-06-29T16:56:57.067" v="938" actId="2696"/>
        <pc:sldMkLst>
          <pc:docMk/>
          <pc:sldMk cId="153145233" sldId="1080"/>
        </pc:sldMkLst>
        <pc:spChg chg="add del mod">
          <ac:chgData name="Yu, Haiwang" userId="e909e5e1-c603-48ba-8102-08e617912582" providerId="ADAL" clId="{53F5B415-E829-1E42-9C6E-6CC6588E3055}" dt="2023-06-29T04:17:03.321" v="114" actId="478"/>
          <ac:spMkLst>
            <pc:docMk/>
            <pc:sldMk cId="153145233" sldId="1080"/>
            <ac:spMk id="4" creationId="{36592290-0348-736B-687C-2A0FED89F81E}"/>
          </ac:spMkLst>
        </pc:spChg>
        <pc:picChg chg="add del mod">
          <ac:chgData name="Yu, Haiwang" userId="e909e5e1-c603-48ba-8102-08e617912582" providerId="ADAL" clId="{53F5B415-E829-1E42-9C6E-6CC6588E3055}" dt="2023-06-29T16:28:38.884" v="278" actId="21"/>
          <ac:picMkLst>
            <pc:docMk/>
            <pc:sldMk cId="153145233" sldId="1080"/>
            <ac:picMk id="6" creationId="{EA125A13-1608-F841-A850-79B377B2F8C8}"/>
          </ac:picMkLst>
        </pc:picChg>
        <pc:picChg chg="add del mod">
          <ac:chgData name="Yu, Haiwang" userId="e909e5e1-c603-48ba-8102-08e617912582" providerId="ADAL" clId="{53F5B415-E829-1E42-9C6E-6CC6588E3055}" dt="2023-06-29T04:28:59.751" v="139" actId="21"/>
          <ac:picMkLst>
            <pc:docMk/>
            <pc:sldMk cId="153145233" sldId="1080"/>
            <ac:picMk id="8" creationId="{56674B8B-1CB9-860E-1046-957802EA125A}"/>
          </ac:picMkLst>
        </pc:picChg>
      </pc:sldChg>
      <pc:sldChg chg="addSp modSp new del mod">
        <pc:chgData name="Yu, Haiwang" userId="e909e5e1-c603-48ba-8102-08e617912582" providerId="ADAL" clId="{53F5B415-E829-1E42-9C6E-6CC6588E3055}" dt="2023-06-29T16:29:11.654" v="283" actId="2696"/>
        <pc:sldMkLst>
          <pc:docMk/>
          <pc:sldMk cId="2417912169" sldId="1081"/>
        </pc:sldMkLst>
        <pc:spChg chg="add mod">
          <ac:chgData name="Yu, Haiwang" userId="e909e5e1-c603-48ba-8102-08e617912582" providerId="ADAL" clId="{53F5B415-E829-1E42-9C6E-6CC6588E3055}" dt="2023-06-29T04:22:05.384" v="119" actId="20577"/>
          <ac:spMkLst>
            <pc:docMk/>
            <pc:sldMk cId="2417912169" sldId="1081"/>
            <ac:spMk id="4" creationId="{CB3FFCB1-D197-A418-9287-2A12EB339C82}"/>
          </ac:spMkLst>
        </pc:spChg>
        <pc:spChg chg="add mod">
          <ac:chgData name="Yu, Haiwang" userId="e909e5e1-c603-48ba-8102-08e617912582" providerId="ADAL" clId="{53F5B415-E829-1E42-9C6E-6CC6588E3055}" dt="2023-06-29T04:26:15.742" v="134" actId="20577"/>
          <ac:spMkLst>
            <pc:docMk/>
            <pc:sldMk cId="2417912169" sldId="1081"/>
            <ac:spMk id="8" creationId="{286108D9-EE39-B707-1F9D-AC2BA8616DAE}"/>
          </ac:spMkLst>
        </pc:spChg>
        <pc:spChg chg="add mod">
          <ac:chgData name="Yu, Haiwang" userId="e909e5e1-c603-48ba-8102-08e617912582" providerId="ADAL" clId="{53F5B415-E829-1E42-9C6E-6CC6588E3055}" dt="2023-06-29T04:26:22.162" v="137" actId="20577"/>
          <ac:spMkLst>
            <pc:docMk/>
            <pc:sldMk cId="2417912169" sldId="1081"/>
            <ac:spMk id="9" creationId="{84356B45-F0ED-B2AF-DB76-470874620761}"/>
          </ac:spMkLst>
        </pc:spChg>
        <pc:picChg chg="add mod">
          <ac:chgData name="Yu, Haiwang" userId="e909e5e1-c603-48ba-8102-08e617912582" providerId="ADAL" clId="{53F5B415-E829-1E42-9C6E-6CC6588E3055}" dt="2023-06-29T04:24:44.665" v="125" actId="14100"/>
          <ac:picMkLst>
            <pc:docMk/>
            <pc:sldMk cId="2417912169" sldId="1081"/>
            <ac:picMk id="5" creationId="{F49E91B6-72EA-5C91-4346-6EE3B692046C}"/>
          </ac:picMkLst>
        </pc:picChg>
        <pc:picChg chg="add mod">
          <ac:chgData name="Yu, Haiwang" userId="e909e5e1-c603-48ba-8102-08e617912582" providerId="ADAL" clId="{53F5B415-E829-1E42-9C6E-6CC6588E3055}" dt="2023-06-29T04:26:10.392" v="131" actId="1076"/>
          <ac:picMkLst>
            <pc:docMk/>
            <pc:sldMk cId="2417912169" sldId="1081"/>
            <ac:picMk id="7" creationId="{431FE40F-E02B-D88F-0F1D-C25369C0084A}"/>
          </ac:picMkLst>
        </pc:picChg>
        <pc:picChg chg="add mod">
          <ac:chgData name="Yu, Haiwang" userId="e909e5e1-c603-48ba-8102-08e617912582" providerId="ADAL" clId="{53F5B415-E829-1E42-9C6E-6CC6588E3055}" dt="2023-06-29T04:29:04.635" v="141" actId="1076"/>
          <ac:picMkLst>
            <pc:docMk/>
            <pc:sldMk cId="2417912169" sldId="1081"/>
            <ac:picMk id="10" creationId="{C3B77DD2-8949-C185-853C-B7EBA2D8138F}"/>
          </ac:picMkLst>
        </pc:picChg>
      </pc:sldChg>
      <pc:sldChg chg="add">
        <pc:chgData name="Yu, Haiwang" userId="e909e5e1-c603-48ba-8102-08e617912582" providerId="ADAL" clId="{53F5B415-E829-1E42-9C6E-6CC6588E3055}" dt="2023-06-29T16:43:54.249" v="697"/>
        <pc:sldMkLst>
          <pc:docMk/>
          <pc:sldMk cId="2652866453" sldId="1082"/>
        </pc:sldMkLst>
      </pc:sldChg>
      <pc:sldChg chg="addSp modSp new del mod ord">
        <pc:chgData name="Yu, Haiwang" userId="e909e5e1-c603-48ba-8102-08e617912582" providerId="ADAL" clId="{53F5B415-E829-1E42-9C6E-6CC6588E3055}" dt="2023-06-29T16:43:52.419" v="696" actId="2696"/>
        <pc:sldMkLst>
          <pc:docMk/>
          <pc:sldMk cId="2761858149" sldId="1082"/>
        </pc:sldMkLst>
        <pc:spChg chg="add mod">
          <ac:chgData name="Yu, Haiwang" userId="e909e5e1-c603-48ba-8102-08e617912582" providerId="ADAL" clId="{53F5B415-E829-1E42-9C6E-6CC6588E3055}" dt="2023-06-29T04:37:13.479" v="166" actId="1076"/>
          <ac:spMkLst>
            <pc:docMk/>
            <pc:sldMk cId="2761858149" sldId="1082"/>
            <ac:spMk id="8" creationId="{5BE83473-F5DB-FEB5-FC5C-995EDB070AC8}"/>
          </ac:spMkLst>
        </pc:spChg>
        <pc:spChg chg="add mod">
          <ac:chgData name="Yu, Haiwang" userId="e909e5e1-c603-48ba-8102-08e617912582" providerId="ADAL" clId="{53F5B415-E829-1E42-9C6E-6CC6588E3055}" dt="2023-06-29T04:37:09.938" v="164" actId="14100"/>
          <ac:spMkLst>
            <pc:docMk/>
            <pc:sldMk cId="2761858149" sldId="1082"/>
            <ac:spMk id="9" creationId="{943E63F5-5A74-6BB0-0BE5-35C9C1CE907A}"/>
          </ac:spMkLst>
        </pc:spChg>
        <pc:picChg chg="add mod">
          <ac:chgData name="Yu, Haiwang" userId="e909e5e1-c603-48ba-8102-08e617912582" providerId="ADAL" clId="{53F5B415-E829-1E42-9C6E-6CC6588E3055}" dt="2023-06-29T04:36:44.286" v="155" actId="1076"/>
          <ac:picMkLst>
            <pc:docMk/>
            <pc:sldMk cId="2761858149" sldId="1082"/>
            <ac:picMk id="5" creationId="{9CE9F763-A0C4-C7FB-0FAB-BC1457FF124A}"/>
          </ac:picMkLst>
        </pc:picChg>
        <pc:picChg chg="add mod">
          <ac:chgData name="Yu, Haiwang" userId="e909e5e1-c603-48ba-8102-08e617912582" providerId="ADAL" clId="{53F5B415-E829-1E42-9C6E-6CC6588E3055}" dt="2023-06-29T04:36:44.286" v="155" actId="1076"/>
          <ac:picMkLst>
            <pc:docMk/>
            <pc:sldMk cId="2761858149" sldId="1082"/>
            <ac:picMk id="7" creationId="{DE5ADE1A-92B1-41E7-2AD4-BE710D8EEECD}"/>
          </ac:picMkLst>
        </pc:picChg>
      </pc:sldChg>
      <pc:sldChg chg="addSp delSp modSp new mod">
        <pc:chgData name="Yu, Haiwang" userId="e909e5e1-c603-48ba-8102-08e617912582" providerId="ADAL" clId="{53F5B415-E829-1E42-9C6E-6CC6588E3055}" dt="2023-06-29T16:43:41.560" v="694"/>
        <pc:sldMkLst>
          <pc:docMk/>
          <pc:sldMk cId="3208930018" sldId="1083"/>
        </pc:sldMkLst>
        <pc:spChg chg="mod">
          <ac:chgData name="Yu, Haiwang" userId="e909e5e1-c603-48ba-8102-08e617912582" providerId="ADAL" clId="{53F5B415-E829-1E42-9C6E-6CC6588E3055}" dt="2023-06-29T16:42:31.053" v="680" actId="20577"/>
          <ac:spMkLst>
            <pc:docMk/>
            <pc:sldMk cId="3208930018" sldId="1083"/>
            <ac:spMk id="2" creationId="{2F926DD5-908B-1F68-75F0-8659E2F43BF4}"/>
          </ac:spMkLst>
        </pc:spChg>
        <pc:spChg chg="add del mod">
          <ac:chgData name="Yu, Haiwang" userId="e909e5e1-c603-48ba-8102-08e617912582" providerId="ADAL" clId="{53F5B415-E829-1E42-9C6E-6CC6588E3055}" dt="2023-06-29T15:35:04.591" v="180" actId="478"/>
          <ac:spMkLst>
            <pc:docMk/>
            <pc:sldMk cId="3208930018" sldId="1083"/>
            <ac:spMk id="5" creationId="{65E04BF3-3D17-3AF9-F580-69BE16CB529D}"/>
          </ac:spMkLst>
        </pc:spChg>
        <pc:spChg chg="add mod">
          <ac:chgData name="Yu, Haiwang" userId="e909e5e1-c603-48ba-8102-08e617912582" providerId="ADAL" clId="{53F5B415-E829-1E42-9C6E-6CC6588E3055}" dt="2023-06-29T16:43:41.560" v="694"/>
          <ac:spMkLst>
            <pc:docMk/>
            <pc:sldMk cId="3208930018" sldId="1083"/>
            <ac:spMk id="8" creationId="{01880A5C-B664-1A1C-C340-6D9A150165D9}"/>
          </ac:spMkLst>
        </pc:spChg>
        <pc:picChg chg="add mod">
          <ac:chgData name="Yu, Haiwang" userId="e909e5e1-c603-48ba-8102-08e617912582" providerId="ADAL" clId="{53F5B415-E829-1E42-9C6E-6CC6588E3055}" dt="2023-06-29T15:34:59.827" v="177" actId="1076"/>
          <ac:picMkLst>
            <pc:docMk/>
            <pc:sldMk cId="3208930018" sldId="1083"/>
            <ac:picMk id="4" creationId="{28E6BC21-BEAD-DBD4-A82F-0C5A0A83E9A3}"/>
          </ac:picMkLst>
        </pc:picChg>
        <pc:picChg chg="add mod">
          <ac:chgData name="Yu, Haiwang" userId="e909e5e1-c603-48ba-8102-08e617912582" providerId="ADAL" clId="{53F5B415-E829-1E42-9C6E-6CC6588E3055}" dt="2023-06-29T15:35:21.772" v="184" actId="1076"/>
          <ac:picMkLst>
            <pc:docMk/>
            <pc:sldMk cId="3208930018" sldId="1083"/>
            <ac:picMk id="7" creationId="{548BA4A8-A227-197B-A3BB-5DAEEBEB122F}"/>
          </ac:picMkLst>
        </pc:picChg>
      </pc:sldChg>
      <pc:sldChg chg="addSp delSp modSp new mod">
        <pc:chgData name="Yu, Haiwang" userId="e909e5e1-c603-48ba-8102-08e617912582" providerId="ADAL" clId="{53F5B415-E829-1E42-9C6E-6CC6588E3055}" dt="2023-06-29T16:43:40.195" v="693" actId="21"/>
        <pc:sldMkLst>
          <pc:docMk/>
          <pc:sldMk cId="3818328310" sldId="1084"/>
        </pc:sldMkLst>
        <pc:spChg chg="mod">
          <ac:chgData name="Yu, Haiwang" userId="e909e5e1-c603-48ba-8102-08e617912582" providerId="ADAL" clId="{53F5B415-E829-1E42-9C6E-6CC6588E3055}" dt="2023-06-29T16:42:36.032" v="683" actId="20577"/>
          <ac:spMkLst>
            <pc:docMk/>
            <pc:sldMk cId="3818328310" sldId="1084"/>
            <ac:spMk id="2" creationId="{86EB4F1E-161D-104E-4608-6C86E97E8A54}"/>
          </ac:spMkLst>
        </pc:spChg>
        <pc:spChg chg="add del mod">
          <ac:chgData name="Yu, Haiwang" userId="e909e5e1-c603-48ba-8102-08e617912582" providerId="ADAL" clId="{53F5B415-E829-1E42-9C6E-6CC6588E3055}" dt="2023-06-29T16:43:40.195" v="693" actId="21"/>
          <ac:spMkLst>
            <pc:docMk/>
            <pc:sldMk cId="3818328310" sldId="1084"/>
            <ac:spMk id="8" creationId="{9AEAA94C-40F5-3143-1564-EEFAECBC42C9}"/>
          </ac:spMkLst>
        </pc:spChg>
        <pc:picChg chg="add mod">
          <ac:chgData name="Yu, Haiwang" userId="e909e5e1-c603-48ba-8102-08e617912582" providerId="ADAL" clId="{53F5B415-E829-1E42-9C6E-6CC6588E3055}" dt="2023-06-29T16:43:29.283" v="690" actId="1076"/>
          <ac:picMkLst>
            <pc:docMk/>
            <pc:sldMk cId="3818328310" sldId="1084"/>
            <ac:picMk id="5" creationId="{033D9109-E30B-84A0-8B1E-F29C2C900302}"/>
          </ac:picMkLst>
        </pc:picChg>
        <pc:picChg chg="add mod">
          <ac:chgData name="Yu, Haiwang" userId="e909e5e1-c603-48ba-8102-08e617912582" providerId="ADAL" clId="{53F5B415-E829-1E42-9C6E-6CC6588E3055}" dt="2023-06-29T15:39:12.156" v="196" actId="1076"/>
          <ac:picMkLst>
            <pc:docMk/>
            <pc:sldMk cId="3818328310" sldId="1084"/>
            <ac:picMk id="7" creationId="{B120D62A-F4AF-27C3-8C4C-0F46E2400A5A}"/>
          </ac:picMkLst>
        </pc:picChg>
      </pc:sldChg>
      <pc:sldChg chg="addSp modSp new mod">
        <pc:chgData name="Yu, Haiwang" userId="e909e5e1-c603-48ba-8102-08e617912582" providerId="ADAL" clId="{53F5B415-E829-1E42-9C6E-6CC6588E3055}" dt="2023-06-29T16:42:02.731" v="676" actId="14100"/>
        <pc:sldMkLst>
          <pc:docMk/>
          <pc:sldMk cId="2468717666" sldId="1085"/>
        </pc:sldMkLst>
        <pc:spChg chg="mod">
          <ac:chgData name="Yu, Haiwang" userId="e909e5e1-c603-48ba-8102-08e617912582" providerId="ADAL" clId="{53F5B415-E829-1E42-9C6E-6CC6588E3055}" dt="2023-06-29T16:40:22.466" v="622" actId="20577"/>
          <ac:spMkLst>
            <pc:docMk/>
            <pc:sldMk cId="2468717666" sldId="1085"/>
            <ac:spMk id="2" creationId="{613008AA-8015-4DCC-CE13-4E34AF3E2A0F}"/>
          </ac:spMkLst>
        </pc:spChg>
        <pc:spChg chg="add mod">
          <ac:chgData name="Yu, Haiwang" userId="e909e5e1-c603-48ba-8102-08e617912582" providerId="ADAL" clId="{53F5B415-E829-1E42-9C6E-6CC6588E3055}" dt="2023-06-29T16:41:12.517" v="645" actId="20577"/>
          <ac:spMkLst>
            <pc:docMk/>
            <pc:sldMk cId="2468717666" sldId="1085"/>
            <ac:spMk id="7" creationId="{53B08EB5-4433-481F-DB59-2CFD95AB16A0}"/>
          </ac:spMkLst>
        </pc:spChg>
        <pc:spChg chg="add mod">
          <ac:chgData name="Yu, Haiwang" userId="e909e5e1-c603-48ba-8102-08e617912582" providerId="ADAL" clId="{53F5B415-E829-1E42-9C6E-6CC6588E3055}" dt="2023-06-29T16:41:32.131" v="657" actId="1076"/>
          <ac:spMkLst>
            <pc:docMk/>
            <pc:sldMk cId="2468717666" sldId="1085"/>
            <ac:spMk id="8" creationId="{21C835F7-C69C-DE75-756F-856E6FD420DA}"/>
          </ac:spMkLst>
        </pc:spChg>
        <pc:spChg chg="add mod">
          <ac:chgData name="Yu, Haiwang" userId="e909e5e1-c603-48ba-8102-08e617912582" providerId="ADAL" clId="{53F5B415-E829-1E42-9C6E-6CC6588E3055}" dt="2023-06-29T16:42:00.015" v="675" actId="20577"/>
          <ac:spMkLst>
            <pc:docMk/>
            <pc:sldMk cId="2468717666" sldId="1085"/>
            <ac:spMk id="11" creationId="{D119A885-AC20-DEE8-2CC5-95EADCE56FEB}"/>
          </ac:spMkLst>
        </pc:spChg>
        <pc:picChg chg="add mod">
          <ac:chgData name="Yu, Haiwang" userId="e909e5e1-c603-48ba-8102-08e617912582" providerId="ADAL" clId="{53F5B415-E829-1E42-9C6E-6CC6588E3055}" dt="2023-06-29T16:40:59.205" v="625" actId="1076"/>
          <ac:picMkLst>
            <pc:docMk/>
            <pc:sldMk cId="2468717666" sldId="1085"/>
            <ac:picMk id="4" creationId="{4D3FAA9F-E383-F23A-14C0-2AE6D886FF70}"/>
          </ac:picMkLst>
        </pc:picChg>
        <pc:picChg chg="add mod">
          <ac:chgData name="Yu, Haiwang" userId="e909e5e1-c603-48ba-8102-08e617912582" providerId="ADAL" clId="{53F5B415-E829-1E42-9C6E-6CC6588E3055}" dt="2023-06-29T16:41:32.131" v="657" actId="1076"/>
          <ac:picMkLst>
            <pc:docMk/>
            <pc:sldMk cId="2468717666" sldId="1085"/>
            <ac:picMk id="6" creationId="{195FBFD9-A073-CAF2-AF25-199BA190504C}"/>
          </ac:picMkLst>
        </pc:picChg>
        <pc:picChg chg="add mod">
          <ac:chgData name="Yu, Haiwang" userId="e909e5e1-c603-48ba-8102-08e617912582" providerId="ADAL" clId="{53F5B415-E829-1E42-9C6E-6CC6588E3055}" dt="2023-06-29T16:42:02.731" v="676" actId="14100"/>
          <ac:picMkLst>
            <pc:docMk/>
            <pc:sldMk cId="2468717666" sldId="1085"/>
            <ac:picMk id="10" creationId="{BAFD1D17-F5B7-2388-6916-ADC544ABEE7C}"/>
          </ac:picMkLst>
        </pc:picChg>
      </pc:sldChg>
      <pc:sldChg chg="addSp modSp new mod">
        <pc:chgData name="Yu, Haiwang" userId="e909e5e1-c603-48ba-8102-08e617912582" providerId="ADAL" clId="{53F5B415-E829-1E42-9C6E-6CC6588E3055}" dt="2023-06-29T16:39:21.587" v="533" actId="20577"/>
        <pc:sldMkLst>
          <pc:docMk/>
          <pc:sldMk cId="641217851" sldId="1086"/>
        </pc:sldMkLst>
        <pc:spChg chg="mod">
          <ac:chgData name="Yu, Haiwang" userId="e909e5e1-c603-48ba-8102-08e617912582" providerId="ADAL" clId="{53F5B415-E829-1E42-9C6E-6CC6588E3055}" dt="2023-06-29T16:39:03.635" v="515"/>
          <ac:spMkLst>
            <pc:docMk/>
            <pc:sldMk cId="641217851" sldId="1086"/>
            <ac:spMk id="2" creationId="{1C3AEEEE-9ACD-21A5-F7D7-480908F08E49}"/>
          </ac:spMkLst>
        </pc:spChg>
        <pc:spChg chg="add mod">
          <ac:chgData name="Yu, Haiwang" userId="e909e5e1-c603-48ba-8102-08e617912582" providerId="ADAL" clId="{53F5B415-E829-1E42-9C6E-6CC6588E3055}" dt="2023-06-29T16:39:16.603" v="529" actId="1076"/>
          <ac:spMkLst>
            <pc:docMk/>
            <pc:sldMk cId="641217851" sldId="1086"/>
            <ac:spMk id="7" creationId="{E86B36DB-AC48-934A-5273-CA46873F3972}"/>
          </ac:spMkLst>
        </pc:spChg>
        <pc:spChg chg="add mod">
          <ac:chgData name="Yu, Haiwang" userId="e909e5e1-c603-48ba-8102-08e617912582" providerId="ADAL" clId="{53F5B415-E829-1E42-9C6E-6CC6588E3055}" dt="2023-06-29T16:39:21.587" v="533" actId="20577"/>
          <ac:spMkLst>
            <pc:docMk/>
            <pc:sldMk cId="641217851" sldId="1086"/>
            <ac:spMk id="8" creationId="{25A5EED2-E182-0D99-9569-63520D46ACE6}"/>
          </ac:spMkLst>
        </pc:spChg>
        <pc:picChg chg="add mod">
          <ac:chgData name="Yu, Haiwang" userId="e909e5e1-c603-48ba-8102-08e617912582" providerId="ADAL" clId="{53F5B415-E829-1E42-9C6E-6CC6588E3055}" dt="2023-06-29T16:38:51.247" v="514" actId="1076"/>
          <ac:picMkLst>
            <pc:docMk/>
            <pc:sldMk cId="641217851" sldId="1086"/>
            <ac:picMk id="4" creationId="{CA05D815-A3EB-E793-47D7-A9F3D4C43CE0}"/>
          </ac:picMkLst>
        </pc:picChg>
        <pc:picChg chg="add mod">
          <ac:chgData name="Yu, Haiwang" userId="e909e5e1-c603-48ba-8102-08e617912582" providerId="ADAL" clId="{53F5B415-E829-1E42-9C6E-6CC6588E3055}" dt="2023-06-29T16:38:50.338" v="513" actId="1076"/>
          <ac:picMkLst>
            <pc:docMk/>
            <pc:sldMk cId="641217851" sldId="1086"/>
            <ac:picMk id="6" creationId="{77D8C2A5-D797-20E4-0106-1789C2732AA9}"/>
          </ac:picMkLst>
        </pc:picChg>
      </pc:sldChg>
      <pc:sldChg chg="addSp modSp new mod">
        <pc:chgData name="Yu, Haiwang" userId="e909e5e1-c603-48ba-8102-08e617912582" providerId="ADAL" clId="{53F5B415-E829-1E42-9C6E-6CC6588E3055}" dt="2023-06-29T16:47:58.212" v="777" actId="1076"/>
        <pc:sldMkLst>
          <pc:docMk/>
          <pc:sldMk cId="3104959508" sldId="1087"/>
        </pc:sldMkLst>
        <pc:spChg chg="mod">
          <ac:chgData name="Yu, Haiwang" userId="e909e5e1-c603-48ba-8102-08e617912582" providerId="ADAL" clId="{53F5B415-E829-1E42-9C6E-6CC6588E3055}" dt="2023-06-29T16:47:47.298" v="775" actId="20577"/>
          <ac:spMkLst>
            <pc:docMk/>
            <pc:sldMk cId="3104959508" sldId="1087"/>
            <ac:spMk id="2" creationId="{FBBD04E7-9139-E5BF-2D8C-90654BBD1B7B}"/>
          </ac:spMkLst>
        </pc:spChg>
        <pc:spChg chg="add mod">
          <ac:chgData name="Yu, Haiwang" userId="e909e5e1-c603-48ba-8102-08e617912582" providerId="ADAL" clId="{53F5B415-E829-1E42-9C6E-6CC6588E3055}" dt="2023-06-29T16:47:41.116" v="753" actId="1076"/>
          <ac:spMkLst>
            <pc:docMk/>
            <pc:sldMk cId="3104959508" sldId="1087"/>
            <ac:spMk id="4" creationId="{A91B3C8F-F552-38EE-55B3-34344779DECA}"/>
          </ac:spMkLst>
        </pc:spChg>
        <pc:spChg chg="add mod">
          <ac:chgData name="Yu, Haiwang" userId="e909e5e1-c603-48ba-8102-08e617912582" providerId="ADAL" clId="{53F5B415-E829-1E42-9C6E-6CC6588E3055}" dt="2023-06-29T16:47:58.212" v="777" actId="1076"/>
          <ac:spMkLst>
            <pc:docMk/>
            <pc:sldMk cId="3104959508" sldId="1087"/>
            <ac:spMk id="7" creationId="{4D7FF6A4-A734-BA9F-0C57-C1C2AADD1CA3}"/>
          </ac:spMkLst>
        </pc:spChg>
        <pc:spChg chg="add mod">
          <ac:chgData name="Yu, Haiwang" userId="e909e5e1-c603-48ba-8102-08e617912582" providerId="ADAL" clId="{53F5B415-E829-1E42-9C6E-6CC6588E3055}" dt="2023-06-29T16:46:03.598" v="733" actId="20577"/>
          <ac:spMkLst>
            <pc:docMk/>
            <pc:sldMk cId="3104959508" sldId="1087"/>
            <ac:spMk id="10" creationId="{ED2FA9D1-82EA-6678-F49D-9F7A8FF69AE3}"/>
          </ac:spMkLst>
        </pc:spChg>
        <pc:spChg chg="add mod">
          <ac:chgData name="Yu, Haiwang" userId="e909e5e1-c603-48ba-8102-08e617912582" providerId="ADAL" clId="{53F5B415-E829-1E42-9C6E-6CC6588E3055}" dt="2023-06-29T16:47:28.430" v="752" actId="1076"/>
          <ac:spMkLst>
            <pc:docMk/>
            <pc:sldMk cId="3104959508" sldId="1087"/>
            <ac:spMk id="13" creationId="{AF4FB1BC-6DCF-2D8F-F47B-9ED7D5617C1F}"/>
          </ac:spMkLst>
        </pc:spChg>
        <pc:picChg chg="add mod">
          <ac:chgData name="Yu, Haiwang" userId="e909e5e1-c603-48ba-8102-08e617912582" providerId="ADAL" clId="{53F5B415-E829-1E42-9C6E-6CC6588E3055}" dt="2023-06-29T16:47:53.464" v="776" actId="1076"/>
          <ac:picMkLst>
            <pc:docMk/>
            <pc:sldMk cId="3104959508" sldId="1087"/>
            <ac:picMk id="6" creationId="{EDE622FD-B626-8B03-8CB4-35062A4B499E}"/>
          </ac:picMkLst>
        </pc:picChg>
        <pc:picChg chg="add mod">
          <ac:chgData name="Yu, Haiwang" userId="e909e5e1-c603-48ba-8102-08e617912582" providerId="ADAL" clId="{53F5B415-E829-1E42-9C6E-6CC6588E3055}" dt="2023-06-29T16:47:12.915" v="747" actId="1076"/>
          <ac:picMkLst>
            <pc:docMk/>
            <pc:sldMk cId="3104959508" sldId="1087"/>
            <ac:picMk id="9" creationId="{17D917D6-C4E5-664D-23E6-3D4E810627CC}"/>
          </ac:picMkLst>
        </pc:picChg>
        <pc:picChg chg="add mod">
          <ac:chgData name="Yu, Haiwang" userId="e909e5e1-c603-48ba-8102-08e617912582" providerId="ADAL" clId="{53F5B415-E829-1E42-9C6E-6CC6588E3055}" dt="2023-06-29T16:47:23.249" v="751" actId="1076"/>
          <ac:picMkLst>
            <pc:docMk/>
            <pc:sldMk cId="3104959508" sldId="1087"/>
            <ac:picMk id="12" creationId="{BFACC4E4-83CC-4779-6185-B535C1DFC118}"/>
          </ac:picMkLst>
        </pc:picChg>
      </pc:sldChg>
      <pc:sldChg chg="addSp modSp new mod ord">
        <pc:chgData name="Yu, Haiwang" userId="e909e5e1-c603-48ba-8102-08e617912582" providerId="ADAL" clId="{53F5B415-E829-1E42-9C6E-6CC6588E3055}" dt="2023-06-29T16:50:43.430" v="800" actId="1076"/>
        <pc:sldMkLst>
          <pc:docMk/>
          <pc:sldMk cId="2459722347" sldId="1088"/>
        </pc:sldMkLst>
        <pc:spChg chg="mod">
          <ac:chgData name="Yu, Haiwang" userId="e909e5e1-c603-48ba-8102-08e617912582" providerId="ADAL" clId="{53F5B415-E829-1E42-9C6E-6CC6588E3055}" dt="2023-06-29T16:49:06.168" v="781" actId="20577"/>
          <ac:spMkLst>
            <pc:docMk/>
            <pc:sldMk cId="2459722347" sldId="1088"/>
            <ac:spMk id="2" creationId="{26FC3141-67AF-E3DD-B6FB-CF67CD7B9538}"/>
          </ac:spMkLst>
        </pc:spChg>
        <pc:spChg chg="add mod">
          <ac:chgData name="Yu, Haiwang" userId="e909e5e1-c603-48ba-8102-08e617912582" providerId="ADAL" clId="{53F5B415-E829-1E42-9C6E-6CC6588E3055}" dt="2023-06-29T16:49:34.980" v="785" actId="255"/>
          <ac:spMkLst>
            <pc:docMk/>
            <pc:sldMk cId="2459722347" sldId="1088"/>
            <ac:spMk id="4" creationId="{F741ADA7-C365-EBA4-9301-F30489E9301E}"/>
          </ac:spMkLst>
        </pc:spChg>
        <pc:picChg chg="add mod">
          <ac:chgData name="Yu, Haiwang" userId="e909e5e1-c603-48ba-8102-08e617912582" providerId="ADAL" clId="{53F5B415-E829-1E42-9C6E-6CC6588E3055}" dt="2023-06-29T16:50:00.251" v="794" actId="1076"/>
          <ac:picMkLst>
            <pc:docMk/>
            <pc:sldMk cId="2459722347" sldId="1088"/>
            <ac:picMk id="6" creationId="{1CB00480-1C29-9727-A8F3-736D1F6DA434}"/>
          </ac:picMkLst>
        </pc:picChg>
        <pc:picChg chg="add mod">
          <ac:chgData name="Yu, Haiwang" userId="e909e5e1-c603-48ba-8102-08e617912582" providerId="ADAL" clId="{53F5B415-E829-1E42-9C6E-6CC6588E3055}" dt="2023-06-29T16:50:43.430" v="800" actId="1076"/>
          <ac:picMkLst>
            <pc:docMk/>
            <pc:sldMk cId="2459722347" sldId="1088"/>
            <ac:picMk id="8" creationId="{287C9B70-410F-48A4-497F-B92EFFCC37D6}"/>
          </ac:picMkLst>
        </pc:picChg>
      </pc:sldChg>
      <pc:sldMasterChg chg="delSldLayout">
        <pc:chgData name="Yu, Haiwang" userId="e909e5e1-c603-48ba-8102-08e617912582" providerId="ADAL" clId="{53F5B415-E829-1E42-9C6E-6CC6588E3055}" dt="2023-06-27T19:27:00.047" v="10" actId="2696"/>
        <pc:sldMasterMkLst>
          <pc:docMk/>
          <pc:sldMasterMk cId="544521178" sldId="2147483660"/>
        </pc:sldMasterMkLst>
        <pc:sldLayoutChg chg="del">
          <pc:chgData name="Yu, Haiwang" userId="e909e5e1-c603-48ba-8102-08e617912582" providerId="ADAL" clId="{53F5B415-E829-1E42-9C6E-6CC6588E3055}" dt="2023-06-27T19:27:00.047" v="10" actId="2696"/>
          <pc:sldLayoutMkLst>
            <pc:docMk/>
            <pc:sldMasterMk cId="544521178" sldId="2147483660"/>
            <pc:sldLayoutMk cId="282400729" sldId="2147483674"/>
          </pc:sldLayoutMkLst>
        </pc:sldLayoutChg>
      </pc:sldMasterChg>
    </pc:docChg>
  </pc:docChgLst>
  <pc:docChgLst>
    <pc:chgData name="Yu, Haiwang" userId="e909e5e1-c603-48ba-8102-08e617912582" providerId="ADAL" clId="{C3E2AF80-EE46-7648-82D8-C5567DBF2043}"/>
    <pc:docChg chg="undo custSel addSld delSld modSld sldOrd">
      <pc:chgData name="Yu, Haiwang" userId="e909e5e1-c603-48ba-8102-08e617912582" providerId="ADAL" clId="{C3E2AF80-EE46-7648-82D8-C5567DBF2043}" dt="2023-06-02T03:36:11.669" v="6245" actId="1076"/>
      <pc:docMkLst>
        <pc:docMk/>
      </pc:docMkLst>
      <pc:sldChg chg="del">
        <pc:chgData name="Yu, Haiwang" userId="e909e5e1-c603-48ba-8102-08e617912582" providerId="ADAL" clId="{C3E2AF80-EE46-7648-82D8-C5567DBF2043}" dt="2023-05-15T20:14:55.488" v="3102" actId="2696"/>
        <pc:sldMkLst>
          <pc:docMk/>
          <pc:sldMk cId="950679889" sldId="901"/>
        </pc:sldMkLst>
      </pc:sldChg>
      <pc:sldChg chg="del">
        <pc:chgData name="Yu, Haiwang" userId="e909e5e1-c603-48ba-8102-08e617912582" providerId="ADAL" clId="{C3E2AF80-EE46-7648-82D8-C5567DBF2043}" dt="2023-05-15T20:14:55.553" v="3157" actId="2696"/>
        <pc:sldMkLst>
          <pc:docMk/>
          <pc:sldMk cId="99480923" sldId="902"/>
        </pc:sldMkLst>
      </pc:sldChg>
      <pc:sldChg chg="del">
        <pc:chgData name="Yu, Haiwang" userId="e909e5e1-c603-48ba-8102-08e617912582" providerId="ADAL" clId="{C3E2AF80-EE46-7648-82D8-C5567DBF2043}" dt="2023-05-15T20:14:55.538" v="3138" actId="2696"/>
        <pc:sldMkLst>
          <pc:docMk/>
          <pc:sldMk cId="2540235402" sldId="903"/>
        </pc:sldMkLst>
      </pc:sldChg>
      <pc:sldChg chg="del">
        <pc:chgData name="Yu, Haiwang" userId="e909e5e1-c603-48ba-8102-08e617912582" providerId="ADAL" clId="{C3E2AF80-EE46-7648-82D8-C5567DBF2043}" dt="2023-05-15T20:14:55.550" v="3153" actId="2696"/>
        <pc:sldMkLst>
          <pc:docMk/>
          <pc:sldMk cId="1323668823" sldId="904"/>
        </pc:sldMkLst>
      </pc:sldChg>
      <pc:sldChg chg="del">
        <pc:chgData name="Yu, Haiwang" userId="e909e5e1-c603-48ba-8102-08e617912582" providerId="ADAL" clId="{C3E2AF80-EE46-7648-82D8-C5567DBF2043}" dt="2023-05-15T20:14:55.512" v="3116" actId="2696"/>
        <pc:sldMkLst>
          <pc:docMk/>
          <pc:sldMk cId="777690056" sldId="905"/>
        </pc:sldMkLst>
      </pc:sldChg>
      <pc:sldChg chg="del">
        <pc:chgData name="Yu, Haiwang" userId="e909e5e1-c603-48ba-8102-08e617912582" providerId="ADAL" clId="{C3E2AF80-EE46-7648-82D8-C5567DBF2043}" dt="2023-05-15T20:14:55.519" v="3122" actId="2696"/>
        <pc:sldMkLst>
          <pc:docMk/>
          <pc:sldMk cId="1118553534" sldId="906"/>
        </pc:sldMkLst>
      </pc:sldChg>
      <pc:sldChg chg="del">
        <pc:chgData name="Yu, Haiwang" userId="e909e5e1-c603-48ba-8102-08e617912582" providerId="ADAL" clId="{C3E2AF80-EE46-7648-82D8-C5567DBF2043}" dt="2023-05-15T20:14:55.521" v="3123" actId="2696"/>
        <pc:sldMkLst>
          <pc:docMk/>
          <pc:sldMk cId="975854065" sldId="907"/>
        </pc:sldMkLst>
      </pc:sldChg>
      <pc:sldChg chg="del">
        <pc:chgData name="Yu, Haiwang" userId="e909e5e1-c603-48ba-8102-08e617912582" providerId="ADAL" clId="{C3E2AF80-EE46-7648-82D8-C5567DBF2043}" dt="2023-05-15T20:14:55.548" v="3150" actId="2696"/>
        <pc:sldMkLst>
          <pc:docMk/>
          <pc:sldMk cId="1570390214" sldId="908"/>
        </pc:sldMkLst>
      </pc:sldChg>
      <pc:sldChg chg="del">
        <pc:chgData name="Yu, Haiwang" userId="e909e5e1-c603-48ba-8102-08e617912582" providerId="ADAL" clId="{C3E2AF80-EE46-7648-82D8-C5567DBF2043}" dt="2023-05-15T20:14:55.562" v="3172" actId="2696"/>
        <pc:sldMkLst>
          <pc:docMk/>
          <pc:sldMk cId="3258245407" sldId="909"/>
        </pc:sldMkLst>
      </pc:sldChg>
      <pc:sldChg chg="del">
        <pc:chgData name="Yu, Haiwang" userId="e909e5e1-c603-48ba-8102-08e617912582" providerId="ADAL" clId="{C3E2AF80-EE46-7648-82D8-C5567DBF2043}" dt="2023-05-15T20:14:55.514" v="3117" actId="2696"/>
        <pc:sldMkLst>
          <pc:docMk/>
          <pc:sldMk cId="4237601320" sldId="910"/>
        </pc:sldMkLst>
      </pc:sldChg>
      <pc:sldChg chg="del">
        <pc:chgData name="Yu, Haiwang" userId="e909e5e1-c603-48ba-8102-08e617912582" providerId="ADAL" clId="{C3E2AF80-EE46-7648-82D8-C5567DBF2043}" dt="2023-05-15T20:14:55.549" v="3151" actId="2696"/>
        <pc:sldMkLst>
          <pc:docMk/>
          <pc:sldMk cId="3497844466" sldId="911"/>
        </pc:sldMkLst>
      </pc:sldChg>
      <pc:sldChg chg="del">
        <pc:chgData name="Yu, Haiwang" userId="e909e5e1-c603-48ba-8102-08e617912582" providerId="ADAL" clId="{C3E2AF80-EE46-7648-82D8-C5567DBF2043}" dt="2023-05-15T20:14:55.559" v="3166" actId="2696"/>
        <pc:sldMkLst>
          <pc:docMk/>
          <pc:sldMk cId="2248641665" sldId="912"/>
        </pc:sldMkLst>
      </pc:sldChg>
      <pc:sldChg chg="del">
        <pc:chgData name="Yu, Haiwang" userId="e909e5e1-c603-48ba-8102-08e617912582" providerId="ADAL" clId="{C3E2AF80-EE46-7648-82D8-C5567DBF2043}" dt="2023-05-15T20:14:55.523" v="3125" actId="2696"/>
        <pc:sldMkLst>
          <pc:docMk/>
          <pc:sldMk cId="2140129130" sldId="913"/>
        </pc:sldMkLst>
      </pc:sldChg>
      <pc:sldChg chg="del">
        <pc:chgData name="Yu, Haiwang" userId="e909e5e1-c603-48ba-8102-08e617912582" providerId="ADAL" clId="{C3E2AF80-EE46-7648-82D8-C5567DBF2043}" dt="2023-05-15T20:14:55.495" v="3105" actId="2696"/>
        <pc:sldMkLst>
          <pc:docMk/>
          <pc:sldMk cId="1016079491" sldId="914"/>
        </pc:sldMkLst>
      </pc:sldChg>
      <pc:sldChg chg="del">
        <pc:chgData name="Yu, Haiwang" userId="e909e5e1-c603-48ba-8102-08e617912582" providerId="ADAL" clId="{C3E2AF80-EE46-7648-82D8-C5567DBF2043}" dt="2023-05-15T20:14:55.545" v="3148" actId="2696"/>
        <pc:sldMkLst>
          <pc:docMk/>
          <pc:sldMk cId="1423120500" sldId="915"/>
        </pc:sldMkLst>
      </pc:sldChg>
      <pc:sldChg chg="del">
        <pc:chgData name="Yu, Haiwang" userId="e909e5e1-c603-48ba-8102-08e617912582" providerId="ADAL" clId="{C3E2AF80-EE46-7648-82D8-C5567DBF2043}" dt="2023-05-15T20:14:55.557" v="3163" actId="2696"/>
        <pc:sldMkLst>
          <pc:docMk/>
          <pc:sldMk cId="3441222581" sldId="916"/>
        </pc:sldMkLst>
      </pc:sldChg>
      <pc:sldChg chg="del">
        <pc:chgData name="Yu, Haiwang" userId="e909e5e1-c603-48ba-8102-08e617912582" providerId="ADAL" clId="{C3E2AF80-EE46-7648-82D8-C5567DBF2043}" dt="2023-05-15T20:14:55.525" v="3126" actId="2696"/>
        <pc:sldMkLst>
          <pc:docMk/>
          <pc:sldMk cId="774814599" sldId="917"/>
        </pc:sldMkLst>
      </pc:sldChg>
      <pc:sldChg chg="del">
        <pc:chgData name="Yu, Haiwang" userId="e909e5e1-c603-48ba-8102-08e617912582" providerId="ADAL" clId="{C3E2AF80-EE46-7648-82D8-C5567DBF2043}" dt="2023-05-15T20:14:55.508" v="3113" actId="2696"/>
        <pc:sldMkLst>
          <pc:docMk/>
          <pc:sldMk cId="2687291216" sldId="918"/>
        </pc:sldMkLst>
      </pc:sldChg>
      <pc:sldChg chg="del">
        <pc:chgData name="Yu, Haiwang" userId="e909e5e1-c603-48ba-8102-08e617912582" providerId="ADAL" clId="{C3E2AF80-EE46-7648-82D8-C5567DBF2043}" dt="2023-05-15T20:14:55.562" v="3173" actId="2696"/>
        <pc:sldMkLst>
          <pc:docMk/>
          <pc:sldMk cId="686661436" sldId="919"/>
        </pc:sldMkLst>
      </pc:sldChg>
      <pc:sldChg chg="del">
        <pc:chgData name="Yu, Haiwang" userId="e909e5e1-c603-48ba-8102-08e617912582" providerId="ADAL" clId="{C3E2AF80-EE46-7648-82D8-C5567DBF2043}" dt="2023-05-15T20:14:55.500" v="3108" actId="2696"/>
        <pc:sldMkLst>
          <pc:docMk/>
          <pc:sldMk cId="2088812111" sldId="920"/>
        </pc:sldMkLst>
      </pc:sldChg>
      <pc:sldChg chg="del">
        <pc:chgData name="Yu, Haiwang" userId="e909e5e1-c603-48ba-8102-08e617912582" providerId="ADAL" clId="{C3E2AF80-EE46-7648-82D8-C5567DBF2043}" dt="2023-05-15T20:14:55.538" v="3139" actId="2696"/>
        <pc:sldMkLst>
          <pc:docMk/>
          <pc:sldMk cId="1808172575" sldId="921"/>
        </pc:sldMkLst>
      </pc:sldChg>
      <pc:sldChg chg="del">
        <pc:chgData name="Yu, Haiwang" userId="e909e5e1-c603-48ba-8102-08e617912582" providerId="ADAL" clId="{C3E2AF80-EE46-7648-82D8-C5567DBF2043}" dt="2023-05-15T20:14:55.502" v="3109" actId="2696"/>
        <pc:sldMkLst>
          <pc:docMk/>
          <pc:sldMk cId="1989515889" sldId="922"/>
        </pc:sldMkLst>
      </pc:sldChg>
      <pc:sldChg chg="del">
        <pc:chgData name="Yu, Haiwang" userId="e909e5e1-c603-48ba-8102-08e617912582" providerId="ADAL" clId="{C3E2AF80-EE46-7648-82D8-C5567DBF2043}" dt="2023-05-15T20:14:55.558" v="3165" actId="2696"/>
        <pc:sldMkLst>
          <pc:docMk/>
          <pc:sldMk cId="2216560261" sldId="923"/>
        </pc:sldMkLst>
      </pc:sldChg>
      <pc:sldChg chg="del">
        <pc:chgData name="Yu, Haiwang" userId="e909e5e1-c603-48ba-8102-08e617912582" providerId="ADAL" clId="{C3E2AF80-EE46-7648-82D8-C5567DBF2043}" dt="2023-05-15T20:14:55.536" v="3137" actId="2696"/>
        <pc:sldMkLst>
          <pc:docMk/>
          <pc:sldMk cId="2255029971" sldId="924"/>
        </pc:sldMkLst>
      </pc:sldChg>
      <pc:sldChg chg="del">
        <pc:chgData name="Yu, Haiwang" userId="e909e5e1-c603-48ba-8102-08e617912582" providerId="ADAL" clId="{C3E2AF80-EE46-7648-82D8-C5567DBF2043}" dt="2023-05-15T20:14:55.559" v="3167" actId="2696"/>
        <pc:sldMkLst>
          <pc:docMk/>
          <pc:sldMk cId="205575456" sldId="925"/>
        </pc:sldMkLst>
      </pc:sldChg>
      <pc:sldChg chg="del">
        <pc:chgData name="Yu, Haiwang" userId="e909e5e1-c603-48ba-8102-08e617912582" providerId="ADAL" clId="{C3E2AF80-EE46-7648-82D8-C5567DBF2043}" dt="2023-05-15T20:14:55.540" v="3141" actId="2696"/>
        <pc:sldMkLst>
          <pc:docMk/>
          <pc:sldMk cId="226048154" sldId="926"/>
        </pc:sldMkLst>
      </pc:sldChg>
      <pc:sldChg chg="del">
        <pc:chgData name="Yu, Haiwang" userId="e909e5e1-c603-48ba-8102-08e617912582" providerId="ADAL" clId="{C3E2AF80-EE46-7648-82D8-C5567DBF2043}" dt="2023-05-15T20:14:55.511" v="3115" actId="2696"/>
        <pc:sldMkLst>
          <pc:docMk/>
          <pc:sldMk cId="3241315709" sldId="927"/>
        </pc:sldMkLst>
      </pc:sldChg>
      <pc:sldChg chg="del">
        <pc:chgData name="Yu, Haiwang" userId="e909e5e1-c603-48ba-8102-08e617912582" providerId="ADAL" clId="{C3E2AF80-EE46-7648-82D8-C5567DBF2043}" dt="2023-05-15T20:14:55.491" v="3103" actId="2696"/>
        <pc:sldMkLst>
          <pc:docMk/>
          <pc:sldMk cId="319885388" sldId="928"/>
        </pc:sldMkLst>
      </pc:sldChg>
      <pc:sldChg chg="del">
        <pc:chgData name="Yu, Haiwang" userId="e909e5e1-c603-48ba-8102-08e617912582" providerId="ADAL" clId="{C3E2AF80-EE46-7648-82D8-C5567DBF2043}" dt="2023-05-15T20:14:55.526" v="3127" actId="2696"/>
        <pc:sldMkLst>
          <pc:docMk/>
          <pc:sldMk cId="3818000634" sldId="929"/>
        </pc:sldMkLst>
      </pc:sldChg>
      <pc:sldChg chg="del">
        <pc:chgData name="Yu, Haiwang" userId="e909e5e1-c603-48ba-8102-08e617912582" providerId="ADAL" clId="{C3E2AF80-EE46-7648-82D8-C5567DBF2043}" dt="2023-05-15T20:14:55.534" v="3134" actId="2696"/>
        <pc:sldMkLst>
          <pc:docMk/>
          <pc:sldMk cId="205564987" sldId="930"/>
        </pc:sldMkLst>
      </pc:sldChg>
      <pc:sldChg chg="addSp delSp modSp new del mod">
        <pc:chgData name="Yu, Haiwang" userId="e909e5e1-c603-48ba-8102-08e617912582" providerId="ADAL" clId="{C3E2AF80-EE46-7648-82D8-C5567DBF2043}" dt="2023-05-15T20:14:55.564" v="3176" actId="2696"/>
        <pc:sldMkLst>
          <pc:docMk/>
          <pc:sldMk cId="2591464392" sldId="931"/>
        </pc:sldMkLst>
        <pc:spChg chg="add del mod">
          <ac:chgData name="Yu, Haiwang" userId="e909e5e1-c603-48ba-8102-08e617912582" providerId="ADAL" clId="{C3E2AF80-EE46-7648-82D8-C5567DBF2043}" dt="2023-05-02T16:48:52.837" v="5" actId="478"/>
          <ac:spMkLst>
            <pc:docMk/>
            <pc:sldMk cId="2591464392" sldId="931"/>
            <ac:spMk id="6" creationId="{E9335435-7CB0-1CD3-7F7B-ABCA6DC7499D}"/>
          </ac:spMkLst>
        </pc:spChg>
        <pc:picChg chg="add mod">
          <ac:chgData name="Yu, Haiwang" userId="e909e5e1-c603-48ba-8102-08e617912582" providerId="ADAL" clId="{C3E2AF80-EE46-7648-82D8-C5567DBF2043}" dt="2023-05-02T16:48:50.734" v="3" actId="962"/>
          <ac:picMkLst>
            <pc:docMk/>
            <pc:sldMk cId="2591464392" sldId="931"/>
            <ac:picMk id="5" creationId="{32B7D809-B035-7802-D306-A7E238069AB3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61" v="3171" actId="2696"/>
        <pc:sldMkLst>
          <pc:docMk/>
          <pc:sldMk cId="287428203" sldId="932"/>
        </pc:sldMkLst>
        <pc:spChg chg="mod">
          <ac:chgData name="Yu, Haiwang" userId="e909e5e1-c603-48ba-8102-08e617912582" providerId="ADAL" clId="{C3E2AF80-EE46-7648-82D8-C5567DBF2043}" dt="2023-05-04T13:12:15.807" v="20" actId="20577"/>
          <ac:spMkLst>
            <pc:docMk/>
            <pc:sldMk cId="287428203" sldId="932"/>
            <ac:spMk id="2" creationId="{BE28BCE2-1553-9288-B7C6-8FF1BE8CCCF0}"/>
          </ac:spMkLst>
        </pc:spChg>
        <pc:picChg chg="add mod">
          <ac:chgData name="Yu, Haiwang" userId="e909e5e1-c603-48ba-8102-08e617912582" providerId="ADAL" clId="{C3E2AF80-EE46-7648-82D8-C5567DBF2043}" dt="2023-05-04T00:14:22.902" v="11" actId="14100"/>
          <ac:picMkLst>
            <pc:docMk/>
            <pc:sldMk cId="287428203" sldId="932"/>
            <ac:picMk id="5" creationId="{65A5CF14-B67D-5AE3-213B-4CD5B1240FD7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42" v="3144" actId="2696"/>
        <pc:sldMkLst>
          <pc:docMk/>
          <pc:sldMk cId="3495774601" sldId="933"/>
        </pc:sldMkLst>
        <pc:spChg chg="add mod">
          <ac:chgData name="Yu, Haiwang" userId="e909e5e1-c603-48ba-8102-08e617912582" providerId="ADAL" clId="{C3E2AF80-EE46-7648-82D8-C5567DBF2043}" dt="2023-05-04T14:58:57.695" v="42" actId="20577"/>
          <ac:spMkLst>
            <pc:docMk/>
            <pc:sldMk cId="3495774601" sldId="933"/>
            <ac:spMk id="4" creationId="{C8C17EA1-20D3-335E-7F0F-2EC8A7FF0623}"/>
          </ac:spMkLst>
        </pc:spChg>
        <pc:spChg chg="add del mod">
          <ac:chgData name="Yu, Haiwang" userId="e909e5e1-c603-48ba-8102-08e617912582" providerId="ADAL" clId="{C3E2AF80-EE46-7648-82D8-C5567DBF2043}" dt="2023-05-04T16:37:40.859" v="49" actId="478"/>
          <ac:spMkLst>
            <pc:docMk/>
            <pc:sldMk cId="3495774601" sldId="933"/>
            <ac:spMk id="5" creationId="{7C324A95-F6B8-2862-9BCA-3195BE447897}"/>
          </ac:spMkLst>
        </pc:spChg>
        <pc:spChg chg="add del mod">
          <ac:chgData name="Yu, Haiwang" userId="e909e5e1-c603-48ba-8102-08e617912582" providerId="ADAL" clId="{C3E2AF80-EE46-7648-82D8-C5567DBF2043}" dt="2023-05-04T16:37:40.859" v="49" actId="478"/>
          <ac:spMkLst>
            <pc:docMk/>
            <pc:sldMk cId="3495774601" sldId="933"/>
            <ac:spMk id="6" creationId="{5FC0C517-78A4-2E1D-D943-B08B74AE7C27}"/>
          </ac:spMkLst>
        </pc:spChg>
        <pc:spChg chg="add del mod">
          <ac:chgData name="Yu, Haiwang" userId="e909e5e1-c603-48ba-8102-08e617912582" providerId="ADAL" clId="{C3E2AF80-EE46-7648-82D8-C5567DBF2043}" dt="2023-05-04T16:37:40.859" v="49" actId="478"/>
          <ac:spMkLst>
            <pc:docMk/>
            <pc:sldMk cId="3495774601" sldId="933"/>
            <ac:spMk id="7" creationId="{45A2540B-BD12-7A96-E527-B426A15D41FB}"/>
          </ac:spMkLst>
        </pc:spChg>
        <pc:spChg chg="add mod">
          <ac:chgData name="Yu, Haiwang" userId="e909e5e1-c603-48ba-8102-08e617912582" providerId="ADAL" clId="{C3E2AF80-EE46-7648-82D8-C5567DBF2043}" dt="2023-05-04T16:38:46.499" v="87" actId="20577"/>
          <ac:spMkLst>
            <pc:docMk/>
            <pc:sldMk cId="3495774601" sldId="933"/>
            <ac:spMk id="8" creationId="{59250941-6A2D-7AB7-7ABA-46136BC8BC4E}"/>
          </ac:spMkLst>
        </pc:spChg>
      </pc:sldChg>
      <pc:sldChg chg="addSp delSp modSp new del mod">
        <pc:chgData name="Yu, Haiwang" userId="e909e5e1-c603-48ba-8102-08e617912582" providerId="ADAL" clId="{C3E2AF80-EE46-7648-82D8-C5567DBF2043}" dt="2023-05-08T20:58:45.033" v="93" actId="2696"/>
        <pc:sldMkLst>
          <pc:docMk/>
          <pc:sldMk cId="1609351150" sldId="934"/>
        </pc:sldMkLst>
        <pc:picChg chg="add del mod">
          <ac:chgData name="Yu, Haiwang" userId="e909e5e1-c603-48ba-8102-08e617912582" providerId="ADAL" clId="{C3E2AF80-EE46-7648-82D8-C5567DBF2043}" dt="2023-05-08T20:58:42.962" v="91" actId="21"/>
          <ac:picMkLst>
            <pc:docMk/>
            <pc:sldMk cId="1609351150" sldId="934"/>
            <ac:picMk id="7" creationId="{9ECA4B95-1CFC-F1F3-114B-3322A0D7B9D9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15" v="3118" actId="2696"/>
        <pc:sldMkLst>
          <pc:docMk/>
          <pc:sldMk cId="496840975" sldId="935"/>
        </pc:sldMkLst>
        <pc:picChg chg="add mod">
          <ac:chgData name="Yu, Haiwang" userId="e909e5e1-c603-48ba-8102-08e617912582" providerId="ADAL" clId="{C3E2AF80-EE46-7648-82D8-C5567DBF2043}" dt="2023-05-08T20:58:54.297" v="96" actId="1076"/>
          <ac:picMkLst>
            <pc:docMk/>
            <pc:sldMk cId="496840975" sldId="935"/>
            <ac:picMk id="4" creationId="{C8870FE7-38FD-EDA6-B290-F530D5FF6630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41" v="3142" actId="2696"/>
        <pc:sldMkLst>
          <pc:docMk/>
          <pc:sldMk cId="3439188237" sldId="936"/>
        </pc:sldMkLst>
        <pc:picChg chg="add del mod">
          <ac:chgData name="Yu, Haiwang" userId="e909e5e1-c603-48ba-8102-08e617912582" providerId="ADAL" clId="{C3E2AF80-EE46-7648-82D8-C5567DBF2043}" dt="2023-05-09T02:54:00.882" v="113" actId="478"/>
          <ac:picMkLst>
            <pc:docMk/>
            <pc:sldMk cId="3439188237" sldId="936"/>
            <ac:picMk id="5" creationId="{EA1984ED-F762-1432-B160-B5501D1A4E3D}"/>
          </ac:picMkLst>
        </pc:picChg>
        <pc:picChg chg="add mod">
          <ac:chgData name="Yu, Haiwang" userId="e909e5e1-c603-48ba-8102-08e617912582" providerId="ADAL" clId="{C3E2AF80-EE46-7648-82D8-C5567DBF2043}" dt="2023-05-09T02:54:13.867" v="118"/>
          <ac:picMkLst>
            <pc:docMk/>
            <pc:sldMk cId="3439188237" sldId="936"/>
            <ac:picMk id="6" creationId="{A4712D51-5247-C0FD-E294-AFB571D75F1A}"/>
          </ac:picMkLst>
        </pc:picChg>
        <pc:picChg chg="add del mod">
          <ac:chgData name="Yu, Haiwang" userId="e909e5e1-c603-48ba-8102-08e617912582" providerId="ADAL" clId="{C3E2AF80-EE46-7648-82D8-C5567DBF2043}" dt="2023-05-09T02:54:52.416" v="123" actId="21"/>
          <ac:picMkLst>
            <pc:docMk/>
            <pc:sldMk cId="3439188237" sldId="936"/>
            <ac:picMk id="8" creationId="{991B74B5-9C3A-05E7-1DE1-9AADA7BE3A0B}"/>
          </ac:picMkLst>
        </pc:picChg>
        <pc:picChg chg="add del mod">
          <ac:chgData name="Yu, Haiwang" userId="e909e5e1-c603-48ba-8102-08e617912582" providerId="ADAL" clId="{C3E2AF80-EE46-7648-82D8-C5567DBF2043}" dt="2023-05-09T03:42:56.135" v="133" actId="21"/>
          <ac:picMkLst>
            <pc:docMk/>
            <pc:sldMk cId="3439188237" sldId="936"/>
            <ac:picMk id="10" creationId="{9978A6A9-4948-1164-827E-4BB21C861065}"/>
          </ac:picMkLst>
        </pc:picChg>
      </pc:sldChg>
      <pc:sldChg chg="addSp delSp modSp new del mod ord">
        <pc:chgData name="Yu, Haiwang" userId="e909e5e1-c603-48ba-8102-08e617912582" providerId="ADAL" clId="{C3E2AF80-EE46-7648-82D8-C5567DBF2043}" dt="2023-05-15T20:14:55.493" v="3104" actId="2696"/>
        <pc:sldMkLst>
          <pc:docMk/>
          <pc:sldMk cId="523396288" sldId="937"/>
        </pc:sldMkLst>
        <pc:picChg chg="add mod">
          <ac:chgData name="Yu, Haiwang" userId="e909e5e1-c603-48ba-8102-08e617912582" providerId="ADAL" clId="{C3E2AF80-EE46-7648-82D8-C5567DBF2043}" dt="2023-05-09T02:53:46.763" v="112" actId="166"/>
          <ac:picMkLst>
            <pc:docMk/>
            <pc:sldMk cId="523396288" sldId="937"/>
            <ac:picMk id="5" creationId="{6AAD349B-9E52-5AF9-4BE7-AC64CF3D554E}"/>
          </ac:picMkLst>
        </pc:picChg>
        <pc:picChg chg="add del mod">
          <ac:chgData name="Yu, Haiwang" userId="e909e5e1-c603-48ba-8102-08e617912582" providerId="ADAL" clId="{C3E2AF80-EE46-7648-82D8-C5567DBF2043}" dt="2023-05-09T02:53:43.036" v="111" actId="478"/>
          <ac:picMkLst>
            <pc:docMk/>
            <pc:sldMk cId="523396288" sldId="937"/>
            <ac:picMk id="7" creationId="{12DC8C62-DA78-8F7F-A107-88952EDDB4DC}"/>
          </ac:picMkLst>
        </pc:picChg>
        <pc:picChg chg="add del mod">
          <ac:chgData name="Yu, Haiwang" userId="e909e5e1-c603-48ba-8102-08e617912582" providerId="ADAL" clId="{C3E2AF80-EE46-7648-82D8-C5567DBF2043}" dt="2023-05-09T02:54:12.579" v="117" actId="21"/>
          <ac:picMkLst>
            <pc:docMk/>
            <pc:sldMk cId="523396288" sldId="937"/>
            <ac:picMk id="9" creationId="{E7126A62-0F50-9A82-1F7E-10CD8655B859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27" v="3128" actId="2696"/>
        <pc:sldMkLst>
          <pc:docMk/>
          <pc:sldMk cId="4219211594" sldId="938"/>
        </pc:sldMkLst>
        <pc:picChg chg="add mod">
          <ac:chgData name="Yu, Haiwang" userId="e909e5e1-c603-48ba-8102-08e617912582" providerId="ADAL" clId="{C3E2AF80-EE46-7648-82D8-C5567DBF2043}" dt="2023-05-09T02:54:58.732" v="126" actId="14100"/>
          <ac:picMkLst>
            <pc:docMk/>
            <pc:sldMk cId="4219211594" sldId="938"/>
            <ac:picMk id="4" creationId="{D708A661-18AC-FC5A-3DDB-4E050541A69E}"/>
          </ac:picMkLst>
        </pc:picChg>
        <pc:picChg chg="add del mod">
          <ac:chgData name="Yu, Haiwang" userId="e909e5e1-c603-48ba-8102-08e617912582" providerId="ADAL" clId="{C3E2AF80-EE46-7648-82D8-C5567DBF2043}" dt="2023-05-09T03:43:01.068" v="136" actId="21"/>
          <ac:picMkLst>
            <pc:docMk/>
            <pc:sldMk cId="4219211594" sldId="938"/>
            <ac:picMk id="5" creationId="{6F96FB35-C522-2E7E-0AED-36EB3A5C9B22}"/>
          </ac:picMkLst>
        </pc:picChg>
      </pc:sldChg>
      <pc:sldChg chg="addSp modSp new del mod ord">
        <pc:chgData name="Yu, Haiwang" userId="e909e5e1-c603-48ba-8102-08e617912582" providerId="ADAL" clId="{C3E2AF80-EE46-7648-82D8-C5567DBF2043}" dt="2023-05-15T20:14:55.564" v="3177" actId="2696"/>
        <pc:sldMkLst>
          <pc:docMk/>
          <pc:sldMk cId="2487569257" sldId="939"/>
        </pc:sldMkLst>
        <pc:picChg chg="add mod">
          <ac:chgData name="Yu, Haiwang" userId="e909e5e1-c603-48ba-8102-08e617912582" providerId="ADAL" clId="{C3E2AF80-EE46-7648-82D8-C5567DBF2043}" dt="2023-05-09T02:59:56.161" v="129" actId="27614"/>
          <ac:picMkLst>
            <pc:docMk/>
            <pc:sldMk cId="2487569257" sldId="939"/>
            <ac:picMk id="5" creationId="{D071403B-6313-ED26-9A74-011360ECAC80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05" v="3111" actId="2696"/>
        <pc:sldMkLst>
          <pc:docMk/>
          <pc:sldMk cId="845155777" sldId="940"/>
        </pc:sldMkLst>
        <pc:spChg chg="add mod">
          <ac:chgData name="Yu, Haiwang" userId="e909e5e1-c603-48ba-8102-08e617912582" providerId="ADAL" clId="{C3E2AF80-EE46-7648-82D8-C5567DBF2043}" dt="2023-05-09T03:58:06.240" v="185" actId="20577"/>
          <ac:spMkLst>
            <pc:docMk/>
            <pc:sldMk cId="845155777" sldId="940"/>
            <ac:spMk id="7" creationId="{103BF2CC-92BA-BCB5-C7D5-BD1CA89BB1E8}"/>
          </ac:spMkLst>
        </pc:spChg>
        <pc:spChg chg="add mod">
          <ac:chgData name="Yu, Haiwang" userId="e909e5e1-c603-48ba-8102-08e617912582" providerId="ADAL" clId="{C3E2AF80-EE46-7648-82D8-C5567DBF2043}" dt="2023-05-09T03:58:36.996" v="213" actId="1076"/>
          <ac:spMkLst>
            <pc:docMk/>
            <pc:sldMk cId="845155777" sldId="940"/>
            <ac:spMk id="10" creationId="{2308DC5C-6ED3-A2BA-8C0B-B715E01F3272}"/>
          </ac:spMkLst>
        </pc:spChg>
        <pc:picChg chg="add mod">
          <ac:chgData name="Yu, Haiwang" userId="e909e5e1-c603-48ba-8102-08e617912582" providerId="ADAL" clId="{C3E2AF80-EE46-7648-82D8-C5567DBF2043}" dt="2023-05-09T03:57:46.108" v="144" actId="1076"/>
          <ac:picMkLst>
            <pc:docMk/>
            <pc:sldMk cId="845155777" sldId="940"/>
            <ac:picMk id="4" creationId="{79472512-D82D-94C9-C314-108FB72C15CD}"/>
          </ac:picMkLst>
        </pc:picChg>
        <pc:picChg chg="add mod">
          <ac:chgData name="Yu, Haiwang" userId="e909e5e1-c603-48ba-8102-08e617912582" providerId="ADAL" clId="{C3E2AF80-EE46-7648-82D8-C5567DBF2043}" dt="2023-05-09T03:58:09.487" v="186" actId="1076"/>
          <ac:picMkLst>
            <pc:docMk/>
            <pc:sldMk cId="845155777" sldId="940"/>
            <ac:picMk id="6" creationId="{7BC4657A-4BE3-A6BE-0404-7B2E2FD8054A}"/>
          </ac:picMkLst>
        </pc:picChg>
        <pc:picChg chg="add mod">
          <ac:chgData name="Yu, Haiwang" userId="e909e5e1-c603-48ba-8102-08e617912582" providerId="ADAL" clId="{C3E2AF80-EE46-7648-82D8-C5567DBF2043}" dt="2023-05-09T03:58:23.985" v="188" actId="1076"/>
          <ac:picMkLst>
            <pc:docMk/>
            <pc:sldMk cId="845155777" sldId="940"/>
            <ac:picMk id="9" creationId="{17DA76FA-3F7A-CEF3-E765-85284D0430F7}"/>
          </ac:picMkLst>
        </pc:picChg>
        <pc:picChg chg="add del mod">
          <ac:chgData name="Yu, Haiwang" userId="e909e5e1-c603-48ba-8102-08e617912582" providerId="ADAL" clId="{C3E2AF80-EE46-7648-82D8-C5567DBF2043}" dt="2023-05-09T04:14:59.464" v="215" actId="21"/>
          <ac:picMkLst>
            <pc:docMk/>
            <pc:sldMk cId="845155777" sldId="940"/>
            <ac:picMk id="12" creationId="{4FC1874A-958B-D79E-5D65-0EF418E73B68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22" v="3124" actId="2696"/>
        <pc:sldMkLst>
          <pc:docMk/>
          <pc:sldMk cId="173637689" sldId="941"/>
        </pc:sldMkLst>
        <pc:spChg chg="add mod">
          <ac:chgData name="Yu, Haiwang" userId="e909e5e1-c603-48ba-8102-08e617912582" providerId="ADAL" clId="{C3E2AF80-EE46-7648-82D8-C5567DBF2043}" dt="2023-05-09T04:30:26.398" v="263" actId="1076"/>
          <ac:spMkLst>
            <pc:docMk/>
            <pc:sldMk cId="173637689" sldId="941"/>
            <ac:spMk id="7" creationId="{09D202D1-ACA0-4D59-982D-6507AAE199B3}"/>
          </ac:spMkLst>
        </pc:spChg>
        <pc:spChg chg="add mod">
          <ac:chgData name="Yu, Haiwang" userId="e909e5e1-c603-48ba-8102-08e617912582" providerId="ADAL" clId="{C3E2AF80-EE46-7648-82D8-C5567DBF2043}" dt="2023-05-09T04:30:40.466" v="269" actId="14100"/>
          <ac:spMkLst>
            <pc:docMk/>
            <pc:sldMk cId="173637689" sldId="941"/>
            <ac:spMk id="10" creationId="{1C5C022F-4EF4-C5F0-EFBF-F224215D6F80}"/>
          </ac:spMkLst>
        </pc:spChg>
        <pc:spChg chg="add mod">
          <ac:chgData name="Yu, Haiwang" userId="e909e5e1-c603-48ba-8102-08e617912582" providerId="ADAL" clId="{C3E2AF80-EE46-7648-82D8-C5567DBF2043}" dt="2023-05-09T04:30:48.349" v="272" actId="14100"/>
          <ac:spMkLst>
            <pc:docMk/>
            <pc:sldMk cId="173637689" sldId="941"/>
            <ac:spMk id="11" creationId="{F55EE2B8-BE7E-EE7B-33AB-B33F4CDC0248}"/>
          </ac:spMkLst>
        </pc:spChg>
        <pc:picChg chg="add del mod">
          <ac:chgData name="Yu, Haiwang" userId="e909e5e1-c603-48ba-8102-08e617912582" providerId="ADAL" clId="{C3E2AF80-EE46-7648-82D8-C5567DBF2043}" dt="2023-05-09T04:26:11.472" v="257" actId="478"/>
          <ac:picMkLst>
            <pc:docMk/>
            <pc:sldMk cId="173637689" sldId="941"/>
            <ac:picMk id="4" creationId="{E2660433-E692-7C63-DAEC-F5A64333041A}"/>
          </ac:picMkLst>
        </pc:picChg>
        <pc:picChg chg="add del mod">
          <ac:chgData name="Yu, Haiwang" userId="e909e5e1-c603-48ba-8102-08e617912582" providerId="ADAL" clId="{C3E2AF80-EE46-7648-82D8-C5567DBF2043}" dt="2023-05-09T13:40:59.636" v="274" actId="21"/>
          <ac:picMkLst>
            <pc:docMk/>
            <pc:sldMk cId="173637689" sldId="941"/>
            <ac:picMk id="5" creationId="{51EBA868-067E-C673-B34E-544BC1AAC9AA}"/>
          </ac:picMkLst>
        </pc:picChg>
        <pc:picChg chg="add del mod">
          <ac:chgData name="Yu, Haiwang" userId="e909e5e1-c603-48ba-8102-08e617912582" providerId="ADAL" clId="{C3E2AF80-EE46-7648-82D8-C5567DBF2043}" dt="2023-05-09T04:26:11.472" v="257" actId="478"/>
          <ac:picMkLst>
            <pc:docMk/>
            <pc:sldMk cId="173637689" sldId="941"/>
            <ac:picMk id="6" creationId="{FA3BB40F-2483-B126-A41B-C7EE6EEFE90B}"/>
          </ac:picMkLst>
        </pc:picChg>
        <pc:picChg chg="add mod">
          <ac:chgData name="Yu, Haiwang" userId="e909e5e1-c603-48ba-8102-08e617912582" providerId="ADAL" clId="{C3E2AF80-EE46-7648-82D8-C5567DBF2043}" dt="2023-05-09T04:30:27.214" v="264" actId="1076"/>
          <ac:picMkLst>
            <pc:docMk/>
            <pc:sldMk cId="173637689" sldId="941"/>
            <ac:picMk id="9" creationId="{ADB5C1BE-4566-FF87-02EB-E06063FB34B0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30" v="3132" actId="2696"/>
        <pc:sldMkLst>
          <pc:docMk/>
          <pc:sldMk cId="2058948858" sldId="942"/>
        </pc:sldMkLst>
        <pc:spChg chg="add mod">
          <ac:chgData name="Yu, Haiwang" userId="e909e5e1-c603-48ba-8102-08e617912582" providerId="ADAL" clId="{C3E2AF80-EE46-7648-82D8-C5567DBF2043}" dt="2023-05-09T13:42:05.456" v="333" actId="20577"/>
          <ac:spMkLst>
            <pc:docMk/>
            <pc:sldMk cId="2058948858" sldId="942"/>
            <ac:spMk id="5" creationId="{61793A30-5020-7163-B3D2-E2E51A2AEDE0}"/>
          </ac:spMkLst>
        </pc:spChg>
        <pc:picChg chg="add mod">
          <ac:chgData name="Yu, Haiwang" userId="e909e5e1-c603-48ba-8102-08e617912582" providerId="ADAL" clId="{C3E2AF80-EE46-7648-82D8-C5567DBF2043}" dt="2023-05-09T13:41:05.211" v="278" actId="1076"/>
          <ac:picMkLst>
            <pc:docMk/>
            <pc:sldMk cId="2058948858" sldId="942"/>
            <ac:picMk id="4" creationId="{6623A12C-32C7-3937-9F81-673C3BBFAABC}"/>
          </ac:picMkLst>
        </pc:picChg>
        <pc:picChg chg="add del mod">
          <ac:chgData name="Yu, Haiwang" userId="e909e5e1-c603-48ba-8102-08e617912582" providerId="ADAL" clId="{C3E2AF80-EE46-7648-82D8-C5567DBF2043}" dt="2023-05-09T13:52:09.787" v="335" actId="21"/>
          <ac:picMkLst>
            <pc:docMk/>
            <pc:sldMk cId="2058948858" sldId="942"/>
            <ac:picMk id="7" creationId="{8E982328-4E95-3F20-6991-2D0B8B256B21}"/>
          </ac:picMkLst>
        </pc:picChg>
      </pc:sldChg>
      <pc:sldChg chg="addSp modSp new del mod ord">
        <pc:chgData name="Yu, Haiwang" userId="e909e5e1-c603-48ba-8102-08e617912582" providerId="ADAL" clId="{C3E2AF80-EE46-7648-82D8-C5567DBF2043}" dt="2023-05-15T20:14:55.550" v="3152" actId="2696"/>
        <pc:sldMkLst>
          <pc:docMk/>
          <pc:sldMk cId="2962073183" sldId="943"/>
        </pc:sldMkLst>
        <pc:spChg chg="mod">
          <ac:chgData name="Yu, Haiwang" userId="e909e5e1-c603-48ba-8102-08e617912582" providerId="ADAL" clId="{C3E2AF80-EE46-7648-82D8-C5567DBF2043}" dt="2023-05-11T13:34:59.223" v="2189" actId="20577"/>
          <ac:spMkLst>
            <pc:docMk/>
            <pc:sldMk cId="2962073183" sldId="943"/>
            <ac:spMk id="2" creationId="{25027D65-1805-67AD-1CBF-094E2995BB66}"/>
          </ac:spMkLst>
        </pc:spChg>
        <pc:spChg chg="add mod">
          <ac:chgData name="Yu, Haiwang" userId="e909e5e1-c603-48ba-8102-08e617912582" providerId="ADAL" clId="{C3E2AF80-EE46-7648-82D8-C5567DBF2043}" dt="2023-05-11T13:36:42.607" v="2194" actId="1076"/>
          <ac:spMkLst>
            <pc:docMk/>
            <pc:sldMk cId="2962073183" sldId="943"/>
            <ac:spMk id="6" creationId="{6C155670-D75A-A744-A5DB-CCFCF7C88EA3}"/>
          </ac:spMkLst>
        </pc:spChg>
        <pc:picChg chg="add mod">
          <ac:chgData name="Yu, Haiwang" userId="e909e5e1-c603-48ba-8102-08e617912582" providerId="ADAL" clId="{C3E2AF80-EE46-7648-82D8-C5567DBF2043}" dt="2023-05-11T13:36:42.607" v="2194" actId="1076"/>
          <ac:picMkLst>
            <pc:docMk/>
            <pc:sldMk cId="2962073183" sldId="943"/>
            <ac:picMk id="5" creationId="{2CD5D154-A410-AB32-9AD0-036A10B55706}"/>
          </ac:picMkLst>
        </pc:picChg>
        <pc:picChg chg="add mod">
          <ac:chgData name="Yu, Haiwang" userId="e909e5e1-c603-48ba-8102-08e617912582" providerId="ADAL" clId="{C3E2AF80-EE46-7648-82D8-C5567DBF2043}" dt="2023-05-11T13:37:05.025" v="2197" actId="1076"/>
          <ac:picMkLst>
            <pc:docMk/>
            <pc:sldMk cId="2962073183" sldId="943"/>
            <ac:picMk id="7" creationId="{E8948373-2934-60C9-7BBA-0707FE91AB39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52" v="3156" actId="2696"/>
        <pc:sldMkLst>
          <pc:docMk/>
          <pc:sldMk cId="3246657353" sldId="944"/>
        </pc:sldMkLst>
        <pc:spChg chg="mod">
          <ac:chgData name="Yu, Haiwang" userId="e909e5e1-c603-48ba-8102-08e617912582" providerId="ADAL" clId="{C3E2AF80-EE46-7648-82D8-C5567DBF2043}" dt="2023-05-09T14:06:33.560" v="367"/>
          <ac:spMkLst>
            <pc:docMk/>
            <pc:sldMk cId="3246657353" sldId="944"/>
            <ac:spMk id="2" creationId="{0B0AC7B6-5C30-1D11-C4B5-3B74D4BAD5FB}"/>
          </ac:spMkLst>
        </pc:spChg>
        <pc:picChg chg="add mod">
          <ac:chgData name="Yu, Haiwang" userId="e909e5e1-c603-48ba-8102-08e617912582" providerId="ADAL" clId="{C3E2AF80-EE46-7648-82D8-C5567DBF2043}" dt="2023-05-09T13:52:12.077" v="337"/>
          <ac:picMkLst>
            <pc:docMk/>
            <pc:sldMk cId="3246657353" sldId="944"/>
            <ac:picMk id="4" creationId="{94811DE8-1A97-39EB-6D06-5928F558DEA9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17" v="3120" actId="2696"/>
        <pc:sldMkLst>
          <pc:docMk/>
          <pc:sldMk cId="3460761040" sldId="945"/>
        </pc:sldMkLst>
        <pc:spChg chg="mod">
          <ac:chgData name="Yu, Haiwang" userId="e909e5e1-c603-48ba-8102-08e617912582" providerId="ADAL" clId="{C3E2AF80-EE46-7648-82D8-C5567DBF2043}" dt="2023-05-09T14:06:25.093" v="366" actId="20577"/>
          <ac:spMkLst>
            <pc:docMk/>
            <pc:sldMk cId="3460761040" sldId="945"/>
            <ac:spMk id="2" creationId="{5CFC7BB4-5B23-9028-E452-EB876BA3ECA7}"/>
          </ac:spMkLst>
        </pc:spChg>
        <pc:spChg chg="add mod">
          <ac:chgData name="Yu, Haiwang" userId="e909e5e1-c603-48ba-8102-08e617912582" providerId="ADAL" clId="{C3E2AF80-EE46-7648-82D8-C5567DBF2043}" dt="2023-05-09T14:06:15.107" v="350" actId="20577"/>
          <ac:spMkLst>
            <pc:docMk/>
            <pc:sldMk cId="3460761040" sldId="945"/>
            <ac:spMk id="4" creationId="{101ACF84-DB64-9996-333B-62F182471053}"/>
          </ac:spMkLst>
        </pc:spChg>
        <pc:picChg chg="add del mod">
          <ac:chgData name="Yu, Haiwang" userId="e909e5e1-c603-48ba-8102-08e617912582" providerId="ADAL" clId="{C3E2AF80-EE46-7648-82D8-C5567DBF2043}" dt="2023-05-09T14:35:07.856" v="369" actId="21"/>
          <ac:picMkLst>
            <pc:docMk/>
            <pc:sldMk cId="3460761040" sldId="945"/>
            <ac:picMk id="6" creationId="{78DDBEF3-BEF9-D649-2AF7-BD8D5C897DD8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07" v="3112" actId="2696"/>
        <pc:sldMkLst>
          <pc:docMk/>
          <pc:sldMk cId="2752213423" sldId="946"/>
        </pc:sldMkLst>
        <pc:spChg chg="add mod">
          <ac:chgData name="Yu, Haiwang" userId="e909e5e1-c603-48ba-8102-08e617912582" providerId="ADAL" clId="{C3E2AF80-EE46-7648-82D8-C5567DBF2043}" dt="2023-05-09T14:38:05.315" v="428" actId="1076"/>
          <ac:spMkLst>
            <pc:docMk/>
            <pc:sldMk cId="2752213423" sldId="946"/>
            <ac:spMk id="13" creationId="{B3537DFE-41C9-299A-A360-9E2F7721DFBE}"/>
          </ac:spMkLst>
        </pc:spChg>
        <pc:spChg chg="add mod">
          <ac:chgData name="Yu, Haiwang" userId="e909e5e1-c603-48ba-8102-08e617912582" providerId="ADAL" clId="{C3E2AF80-EE46-7648-82D8-C5567DBF2043}" dt="2023-05-09T14:38:00.038" v="427" actId="1076"/>
          <ac:spMkLst>
            <pc:docMk/>
            <pc:sldMk cId="2752213423" sldId="946"/>
            <ac:spMk id="14" creationId="{9A43D78D-18DE-362B-7BC6-C7AA0B71B06D}"/>
          </ac:spMkLst>
        </pc:spChg>
        <pc:picChg chg="add del mod">
          <ac:chgData name="Yu, Haiwang" userId="e909e5e1-c603-48ba-8102-08e617912582" providerId="ADAL" clId="{C3E2AF80-EE46-7648-82D8-C5567DBF2043}" dt="2023-05-09T14:36:10.342" v="386" actId="478"/>
          <ac:picMkLst>
            <pc:docMk/>
            <pc:sldMk cId="2752213423" sldId="946"/>
            <ac:picMk id="4" creationId="{C050EF30-9674-B530-9859-4DAE6EAA4CD2}"/>
          </ac:picMkLst>
        </pc:picChg>
        <pc:picChg chg="add del mod">
          <ac:chgData name="Yu, Haiwang" userId="e909e5e1-c603-48ba-8102-08e617912582" providerId="ADAL" clId="{C3E2AF80-EE46-7648-82D8-C5567DBF2043}" dt="2023-05-09T14:36:06.191" v="385" actId="478"/>
          <ac:picMkLst>
            <pc:docMk/>
            <pc:sldMk cId="2752213423" sldId="946"/>
            <ac:picMk id="6" creationId="{119B836E-08BF-24D8-59E3-C0F27FA2BBF7}"/>
          </ac:picMkLst>
        </pc:picChg>
        <pc:picChg chg="add mod">
          <ac:chgData name="Yu, Haiwang" userId="e909e5e1-c603-48ba-8102-08e617912582" providerId="ADAL" clId="{C3E2AF80-EE46-7648-82D8-C5567DBF2043}" dt="2023-05-09T14:37:27.008" v="416" actId="1035"/>
          <ac:picMkLst>
            <pc:docMk/>
            <pc:sldMk cId="2752213423" sldId="946"/>
            <ac:picMk id="10" creationId="{4D6C984D-7E2B-5E35-2AF8-7A3BB793FFAA}"/>
          </ac:picMkLst>
        </pc:picChg>
        <pc:picChg chg="add mod">
          <ac:chgData name="Yu, Haiwang" userId="e909e5e1-c603-48ba-8102-08e617912582" providerId="ADAL" clId="{C3E2AF80-EE46-7648-82D8-C5567DBF2043}" dt="2023-05-09T14:37:09.655" v="398" actId="1076"/>
          <ac:picMkLst>
            <pc:docMk/>
            <pc:sldMk cId="2752213423" sldId="946"/>
            <ac:picMk id="12" creationId="{0DB8095E-8B35-633C-BA88-728C72FE26C2}"/>
          </ac:picMkLst>
        </pc:picChg>
        <pc:cxnChg chg="add mod">
          <ac:chgData name="Yu, Haiwang" userId="e909e5e1-c603-48ba-8102-08e617912582" providerId="ADAL" clId="{C3E2AF80-EE46-7648-82D8-C5567DBF2043}" dt="2023-05-09T14:37:46.022" v="417" actId="1076"/>
          <ac:cxnSpMkLst>
            <pc:docMk/>
            <pc:sldMk cId="2752213423" sldId="946"/>
            <ac:cxnSpMk id="8" creationId="{97B3C91D-A9E3-814A-DD57-8CE9414DAB8C}"/>
          </ac:cxnSpMkLst>
        </pc:cxnChg>
      </pc:sldChg>
      <pc:sldChg chg="addSp modSp new del">
        <pc:chgData name="Yu, Haiwang" userId="e909e5e1-c603-48ba-8102-08e617912582" providerId="ADAL" clId="{C3E2AF80-EE46-7648-82D8-C5567DBF2043}" dt="2023-05-15T20:14:55.548" v="3149" actId="2696"/>
        <pc:sldMkLst>
          <pc:docMk/>
          <pc:sldMk cId="1015184672" sldId="947"/>
        </pc:sldMkLst>
        <pc:picChg chg="add mod">
          <ac:chgData name="Yu, Haiwang" userId="e909e5e1-c603-48ba-8102-08e617912582" providerId="ADAL" clId="{C3E2AF80-EE46-7648-82D8-C5567DBF2043}" dt="2023-05-09T14:41:43.797" v="430"/>
          <ac:picMkLst>
            <pc:docMk/>
            <pc:sldMk cId="1015184672" sldId="947"/>
            <ac:picMk id="5" creationId="{4898E981-DFD5-C0F5-2EB8-44FFBE940866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42" v="3143" actId="2696"/>
        <pc:sldMkLst>
          <pc:docMk/>
          <pc:sldMk cId="1863781948" sldId="948"/>
        </pc:sldMkLst>
        <pc:spChg chg="add mod">
          <ac:chgData name="Yu, Haiwang" userId="e909e5e1-c603-48ba-8102-08e617912582" providerId="ADAL" clId="{C3E2AF80-EE46-7648-82D8-C5567DBF2043}" dt="2023-05-09T15:57:02.570" v="465" actId="14100"/>
          <ac:spMkLst>
            <pc:docMk/>
            <pc:sldMk cId="1863781948" sldId="948"/>
            <ac:spMk id="9" creationId="{B68B4E99-89AA-D644-120A-4AA66D95BFFD}"/>
          </ac:spMkLst>
        </pc:spChg>
        <pc:spChg chg="add mod">
          <ac:chgData name="Yu, Haiwang" userId="e909e5e1-c603-48ba-8102-08e617912582" providerId="ADAL" clId="{C3E2AF80-EE46-7648-82D8-C5567DBF2043}" dt="2023-05-09T15:58:28.408" v="538" actId="14100"/>
          <ac:spMkLst>
            <pc:docMk/>
            <pc:sldMk cId="1863781948" sldId="948"/>
            <ac:spMk id="10" creationId="{E0E2F540-EE86-B009-F191-EC69769B59FF}"/>
          </ac:spMkLst>
        </pc:spChg>
        <pc:picChg chg="add mod">
          <ac:chgData name="Yu, Haiwang" userId="e909e5e1-c603-48ba-8102-08e617912582" providerId="ADAL" clId="{C3E2AF80-EE46-7648-82D8-C5567DBF2043}" dt="2023-05-09T15:53:20.338" v="436" actId="1076"/>
          <ac:picMkLst>
            <pc:docMk/>
            <pc:sldMk cId="1863781948" sldId="948"/>
            <ac:picMk id="5" creationId="{19156252-FE32-652A-897F-3FF993C70535}"/>
          </ac:picMkLst>
        </pc:picChg>
        <pc:picChg chg="add mod">
          <ac:chgData name="Yu, Haiwang" userId="e909e5e1-c603-48ba-8102-08e617912582" providerId="ADAL" clId="{C3E2AF80-EE46-7648-82D8-C5567DBF2043}" dt="2023-05-09T15:58:43.991" v="553" actId="1036"/>
          <ac:picMkLst>
            <pc:docMk/>
            <pc:sldMk cId="1863781948" sldId="948"/>
            <ac:picMk id="7" creationId="{D7FFFA1A-F1FC-8C3E-008A-C933822946CC}"/>
          </ac:picMkLst>
        </pc:picChg>
        <pc:cxnChg chg="add mod">
          <ac:chgData name="Yu, Haiwang" userId="e909e5e1-c603-48ba-8102-08e617912582" providerId="ADAL" clId="{C3E2AF80-EE46-7648-82D8-C5567DBF2043}" dt="2023-05-09T15:58:50.719" v="554" actId="1076"/>
          <ac:cxnSpMkLst>
            <pc:docMk/>
            <pc:sldMk cId="1863781948" sldId="948"/>
            <ac:cxnSpMk id="8" creationId="{9E469EFB-C702-AD2A-4716-8736D6DB268C}"/>
          </ac:cxnSpMkLst>
        </pc:cxnChg>
      </pc:sldChg>
      <pc:sldChg chg="addSp delSp modSp new del mod">
        <pc:chgData name="Yu, Haiwang" userId="e909e5e1-c603-48ba-8102-08e617912582" providerId="ADAL" clId="{C3E2AF80-EE46-7648-82D8-C5567DBF2043}" dt="2023-05-15T20:14:55.529" v="3131" actId="2696"/>
        <pc:sldMkLst>
          <pc:docMk/>
          <pc:sldMk cId="530091956" sldId="949"/>
        </pc:sldMkLst>
        <pc:spChg chg="mod">
          <ac:chgData name="Yu, Haiwang" userId="e909e5e1-c603-48ba-8102-08e617912582" providerId="ADAL" clId="{C3E2AF80-EE46-7648-82D8-C5567DBF2043}" dt="2023-05-09T16:02:04.919" v="566" actId="20577"/>
          <ac:spMkLst>
            <pc:docMk/>
            <pc:sldMk cId="530091956" sldId="949"/>
            <ac:spMk id="2" creationId="{A624C82B-182D-6B65-48AE-6618934CA00C}"/>
          </ac:spMkLst>
        </pc:spChg>
        <pc:spChg chg="add mod">
          <ac:chgData name="Yu, Haiwang" userId="e909e5e1-c603-48ba-8102-08e617912582" providerId="ADAL" clId="{C3E2AF80-EE46-7648-82D8-C5567DBF2043}" dt="2023-05-09T16:02:08.696" v="570" actId="20577"/>
          <ac:spMkLst>
            <pc:docMk/>
            <pc:sldMk cId="530091956" sldId="949"/>
            <ac:spMk id="6" creationId="{7B8BCC84-03C1-679A-E58D-60F114787458}"/>
          </ac:spMkLst>
        </pc:spChg>
        <pc:spChg chg="add mod">
          <ac:chgData name="Yu, Haiwang" userId="e909e5e1-c603-48ba-8102-08e617912582" providerId="ADAL" clId="{C3E2AF80-EE46-7648-82D8-C5567DBF2043}" dt="2023-05-09T16:04:10.231" v="583" actId="1076"/>
          <ac:spMkLst>
            <pc:docMk/>
            <pc:sldMk cId="530091956" sldId="949"/>
            <ac:spMk id="9" creationId="{D7EE1726-3FF4-177D-F398-0E262FCCF341}"/>
          </ac:spMkLst>
        </pc:spChg>
        <pc:spChg chg="add mod">
          <ac:chgData name="Yu, Haiwang" userId="e909e5e1-c603-48ba-8102-08e617912582" providerId="ADAL" clId="{C3E2AF80-EE46-7648-82D8-C5567DBF2043}" dt="2023-05-09T16:04:50.158" v="591" actId="14100"/>
          <ac:spMkLst>
            <pc:docMk/>
            <pc:sldMk cId="530091956" sldId="949"/>
            <ac:spMk id="10" creationId="{6BC44400-2947-B28F-1B52-89824B96739C}"/>
          </ac:spMkLst>
        </pc:spChg>
        <pc:spChg chg="add mod">
          <ac:chgData name="Yu, Haiwang" userId="e909e5e1-c603-48ba-8102-08e617912582" providerId="ADAL" clId="{C3E2AF80-EE46-7648-82D8-C5567DBF2043}" dt="2023-05-09T16:04:47.939" v="590" actId="14100"/>
          <ac:spMkLst>
            <pc:docMk/>
            <pc:sldMk cId="530091956" sldId="949"/>
            <ac:spMk id="11" creationId="{A8678070-C142-1AEF-4B34-18D4B467B22C}"/>
          </ac:spMkLst>
        </pc:spChg>
        <pc:spChg chg="add mod">
          <ac:chgData name="Yu, Haiwang" userId="e909e5e1-c603-48ba-8102-08e617912582" providerId="ADAL" clId="{C3E2AF80-EE46-7648-82D8-C5567DBF2043}" dt="2023-05-09T16:05:03.213" v="595" actId="14100"/>
          <ac:spMkLst>
            <pc:docMk/>
            <pc:sldMk cId="530091956" sldId="949"/>
            <ac:spMk id="12" creationId="{B421BDF3-6F61-F56F-AAC6-12DBDFC896B7}"/>
          </ac:spMkLst>
        </pc:spChg>
        <pc:spChg chg="add mod">
          <ac:chgData name="Yu, Haiwang" userId="e909e5e1-c603-48ba-8102-08e617912582" providerId="ADAL" clId="{C3E2AF80-EE46-7648-82D8-C5567DBF2043}" dt="2023-05-09T16:05:07.712" v="597" actId="1076"/>
          <ac:spMkLst>
            <pc:docMk/>
            <pc:sldMk cId="530091956" sldId="949"/>
            <ac:spMk id="13" creationId="{E8A8A214-D46C-18B4-7F8E-82DC4B8D7D8B}"/>
          </ac:spMkLst>
        </pc:spChg>
        <pc:spChg chg="add mod">
          <ac:chgData name="Yu, Haiwang" userId="e909e5e1-c603-48ba-8102-08e617912582" providerId="ADAL" clId="{C3E2AF80-EE46-7648-82D8-C5567DBF2043}" dt="2023-05-09T16:13:31.477" v="599"/>
          <ac:spMkLst>
            <pc:docMk/>
            <pc:sldMk cId="530091956" sldId="949"/>
            <ac:spMk id="14" creationId="{606D48A2-E85C-41BA-8288-D71869955AF9}"/>
          </ac:spMkLst>
        </pc:spChg>
        <pc:picChg chg="add mod">
          <ac:chgData name="Yu, Haiwang" userId="e909e5e1-c603-48ba-8102-08e617912582" providerId="ADAL" clId="{C3E2AF80-EE46-7648-82D8-C5567DBF2043}" dt="2023-05-09T16:02:12.422" v="571" actId="1076"/>
          <ac:picMkLst>
            <pc:docMk/>
            <pc:sldMk cId="530091956" sldId="949"/>
            <ac:picMk id="5" creationId="{CFD4A2E7-1D2A-3F3D-2F8A-56A5790F649F}"/>
          </ac:picMkLst>
        </pc:picChg>
        <pc:picChg chg="add mod">
          <ac:chgData name="Yu, Haiwang" userId="e909e5e1-c603-48ba-8102-08e617912582" providerId="ADAL" clId="{C3E2AF80-EE46-7648-82D8-C5567DBF2043}" dt="2023-05-09T16:04:07.690" v="582" actId="1076"/>
          <ac:picMkLst>
            <pc:docMk/>
            <pc:sldMk cId="530091956" sldId="949"/>
            <ac:picMk id="8" creationId="{0D00291B-643C-6F5E-A754-DBE314B5630A}"/>
          </ac:picMkLst>
        </pc:picChg>
        <pc:picChg chg="add del mod">
          <ac:chgData name="Yu, Haiwang" userId="e909e5e1-c603-48ba-8102-08e617912582" providerId="ADAL" clId="{C3E2AF80-EE46-7648-82D8-C5567DBF2043}" dt="2023-05-09T20:25:15.381" v="601" actId="21"/>
          <ac:picMkLst>
            <pc:docMk/>
            <pc:sldMk cId="530091956" sldId="949"/>
            <ac:picMk id="16" creationId="{1828E087-6623-4A09-2137-2B287ECC5C25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57" v="3164" actId="2696"/>
        <pc:sldMkLst>
          <pc:docMk/>
          <pc:sldMk cId="3953769558" sldId="950"/>
        </pc:sldMkLst>
        <pc:spChg chg="add mod">
          <ac:chgData name="Yu, Haiwang" userId="e909e5e1-c603-48ba-8102-08e617912582" providerId="ADAL" clId="{C3E2AF80-EE46-7648-82D8-C5567DBF2043}" dt="2023-05-10T01:07:26.236" v="939" actId="20577"/>
          <ac:spMkLst>
            <pc:docMk/>
            <pc:sldMk cId="3953769558" sldId="950"/>
            <ac:spMk id="5" creationId="{4E8DA54D-E948-1426-018D-6F63D82F6D05}"/>
          </ac:spMkLst>
        </pc:spChg>
        <pc:picChg chg="add mod">
          <ac:chgData name="Yu, Haiwang" userId="e909e5e1-c603-48ba-8102-08e617912582" providerId="ADAL" clId="{C3E2AF80-EE46-7648-82D8-C5567DBF2043}" dt="2023-05-09T20:25:18.400" v="603"/>
          <ac:picMkLst>
            <pc:docMk/>
            <pc:sldMk cId="3953769558" sldId="950"/>
            <ac:picMk id="4" creationId="{7B298FD5-B0CC-9748-2AB1-CF1B153F1DF1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43" v="3145" actId="2696"/>
        <pc:sldMkLst>
          <pc:docMk/>
          <pc:sldMk cId="1963799649" sldId="951"/>
        </pc:sldMkLst>
        <pc:spChg chg="mod">
          <ac:chgData name="Yu, Haiwang" userId="e909e5e1-c603-48ba-8102-08e617912582" providerId="ADAL" clId="{C3E2AF80-EE46-7648-82D8-C5567DBF2043}" dt="2023-05-09T20:25:41.648" v="638" actId="20577"/>
          <ac:spMkLst>
            <pc:docMk/>
            <pc:sldMk cId="1963799649" sldId="951"/>
            <ac:spMk id="2" creationId="{7AEB6989-A004-2FA0-A0CA-2954735A2511}"/>
          </ac:spMkLst>
        </pc:spChg>
        <pc:spChg chg="add del mod">
          <ac:chgData name="Yu, Haiwang" userId="e909e5e1-c603-48ba-8102-08e617912582" providerId="ADAL" clId="{C3E2AF80-EE46-7648-82D8-C5567DBF2043}" dt="2023-05-10T01:36:09.507" v="1102" actId="478"/>
          <ac:spMkLst>
            <pc:docMk/>
            <pc:sldMk cId="1963799649" sldId="951"/>
            <ac:spMk id="8" creationId="{BDA0A5DA-1EC0-895A-6126-85613E07D261}"/>
          </ac:spMkLst>
        </pc:spChg>
        <pc:picChg chg="add mod">
          <ac:chgData name="Yu, Haiwang" userId="e909e5e1-c603-48ba-8102-08e617912582" providerId="ADAL" clId="{C3E2AF80-EE46-7648-82D8-C5567DBF2043}" dt="2023-05-09T20:34:02.347" v="643" actId="14100"/>
          <ac:picMkLst>
            <pc:docMk/>
            <pc:sldMk cId="1963799649" sldId="951"/>
            <ac:picMk id="5" creationId="{5BAF1E96-D195-0408-0BFF-49E5EF96FAC8}"/>
          </ac:picMkLst>
        </pc:picChg>
        <pc:picChg chg="add del mod">
          <ac:chgData name="Yu, Haiwang" userId="e909e5e1-c603-48ba-8102-08e617912582" providerId="ADAL" clId="{C3E2AF80-EE46-7648-82D8-C5567DBF2043}" dt="2023-05-09T20:34:41.278" v="648" actId="21"/>
          <ac:picMkLst>
            <pc:docMk/>
            <pc:sldMk cId="1963799649" sldId="951"/>
            <ac:picMk id="7" creationId="{B769090C-3610-DF3F-0B30-A519EB7626D9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497" v="3106" actId="2696"/>
        <pc:sldMkLst>
          <pc:docMk/>
          <pc:sldMk cId="3281146288" sldId="952"/>
        </pc:sldMkLst>
        <pc:spChg chg="mod">
          <ac:chgData name="Yu, Haiwang" userId="e909e5e1-c603-48ba-8102-08e617912582" providerId="ADAL" clId="{C3E2AF80-EE46-7648-82D8-C5567DBF2043}" dt="2023-05-10T00:54:13.621" v="783" actId="20577"/>
          <ac:spMkLst>
            <pc:docMk/>
            <pc:sldMk cId="3281146288" sldId="952"/>
            <ac:spMk id="2" creationId="{8D59C0B2-5362-92C1-4E07-653AB8AA428E}"/>
          </ac:spMkLst>
        </pc:spChg>
        <pc:picChg chg="add mod">
          <ac:chgData name="Yu, Haiwang" userId="e909e5e1-c603-48ba-8102-08e617912582" providerId="ADAL" clId="{C3E2AF80-EE46-7648-82D8-C5567DBF2043}" dt="2023-05-09T20:34:46.587" v="652" actId="14100"/>
          <ac:picMkLst>
            <pc:docMk/>
            <pc:sldMk cId="3281146288" sldId="952"/>
            <ac:picMk id="4" creationId="{D72413A0-03D0-C4C3-D8D7-1E9C2367518C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44" v="3146" actId="2696"/>
        <pc:sldMkLst>
          <pc:docMk/>
          <pc:sldMk cId="1546006598" sldId="953"/>
        </pc:sldMkLst>
        <pc:spChg chg="mod">
          <ac:chgData name="Yu, Haiwang" userId="e909e5e1-c603-48ba-8102-08e617912582" providerId="ADAL" clId="{C3E2AF80-EE46-7648-82D8-C5567DBF2043}" dt="2023-05-09T20:35:52.441" v="687" actId="313"/>
          <ac:spMkLst>
            <pc:docMk/>
            <pc:sldMk cId="1546006598" sldId="953"/>
            <ac:spMk id="2" creationId="{0DD25442-E285-3EDB-D537-5A162B88A0D3}"/>
          </ac:spMkLst>
        </pc:spChg>
        <pc:picChg chg="add mod">
          <ac:chgData name="Yu, Haiwang" userId="e909e5e1-c603-48ba-8102-08e617912582" providerId="ADAL" clId="{C3E2AF80-EE46-7648-82D8-C5567DBF2043}" dt="2023-05-09T20:35:38.091" v="659" actId="1076"/>
          <ac:picMkLst>
            <pc:docMk/>
            <pc:sldMk cId="1546006598" sldId="953"/>
            <ac:picMk id="5" creationId="{342D8A94-061B-DE92-647E-72621BED8A2B}"/>
          </ac:picMkLst>
        </pc:picChg>
      </pc:sldChg>
      <pc:sldChg chg="addSp delSp modSp new del mod ord">
        <pc:chgData name="Yu, Haiwang" userId="e909e5e1-c603-48ba-8102-08e617912582" providerId="ADAL" clId="{C3E2AF80-EE46-7648-82D8-C5567DBF2043}" dt="2023-05-15T20:14:55.565" v="3178" actId="2696"/>
        <pc:sldMkLst>
          <pc:docMk/>
          <pc:sldMk cId="457303000" sldId="954"/>
        </pc:sldMkLst>
        <pc:spChg chg="mod">
          <ac:chgData name="Yu, Haiwang" userId="e909e5e1-c603-48ba-8102-08e617912582" providerId="ADAL" clId="{C3E2AF80-EE46-7648-82D8-C5567DBF2043}" dt="2023-05-10T13:06:21.797" v="1146" actId="20577"/>
          <ac:spMkLst>
            <pc:docMk/>
            <pc:sldMk cId="457303000" sldId="954"/>
            <ac:spMk id="2" creationId="{EEB43C77-39D5-F8AE-196E-974C2CBEBC14}"/>
          </ac:spMkLst>
        </pc:spChg>
        <pc:spChg chg="add mod">
          <ac:chgData name="Yu, Haiwang" userId="e909e5e1-c603-48ba-8102-08e617912582" providerId="ADAL" clId="{C3E2AF80-EE46-7648-82D8-C5567DBF2043}" dt="2023-05-09T20:38:01.256" v="692"/>
          <ac:spMkLst>
            <pc:docMk/>
            <pc:sldMk cId="457303000" sldId="954"/>
            <ac:spMk id="4" creationId="{45F7BF05-F039-09FC-4B08-C6EA6763ACA3}"/>
          </ac:spMkLst>
        </pc:spChg>
        <pc:spChg chg="add mod">
          <ac:chgData name="Yu, Haiwang" userId="e909e5e1-c603-48ba-8102-08e617912582" providerId="ADAL" clId="{C3E2AF80-EE46-7648-82D8-C5567DBF2043}" dt="2023-05-10T13:06:10.952" v="1130" actId="207"/>
          <ac:spMkLst>
            <pc:docMk/>
            <pc:sldMk cId="457303000" sldId="954"/>
            <ac:spMk id="7" creationId="{06707EE0-0B38-9E5B-15FB-1AF244BB5AD4}"/>
          </ac:spMkLst>
        </pc:spChg>
        <pc:picChg chg="add del mod">
          <ac:chgData name="Yu, Haiwang" userId="e909e5e1-c603-48ba-8102-08e617912582" providerId="ADAL" clId="{C3E2AF80-EE46-7648-82D8-C5567DBF2043}" dt="2023-05-10T01:29:28.716" v="1020" actId="21"/>
          <ac:picMkLst>
            <pc:docMk/>
            <pc:sldMk cId="457303000" sldId="954"/>
            <ac:picMk id="6" creationId="{E8468B87-E4B4-8719-125E-A8C7A0F6F46C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55" v="3161" actId="2696"/>
        <pc:sldMkLst>
          <pc:docMk/>
          <pc:sldMk cId="1345321495" sldId="955"/>
        </pc:sldMkLst>
        <pc:spChg chg="mod">
          <ac:chgData name="Yu, Haiwang" userId="e909e5e1-c603-48ba-8102-08e617912582" providerId="ADAL" clId="{C3E2AF80-EE46-7648-82D8-C5567DBF2043}" dt="2023-05-10T00:54:56.830" v="834" actId="20577"/>
          <ac:spMkLst>
            <pc:docMk/>
            <pc:sldMk cId="1345321495" sldId="955"/>
            <ac:spMk id="2" creationId="{ABECB595-3134-2F46-16C7-563DD95B3682}"/>
          </ac:spMkLst>
        </pc:spChg>
        <pc:picChg chg="add mod">
          <ac:chgData name="Yu, Haiwang" userId="e909e5e1-c603-48ba-8102-08e617912582" providerId="ADAL" clId="{C3E2AF80-EE46-7648-82D8-C5567DBF2043}" dt="2023-05-10T00:38:55.117" v="710" actId="14100"/>
          <ac:picMkLst>
            <pc:docMk/>
            <pc:sldMk cId="1345321495" sldId="955"/>
            <ac:picMk id="5" creationId="{A6D2C772-E824-2E9D-D7AC-8038884CED2B}"/>
          </ac:picMkLst>
        </pc:picChg>
        <pc:picChg chg="add del mod">
          <ac:chgData name="Yu, Haiwang" userId="e909e5e1-c603-48ba-8102-08e617912582" providerId="ADAL" clId="{C3E2AF80-EE46-7648-82D8-C5567DBF2043}" dt="2023-05-10T00:46:57.871" v="732" actId="21"/>
          <ac:picMkLst>
            <pc:docMk/>
            <pc:sldMk cId="1345321495" sldId="955"/>
            <ac:picMk id="7" creationId="{670684C3-47E0-521B-9A27-962741C69C59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03" v="3110" actId="2696"/>
        <pc:sldMkLst>
          <pc:docMk/>
          <pc:sldMk cId="2650501965" sldId="956"/>
        </pc:sldMkLst>
        <pc:spChg chg="add mod">
          <ac:chgData name="Yu, Haiwang" userId="e909e5e1-c603-48ba-8102-08e617912582" providerId="ADAL" clId="{C3E2AF80-EE46-7648-82D8-C5567DBF2043}" dt="2023-05-10T00:49:40.921" v="777" actId="20577"/>
          <ac:spMkLst>
            <pc:docMk/>
            <pc:sldMk cId="2650501965" sldId="956"/>
            <ac:spMk id="5" creationId="{AE821289-0167-08E7-613A-C8E85D0698A8}"/>
          </ac:spMkLst>
        </pc:spChg>
        <pc:picChg chg="add mod">
          <ac:chgData name="Yu, Haiwang" userId="e909e5e1-c603-48ba-8102-08e617912582" providerId="ADAL" clId="{C3E2AF80-EE46-7648-82D8-C5567DBF2043}" dt="2023-05-10T00:46:59.556" v="734"/>
          <ac:picMkLst>
            <pc:docMk/>
            <pc:sldMk cId="2650501965" sldId="956"/>
            <ac:picMk id="4" creationId="{C306CC6E-AF31-46BD-8059-A6ADD1B7E1D8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52" v="3155" actId="2696"/>
        <pc:sldMkLst>
          <pc:docMk/>
          <pc:sldMk cId="2045124381" sldId="957"/>
        </pc:sldMkLst>
        <pc:spChg chg="mod">
          <ac:chgData name="Yu, Haiwang" userId="e909e5e1-c603-48ba-8102-08e617912582" providerId="ADAL" clId="{C3E2AF80-EE46-7648-82D8-C5567DBF2043}" dt="2023-05-10T01:04:19.865" v="877" actId="20577"/>
          <ac:spMkLst>
            <pc:docMk/>
            <pc:sldMk cId="2045124381" sldId="957"/>
            <ac:spMk id="2" creationId="{2FFDBEA6-D854-E7CE-1B94-9C3C1E6DEE13}"/>
          </ac:spMkLst>
        </pc:spChg>
        <pc:spChg chg="add mod">
          <ac:chgData name="Yu, Haiwang" userId="e909e5e1-c603-48ba-8102-08e617912582" providerId="ADAL" clId="{C3E2AF80-EE46-7648-82D8-C5567DBF2043}" dt="2023-05-10T01:01:12.134" v="846" actId="1076"/>
          <ac:spMkLst>
            <pc:docMk/>
            <pc:sldMk cId="2045124381" sldId="957"/>
            <ac:spMk id="4" creationId="{9D16072D-67C7-5FC6-52A3-79BC12F6888D}"/>
          </ac:spMkLst>
        </pc:spChg>
        <pc:spChg chg="add mod">
          <ac:chgData name="Yu, Haiwang" userId="e909e5e1-c603-48ba-8102-08e617912582" providerId="ADAL" clId="{C3E2AF80-EE46-7648-82D8-C5567DBF2043}" dt="2023-05-10T01:02:53.238" v="850" actId="1076"/>
          <ac:spMkLst>
            <pc:docMk/>
            <pc:sldMk cId="2045124381" sldId="957"/>
            <ac:spMk id="7" creationId="{9F176420-E8EE-B3DC-2CE2-733CEA062819}"/>
          </ac:spMkLst>
        </pc:spChg>
        <pc:spChg chg="add del mod">
          <ac:chgData name="Yu, Haiwang" userId="e909e5e1-c603-48ba-8102-08e617912582" providerId="ADAL" clId="{C3E2AF80-EE46-7648-82D8-C5567DBF2043}" dt="2023-05-10T01:04:13.408" v="862" actId="478"/>
          <ac:spMkLst>
            <pc:docMk/>
            <pc:sldMk cId="2045124381" sldId="957"/>
            <ac:spMk id="10" creationId="{CD8F9E31-3A5A-8785-9D94-B52E922BDDF7}"/>
          </ac:spMkLst>
        </pc:spChg>
        <pc:picChg chg="add mod">
          <ac:chgData name="Yu, Haiwang" userId="e909e5e1-c603-48ba-8102-08e617912582" providerId="ADAL" clId="{C3E2AF80-EE46-7648-82D8-C5567DBF2043}" dt="2023-05-10T01:01:07.483" v="844" actId="1076"/>
          <ac:picMkLst>
            <pc:docMk/>
            <pc:sldMk cId="2045124381" sldId="957"/>
            <ac:picMk id="6" creationId="{704D0947-1141-04DB-D32A-5354274D24F9}"/>
          </ac:picMkLst>
        </pc:picChg>
        <pc:picChg chg="add mod">
          <ac:chgData name="Yu, Haiwang" userId="e909e5e1-c603-48ba-8102-08e617912582" providerId="ADAL" clId="{C3E2AF80-EE46-7648-82D8-C5567DBF2043}" dt="2023-05-10T01:03:10.148" v="855" actId="1076"/>
          <ac:picMkLst>
            <pc:docMk/>
            <pc:sldMk cId="2045124381" sldId="957"/>
            <ac:picMk id="9" creationId="{C8B6E744-22FA-EEC3-D57D-8B6A9763A2C7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51" v="3154" actId="2696"/>
        <pc:sldMkLst>
          <pc:docMk/>
          <pc:sldMk cId="2067165428" sldId="958"/>
        </pc:sldMkLst>
        <pc:spChg chg="mod">
          <ac:chgData name="Yu, Haiwang" userId="e909e5e1-c603-48ba-8102-08e617912582" providerId="ADAL" clId="{C3E2AF80-EE46-7648-82D8-C5567DBF2043}" dt="2023-05-10T01:04:38.466" v="918" actId="313"/>
          <ac:spMkLst>
            <pc:docMk/>
            <pc:sldMk cId="2067165428" sldId="958"/>
            <ac:spMk id="2" creationId="{65303B61-C67D-AD43-609E-64B328BF73C9}"/>
          </ac:spMkLst>
        </pc:spChg>
        <pc:picChg chg="add mod">
          <ac:chgData name="Yu, Haiwang" userId="e909e5e1-c603-48ba-8102-08e617912582" providerId="ADAL" clId="{C3E2AF80-EE46-7648-82D8-C5567DBF2043}" dt="2023-05-10T01:04:07.620" v="860" actId="1076"/>
          <ac:picMkLst>
            <pc:docMk/>
            <pc:sldMk cId="2067165428" sldId="958"/>
            <ac:picMk id="5" creationId="{49AEA0E5-F61D-99D3-8B38-0DEF14F85298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16" v="3119" actId="2696"/>
        <pc:sldMkLst>
          <pc:docMk/>
          <pc:sldMk cId="4064320524" sldId="959"/>
        </pc:sldMkLst>
        <pc:spChg chg="mod">
          <ac:chgData name="Yu, Haiwang" userId="e909e5e1-c603-48ba-8102-08e617912582" providerId="ADAL" clId="{C3E2AF80-EE46-7648-82D8-C5567DBF2043}" dt="2023-05-10T01:14:12.374" v="950" actId="20577"/>
          <ac:spMkLst>
            <pc:docMk/>
            <pc:sldMk cId="4064320524" sldId="959"/>
            <ac:spMk id="2" creationId="{E827DDDB-B013-8D3B-C210-1F7F75208786}"/>
          </ac:spMkLst>
        </pc:spChg>
        <pc:spChg chg="add mod">
          <ac:chgData name="Yu, Haiwang" userId="e909e5e1-c603-48ba-8102-08e617912582" providerId="ADAL" clId="{C3E2AF80-EE46-7648-82D8-C5567DBF2043}" dt="2023-05-10T01:15:57.684" v="1015" actId="20577"/>
          <ac:spMkLst>
            <pc:docMk/>
            <pc:sldMk cId="4064320524" sldId="959"/>
            <ac:spMk id="8" creationId="{01B140ED-1040-0A7F-2888-9B8A91771C59}"/>
          </ac:spMkLst>
        </pc:spChg>
        <pc:picChg chg="add del mod">
          <ac:chgData name="Yu, Haiwang" userId="e909e5e1-c603-48ba-8102-08e617912582" providerId="ADAL" clId="{C3E2AF80-EE46-7648-82D8-C5567DBF2043}" dt="2023-05-10T01:14:41.816" v="955"/>
          <ac:picMkLst>
            <pc:docMk/>
            <pc:sldMk cId="4064320524" sldId="959"/>
            <ac:picMk id="5" creationId="{27DA25F1-F0D5-5119-63E2-ED4C67A945A7}"/>
          </ac:picMkLst>
        </pc:picChg>
        <pc:picChg chg="add mod">
          <ac:chgData name="Yu, Haiwang" userId="e909e5e1-c603-48ba-8102-08e617912582" providerId="ADAL" clId="{C3E2AF80-EE46-7648-82D8-C5567DBF2043}" dt="2023-05-10T01:16:02.422" v="1017" actId="1076"/>
          <ac:picMkLst>
            <pc:docMk/>
            <pc:sldMk cId="4064320524" sldId="959"/>
            <ac:picMk id="7" creationId="{08848DD8-743A-8B22-0EC4-664AA83CE3DB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54" v="3158" actId="2696"/>
        <pc:sldMkLst>
          <pc:docMk/>
          <pc:sldMk cId="1727523138" sldId="960"/>
        </pc:sldMkLst>
        <pc:spChg chg="mod">
          <ac:chgData name="Yu, Haiwang" userId="e909e5e1-c603-48ba-8102-08e617912582" providerId="ADAL" clId="{C3E2AF80-EE46-7648-82D8-C5567DBF2043}" dt="2023-05-10T01:31:56.934" v="1059" actId="20577"/>
          <ac:spMkLst>
            <pc:docMk/>
            <pc:sldMk cId="1727523138" sldId="960"/>
            <ac:spMk id="2" creationId="{7E733C7D-A03E-0EBC-373E-060BA83CE360}"/>
          </ac:spMkLst>
        </pc:spChg>
        <pc:picChg chg="add mod">
          <ac:chgData name="Yu, Haiwang" userId="e909e5e1-c603-48ba-8102-08e617912582" providerId="ADAL" clId="{C3E2AF80-EE46-7648-82D8-C5567DBF2043}" dt="2023-05-10T01:32:48.034" v="1065" actId="1076"/>
          <ac:picMkLst>
            <pc:docMk/>
            <pc:sldMk cId="1727523138" sldId="960"/>
            <ac:picMk id="4" creationId="{297D408B-116C-C159-89C1-CCA33B622C78}"/>
          </ac:picMkLst>
        </pc:picChg>
        <pc:cxnChg chg="add del mod">
          <ac:chgData name="Yu, Haiwang" userId="e909e5e1-c603-48ba-8102-08e617912582" providerId="ADAL" clId="{C3E2AF80-EE46-7648-82D8-C5567DBF2043}" dt="2023-05-10T01:33:20.332" v="1068" actId="478"/>
          <ac:cxnSpMkLst>
            <pc:docMk/>
            <pc:sldMk cId="1727523138" sldId="960"/>
            <ac:cxnSpMk id="6" creationId="{29FB59A6-FE5F-382E-C053-1503341B2AFC}"/>
          </ac:cxnSpMkLst>
        </pc:cxnChg>
      </pc:sldChg>
      <pc:sldChg chg="addSp modSp new del mod">
        <pc:chgData name="Yu, Haiwang" userId="e909e5e1-c603-48ba-8102-08e617912582" providerId="ADAL" clId="{C3E2AF80-EE46-7648-82D8-C5567DBF2043}" dt="2023-05-15T20:14:55.509" v="3114" actId="2696"/>
        <pc:sldMkLst>
          <pc:docMk/>
          <pc:sldMk cId="2747166300" sldId="961"/>
        </pc:sldMkLst>
        <pc:picChg chg="add mod">
          <ac:chgData name="Yu, Haiwang" userId="e909e5e1-c603-48ba-8102-08e617912582" providerId="ADAL" clId="{C3E2AF80-EE46-7648-82D8-C5567DBF2043}" dt="2023-05-10T13:06:44.522" v="1149" actId="1076"/>
          <ac:picMkLst>
            <pc:docMk/>
            <pc:sldMk cId="2747166300" sldId="961"/>
            <ac:picMk id="5" creationId="{63D8499D-A1B6-81A2-20C9-A6155BCF3C54}"/>
          </ac:picMkLst>
        </pc:picChg>
      </pc:sldChg>
      <pc:sldChg chg="modSp new del mod">
        <pc:chgData name="Yu, Haiwang" userId="e909e5e1-c603-48ba-8102-08e617912582" providerId="ADAL" clId="{C3E2AF80-EE46-7648-82D8-C5567DBF2043}" dt="2023-05-15T20:14:55.555" v="3160" actId="2696"/>
        <pc:sldMkLst>
          <pc:docMk/>
          <pc:sldMk cId="574153578" sldId="962"/>
        </pc:sldMkLst>
        <pc:spChg chg="mod">
          <ac:chgData name="Yu, Haiwang" userId="e909e5e1-c603-48ba-8102-08e617912582" providerId="ADAL" clId="{C3E2AF80-EE46-7648-82D8-C5567DBF2043}" dt="2023-05-10T01:35:15.486" v="1100" actId="20577"/>
          <ac:spMkLst>
            <pc:docMk/>
            <pc:sldMk cId="574153578" sldId="962"/>
            <ac:spMk id="2" creationId="{8AAF3453-0252-B859-3A10-0184B5C164FE}"/>
          </ac:spMkLst>
        </pc:spChg>
      </pc:sldChg>
      <pc:sldChg chg="addSp delSp modSp new del mod">
        <pc:chgData name="Yu, Haiwang" userId="e909e5e1-c603-48ba-8102-08e617912582" providerId="ADAL" clId="{C3E2AF80-EE46-7648-82D8-C5567DBF2043}" dt="2023-05-15T20:14:55.556" v="3162" actId="2696"/>
        <pc:sldMkLst>
          <pc:docMk/>
          <pc:sldMk cId="4248487029" sldId="963"/>
        </pc:sldMkLst>
        <pc:spChg chg="mod">
          <ac:chgData name="Yu, Haiwang" userId="e909e5e1-c603-48ba-8102-08e617912582" providerId="ADAL" clId="{C3E2AF80-EE46-7648-82D8-C5567DBF2043}" dt="2023-05-10T13:06:31.154" v="1147"/>
          <ac:spMkLst>
            <pc:docMk/>
            <pc:sldMk cId="4248487029" sldId="963"/>
            <ac:spMk id="2" creationId="{BDE10F13-0F95-B7D9-1E25-8363DEA98C5D}"/>
          </ac:spMkLst>
        </pc:spChg>
        <pc:spChg chg="add mod">
          <ac:chgData name="Yu, Haiwang" userId="e909e5e1-c603-48ba-8102-08e617912582" providerId="ADAL" clId="{C3E2AF80-EE46-7648-82D8-C5567DBF2043}" dt="2023-05-10T13:07:35.731" v="1161" actId="14100"/>
          <ac:spMkLst>
            <pc:docMk/>
            <pc:sldMk cId="4248487029" sldId="963"/>
            <ac:spMk id="7" creationId="{E87AF516-939E-C0AD-575A-914B8DF98EAD}"/>
          </ac:spMkLst>
        </pc:spChg>
        <pc:spChg chg="add mod">
          <ac:chgData name="Yu, Haiwang" userId="e909e5e1-c603-48ba-8102-08e617912582" providerId="ADAL" clId="{C3E2AF80-EE46-7648-82D8-C5567DBF2043}" dt="2023-05-10T13:08:12.608" v="1215" actId="20577"/>
          <ac:spMkLst>
            <pc:docMk/>
            <pc:sldMk cId="4248487029" sldId="963"/>
            <ac:spMk id="8" creationId="{8CE0E63E-4CFF-01CE-D4F3-1F683B7E50EC}"/>
          </ac:spMkLst>
        </pc:spChg>
        <pc:spChg chg="add mod">
          <ac:chgData name="Yu, Haiwang" userId="e909e5e1-c603-48ba-8102-08e617912582" providerId="ADAL" clId="{C3E2AF80-EE46-7648-82D8-C5567DBF2043}" dt="2023-05-10T13:09:30.760" v="1291" actId="21"/>
          <ac:spMkLst>
            <pc:docMk/>
            <pc:sldMk cId="4248487029" sldId="963"/>
            <ac:spMk id="11" creationId="{68272EDC-84F7-7161-E2A6-FA7513AFDAB6}"/>
          </ac:spMkLst>
        </pc:spChg>
        <pc:spChg chg="add mod">
          <ac:chgData name="Yu, Haiwang" userId="e909e5e1-c603-48ba-8102-08e617912582" providerId="ADAL" clId="{C3E2AF80-EE46-7648-82D8-C5567DBF2043}" dt="2023-05-10T13:10:15.903" v="1299" actId="1076"/>
          <ac:spMkLst>
            <pc:docMk/>
            <pc:sldMk cId="4248487029" sldId="963"/>
            <ac:spMk id="12" creationId="{4445E2FC-939C-2D88-E13A-C79C03E45DFC}"/>
          </ac:spMkLst>
        </pc:spChg>
        <pc:picChg chg="add del mod">
          <ac:chgData name="Yu, Haiwang" userId="e909e5e1-c603-48ba-8102-08e617912582" providerId="ADAL" clId="{C3E2AF80-EE46-7648-82D8-C5567DBF2043}" dt="2023-05-10T13:06:51.663" v="1152" actId="478"/>
          <ac:picMkLst>
            <pc:docMk/>
            <pc:sldMk cId="4248487029" sldId="963"/>
            <ac:picMk id="4" creationId="{B076ADFF-F279-2BA0-108A-4A69901741F5}"/>
          </ac:picMkLst>
        </pc:picChg>
        <pc:picChg chg="add mod">
          <ac:chgData name="Yu, Haiwang" userId="e909e5e1-c603-48ba-8102-08e617912582" providerId="ADAL" clId="{C3E2AF80-EE46-7648-82D8-C5567DBF2043}" dt="2023-05-10T13:07:14.678" v="1157" actId="14100"/>
          <ac:picMkLst>
            <pc:docMk/>
            <pc:sldMk cId="4248487029" sldId="963"/>
            <ac:picMk id="6" creationId="{C922F74B-CE70-450E-5956-06168F996AEF}"/>
          </ac:picMkLst>
        </pc:picChg>
        <pc:picChg chg="add mod">
          <ac:chgData name="Yu, Haiwang" userId="e909e5e1-c603-48ba-8102-08e617912582" providerId="ADAL" clId="{C3E2AF80-EE46-7648-82D8-C5567DBF2043}" dt="2023-05-10T13:09:27.419" v="1289" actId="1076"/>
          <ac:picMkLst>
            <pc:docMk/>
            <pc:sldMk cId="4248487029" sldId="963"/>
            <ac:picMk id="10" creationId="{3D1D9BCD-5BE0-F872-EBDA-40A4910A3B35}"/>
          </ac:picMkLst>
        </pc:picChg>
        <pc:picChg chg="add mod">
          <ac:chgData name="Yu, Haiwang" userId="e909e5e1-c603-48ba-8102-08e617912582" providerId="ADAL" clId="{C3E2AF80-EE46-7648-82D8-C5567DBF2043}" dt="2023-05-10T13:10:03.098" v="1298" actId="1076"/>
          <ac:picMkLst>
            <pc:docMk/>
            <pc:sldMk cId="4248487029" sldId="963"/>
            <ac:picMk id="14" creationId="{8BB4F35A-9EF5-FF43-F670-44111D251A9E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39" v="3140" actId="2696"/>
        <pc:sldMkLst>
          <pc:docMk/>
          <pc:sldMk cId="597444086" sldId="964"/>
        </pc:sldMkLst>
        <pc:spChg chg="mod">
          <ac:chgData name="Yu, Haiwang" userId="e909e5e1-c603-48ba-8102-08e617912582" providerId="ADAL" clId="{C3E2AF80-EE46-7648-82D8-C5567DBF2043}" dt="2023-05-10T15:02:27.940" v="1317" actId="20577"/>
          <ac:spMkLst>
            <pc:docMk/>
            <pc:sldMk cId="597444086" sldId="964"/>
            <ac:spMk id="2" creationId="{FA5CA037-6EDE-D490-FB12-D46C271BCB64}"/>
          </ac:spMkLst>
        </pc:spChg>
        <pc:picChg chg="add mod">
          <ac:chgData name="Yu, Haiwang" userId="e909e5e1-c603-48ba-8102-08e617912582" providerId="ADAL" clId="{C3E2AF80-EE46-7648-82D8-C5567DBF2043}" dt="2023-05-10T15:03:00.421" v="1322" actId="1076"/>
          <ac:picMkLst>
            <pc:docMk/>
            <pc:sldMk cId="597444086" sldId="964"/>
            <ac:picMk id="5" creationId="{22458B92-0C50-CA39-B72B-E8DD281B3ADE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60" v="3168" actId="2696"/>
        <pc:sldMkLst>
          <pc:docMk/>
          <pc:sldMk cId="2112372161" sldId="965"/>
        </pc:sldMkLst>
        <pc:spChg chg="mod">
          <ac:chgData name="Yu, Haiwang" userId="e909e5e1-c603-48ba-8102-08e617912582" providerId="ADAL" clId="{C3E2AF80-EE46-7648-82D8-C5567DBF2043}" dt="2023-05-10T17:46:22.335" v="1374" actId="20577"/>
          <ac:spMkLst>
            <pc:docMk/>
            <pc:sldMk cId="2112372161" sldId="965"/>
            <ac:spMk id="2" creationId="{733C6F1A-55BB-D377-107B-600E8C508AC2}"/>
          </ac:spMkLst>
        </pc:spChg>
        <pc:spChg chg="add mod">
          <ac:chgData name="Yu, Haiwang" userId="e909e5e1-c603-48ba-8102-08e617912582" providerId="ADAL" clId="{C3E2AF80-EE46-7648-82D8-C5567DBF2043}" dt="2023-05-10T17:54:10.263" v="1508" actId="207"/>
          <ac:spMkLst>
            <pc:docMk/>
            <pc:sldMk cId="2112372161" sldId="965"/>
            <ac:spMk id="14" creationId="{053B7873-2FD4-A788-F9BE-0352BDE6BE37}"/>
          </ac:spMkLst>
        </pc:spChg>
        <pc:picChg chg="add mod">
          <ac:chgData name="Yu, Haiwang" userId="e909e5e1-c603-48ba-8102-08e617912582" providerId="ADAL" clId="{C3E2AF80-EE46-7648-82D8-C5567DBF2043}" dt="2023-05-10T17:51:59.816" v="1377" actId="1076"/>
          <ac:picMkLst>
            <pc:docMk/>
            <pc:sldMk cId="2112372161" sldId="965"/>
            <ac:picMk id="5" creationId="{D65B93F8-01B8-87DA-1613-996A18B2D735}"/>
          </ac:picMkLst>
        </pc:picChg>
        <pc:picChg chg="add mod">
          <ac:chgData name="Yu, Haiwang" userId="e909e5e1-c603-48ba-8102-08e617912582" providerId="ADAL" clId="{C3E2AF80-EE46-7648-82D8-C5567DBF2043}" dt="2023-05-10T17:46:10.361" v="1343" actId="1076"/>
          <ac:picMkLst>
            <pc:docMk/>
            <pc:sldMk cId="2112372161" sldId="965"/>
            <ac:picMk id="7" creationId="{F6395252-666E-CE70-CA28-A7E50A29ED4A}"/>
          </ac:picMkLst>
        </pc:picChg>
        <pc:picChg chg="add mod">
          <ac:chgData name="Yu, Haiwang" userId="e909e5e1-c603-48ba-8102-08e617912582" providerId="ADAL" clId="{C3E2AF80-EE46-7648-82D8-C5567DBF2043}" dt="2023-05-10T17:51:57.826" v="1376" actId="1076"/>
          <ac:picMkLst>
            <pc:docMk/>
            <pc:sldMk cId="2112372161" sldId="965"/>
            <ac:picMk id="9" creationId="{16DCA380-D861-1BD1-9CFE-F227E7889570}"/>
          </ac:picMkLst>
        </pc:picChg>
        <pc:picChg chg="add mod">
          <ac:chgData name="Yu, Haiwang" userId="e909e5e1-c603-48ba-8102-08e617912582" providerId="ADAL" clId="{C3E2AF80-EE46-7648-82D8-C5567DBF2043}" dt="2023-05-10T17:52:01.315" v="1378" actId="1076"/>
          <ac:picMkLst>
            <pc:docMk/>
            <pc:sldMk cId="2112372161" sldId="965"/>
            <ac:picMk id="11" creationId="{BCD5747A-73B4-F213-14B3-BAAF69EEF747}"/>
          </ac:picMkLst>
        </pc:picChg>
        <pc:picChg chg="add mod">
          <ac:chgData name="Yu, Haiwang" userId="e909e5e1-c603-48ba-8102-08e617912582" providerId="ADAL" clId="{C3E2AF80-EE46-7648-82D8-C5567DBF2043}" dt="2023-05-10T17:52:22.611" v="1387" actId="1076"/>
          <ac:picMkLst>
            <pc:docMk/>
            <pc:sldMk cId="2112372161" sldId="965"/>
            <ac:picMk id="13" creationId="{D186E2EC-7996-5825-8301-51A271FBA033}"/>
          </ac:picMkLst>
        </pc:picChg>
        <pc:picChg chg="add mod">
          <ac:chgData name="Yu, Haiwang" userId="e909e5e1-c603-48ba-8102-08e617912582" providerId="ADAL" clId="{C3E2AF80-EE46-7648-82D8-C5567DBF2043}" dt="2023-05-10T17:54:03.753" v="1507" actId="1076"/>
          <ac:picMkLst>
            <pc:docMk/>
            <pc:sldMk cId="2112372161" sldId="965"/>
            <ac:picMk id="16" creationId="{9B63A58C-6A75-0C57-62F7-37479F47D870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63" v="3175" actId="2696"/>
        <pc:sldMkLst>
          <pc:docMk/>
          <pc:sldMk cId="165736257" sldId="966"/>
        </pc:sldMkLst>
        <pc:spChg chg="mod">
          <ac:chgData name="Yu, Haiwang" userId="e909e5e1-c603-48ba-8102-08e617912582" providerId="ADAL" clId="{C3E2AF80-EE46-7648-82D8-C5567DBF2043}" dt="2023-05-10T18:21:11.794" v="1550" actId="20577"/>
          <ac:spMkLst>
            <pc:docMk/>
            <pc:sldMk cId="165736257" sldId="966"/>
            <ac:spMk id="2" creationId="{7C622ED5-F841-7F8E-EC4C-B4CBE768FE83}"/>
          </ac:spMkLst>
        </pc:spChg>
        <pc:picChg chg="add del mod">
          <ac:chgData name="Yu, Haiwang" userId="e909e5e1-c603-48ba-8102-08e617912582" providerId="ADAL" clId="{C3E2AF80-EE46-7648-82D8-C5567DBF2043}" dt="2023-05-10T18:23:01.293" v="1551" actId="478"/>
          <ac:picMkLst>
            <pc:docMk/>
            <pc:sldMk cId="165736257" sldId="966"/>
            <ac:picMk id="5" creationId="{EE5E443B-2EEC-F9D3-A8BD-1A59312D8298}"/>
          </ac:picMkLst>
        </pc:picChg>
        <pc:picChg chg="add mod">
          <ac:chgData name="Yu, Haiwang" userId="e909e5e1-c603-48ba-8102-08e617912582" providerId="ADAL" clId="{C3E2AF80-EE46-7648-82D8-C5567DBF2043}" dt="2023-05-10T18:23:05.194" v="1555" actId="14100"/>
          <ac:picMkLst>
            <pc:docMk/>
            <pc:sldMk cId="165736257" sldId="966"/>
            <ac:picMk id="7" creationId="{53D55C62-0DF0-B770-6476-AA7252DEAD2D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60" v="3169" actId="2696"/>
        <pc:sldMkLst>
          <pc:docMk/>
          <pc:sldMk cId="4277105126" sldId="967"/>
        </pc:sldMkLst>
        <pc:spChg chg="add mod">
          <ac:chgData name="Yu, Haiwang" userId="e909e5e1-c603-48ba-8102-08e617912582" providerId="ADAL" clId="{C3E2AF80-EE46-7648-82D8-C5567DBF2043}" dt="2023-05-10T18:29:41.393" v="1717" actId="1076"/>
          <ac:spMkLst>
            <pc:docMk/>
            <pc:sldMk cId="4277105126" sldId="967"/>
            <ac:spMk id="8" creationId="{38AD63FF-C2D2-CFAE-24D8-27DE132A17F2}"/>
          </ac:spMkLst>
        </pc:spChg>
        <pc:spChg chg="add mod">
          <ac:chgData name="Yu, Haiwang" userId="e909e5e1-c603-48ba-8102-08e617912582" providerId="ADAL" clId="{C3E2AF80-EE46-7648-82D8-C5567DBF2043}" dt="2023-05-10T18:37:29.039" v="1779" actId="1076"/>
          <ac:spMkLst>
            <pc:docMk/>
            <pc:sldMk cId="4277105126" sldId="967"/>
            <ac:spMk id="9" creationId="{6B683769-4DFB-690F-3381-1B6C8CB54E54}"/>
          </ac:spMkLst>
        </pc:spChg>
        <pc:spChg chg="add mod">
          <ac:chgData name="Yu, Haiwang" userId="e909e5e1-c603-48ba-8102-08e617912582" providerId="ADAL" clId="{C3E2AF80-EE46-7648-82D8-C5567DBF2043}" dt="2023-05-10T18:37:46.099" v="1784" actId="14100"/>
          <ac:spMkLst>
            <pc:docMk/>
            <pc:sldMk cId="4277105126" sldId="967"/>
            <ac:spMk id="10" creationId="{B68D51D0-FCC3-FCDC-FDFB-C1F8C1128631}"/>
          </ac:spMkLst>
        </pc:spChg>
        <pc:spChg chg="add mod">
          <ac:chgData name="Yu, Haiwang" userId="e909e5e1-c603-48ba-8102-08e617912582" providerId="ADAL" clId="{C3E2AF80-EE46-7648-82D8-C5567DBF2043}" dt="2023-05-10T18:37:58.919" v="1819" actId="1076"/>
          <ac:spMkLst>
            <pc:docMk/>
            <pc:sldMk cId="4277105126" sldId="967"/>
            <ac:spMk id="11" creationId="{EB075CEC-1358-6D3A-A130-A92DC7DEE1F7}"/>
          </ac:spMkLst>
        </pc:spChg>
        <pc:picChg chg="add del mod">
          <ac:chgData name="Yu, Haiwang" userId="e909e5e1-c603-48ba-8102-08e617912582" providerId="ADAL" clId="{C3E2AF80-EE46-7648-82D8-C5567DBF2043}" dt="2023-05-10T18:26:00.996" v="1562" actId="478"/>
          <ac:picMkLst>
            <pc:docMk/>
            <pc:sldMk cId="4277105126" sldId="967"/>
            <ac:picMk id="5" creationId="{A3C67042-9C37-8B9C-1C17-196FF6C3541B}"/>
          </ac:picMkLst>
        </pc:picChg>
        <pc:picChg chg="add mod">
          <ac:chgData name="Yu, Haiwang" userId="e909e5e1-c603-48ba-8102-08e617912582" providerId="ADAL" clId="{C3E2AF80-EE46-7648-82D8-C5567DBF2043}" dt="2023-05-10T18:37:41.180" v="1782" actId="1076"/>
          <ac:picMkLst>
            <pc:docMk/>
            <pc:sldMk cId="4277105126" sldId="967"/>
            <ac:picMk id="7" creationId="{A88C247B-ACD0-5AF6-5A89-3064800A8021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31" v="3133" actId="2696"/>
        <pc:sldMkLst>
          <pc:docMk/>
          <pc:sldMk cId="2833551153" sldId="968"/>
        </pc:sldMkLst>
        <pc:spChg chg="add mod">
          <ac:chgData name="Yu, Haiwang" userId="e909e5e1-c603-48ba-8102-08e617912582" providerId="ADAL" clId="{C3E2AF80-EE46-7648-82D8-C5567DBF2043}" dt="2023-05-10T18:38:13.421" v="1821" actId="1076"/>
          <ac:spMkLst>
            <pc:docMk/>
            <pc:sldMk cId="2833551153" sldId="968"/>
            <ac:spMk id="6" creationId="{33D0B797-10ED-4E7F-17D6-DAA40BA3FE37}"/>
          </ac:spMkLst>
        </pc:spChg>
        <pc:spChg chg="add mod">
          <ac:chgData name="Yu, Haiwang" userId="e909e5e1-c603-48ba-8102-08e617912582" providerId="ADAL" clId="{C3E2AF80-EE46-7648-82D8-C5567DBF2043}" dt="2023-05-10T18:38:19.430" v="1823" actId="1076"/>
          <ac:spMkLst>
            <pc:docMk/>
            <pc:sldMk cId="2833551153" sldId="968"/>
            <ac:spMk id="7" creationId="{CDC7BF16-EEA0-C3C6-B6D5-EF45BA287376}"/>
          </ac:spMkLst>
        </pc:spChg>
        <pc:spChg chg="add mod">
          <ac:chgData name="Yu, Haiwang" userId="e909e5e1-c603-48ba-8102-08e617912582" providerId="ADAL" clId="{C3E2AF80-EE46-7648-82D8-C5567DBF2043}" dt="2023-05-10T18:39:15.264" v="1879" actId="20577"/>
          <ac:spMkLst>
            <pc:docMk/>
            <pc:sldMk cId="2833551153" sldId="968"/>
            <ac:spMk id="8" creationId="{967D33EA-7CCF-1627-ECD6-8F12E0E7EE43}"/>
          </ac:spMkLst>
        </pc:spChg>
        <pc:picChg chg="add mod">
          <ac:chgData name="Yu, Haiwang" userId="e909e5e1-c603-48ba-8102-08e617912582" providerId="ADAL" clId="{C3E2AF80-EE46-7648-82D8-C5567DBF2043}" dt="2023-05-10T18:36:54.115" v="1723" actId="1076"/>
          <ac:picMkLst>
            <pc:docMk/>
            <pc:sldMk cId="2833551153" sldId="968"/>
            <ac:picMk id="5" creationId="{ED3E55A2-B1EC-B222-29BA-AA1F46D3F78B}"/>
          </ac:picMkLst>
        </pc:picChg>
      </pc:sldChg>
      <pc:sldChg chg="addSp delSp modSp new del mod ord">
        <pc:chgData name="Yu, Haiwang" userId="e909e5e1-c603-48ba-8102-08e617912582" providerId="ADAL" clId="{C3E2AF80-EE46-7648-82D8-C5567DBF2043}" dt="2023-05-15T20:14:55.518" v="3121" actId="2696"/>
        <pc:sldMkLst>
          <pc:docMk/>
          <pc:sldMk cId="3736705883" sldId="969"/>
        </pc:sldMkLst>
        <pc:spChg chg="add del mod">
          <ac:chgData name="Yu, Haiwang" userId="e909e5e1-c603-48ba-8102-08e617912582" providerId="ADAL" clId="{C3E2AF80-EE46-7648-82D8-C5567DBF2043}" dt="2023-05-10T19:00:48.201" v="1913" actId="478"/>
          <ac:spMkLst>
            <pc:docMk/>
            <pc:sldMk cId="3736705883" sldId="969"/>
            <ac:spMk id="12" creationId="{D4298C6B-61A1-6CDF-FD81-C3FB588B1456}"/>
          </ac:spMkLst>
        </pc:spChg>
        <pc:spChg chg="add mod">
          <ac:chgData name="Yu, Haiwang" userId="e909e5e1-c603-48ba-8102-08e617912582" providerId="ADAL" clId="{C3E2AF80-EE46-7648-82D8-C5567DBF2043}" dt="2023-05-10T19:06:15.945" v="1971" actId="313"/>
          <ac:spMkLst>
            <pc:docMk/>
            <pc:sldMk cId="3736705883" sldId="969"/>
            <ac:spMk id="17" creationId="{8D4EA8EA-06A9-1034-11B3-AF8AAB8F2904}"/>
          </ac:spMkLst>
        </pc:spChg>
        <pc:picChg chg="add del mod">
          <ac:chgData name="Yu, Haiwang" userId="e909e5e1-c603-48ba-8102-08e617912582" providerId="ADAL" clId="{C3E2AF80-EE46-7648-82D8-C5567DBF2043}" dt="2023-05-10T18:45:40.134" v="1900" actId="478"/>
          <ac:picMkLst>
            <pc:docMk/>
            <pc:sldMk cId="3736705883" sldId="969"/>
            <ac:picMk id="5" creationId="{19D59D58-1F9A-77DC-5A57-A7A96025724A}"/>
          </ac:picMkLst>
        </pc:picChg>
        <pc:picChg chg="add del mod">
          <ac:chgData name="Yu, Haiwang" userId="e909e5e1-c603-48ba-8102-08e617912582" providerId="ADAL" clId="{C3E2AF80-EE46-7648-82D8-C5567DBF2043}" dt="2023-05-10T18:45:19.049" v="1893" actId="478"/>
          <ac:picMkLst>
            <pc:docMk/>
            <pc:sldMk cId="3736705883" sldId="969"/>
            <ac:picMk id="7" creationId="{FFD9E4DE-8265-39EC-4CCB-D7E78B6C4E75}"/>
          </ac:picMkLst>
        </pc:picChg>
        <pc:picChg chg="add del mod">
          <ac:chgData name="Yu, Haiwang" userId="e909e5e1-c603-48ba-8102-08e617912582" providerId="ADAL" clId="{C3E2AF80-EE46-7648-82D8-C5567DBF2043}" dt="2023-05-10T19:01:54.512" v="1921" actId="478"/>
          <ac:picMkLst>
            <pc:docMk/>
            <pc:sldMk cId="3736705883" sldId="969"/>
            <ac:picMk id="9" creationId="{893C39B5-ED8F-42F2-495E-9AE4012ED75F}"/>
          </ac:picMkLst>
        </pc:picChg>
        <pc:picChg chg="add del mod">
          <ac:chgData name="Yu, Haiwang" userId="e909e5e1-c603-48ba-8102-08e617912582" providerId="ADAL" clId="{C3E2AF80-EE46-7648-82D8-C5567DBF2043}" dt="2023-05-10T19:01:49.093" v="1914" actId="478"/>
          <ac:picMkLst>
            <pc:docMk/>
            <pc:sldMk cId="3736705883" sldId="969"/>
            <ac:picMk id="11" creationId="{EA53F61F-8DB8-BB26-29DF-842D3D89C6BA}"/>
          </ac:picMkLst>
        </pc:picChg>
        <pc:picChg chg="add mod">
          <ac:chgData name="Yu, Haiwang" userId="e909e5e1-c603-48ba-8102-08e617912582" providerId="ADAL" clId="{C3E2AF80-EE46-7648-82D8-C5567DBF2043}" dt="2023-05-10T19:02:08.721" v="1929" actId="1076"/>
          <ac:picMkLst>
            <pc:docMk/>
            <pc:sldMk cId="3736705883" sldId="969"/>
            <ac:picMk id="14" creationId="{C8A45E0E-5455-CC65-CD56-DB675C151899}"/>
          </ac:picMkLst>
        </pc:picChg>
        <pc:picChg chg="add mod">
          <ac:chgData name="Yu, Haiwang" userId="e909e5e1-c603-48ba-8102-08e617912582" providerId="ADAL" clId="{C3E2AF80-EE46-7648-82D8-C5567DBF2043}" dt="2023-05-10T19:02:03.840" v="1926" actId="1076"/>
          <ac:picMkLst>
            <pc:docMk/>
            <pc:sldMk cId="3736705883" sldId="969"/>
            <ac:picMk id="16" creationId="{7E420FC7-49B4-C6AA-48E8-03D96512145F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54" v="3159" actId="2696"/>
        <pc:sldMkLst>
          <pc:docMk/>
          <pc:sldMk cId="220328431" sldId="970"/>
        </pc:sldMkLst>
        <pc:spChg chg="add mod">
          <ac:chgData name="Yu, Haiwang" userId="e909e5e1-c603-48ba-8102-08e617912582" providerId="ADAL" clId="{C3E2AF80-EE46-7648-82D8-C5567DBF2043}" dt="2023-05-10T20:53:29.582" v="1982" actId="1076"/>
          <ac:spMkLst>
            <pc:docMk/>
            <pc:sldMk cId="220328431" sldId="970"/>
            <ac:spMk id="4" creationId="{5D1EA4C0-CABE-7D84-ECAB-A34FF2D49D02}"/>
          </ac:spMkLst>
        </pc:spChg>
        <pc:spChg chg="add mod">
          <ac:chgData name="Yu, Haiwang" userId="e909e5e1-c603-48ba-8102-08e617912582" providerId="ADAL" clId="{C3E2AF80-EE46-7648-82D8-C5567DBF2043}" dt="2023-05-10T20:52:02.915" v="1978" actId="1076"/>
          <ac:spMkLst>
            <pc:docMk/>
            <pc:sldMk cId="220328431" sldId="970"/>
            <ac:spMk id="5" creationId="{1E23574A-DEB9-1A92-3C6B-D119F5BBD268}"/>
          </ac:spMkLst>
        </pc:spChg>
        <pc:spChg chg="add mod">
          <ac:chgData name="Yu, Haiwang" userId="e909e5e1-c603-48ba-8102-08e617912582" providerId="ADAL" clId="{C3E2AF80-EE46-7648-82D8-C5567DBF2043}" dt="2023-05-11T00:00:10.470" v="2008" actId="20577"/>
          <ac:spMkLst>
            <pc:docMk/>
            <pc:sldMk cId="220328431" sldId="970"/>
            <ac:spMk id="8" creationId="{F4DB6EDF-C5EE-9C73-A598-59B129DEA8A5}"/>
          </ac:spMkLst>
        </pc:spChg>
        <pc:spChg chg="add mod">
          <ac:chgData name="Yu, Haiwang" userId="e909e5e1-c603-48ba-8102-08e617912582" providerId="ADAL" clId="{C3E2AF80-EE46-7648-82D8-C5567DBF2043}" dt="2023-05-11T00:00:22.278" v="2022" actId="20577"/>
          <ac:spMkLst>
            <pc:docMk/>
            <pc:sldMk cId="220328431" sldId="970"/>
            <ac:spMk id="9" creationId="{8D80392C-115D-A0C6-DDD6-8760607CBA84}"/>
          </ac:spMkLst>
        </pc:spChg>
        <pc:picChg chg="add del mod">
          <ac:chgData name="Yu, Haiwang" userId="e909e5e1-c603-48ba-8102-08e617912582" providerId="ADAL" clId="{C3E2AF80-EE46-7648-82D8-C5567DBF2043}" dt="2023-05-10T23:59:55.508" v="1986" actId="21"/>
          <ac:picMkLst>
            <pc:docMk/>
            <pc:sldMk cId="220328431" sldId="970"/>
            <ac:picMk id="7" creationId="{872B5B6B-E1C7-894C-1FCE-A674B6D69A85}"/>
          </ac:picMkLst>
        </pc:picChg>
        <pc:picChg chg="add del mod">
          <ac:chgData name="Yu, Haiwang" userId="e909e5e1-c603-48ba-8102-08e617912582" providerId="ADAL" clId="{C3E2AF80-EE46-7648-82D8-C5567DBF2043}" dt="2023-05-11T15:22:15.686" v="2201" actId="21"/>
          <ac:picMkLst>
            <pc:docMk/>
            <pc:sldMk cId="220328431" sldId="970"/>
            <ac:picMk id="7" creationId="{F1239A1D-F14B-AB42-5268-5E822062DBF0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498" v="3107" actId="2696"/>
        <pc:sldMkLst>
          <pc:docMk/>
          <pc:sldMk cId="234058704" sldId="971"/>
        </pc:sldMkLst>
        <pc:spChg chg="mod">
          <ac:chgData name="Yu, Haiwang" userId="e909e5e1-c603-48ba-8102-08e617912582" providerId="ADAL" clId="{C3E2AF80-EE46-7648-82D8-C5567DBF2043}" dt="2023-05-11T00:03:18.864" v="2062" actId="20577"/>
          <ac:spMkLst>
            <pc:docMk/>
            <pc:sldMk cId="234058704" sldId="971"/>
            <ac:spMk id="2" creationId="{6C891987-9755-164F-70CD-59A60FBD5DB0}"/>
          </ac:spMkLst>
        </pc:spChg>
        <pc:spChg chg="add mod">
          <ac:chgData name="Yu, Haiwang" userId="e909e5e1-c603-48ba-8102-08e617912582" providerId="ADAL" clId="{C3E2AF80-EE46-7648-82D8-C5567DBF2043}" dt="2023-05-11T00:00:53.386" v="2041" actId="1076"/>
          <ac:spMkLst>
            <pc:docMk/>
            <pc:sldMk cId="234058704" sldId="971"/>
            <ac:spMk id="5" creationId="{F42F6893-1F0B-455D-9712-DFEEAA5FB551}"/>
          </ac:spMkLst>
        </pc:spChg>
        <pc:spChg chg="add mod">
          <ac:chgData name="Yu, Haiwang" userId="e909e5e1-c603-48ba-8102-08e617912582" providerId="ADAL" clId="{C3E2AF80-EE46-7648-82D8-C5567DBF2043}" dt="2023-05-11T00:01:00.548" v="2047" actId="1076"/>
          <ac:spMkLst>
            <pc:docMk/>
            <pc:sldMk cId="234058704" sldId="971"/>
            <ac:spMk id="6" creationId="{F251B935-53CE-1D9F-1671-278E60726D04}"/>
          </ac:spMkLst>
        </pc:spChg>
        <pc:picChg chg="add mod">
          <ac:chgData name="Yu, Haiwang" userId="e909e5e1-c603-48ba-8102-08e617912582" providerId="ADAL" clId="{C3E2AF80-EE46-7648-82D8-C5567DBF2043}" dt="2023-05-11T00:00:51.869" v="2040" actId="1076"/>
          <ac:picMkLst>
            <pc:docMk/>
            <pc:sldMk cId="234058704" sldId="971"/>
            <ac:picMk id="4" creationId="{47F90DE0-B300-0EFA-1DDC-60CCC01313AB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63" v="3174" actId="2696"/>
        <pc:sldMkLst>
          <pc:docMk/>
          <pc:sldMk cId="436565800" sldId="972"/>
        </pc:sldMkLst>
        <pc:spChg chg="mod">
          <ac:chgData name="Yu, Haiwang" userId="e909e5e1-c603-48ba-8102-08e617912582" providerId="ADAL" clId="{C3E2AF80-EE46-7648-82D8-C5567DBF2043}" dt="2023-05-11T00:03:27.371" v="2066" actId="20577"/>
          <ac:spMkLst>
            <pc:docMk/>
            <pc:sldMk cId="436565800" sldId="972"/>
            <ac:spMk id="2" creationId="{00A36692-6717-B699-BC84-3BE85A14E76E}"/>
          </ac:spMkLst>
        </pc:spChg>
        <pc:spChg chg="add del mod">
          <ac:chgData name="Yu, Haiwang" userId="e909e5e1-c603-48ba-8102-08e617912582" providerId="ADAL" clId="{C3E2AF80-EE46-7648-82D8-C5567DBF2043}" dt="2023-05-11T01:09:59.420" v="2098" actId="478"/>
          <ac:spMkLst>
            <pc:docMk/>
            <pc:sldMk cId="436565800" sldId="972"/>
            <ac:spMk id="8" creationId="{FD292F87-2FB0-C0E0-7E22-E65FFB9217D1}"/>
          </ac:spMkLst>
        </pc:spChg>
        <pc:picChg chg="add mod">
          <ac:chgData name="Yu, Haiwang" userId="e909e5e1-c603-48ba-8102-08e617912582" providerId="ADAL" clId="{C3E2AF80-EE46-7648-82D8-C5567DBF2043}" dt="2023-05-11T00:04:03.186" v="2079" actId="1076"/>
          <ac:picMkLst>
            <pc:docMk/>
            <pc:sldMk cId="436565800" sldId="972"/>
            <ac:picMk id="5" creationId="{7C43CE6F-2849-AB62-21F4-33CE3976AC30}"/>
          </ac:picMkLst>
        </pc:picChg>
        <pc:picChg chg="add mod">
          <ac:chgData name="Yu, Haiwang" userId="e909e5e1-c603-48ba-8102-08e617912582" providerId="ADAL" clId="{C3E2AF80-EE46-7648-82D8-C5567DBF2043}" dt="2023-05-11T00:04:02.286" v="2078" actId="1076"/>
          <ac:picMkLst>
            <pc:docMk/>
            <pc:sldMk cId="436565800" sldId="972"/>
            <ac:picMk id="7" creationId="{E020621E-0DC6-6F36-4DA6-FD7DF48D69C2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28" v="3130" actId="2696"/>
        <pc:sldMkLst>
          <pc:docMk/>
          <pc:sldMk cId="2793703082" sldId="973"/>
        </pc:sldMkLst>
        <pc:spChg chg="add mod">
          <ac:chgData name="Yu, Haiwang" userId="e909e5e1-c603-48ba-8102-08e617912582" providerId="ADAL" clId="{C3E2AF80-EE46-7648-82D8-C5567DBF2043}" dt="2023-05-11T01:11:12.614" v="2171" actId="207"/>
          <ac:spMkLst>
            <pc:docMk/>
            <pc:sldMk cId="2793703082" sldId="973"/>
            <ac:spMk id="6" creationId="{B6F0B838-F8C3-DB5D-C780-BB739924C1F9}"/>
          </ac:spMkLst>
        </pc:spChg>
        <pc:picChg chg="add mod">
          <ac:chgData name="Yu, Haiwang" userId="e909e5e1-c603-48ba-8102-08e617912582" providerId="ADAL" clId="{C3E2AF80-EE46-7648-82D8-C5567DBF2043}" dt="2023-05-11T01:10:12.939" v="2103" actId="1076"/>
          <ac:picMkLst>
            <pc:docMk/>
            <pc:sldMk cId="2793703082" sldId="973"/>
            <ac:picMk id="5" creationId="{C4E30168-AF85-6A75-E8CA-1EC22C56100D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35" v="3135" actId="2696"/>
        <pc:sldMkLst>
          <pc:docMk/>
          <pc:sldMk cId="1178675146" sldId="974"/>
        </pc:sldMkLst>
        <pc:spChg chg="mod">
          <ac:chgData name="Yu, Haiwang" userId="e909e5e1-c603-48ba-8102-08e617912582" providerId="ADAL" clId="{C3E2AF80-EE46-7648-82D8-C5567DBF2043}" dt="2023-05-11T15:22:38.040" v="2230" actId="20577"/>
          <ac:spMkLst>
            <pc:docMk/>
            <pc:sldMk cId="1178675146" sldId="974"/>
            <ac:spMk id="2" creationId="{CAC0E946-9024-C45B-01FD-E20123EF5682}"/>
          </ac:spMkLst>
        </pc:spChg>
        <pc:spChg chg="add del mod">
          <ac:chgData name="Yu, Haiwang" userId="e909e5e1-c603-48ba-8102-08e617912582" providerId="ADAL" clId="{C3E2AF80-EE46-7648-82D8-C5567DBF2043}" dt="2023-05-11T15:22:43.238" v="2232"/>
          <ac:spMkLst>
            <pc:docMk/>
            <pc:sldMk cId="1178675146" sldId="974"/>
            <ac:spMk id="5" creationId="{79D0C90F-1C2F-5F93-D5FA-056841957663}"/>
          </ac:spMkLst>
        </pc:spChg>
        <pc:spChg chg="add mod">
          <ac:chgData name="Yu, Haiwang" userId="e909e5e1-c603-48ba-8102-08e617912582" providerId="ADAL" clId="{C3E2AF80-EE46-7648-82D8-C5567DBF2043}" dt="2023-05-11T15:23:19.323" v="2252" actId="20577"/>
          <ac:spMkLst>
            <pc:docMk/>
            <pc:sldMk cId="1178675146" sldId="974"/>
            <ac:spMk id="6" creationId="{DC005D43-5B65-2021-9050-FC093B51C5FC}"/>
          </ac:spMkLst>
        </pc:spChg>
        <pc:spChg chg="add mod">
          <ac:chgData name="Yu, Haiwang" userId="e909e5e1-c603-48ba-8102-08e617912582" providerId="ADAL" clId="{C3E2AF80-EE46-7648-82D8-C5567DBF2043}" dt="2023-05-11T15:29:08.878" v="2261" actId="14100"/>
          <ac:spMkLst>
            <pc:docMk/>
            <pc:sldMk cId="1178675146" sldId="974"/>
            <ac:spMk id="9" creationId="{DAC3BF4A-F832-1719-F1E7-EFD34DE974C1}"/>
          </ac:spMkLst>
        </pc:spChg>
        <pc:spChg chg="add mod">
          <ac:chgData name="Yu, Haiwang" userId="e909e5e1-c603-48ba-8102-08e617912582" providerId="ADAL" clId="{C3E2AF80-EE46-7648-82D8-C5567DBF2043}" dt="2023-05-11T15:29:15.460" v="2264" actId="14100"/>
          <ac:spMkLst>
            <pc:docMk/>
            <pc:sldMk cId="1178675146" sldId="974"/>
            <ac:spMk id="10" creationId="{AA9CF23B-08EC-B3F1-CF1F-F139FCD47023}"/>
          </ac:spMkLst>
        </pc:spChg>
        <pc:spChg chg="add del mod">
          <ac:chgData name="Yu, Haiwang" userId="e909e5e1-c603-48ba-8102-08e617912582" providerId="ADAL" clId="{C3E2AF80-EE46-7648-82D8-C5567DBF2043}" dt="2023-05-11T16:24:17.050" v="2362" actId="478"/>
          <ac:spMkLst>
            <pc:docMk/>
            <pc:sldMk cId="1178675146" sldId="974"/>
            <ac:spMk id="13" creationId="{F3308702-3A54-2B39-712E-3318F215B75E}"/>
          </ac:spMkLst>
        </pc:spChg>
        <pc:spChg chg="add del mod">
          <ac:chgData name="Yu, Haiwang" userId="e909e5e1-c603-48ba-8102-08e617912582" providerId="ADAL" clId="{C3E2AF80-EE46-7648-82D8-C5567DBF2043}" dt="2023-05-11T16:23:49.684" v="2348" actId="478"/>
          <ac:spMkLst>
            <pc:docMk/>
            <pc:sldMk cId="1178675146" sldId="974"/>
            <ac:spMk id="14" creationId="{EFCC5D13-32EE-F771-5973-89FFB64579D2}"/>
          </ac:spMkLst>
        </pc:spChg>
        <pc:spChg chg="add mod">
          <ac:chgData name="Yu, Haiwang" userId="e909e5e1-c603-48ba-8102-08e617912582" providerId="ADAL" clId="{C3E2AF80-EE46-7648-82D8-C5567DBF2043}" dt="2023-05-11T16:32:21.179" v="2369" actId="1076"/>
          <ac:spMkLst>
            <pc:docMk/>
            <pc:sldMk cId="1178675146" sldId="974"/>
            <ac:spMk id="15" creationId="{E795AD92-60B3-CC18-36DC-3065CC78F517}"/>
          </ac:spMkLst>
        </pc:spChg>
        <pc:spChg chg="add mod">
          <ac:chgData name="Yu, Haiwang" userId="e909e5e1-c603-48ba-8102-08e617912582" providerId="ADAL" clId="{C3E2AF80-EE46-7648-82D8-C5567DBF2043}" dt="2023-05-11T16:32:13.670" v="2366" actId="1076"/>
          <ac:spMkLst>
            <pc:docMk/>
            <pc:sldMk cId="1178675146" sldId="974"/>
            <ac:spMk id="16" creationId="{8EA08CC7-044F-25D9-62F6-B9FE772CF938}"/>
          </ac:spMkLst>
        </pc:spChg>
        <pc:spChg chg="add mod">
          <ac:chgData name="Yu, Haiwang" userId="e909e5e1-c603-48ba-8102-08e617912582" providerId="ADAL" clId="{C3E2AF80-EE46-7648-82D8-C5567DBF2043}" dt="2023-05-11T16:32:17.703" v="2368" actId="1076"/>
          <ac:spMkLst>
            <pc:docMk/>
            <pc:sldMk cId="1178675146" sldId="974"/>
            <ac:spMk id="17" creationId="{87315162-27E1-A16B-5A0F-3E21AC3A1E53}"/>
          </ac:spMkLst>
        </pc:spChg>
        <pc:picChg chg="add mod">
          <ac:chgData name="Yu, Haiwang" userId="e909e5e1-c603-48ba-8102-08e617912582" providerId="ADAL" clId="{C3E2AF80-EE46-7648-82D8-C5567DBF2043}" dt="2023-05-11T15:23:07.476" v="2248" actId="1076"/>
          <ac:picMkLst>
            <pc:docMk/>
            <pc:sldMk cId="1178675146" sldId="974"/>
            <ac:picMk id="4" creationId="{1719856D-1FA5-B8B6-4197-EC0769F5CD68}"/>
          </ac:picMkLst>
        </pc:picChg>
        <pc:picChg chg="add mod">
          <ac:chgData name="Yu, Haiwang" userId="e909e5e1-c603-48ba-8102-08e617912582" providerId="ADAL" clId="{C3E2AF80-EE46-7648-82D8-C5567DBF2043}" dt="2023-05-11T15:28:38.778" v="2258" actId="1076"/>
          <ac:picMkLst>
            <pc:docMk/>
            <pc:sldMk cId="1178675146" sldId="974"/>
            <ac:picMk id="8" creationId="{7272CD54-2814-4C75-799F-67CEE7511C20}"/>
          </ac:picMkLst>
        </pc:picChg>
        <pc:picChg chg="add del mod">
          <ac:chgData name="Yu, Haiwang" userId="e909e5e1-c603-48ba-8102-08e617912582" providerId="ADAL" clId="{C3E2AF80-EE46-7648-82D8-C5567DBF2043}" dt="2023-05-11T15:54:32.995" v="2327" actId="21"/>
          <ac:picMkLst>
            <pc:docMk/>
            <pc:sldMk cId="1178675146" sldId="974"/>
            <ac:picMk id="12" creationId="{B14EAD0F-B220-410E-F19F-333C4CEF8F74}"/>
          </ac:picMkLst>
        </pc:picChg>
        <pc:picChg chg="add del mod">
          <ac:chgData name="Yu, Haiwang" userId="e909e5e1-c603-48ba-8102-08e617912582" providerId="ADAL" clId="{C3E2AF80-EE46-7648-82D8-C5567DBF2043}" dt="2023-05-11T17:34:17.197" v="2371" actId="21"/>
          <ac:picMkLst>
            <pc:docMk/>
            <pc:sldMk cId="1178675146" sldId="974"/>
            <ac:picMk id="19" creationId="{DB493D83-5515-1546-4E45-9CBF41E708BE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35" v="3136" actId="2696"/>
        <pc:sldMkLst>
          <pc:docMk/>
          <pc:sldMk cId="577614488" sldId="975"/>
        </pc:sldMkLst>
        <pc:spChg chg="add mod">
          <ac:chgData name="Yu, Haiwang" userId="e909e5e1-c603-48ba-8102-08e617912582" providerId="ADAL" clId="{C3E2AF80-EE46-7648-82D8-C5567DBF2043}" dt="2023-05-11T15:51:07.779" v="2325" actId="20577"/>
          <ac:spMkLst>
            <pc:docMk/>
            <pc:sldMk cId="577614488" sldId="975"/>
            <ac:spMk id="8" creationId="{C4DEB58C-BB43-9FCC-0565-ECBB749D7C4F}"/>
          </ac:spMkLst>
        </pc:spChg>
        <pc:picChg chg="add mod">
          <ac:chgData name="Yu, Haiwang" userId="e909e5e1-c603-48ba-8102-08e617912582" providerId="ADAL" clId="{C3E2AF80-EE46-7648-82D8-C5567DBF2043}" dt="2023-05-11T15:50:45.577" v="2279" actId="1076"/>
          <ac:picMkLst>
            <pc:docMk/>
            <pc:sldMk cId="577614488" sldId="975"/>
            <ac:picMk id="5" creationId="{0F5A3049-78C3-8B58-4434-D63190AF3657}"/>
          </ac:picMkLst>
        </pc:picChg>
        <pc:picChg chg="add mod">
          <ac:chgData name="Yu, Haiwang" userId="e909e5e1-c603-48ba-8102-08e617912582" providerId="ADAL" clId="{C3E2AF80-EE46-7648-82D8-C5567DBF2043}" dt="2023-05-11T15:50:45.577" v="2279" actId="1076"/>
          <ac:picMkLst>
            <pc:docMk/>
            <pc:sldMk cId="577614488" sldId="975"/>
            <ac:picMk id="7" creationId="{CDD4941D-EF34-D1AE-82E2-CCAF70C36589}"/>
          </ac:picMkLst>
        </pc:picChg>
      </pc:sldChg>
      <pc:sldChg chg="addSp delSp modSp new del mod">
        <pc:chgData name="Yu, Haiwang" userId="e909e5e1-c603-48ba-8102-08e617912582" providerId="ADAL" clId="{C3E2AF80-EE46-7648-82D8-C5567DBF2043}" dt="2023-05-15T20:14:55.544" v="3147" actId="2696"/>
        <pc:sldMkLst>
          <pc:docMk/>
          <pc:sldMk cId="3381650199" sldId="976"/>
        </pc:sldMkLst>
        <pc:picChg chg="add mod">
          <ac:chgData name="Yu, Haiwang" userId="e909e5e1-c603-48ba-8102-08e617912582" providerId="ADAL" clId="{C3E2AF80-EE46-7648-82D8-C5567DBF2043}" dt="2023-05-11T15:54:44.736" v="2331" actId="1076"/>
          <ac:picMkLst>
            <pc:docMk/>
            <pc:sldMk cId="3381650199" sldId="976"/>
            <ac:picMk id="4" creationId="{24BD0B26-78B9-B14F-46D7-3C09A3886ACE}"/>
          </ac:picMkLst>
        </pc:picChg>
        <pc:picChg chg="add del mod">
          <ac:chgData name="Yu, Haiwang" userId="e909e5e1-c603-48ba-8102-08e617912582" providerId="ADAL" clId="{C3E2AF80-EE46-7648-82D8-C5567DBF2043}" dt="2023-05-11T16:01:45.208" v="2335" actId="478"/>
          <ac:picMkLst>
            <pc:docMk/>
            <pc:sldMk cId="3381650199" sldId="976"/>
            <ac:picMk id="6" creationId="{047C3392-6E5C-117F-5BE5-0370837CA68F}"/>
          </ac:picMkLst>
        </pc:picChg>
        <pc:picChg chg="add mod">
          <ac:chgData name="Yu, Haiwang" userId="e909e5e1-c603-48ba-8102-08e617912582" providerId="ADAL" clId="{C3E2AF80-EE46-7648-82D8-C5567DBF2043}" dt="2023-05-11T16:02:03.865" v="2340" actId="1076"/>
          <ac:picMkLst>
            <pc:docMk/>
            <pc:sldMk cId="3381650199" sldId="976"/>
            <ac:picMk id="8" creationId="{7F14D5C1-F3B9-31BC-7616-EDB4975996AE}"/>
          </ac:picMkLst>
        </pc:picChg>
        <pc:picChg chg="add del mod">
          <ac:chgData name="Yu, Haiwang" userId="e909e5e1-c603-48ba-8102-08e617912582" providerId="ADAL" clId="{C3E2AF80-EE46-7648-82D8-C5567DBF2043}" dt="2023-05-11T16:11:22.856" v="2344" actId="21"/>
          <ac:picMkLst>
            <pc:docMk/>
            <pc:sldMk cId="3381650199" sldId="976"/>
            <ac:picMk id="10" creationId="{BC2611FC-D3BE-1178-AAEE-B4F85FB85CD3}"/>
          </ac:picMkLst>
        </pc:picChg>
      </pc:sldChg>
      <pc:sldChg chg="addSp modSp new del">
        <pc:chgData name="Yu, Haiwang" userId="e909e5e1-c603-48ba-8102-08e617912582" providerId="ADAL" clId="{C3E2AF80-EE46-7648-82D8-C5567DBF2043}" dt="2023-05-15T20:14:55.561" v="3170" actId="2696"/>
        <pc:sldMkLst>
          <pc:docMk/>
          <pc:sldMk cId="1127888926" sldId="977"/>
        </pc:sldMkLst>
        <pc:picChg chg="add mod">
          <ac:chgData name="Yu, Haiwang" userId="e909e5e1-c603-48ba-8102-08e617912582" providerId="ADAL" clId="{C3E2AF80-EE46-7648-82D8-C5567DBF2043}" dt="2023-05-11T16:11:24.682" v="2346"/>
          <ac:picMkLst>
            <pc:docMk/>
            <pc:sldMk cId="1127888926" sldId="977"/>
            <ac:picMk id="4" creationId="{B3AE8243-40AA-A51E-13A7-8494C5E326EB}"/>
          </ac:picMkLst>
        </pc:picChg>
      </pc:sldChg>
      <pc:sldChg chg="addSp modSp new del mod">
        <pc:chgData name="Yu, Haiwang" userId="e909e5e1-c603-48ba-8102-08e617912582" providerId="ADAL" clId="{C3E2AF80-EE46-7648-82D8-C5567DBF2043}" dt="2023-05-15T20:14:55.528" v="3129" actId="2696"/>
        <pc:sldMkLst>
          <pc:docMk/>
          <pc:sldMk cId="2430378943" sldId="978"/>
        </pc:sldMkLst>
        <pc:spChg chg="mod">
          <ac:chgData name="Yu, Haiwang" userId="e909e5e1-c603-48ba-8102-08e617912582" providerId="ADAL" clId="{C3E2AF80-EE46-7648-82D8-C5567DBF2043}" dt="2023-05-11T17:34:25.160" v="2382" actId="20577"/>
          <ac:spMkLst>
            <pc:docMk/>
            <pc:sldMk cId="2430378943" sldId="978"/>
            <ac:spMk id="2" creationId="{2B274DFA-F91A-7D45-F6D1-3D741A34F981}"/>
          </ac:spMkLst>
        </pc:spChg>
        <pc:spChg chg="add mod">
          <ac:chgData name="Yu, Haiwang" userId="e909e5e1-c603-48ba-8102-08e617912582" providerId="ADAL" clId="{C3E2AF80-EE46-7648-82D8-C5567DBF2043}" dt="2023-05-11T17:35:18.235" v="2403" actId="20577"/>
          <ac:spMkLst>
            <pc:docMk/>
            <pc:sldMk cId="2430378943" sldId="978"/>
            <ac:spMk id="7" creationId="{BF914284-5A48-465A-CAB2-827DE1212D28}"/>
          </ac:spMkLst>
        </pc:spChg>
        <pc:picChg chg="add mod">
          <ac:chgData name="Yu, Haiwang" userId="e909e5e1-c603-48ba-8102-08e617912582" providerId="ADAL" clId="{C3E2AF80-EE46-7648-82D8-C5567DBF2043}" dt="2023-05-11T17:34:30.803" v="2384" actId="1076"/>
          <ac:picMkLst>
            <pc:docMk/>
            <pc:sldMk cId="2430378943" sldId="978"/>
            <ac:picMk id="4" creationId="{107BAD10-F142-DC63-F1FA-27476D16FE6A}"/>
          </ac:picMkLst>
        </pc:picChg>
        <pc:picChg chg="add mod">
          <ac:chgData name="Yu, Haiwang" userId="e909e5e1-c603-48ba-8102-08e617912582" providerId="ADAL" clId="{C3E2AF80-EE46-7648-82D8-C5567DBF2043}" dt="2023-05-11T17:34:56.935" v="2389" actId="1076"/>
          <ac:picMkLst>
            <pc:docMk/>
            <pc:sldMk cId="2430378943" sldId="978"/>
            <ac:picMk id="6" creationId="{C530E38F-E352-874C-BE5C-706D55F0ED90}"/>
          </ac:picMkLst>
        </pc:picChg>
      </pc:sldChg>
      <pc:sldChg chg="addSp delSp modSp new mod">
        <pc:chgData name="Yu, Haiwang" userId="e909e5e1-c603-48ba-8102-08e617912582" providerId="ADAL" clId="{C3E2AF80-EE46-7648-82D8-C5567DBF2043}" dt="2023-05-30T13:34:30.262" v="3959" actId="478"/>
        <pc:sldMkLst>
          <pc:docMk/>
          <pc:sldMk cId="1798960996" sldId="979"/>
        </pc:sldMkLst>
        <pc:spChg chg="del">
          <ac:chgData name="Yu, Haiwang" userId="e909e5e1-c603-48ba-8102-08e617912582" providerId="ADAL" clId="{C3E2AF80-EE46-7648-82D8-C5567DBF2043}" dt="2023-05-12T13:57:48.506" v="2633" actId="478"/>
          <ac:spMkLst>
            <pc:docMk/>
            <pc:sldMk cId="1798960996" sldId="979"/>
            <ac:spMk id="2" creationId="{D3BD85D0-6FB4-DBD2-B21F-3AB7910F67B6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4" creationId="{8406EE9C-F0BE-E1E6-E926-1F7E472C5794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5" creationId="{4C9DE292-AA53-98DF-ED0E-4C8E7DD9EAA1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6" creationId="{69FBE8BC-AF6B-429F-B79C-B14A704A4A11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7" creationId="{D6CF1F66-4B34-DB2D-0598-B166319329BD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8" creationId="{096BE680-88C5-4C54-2734-458A9511E918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22" creationId="{6F449A0A-ABB9-EB55-0D4B-E4B0B6E31511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33" creationId="{3DA3992E-9947-F643-C6C1-2CFC853A090B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41" creationId="{EA989EFB-1F3D-D456-44D7-80129FC2424B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46" creationId="{5F9FF60E-9F5D-9375-9435-45DB42DA7AF6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50" creationId="{32EFDDB7-0180-DCF3-CDE0-FBDAAA82003B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54" creationId="{E406B0B9-1A12-A50A-C2D3-9D743FB7747A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55" creationId="{ED99A5E9-5DA2-17CC-9CC0-378E11BA86C4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74" creationId="{811C3A3A-B4B4-7CBD-7228-D9898362E3FC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91" creationId="{0CC59C23-989D-5748-C2E4-09F7B9CA38D9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92" creationId="{63386248-334C-E6C9-EE9E-DB6984E49A24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93" creationId="{4328998C-135D-390B-D0A0-7BC047F4E208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102" creationId="{EB3AA6B6-0DF7-8AEF-5670-173F9BB5BB81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111" creationId="{62F31F0E-43EC-C827-5B63-F03EF84562A8}"/>
          </ac:spMkLst>
        </pc:spChg>
        <pc:spChg chg="add del mod">
          <ac:chgData name="Yu, Haiwang" userId="e909e5e1-c603-48ba-8102-08e617912582" providerId="ADAL" clId="{C3E2AF80-EE46-7648-82D8-C5567DBF2043}" dt="2023-05-12T14:14:22.894" v="2818" actId="478"/>
          <ac:spMkLst>
            <pc:docMk/>
            <pc:sldMk cId="1798960996" sldId="979"/>
            <ac:spMk id="126" creationId="{D6675D08-F52F-77D9-AB0A-0535B0C3D9FF}"/>
          </ac:spMkLst>
        </pc:spChg>
        <pc:spChg chg="add mod">
          <ac:chgData name="Yu, Haiwang" userId="e909e5e1-c603-48ba-8102-08e617912582" providerId="ADAL" clId="{C3E2AF80-EE46-7648-82D8-C5567DBF2043}" dt="2023-05-30T13:34:12.490" v="3955" actId="1038"/>
          <ac:spMkLst>
            <pc:docMk/>
            <pc:sldMk cId="1798960996" sldId="979"/>
            <ac:spMk id="127" creationId="{94D5BD6C-E62F-0AE3-5FEB-ED8F61D22AD5}"/>
          </ac:spMkLst>
        </pc:spChg>
        <pc:picChg chg="add del mod">
          <ac:chgData name="Yu, Haiwang" userId="e909e5e1-c603-48ba-8102-08e617912582" providerId="ADAL" clId="{C3E2AF80-EE46-7648-82D8-C5567DBF2043}" dt="2023-05-16T18:15:51.706" v="3235" actId="21"/>
          <ac:picMkLst>
            <pc:docMk/>
            <pc:sldMk cId="1798960996" sldId="979"/>
            <ac:picMk id="9" creationId="{7FA27194-DA7C-1CBB-B1C2-BC7847A4131A}"/>
          </ac:picMkLst>
        </pc:picChg>
        <pc:picChg chg="add del mod">
          <ac:chgData name="Yu, Haiwang" userId="e909e5e1-c603-48ba-8102-08e617912582" providerId="ADAL" clId="{C3E2AF80-EE46-7648-82D8-C5567DBF2043}" dt="2023-05-19T01:20:38.951" v="3880" actId="21"/>
          <ac:picMkLst>
            <pc:docMk/>
            <pc:sldMk cId="1798960996" sldId="979"/>
            <ac:picMk id="13" creationId="{A28774DE-9E4E-4FA4-7794-C31D0315B3E5}"/>
          </ac:picMkLst>
        </pc:picChg>
        <pc:picChg chg="add del mod">
          <ac:chgData name="Yu, Haiwang" userId="e909e5e1-c603-48ba-8102-08e617912582" providerId="ADAL" clId="{C3E2AF80-EE46-7648-82D8-C5567DBF2043}" dt="2023-05-30T13:34:30.262" v="3959" actId="478"/>
          <ac:picMkLst>
            <pc:docMk/>
            <pc:sldMk cId="1798960996" sldId="979"/>
            <ac:picMk id="18" creationId="{9F1ECBF1-A91A-2A4A-C916-4F4460964713}"/>
          </ac:picMkLst>
        </pc:pic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0" creationId="{E68970CC-33BB-1C7B-E763-FD107420DBC9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1" creationId="{58BC10A7-3C89-3357-030D-A59E106360ED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4" creationId="{C10F8D95-3DCA-B475-6B72-D0FA525DCB90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7" creationId="{4EF31E95-2186-DE8F-F92B-0EEC83EA20EB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23" creationId="{3D72E153-A8E5-447B-3845-41232E7439D8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26" creationId="{2F54AAC8-E7CA-E781-6646-87A7C5B2F2FF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34" creationId="{7E61E5EF-0820-A3E9-2805-802406C2C3A8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38" creationId="{6C7396A0-80E8-6306-AB4E-F47F09CBB3D5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42" creationId="{6D399A3D-A9D4-C54C-BB5B-57E982D95EF4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47" creationId="{62BFC267-CBCE-1EE2-E20A-020F9EE974EB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51" creationId="{A2B602CB-DF27-AF10-BC76-5D54CF460C09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56" creationId="{1E6E4EED-6BB7-D6F6-87E6-A1E0B24F3AF7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59" creationId="{35A79D02-FD08-2EE5-8CC2-4A461D3D72A8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62" creationId="{46127EB0-A52E-31CA-8C44-92284BB2F9EE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75" creationId="{8EA5D5D9-C931-77ED-BDA2-903C71E07E7A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78" creationId="{E1C3DAE7-9108-8467-9579-CCCC48AB2FA5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94" creationId="{7AE0A278-EC42-0A4B-4799-67C2EC0C2C1F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95" creationId="{26F4AEAD-CC45-EB58-280A-2ABBF5A18169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96" creationId="{05C7EA14-6F4E-B0C4-B783-CA29D9A8D5DD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99" creationId="{619AE080-B6D3-472A-31F0-6E2AC73DE1F3}"/>
          </ac:cxnSpMkLst>
        </pc:cxnChg>
        <pc:cxnChg chg="add del mod">
          <ac:chgData name="Yu, Haiwang" userId="e909e5e1-c603-48ba-8102-08e617912582" providerId="ADAL" clId="{C3E2AF80-EE46-7648-82D8-C5567DBF2043}" dt="2023-05-12T14:05:01.257" v="2732" actId="478"/>
          <ac:cxnSpMkLst>
            <pc:docMk/>
            <pc:sldMk cId="1798960996" sldId="979"/>
            <ac:cxnSpMk id="103" creationId="{BE4ABEAF-863F-006E-C8CE-B3CA889100D7}"/>
          </ac:cxnSpMkLst>
        </pc:cxnChg>
        <pc:cxnChg chg="add del mod">
          <ac:chgData name="Yu, Haiwang" userId="e909e5e1-c603-48ba-8102-08e617912582" providerId="ADAL" clId="{C3E2AF80-EE46-7648-82D8-C5567DBF2043}" dt="2023-05-12T14:05:00.810" v="2731" actId="478"/>
          <ac:cxnSpMkLst>
            <pc:docMk/>
            <pc:sldMk cId="1798960996" sldId="979"/>
            <ac:cxnSpMk id="108" creationId="{2D922F0F-9816-C4ED-0841-9E1FC044EF4D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12" creationId="{0C931814-33CA-ED95-1FD4-00E2C9E8E8BB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16" creationId="{26AC7686-BBE5-44E0-C563-F640AAED5EF8}"/>
          </ac:cxnSpMkLst>
        </pc:cxnChg>
        <pc:cxnChg chg="add mod">
          <ac:chgData name="Yu, Haiwang" userId="e909e5e1-c603-48ba-8102-08e617912582" providerId="ADAL" clId="{C3E2AF80-EE46-7648-82D8-C5567DBF2043}" dt="2023-05-30T13:34:12.490" v="3955" actId="1038"/>
          <ac:cxnSpMkLst>
            <pc:docMk/>
            <pc:sldMk cId="1798960996" sldId="979"/>
            <ac:cxnSpMk id="117" creationId="{75D5CB4C-8FD8-2931-7180-46D863E53CC5}"/>
          </ac:cxnSpMkLst>
        </pc:cxnChg>
      </pc:sldChg>
      <pc:sldChg chg="addSp modSp new del mod">
        <pc:chgData name="Yu, Haiwang" userId="e909e5e1-c603-48ba-8102-08e617912582" providerId="ADAL" clId="{C3E2AF80-EE46-7648-82D8-C5567DBF2043}" dt="2023-05-15T13:14:48.972" v="3069" actId="2696"/>
        <pc:sldMkLst>
          <pc:docMk/>
          <pc:sldMk cId="2546537763" sldId="980"/>
        </pc:sldMkLst>
        <pc:spChg chg="add mod">
          <ac:chgData name="Yu, Haiwang" userId="e909e5e1-c603-48ba-8102-08e617912582" providerId="ADAL" clId="{C3E2AF80-EE46-7648-82D8-C5567DBF2043}" dt="2023-05-12T14:46:30.634" v="3068" actId="5793"/>
          <ac:spMkLst>
            <pc:docMk/>
            <pc:sldMk cId="2546537763" sldId="980"/>
            <ac:spMk id="4" creationId="{40AB8D45-B0AF-0889-65FF-D9AD16154A70}"/>
          </ac:spMkLst>
        </pc:spChg>
      </pc:sldChg>
      <pc:sldChg chg="addSp delSp modSp new mod">
        <pc:chgData name="Yu, Haiwang" userId="e909e5e1-c603-48ba-8102-08e617912582" providerId="ADAL" clId="{C3E2AF80-EE46-7648-82D8-C5567DBF2043}" dt="2023-05-17T16:29:35.675" v="3713" actId="14100"/>
        <pc:sldMkLst>
          <pc:docMk/>
          <pc:sldMk cId="3277987652" sldId="980"/>
        </pc:sldMkLst>
        <pc:spChg chg="add del mod">
          <ac:chgData name="Yu, Haiwang" userId="e909e5e1-c603-48ba-8102-08e617912582" providerId="ADAL" clId="{C3E2AF80-EE46-7648-82D8-C5567DBF2043}" dt="2023-05-17T04:01:26.678" v="3662" actId="478"/>
          <ac:spMkLst>
            <pc:docMk/>
            <pc:sldMk cId="3277987652" sldId="980"/>
            <ac:spMk id="4" creationId="{852C5742-8F9B-60F0-144E-01CC48FF6502}"/>
          </ac:spMkLst>
        </pc:spChg>
        <pc:picChg chg="add del mod">
          <ac:chgData name="Yu, Haiwang" userId="e909e5e1-c603-48ba-8102-08e617912582" providerId="ADAL" clId="{C3E2AF80-EE46-7648-82D8-C5567DBF2043}" dt="2023-05-17T16:29:06.230" v="3700" actId="478"/>
          <ac:picMkLst>
            <pc:docMk/>
            <pc:sldMk cId="3277987652" sldId="980"/>
            <ac:picMk id="5" creationId="{9D090508-1AC5-B37C-3C04-EB3F5C88C12B}"/>
          </ac:picMkLst>
        </pc:picChg>
        <pc:picChg chg="add mod">
          <ac:chgData name="Yu, Haiwang" userId="e909e5e1-c603-48ba-8102-08e617912582" providerId="ADAL" clId="{C3E2AF80-EE46-7648-82D8-C5567DBF2043}" dt="2023-05-17T16:29:27.553" v="3710" actId="1076"/>
          <ac:picMkLst>
            <pc:docMk/>
            <pc:sldMk cId="3277987652" sldId="980"/>
            <ac:picMk id="9" creationId="{09DB4531-6CFF-4B9F-B014-5A565C21FDC0}"/>
          </ac:picMkLst>
        </pc:picChg>
        <pc:cxnChg chg="add mod">
          <ac:chgData name="Yu, Haiwang" userId="e909e5e1-c603-48ba-8102-08e617912582" providerId="ADAL" clId="{C3E2AF80-EE46-7648-82D8-C5567DBF2043}" dt="2023-05-17T16:29:35.675" v="3713" actId="14100"/>
          <ac:cxnSpMkLst>
            <pc:docMk/>
            <pc:sldMk cId="3277987652" sldId="980"/>
            <ac:cxnSpMk id="7" creationId="{A91969B6-65C9-B26C-C1DE-492268B16111}"/>
          </ac:cxnSpMkLst>
        </pc:cxnChg>
      </pc:sldChg>
      <pc:sldChg chg="addSp modSp new mod">
        <pc:chgData name="Yu, Haiwang" userId="e909e5e1-c603-48ba-8102-08e617912582" providerId="ADAL" clId="{C3E2AF80-EE46-7648-82D8-C5567DBF2043}" dt="2023-05-16T18:17:18.315" v="3296" actId="1076"/>
        <pc:sldMkLst>
          <pc:docMk/>
          <pc:sldMk cId="4059866145" sldId="981"/>
        </pc:sldMkLst>
        <pc:spChg chg="add mod">
          <ac:chgData name="Yu, Haiwang" userId="e909e5e1-c603-48ba-8102-08e617912582" providerId="ADAL" clId="{C3E2AF80-EE46-7648-82D8-C5567DBF2043}" dt="2023-05-16T18:16:13.582" v="3258" actId="1076"/>
          <ac:spMkLst>
            <pc:docMk/>
            <pc:sldMk cId="4059866145" sldId="981"/>
            <ac:spMk id="5" creationId="{C47BAE80-0876-0F2C-567F-A84029870400}"/>
          </ac:spMkLst>
        </pc:spChg>
        <pc:spChg chg="add mod">
          <ac:chgData name="Yu, Haiwang" userId="e909e5e1-c603-48ba-8102-08e617912582" providerId="ADAL" clId="{C3E2AF80-EE46-7648-82D8-C5567DBF2043}" dt="2023-05-16T18:16:29.679" v="3275" actId="20577"/>
          <ac:spMkLst>
            <pc:docMk/>
            <pc:sldMk cId="4059866145" sldId="981"/>
            <ac:spMk id="6" creationId="{657A7DD6-8D59-82A9-E53F-330E4763D9F2}"/>
          </ac:spMkLst>
        </pc:spChg>
        <pc:spChg chg="add mod">
          <ac:chgData name="Yu, Haiwang" userId="e909e5e1-c603-48ba-8102-08e617912582" providerId="ADAL" clId="{C3E2AF80-EE46-7648-82D8-C5567DBF2043}" dt="2023-05-16T18:17:08.547" v="3277" actId="1076"/>
          <ac:spMkLst>
            <pc:docMk/>
            <pc:sldMk cId="4059866145" sldId="981"/>
            <ac:spMk id="7" creationId="{57810BA6-DD7B-0F3B-1FB1-6430893F2DE5}"/>
          </ac:spMkLst>
        </pc:spChg>
        <pc:spChg chg="add mod">
          <ac:chgData name="Yu, Haiwang" userId="e909e5e1-c603-48ba-8102-08e617912582" providerId="ADAL" clId="{C3E2AF80-EE46-7648-82D8-C5567DBF2043}" dt="2023-05-16T18:17:18.315" v="3296" actId="1076"/>
          <ac:spMkLst>
            <pc:docMk/>
            <pc:sldMk cId="4059866145" sldId="981"/>
            <ac:spMk id="8" creationId="{86196639-477E-9208-18F2-EEDD0FE4875F}"/>
          </ac:spMkLst>
        </pc:spChg>
        <pc:picChg chg="add mod">
          <ac:chgData name="Yu, Haiwang" userId="e909e5e1-c603-48ba-8102-08e617912582" providerId="ADAL" clId="{C3E2AF80-EE46-7648-82D8-C5567DBF2043}" dt="2023-05-16T18:15:57.796" v="3239" actId="1076"/>
          <ac:picMkLst>
            <pc:docMk/>
            <pc:sldMk cId="4059866145" sldId="981"/>
            <ac:picMk id="4" creationId="{4C1C1BD9-F121-B9F9-9F4D-EE8589AF2B80}"/>
          </ac:picMkLst>
        </pc:picChg>
      </pc:sldChg>
      <pc:sldChg chg="addSp delSp modSp add mod ord">
        <pc:chgData name="Yu, Haiwang" userId="e909e5e1-c603-48ba-8102-08e617912582" providerId="ADAL" clId="{C3E2AF80-EE46-7648-82D8-C5567DBF2043}" dt="2023-05-30T13:39:11.533" v="3976" actId="20578"/>
        <pc:sldMkLst>
          <pc:docMk/>
          <pc:sldMk cId="1841195192" sldId="982"/>
        </pc:sldMkLst>
        <pc:spChg chg="mod">
          <ac:chgData name="Yu, Haiwang" userId="e909e5e1-c603-48ba-8102-08e617912582" providerId="ADAL" clId="{C3E2AF80-EE46-7648-82D8-C5567DBF2043}" dt="2023-05-26T18:29:06.346" v="3933" actId="1076"/>
          <ac:spMkLst>
            <pc:docMk/>
            <pc:sldMk cId="1841195192" sldId="982"/>
            <ac:spMk id="4" creationId="{8406EE9C-F0BE-E1E6-E926-1F7E472C5794}"/>
          </ac:spMkLst>
        </pc:spChg>
        <pc:spChg chg="mod">
          <ac:chgData name="Yu, Haiwang" userId="e909e5e1-c603-48ba-8102-08e617912582" providerId="ADAL" clId="{C3E2AF80-EE46-7648-82D8-C5567DBF2043}" dt="2023-05-26T18:29:08.833" v="3934" actId="1076"/>
          <ac:spMkLst>
            <pc:docMk/>
            <pc:sldMk cId="1841195192" sldId="982"/>
            <ac:spMk id="5" creationId="{4C9DE292-AA53-98DF-ED0E-4C8E7DD9EAA1}"/>
          </ac:spMkLst>
        </pc:spChg>
        <pc:spChg chg="mod">
          <ac:chgData name="Yu, Haiwang" userId="e909e5e1-c603-48ba-8102-08e617912582" providerId="ADAL" clId="{C3E2AF80-EE46-7648-82D8-C5567DBF2043}" dt="2023-05-26T18:29:13.469" v="3935" actId="1076"/>
          <ac:spMkLst>
            <pc:docMk/>
            <pc:sldMk cId="1841195192" sldId="982"/>
            <ac:spMk id="6" creationId="{69FBE8BC-AF6B-429F-B79C-B14A704A4A11}"/>
          </ac:spMkLst>
        </pc:spChg>
        <pc:spChg chg="mod">
          <ac:chgData name="Yu, Haiwang" userId="e909e5e1-c603-48ba-8102-08e617912582" providerId="ADAL" clId="{C3E2AF80-EE46-7648-82D8-C5567DBF2043}" dt="2023-05-26T18:29:18.489" v="3937" actId="1076"/>
          <ac:spMkLst>
            <pc:docMk/>
            <pc:sldMk cId="1841195192" sldId="982"/>
            <ac:spMk id="7" creationId="{D6CF1F66-4B34-DB2D-0598-B166319329BD}"/>
          </ac:spMkLst>
        </pc:spChg>
        <pc:spChg chg="del">
          <ac:chgData name="Yu, Haiwang" userId="e909e5e1-c603-48ba-8102-08e617912582" providerId="ADAL" clId="{C3E2AF80-EE46-7648-82D8-C5567DBF2043}" dt="2023-05-16T18:59:27.838" v="3423" actId="21"/>
          <ac:spMkLst>
            <pc:docMk/>
            <pc:sldMk cId="1841195192" sldId="982"/>
            <ac:spMk id="8" creationId="{096BE680-88C5-4C54-2734-458A9511E918}"/>
          </ac:spMkLst>
        </pc:spChg>
        <pc:spChg chg="add mod">
          <ac:chgData name="Yu, Haiwang" userId="e909e5e1-c603-48ba-8102-08e617912582" providerId="ADAL" clId="{C3E2AF80-EE46-7648-82D8-C5567DBF2043}" dt="2023-05-26T18:29:52.267" v="3941" actId="20577"/>
          <ac:spMkLst>
            <pc:docMk/>
            <pc:sldMk cId="1841195192" sldId="982"/>
            <ac:spMk id="9" creationId="{9F035466-AD0B-8B99-3CFE-1C7EE4582B85}"/>
          </ac:spMkLst>
        </pc:spChg>
        <pc:spChg chg="mod">
          <ac:chgData name="Yu, Haiwang" userId="e909e5e1-c603-48ba-8102-08e617912582" providerId="ADAL" clId="{C3E2AF80-EE46-7648-82D8-C5567DBF2043}" dt="2023-05-16T19:04:59.510" v="3657" actId="1076"/>
          <ac:spMkLst>
            <pc:docMk/>
            <pc:sldMk cId="1841195192" sldId="982"/>
            <ac:spMk id="22" creationId="{6F449A0A-ABB9-EB55-0D4B-E4B0B6E31511}"/>
          </ac:spMkLst>
        </pc:spChg>
        <pc:spChg chg="add del mod">
          <ac:chgData name="Yu, Haiwang" userId="e909e5e1-c603-48ba-8102-08e617912582" providerId="ADAL" clId="{C3E2AF80-EE46-7648-82D8-C5567DBF2043}" dt="2023-05-16T18:59:20.400" v="3419"/>
          <ac:spMkLst>
            <pc:docMk/>
            <pc:sldMk cId="1841195192" sldId="982"/>
            <ac:spMk id="32" creationId="{87B06C56-A43C-53EA-B4B2-171CE4501FDB}"/>
          </ac:spMkLst>
        </pc:spChg>
        <pc:spChg chg="mod">
          <ac:chgData name="Yu, Haiwang" userId="e909e5e1-c603-48ba-8102-08e617912582" providerId="ADAL" clId="{C3E2AF80-EE46-7648-82D8-C5567DBF2043}" dt="2023-05-16T19:01:56.826" v="3592" actId="1076"/>
          <ac:spMkLst>
            <pc:docMk/>
            <pc:sldMk cId="1841195192" sldId="982"/>
            <ac:spMk id="33" creationId="{3DA3992E-9947-F643-C6C1-2CFC853A090B}"/>
          </ac:spMkLst>
        </pc:spChg>
        <pc:spChg chg="add mod">
          <ac:chgData name="Yu, Haiwang" userId="e909e5e1-c603-48ba-8102-08e617912582" providerId="ADAL" clId="{C3E2AF80-EE46-7648-82D8-C5567DBF2043}" dt="2023-05-17T04:07:24.725" v="3690" actId="20577"/>
          <ac:spMkLst>
            <pc:docMk/>
            <pc:sldMk cId="1841195192" sldId="982"/>
            <ac:spMk id="39" creationId="{841DC12C-EA38-CCEB-28CE-70B41C132151}"/>
          </ac:spMkLst>
        </pc:spChg>
        <pc:spChg chg="mod">
          <ac:chgData name="Yu, Haiwang" userId="e909e5e1-c603-48ba-8102-08e617912582" providerId="ADAL" clId="{C3E2AF80-EE46-7648-82D8-C5567DBF2043}" dt="2023-05-16T19:01:56.826" v="3592" actId="1076"/>
          <ac:spMkLst>
            <pc:docMk/>
            <pc:sldMk cId="1841195192" sldId="982"/>
            <ac:spMk id="41" creationId="{EA989EFB-1F3D-D456-44D7-80129FC2424B}"/>
          </ac:spMkLst>
        </pc:spChg>
        <pc:spChg chg="mod">
          <ac:chgData name="Yu, Haiwang" userId="e909e5e1-c603-48ba-8102-08e617912582" providerId="ADAL" clId="{C3E2AF80-EE46-7648-82D8-C5567DBF2043}" dt="2023-05-26T18:28:05.288" v="3927" actId="1076"/>
          <ac:spMkLst>
            <pc:docMk/>
            <pc:sldMk cId="1841195192" sldId="982"/>
            <ac:spMk id="46" creationId="{5F9FF60E-9F5D-9375-9435-45DB42DA7AF6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50" creationId="{32EFDDB7-0180-DCF3-CDE0-FBDAAA82003B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54" creationId="{E406B0B9-1A12-A50A-C2D3-9D743FB7747A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55" creationId="{ED99A5E9-5DA2-17CC-9CC0-378E11BA86C4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74" creationId="{811C3A3A-B4B4-7CBD-7228-D9898362E3FC}"/>
          </ac:spMkLst>
        </pc:spChg>
        <pc:spChg chg="add mod">
          <ac:chgData name="Yu, Haiwang" userId="e909e5e1-c603-48ba-8102-08e617912582" providerId="ADAL" clId="{C3E2AF80-EE46-7648-82D8-C5567DBF2043}" dt="2023-05-26T18:29:16.773" v="3936" actId="1076"/>
          <ac:spMkLst>
            <pc:docMk/>
            <pc:sldMk cId="1841195192" sldId="982"/>
            <ac:spMk id="83" creationId="{2B6719C9-021B-36B4-BF61-187910C92E19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91" creationId="{0CC59C23-989D-5748-C2E4-09F7B9CA38D9}"/>
          </ac:spMkLst>
        </pc:spChg>
        <pc:spChg chg="del">
          <ac:chgData name="Yu, Haiwang" userId="e909e5e1-c603-48ba-8102-08e617912582" providerId="ADAL" clId="{C3E2AF80-EE46-7648-82D8-C5567DBF2043}" dt="2023-05-16T18:59:01.234" v="3415" actId="478"/>
          <ac:spMkLst>
            <pc:docMk/>
            <pc:sldMk cId="1841195192" sldId="982"/>
            <ac:spMk id="92" creationId="{63386248-334C-E6C9-EE9E-DB6984E49A24}"/>
          </ac:spMkLst>
        </pc:spChg>
        <pc:spChg chg="del">
          <ac:chgData name="Yu, Haiwang" userId="e909e5e1-c603-48ba-8102-08e617912582" providerId="ADAL" clId="{C3E2AF80-EE46-7648-82D8-C5567DBF2043}" dt="2023-05-16T18:59:05.879" v="3416" actId="478"/>
          <ac:spMkLst>
            <pc:docMk/>
            <pc:sldMk cId="1841195192" sldId="982"/>
            <ac:spMk id="93" creationId="{4328998C-135D-390B-D0A0-7BC047F4E208}"/>
          </ac:spMkLst>
        </pc:spChg>
        <pc:spChg chg="del">
          <ac:chgData name="Yu, Haiwang" userId="e909e5e1-c603-48ba-8102-08e617912582" providerId="ADAL" clId="{C3E2AF80-EE46-7648-82D8-C5567DBF2043}" dt="2023-05-16T18:59:05.879" v="3416" actId="478"/>
          <ac:spMkLst>
            <pc:docMk/>
            <pc:sldMk cId="1841195192" sldId="982"/>
            <ac:spMk id="102" creationId="{EB3AA6B6-0DF7-8AEF-5670-173F9BB5BB81}"/>
          </ac:spMkLst>
        </pc:spChg>
        <pc:spChg chg="del">
          <ac:chgData name="Yu, Haiwang" userId="e909e5e1-c603-48ba-8102-08e617912582" providerId="ADAL" clId="{C3E2AF80-EE46-7648-82D8-C5567DBF2043}" dt="2023-05-16T18:59:05.879" v="3416" actId="478"/>
          <ac:spMkLst>
            <pc:docMk/>
            <pc:sldMk cId="1841195192" sldId="982"/>
            <ac:spMk id="111" creationId="{62F31F0E-43EC-C827-5B63-F03EF84562A8}"/>
          </ac:spMkLst>
        </pc:spChg>
        <pc:spChg chg="mod">
          <ac:chgData name="Yu, Haiwang" userId="e909e5e1-c603-48ba-8102-08e617912582" providerId="ADAL" clId="{C3E2AF80-EE46-7648-82D8-C5567DBF2043}" dt="2023-05-17T04:05:50.583" v="3686" actId="207"/>
          <ac:spMkLst>
            <pc:docMk/>
            <pc:sldMk cId="1841195192" sldId="982"/>
            <ac:spMk id="127" creationId="{94D5BD6C-E62F-0AE3-5FEB-ED8F61D22AD5}"/>
          </ac:spMkLst>
        </pc:spChg>
        <pc:picChg chg="add del mod">
          <ac:chgData name="Yu, Haiwang" userId="e909e5e1-c603-48ba-8102-08e617912582" providerId="ADAL" clId="{C3E2AF80-EE46-7648-82D8-C5567DBF2043}" dt="2023-05-17T16:28:23.567" v="3695" actId="21"/>
          <ac:picMkLst>
            <pc:docMk/>
            <pc:sldMk cId="1841195192" sldId="982"/>
            <ac:picMk id="131" creationId="{60271B2D-3614-58EF-557B-E88D8A4C79BF}"/>
          </ac:picMkLst>
        </pc:picChg>
        <pc:cxnChg chg="mod">
          <ac:chgData name="Yu, Haiwang" userId="e909e5e1-c603-48ba-8102-08e617912582" providerId="ADAL" clId="{C3E2AF80-EE46-7648-82D8-C5567DBF2043}" dt="2023-05-26T18:29:08.833" v="3934" actId="1076"/>
          <ac:cxnSpMkLst>
            <pc:docMk/>
            <pc:sldMk cId="1841195192" sldId="982"/>
            <ac:cxnSpMk id="10" creationId="{E68970CC-33BB-1C7B-E763-FD107420DBC9}"/>
          </ac:cxnSpMkLst>
        </pc:cxnChg>
        <pc:cxnChg chg="del mod">
          <ac:chgData name="Yu, Haiwang" userId="e909e5e1-c603-48ba-8102-08e617912582" providerId="ADAL" clId="{C3E2AF80-EE46-7648-82D8-C5567DBF2043}" dt="2023-05-16T18:56:01.397" v="3351" actId="478"/>
          <ac:cxnSpMkLst>
            <pc:docMk/>
            <pc:sldMk cId="1841195192" sldId="982"/>
            <ac:cxnSpMk id="11" creationId="{58BC10A7-3C89-3357-030D-A59E106360ED}"/>
          </ac:cxnSpMkLst>
        </pc:cxnChg>
        <pc:cxnChg chg="del mod">
          <ac:chgData name="Yu, Haiwang" userId="e909e5e1-c603-48ba-8102-08e617912582" providerId="ADAL" clId="{C3E2AF80-EE46-7648-82D8-C5567DBF2043}" dt="2023-05-16T19:00:49.320" v="3523" actId="478"/>
          <ac:cxnSpMkLst>
            <pc:docMk/>
            <pc:sldMk cId="1841195192" sldId="982"/>
            <ac:cxnSpMk id="14" creationId="{C10F8D95-3DCA-B475-6B72-D0FA525DCB90}"/>
          </ac:cxnSpMkLst>
        </pc:cxnChg>
        <pc:cxnChg chg="add mod">
          <ac:chgData name="Yu, Haiwang" userId="e909e5e1-c603-48ba-8102-08e617912582" providerId="ADAL" clId="{C3E2AF80-EE46-7648-82D8-C5567DBF2043}" dt="2023-05-26T18:29:13.469" v="3935" actId="1076"/>
          <ac:cxnSpMkLst>
            <pc:docMk/>
            <pc:sldMk cId="1841195192" sldId="982"/>
            <ac:cxnSpMk id="16" creationId="{C0BA4881-695D-72F0-6D62-DD46459D44FE}"/>
          </ac:cxnSpMkLst>
        </pc:cxnChg>
        <pc:cxnChg chg="del mod">
          <ac:chgData name="Yu, Haiwang" userId="e909e5e1-c603-48ba-8102-08e617912582" providerId="ADAL" clId="{C3E2AF80-EE46-7648-82D8-C5567DBF2043}" dt="2023-05-16T18:59:33.914" v="3427" actId="478"/>
          <ac:cxnSpMkLst>
            <pc:docMk/>
            <pc:sldMk cId="1841195192" sldId="982"/>
            <ac:cxnSpMk id="17" creationId="{4EF31E95-2186-DE8F-F92B-0EEC83EA20EB}"/>
          </ac:cxnSpMkLst>
        </pc:cxnChg>
        <pc:cxnChg chg="del mod">
          <ac:chgData name="Yu, Haiwang" userId="e909e5e1-c603-48ba-8102-08e617912582" providerId="ADAL" clId="{C3E2AF80-EE46-7648-82D8-C5567DBF2043}" dt="2023-05-16T18:59:35.673" v="3429" actId="478"/>
          <ac:cxnSpMkLst>
            <pc:docMk/>
            <pc:sldMk cId="1841195192" sldId="982"/>
            <ac:cxnSpMk id="23" creationId="{3D72E153-A8E5-447B-3845-41232E7439D8}"/>
          </ac:cxnSpMkLst>
        </pc:cxnChg>
        <pc:cxnChg chg="del mod">
          <ac:chgData name="Yu, Haiwang" userId="e909e5e1-c603-48ba-8102-08e617912582" providerId="ADAL" clId="{C3E2AF80-EE46-7648-82D8-C5567DBF2043}" dt="2023-05-16T18:59:35.047" v="3428" actId="478"/>
          <ac:cxnSpMkLst>
            <pc:docMk/>
            <pc:sldMk cId="1841195192" sldId="982"/>
            <ac:cxnSpMk id="26" creationId="{2F54AAC8-E7CA-E781-6646-87A7C5B2F2FF}"/>
          </ac:cxnSpMkLst>
        </pc:cxnChg>
        <pc:cxnChg chg="del mod">
          <ac:chgData name="Yu, Haiwang" userId="e909e5e1-c603-48ba-8102-08e617912582" providerId="ADAL" clId="{C3E2AF80-EE46-7648-82D8-C5567DBF2043}" dt="2023-05-16T18:59:36.646" v="3430" actId="478"/>
          <ac:cxnSpMkLst>
            <pc:docMk/>
            <pc:sldMk cId="1841195192" sldId="982"/>
            <ac:cxnSpMk id="34" creationId="{7E61E5EF-0820-A3E9-2805-802406C2C3A8}"/>
          </ac:cxnSpMkLst>
        </pc:cxnChg>
        <pc:cxnChg chg="add del mod">
          <ac:chgData name="Yu, Haiwang" userId="e909e5e1-c603-48ba-8102-08e617912582" providerId="ADAL" clId="{C3E2AF80-EE46-7648-82D8-C5567DBF2043}" dt="2023-05-17T04:04:01.737" v="3666" actId="478"/>
          <ac:cxnSpMkLst>
            <pc:docMk/>
            <pc:sldMk cId="1841195192" sldId="982"/>
            <ac:cxnSpMk id="35" creationId="{831BA8ED-DEF8-BD3E-9373-949A7E53A249}"/>
          </ac:cxnSpMkLst>
        </pc:cxnChg>
        <pc:cxnChg chg="del mod">
          <ac:chgData name="Yu, Haiwang" userId="e909e5e1-c603-48ba-8102-08e617912582" providerId="ADAL" clId="{C3E2AF80-EE46-7648-82D8-C5567DBF2043}" dt="2023-05-16T18:59:37.338" v="3431" actId="478"/>
          <ac:cxnSpMkLst>
            <pc:docMk/>
            <pc:sldMk cId="1841195192" sldId="982"/>
            <ac:cxnSpMk id="38" creationId="{6C7396A0-80E8-6306-AB4E-F47F09CBB3D5}"/>
          </ac:cxnSpMkLst>
        </pc:cxnChg>
        <pc:cxnChg chg="add mod">
          <ac:chgData name="Yu, Haiwang" userId="e909e5e1-c603-48ba-8102-08e617912582" providerId="ADAL" clId="{C3E2AF80-EE46-7648-82D8-C5567DBF2043}" dt="2023-05-26T18:29:18.489" v="3937" actId="1076"/>
          <ac:cxnSpMkLst>
            <pc:docMk/>
            <pc:sldMk cId="1841195192" sldId="982"/>
            <ac:cxnSpMk id="40" creationId="{7E3F55A1-FBF5-0C09-17F3-09029D7B8A1F}"/>
          </ac:cxnSpMkLst>
        </pc:cxnChg>
        <pc:cxnChg chg="mod">
          <ac:chgData name="Yu, Haiwang" userId="e909e5e1-c603-48ba-8102-08e617912582" providerId="ADAL" clId="{C3E2AF80-EE46-7648-82D8-C5567DBF2043}" dt="2023-05-16T19:01:56.826" v="3592" actId="1076"/>
          <ac:cxnSpMkLst>
            <pc:docMk/>
            <pc:sldMk cId="1841195192" sldId="982"/>
            <ac:cxnSpMk id="42" creationId="{6D399A3D-A9D4-C54C-BB5B-57E982D95EF4}"/>
          </ac:cxnSpMkLst>
        </pc:cxnChg>
        <pc:cxnChg chg="mod">
          <ac:chgData name="Yu, Haiwang" userId="e909e5e1-c603-48ba-8102-08e617912582" providerId="ADAL" clId="{C3E2AF80-EE46-7648-82D8-C5567DBF2043}" dt="2023-05-26T18:28:05.288" v="3927" actId="1076"/>
          <ac:cxnSpMkLst>
            <pc:docMk/>
            <pc:sldMk cId="1841195192" sldId="982"/>
            <ac:cxnSpMk id="47" creationId="{62BFC267-CBCE-1EE2-E20A-020F9EE974EB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51" creationId="{A2B602CB-DF27-AF10-BC76-5D54CF460C09}"/>
          </ac:cxnSpMkLst>
        </pc:cxnChg>
        <pc:cxnChg chg="add mod">
          <ac:chgData name="Yu, Haiwang" userId="e909e5e1-c603-48ba-8102-08e617912582" providerId="ADAL" clId="{C3E2AF80-EE46-7648-82D8-C5567DBF2043}" dt="2023-05-26T18:29:16.773" v="3936" actId="1076"/>
          <ac:cxnSpMkLst>
            <pc:docMk/>
            <pc:sldMk cId="1841195192" sldId="982"/>
            <ac:cxnSpMk id="53" creationId="{7350D59B-9D39-0C61-9930-C016C977F57C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56" creationId="{1E6E4EED-6BB7-D6F6-87E6-A1E0B24F3AF7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59" creationId="{35A79D02-FD08-2EE5-8CC2-4A461D3D72A8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62" creationId="{46127EB0-A52E-31CA-8C44-92284BB2F9EE}"/>
          </ac:cxnSpMkLst>
        </pc:cxnChg>
        <pc:cxnChg chg="add mod">
          <ac:chgData name="Yu, Haiwang" userId="e909e5e1-c603-48ba-8102-08e617912582" providerId="ADAL" clId="{C3E2AF80-EE46-7648-82D8-C5567DBF2043}" dt="2023-05-17T04:07:24.725" v="3690" actId="20577"/>
          <ac:cxnSpMkLst>
            <pc:docMk/>
            <pc:sldMk cId="1841195192" sldId="982"/>
            <ac:cxnSpMk id="66" creationId="{4F9734B3-7AA1-FB60-C8DC-AEC6D51BA384}"/>
          </ac:cxnSpMkLst>
        </pc:cxnChg>
        <pc:cxnChg chg="add mod">
          <ac:chgData name="Yu, Haiwang" userId="e909e5e1-c603-48ba-8102-08e617912582" providerId="ADAL" clId="{C3E2AF80-EE46-7648-82D8-C5567DBF2043}" dt="2023-05-16T19:04:59.510" v="3657" actId="1076"/>
          <ac:cxnSpMkLst>
            <pc:docMk/>
            <pc:sldMk cId="1841195192" sldId="982"/>
            <ac:cxnSpMk id="69" creationId="{A3A64C4F-0E43-FD52-45D9-F857DD9D7061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75" creationId="{8EA5D5D9-C931-77ED-BDA2-903C71E07E7A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78" creationId="{E1C3DAE7-9108-8467-9579-CCCC48AB2FA5}"/>
          </ac:cxnSpMkLst>
        </pc:cxnChg>
        <pc:cxnChg chg="add mod">
          <ac:chgData name="Yu, Haiwang" userId="e909e5e1-c603-48ba-8102-08e617912582" providerId="ADAL" clId="{C3E2AF80-EE46-7648-82D8-C5567DBF2043}" dt="2023-05-26T18:29:18.489" v="3937" actId="1076"/>
          <ac:cxnSpMkLst>
            <pc:docMk/>
            <pc:sldMk cId="1841195192" sldId="982"/>
            <ac:cxnSpMk id="85" creationId="{09DD4FC7-22A4-E8B9-743F-4409486509A3}"/>
          </ac:cxnSpMkLst>
        </pc:cxnChg>
        <pc:cxnChg chg="del mod">
          <ac:chgData name="Yu, Haiwang" userId="e909e5e1-c603-48ba-8102-08e617912582" providerId="ADAL" clId="{C3E2AF80-EE46-7648-82D8-C5567DBF2043}" dt="2023-05-16T18:59:05.879" v="3416" actId="478"/>
          <ac:cxnSpMkLst>
            <pc:docMk/>
            <pc:sldMk cId="1841195192" sldId="982"/>
            <ac:cxnSpMk id="94" creationId="{7AE0A278-EC42-0A4B-4799-67C2EC0C2C1F}"/>
          </ac:cxnSpMkLst>
        </pc:cxnChg>
        <pc:cxnChg chg="del mod">
          <ac:chgData name="Yu, Haiwang" userId="e909e5e1-c603-48ba-8102-08e617912582" providerId="ADAL" clId="{C3E2AF80-EE46-7648-82D8-C5567DBF2043}" dt="2023-05-16T18:59:05.879" v="3416" actId="478"/>
          <ac:cxnSpMkLst>
            <pc:docMk/>
            <pc:sldMk cId="1841195192" sldId="982"/>
            <ac:cxnSpMk id="95" creationId="{26F4AEAD-CC45-EB58-280A-2ABBF5A18169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96" creationId="{05C7EA14-6F4E-B0C4-B783-CA29D9A8D5DD}"/>
          </ac:cxnSpMkLst>
        </pc:cxnChg>
        <pc:cxnChg chg="del mod">
          <ac:chgData name="Yu, Haiwang" userId="e909e5e1-c603-48ba-8102-08e617912582" providerId="ADAL" clId="{C3E2AF80-EE46-7648-82D8-C5567DBF2043}" dt="2023-05-16T18:59:01.234" v="3415" actId="478"/>
          <ac:cxnSpMkLst>
            <pc:docMk/>
            <pc:sldMk cId="1841195192" sldId="982"/>
            <ac:cxnSpMk id="99" creationId="{619AE080-B6D3-472A-31F0-6E2AC73DE1F3}"/>
          </ac:cxnSpMkLst>
        </pc:cxnChg>
        <pc:cxnChg chg="add mod">
          <ac:chgData name="Yu, Haiwang" userId="e909e5e1-c603-48ba-8102-08e617912582" providerId="ADAL" clId="{C3E2AF80-EE46-7648-82D8-C5567DBF2043}" dt="2023-05-26T18:29:52.267" v="3941" actId="20577"/>
          <ac:cxnSpMkLst>
            <pc:docMk/>
            <pc:sldMk cId="1841195192" sldId="982"/>
            <ac:cxnSpMk id="106" creationId="{D437126B-34BE-9456-E6ED-0CF7472DD9FE}"/>
          </ac:cxnSpMkLst>
        </pc:cxnChg>
        <pc:cxnChg chg="add mod">
          <ac:chgData name="Yu, Haiwang" userId="e909e5e1-c603-48ba-8102-08e617912582" providerId="ADAL" clId="{C3E2AF80-EE46-7648-82D8-C5567DBF2043}" dt="2023-05-26T18:29:52.267" v="3941" actId="20577"/>
          <ac:cxnSpMkLst>
            <pc:docMk/>
            <pc:sldMk cId="1841195192" sldId="982"/>
            <ac:cxnSpMk id="110" creationId="{F7B52DB1-1501-9ACD-0BE6-6FBEA6BFC2D8}"/>
          </ac:cxnSpMkLst>
        </pc:cxnChg>
        <pc:cxnChg chg="del mod">
          <ac:chgData name="Yu, Haiwang" userId="e909e5e1-c603-48ba-8102-08e617912582" providerId="ADAL" clId="{C3E2AF80-EE46-7648-82D8-C5567DBF2043}" dt="2023-05-16T18:59:05.879" v="3416" actId="478"/>
          <ac:cxnSpMkLst>
            <pc:docMk/>
            <pc:sldMk cId="1841195192" sldId="982"/>
            <ac:cxnSpMk id="112" creationId="{0C931814-33CA-ED95-1FD4-00E2C9E8E8BB}"/>
          </ac:cxnSpMkLst>
        </pc:cxnChg>
        <pc:cxnChg chg="del mod">
          <ac:chgData name="Yu, Haiwang" userId="e909e5e1-c603-48ba-8102-08e617912582" providerId="ADAL" clId="{C3E2AF80-EE46-7648-82D8-C5567DBF2043}" dt="2023-05-16T18:59:05.879" v="3416" actId="478"/>
          <ac:cxnSpMkLst>
            <pc:docMk/>
            <pc:sldMk cId="1841195192" sldId="982"/>
            <ac:cxnSpMk id="116" creationId="{26AC7686-BBE5-44E0-C563-F640AAED5EF8}"/>
          </ac:cxnSpMkLst>
        </pc:cxnChg>
        <pc:cxnChg chg="del mod">
          <ac:chgData name="Yu, Haiwang" userId="e909e5e1-c603-48ba-8102-08e617912582" providerId="ADAL" clId="{C3E2AF80-EE46-7648-82D8-C5567DBF2043}" dt="2023-05-16T18:59:05.879" v="3416" actId="478"/>
          <ac:cxnSpMkLst>
            <pc:docMk/>
            <pc:sldMk cId="1841195192" sldId="982"/>
            <ac:cxnSpMk id="117" creationId="{75D5CB4C-8FD8-2931-7180-46D863E53CC5}"/>
          </ac:cxnSpMkLst>
        </pc:cxnChg>
        <pc:cxnChg chg="add mod">
          <ac:chgData name="Yu, Haiwang" userId="e909e5e1-c603-48ba-8102-08e617912582" providerId="ADAL" clId="{C3E2AF80-EE46-7648-82D8-C5567DBF2043}" dt="2023-05-26T18:29:52.267" v="3941" actId="20577"/>
          <ac:cxnSpMkLst>
            <pc:docMk/>
            <pc:sldMk cId="1841195192" sldId="982"/>
            <ac:cxnSpMk id="123" creationId="{35A7C8CF-6D2B-37D7-6901-E31E20C75E5A}"/>
          </ac:cxnSpMkLst>
        </pc:cxnChg>
      </pc:sldChg>
      <pc:sldChg chg="addSp modSp new mod">
        <pc:chgData name="Yu, Haiwang" userId="e909e5e1-c603-48ba-8102-08e617912582" providerId="ADAL" clId="{C3E2AF80-EE46-7648-82D8-C5567DBF2043}" dt="2023-05-18T03:18:30.460" v="3720" actId="1076"/>
        <pc:sldMkLst>
          <pc:docMk/>
          <pc:sldMk cId="901112172" sldId="983"/>
        </pc:sldMkLst>
        <pc:picChg chg="add mod">
          <ac:chgData name="Yu, Haiwang" userId="e909e5e1-c603-48ba-8102-08e617912582" providerId="ADAL" clId="{C3E2AF80-EE46-7648-82D8-C5567DBF2043}" dt="2023-05-18T03:18:30.460" v="3720" actId="1076"/>
          <ac:picMkLst>
            <pc:docMk/>
            <pc:sldMk cId="901112172" sldId="983"/>
            <ac:picMk id="5" creationId="{F3A605C5-86FE-F0E3-E92C-FE9EC5BF409B}"/>
          </ac:picMkLst>
        </pc:picChg>
      </pc:sldChg>
      <pc:sldChg chg="addSp modSp new mod">
        <pc:chgData name="Yu, Haiwang" userId="e909e5e1-c603-48ba-8102-08e617912582" providerId="ADAL" clId="{C3E2AF80-EE46-7648-82D8-C5567DBF2043}" dt="2023-05-18T13:38:56.830" v="3830" actId="20577"/>
        <pc:sldMkLst>
          <pc:docMk/>
          <pc:sldMk cId="3189549627" sldId="984"/>
        </pc:sldMkLst>
        <pc:spChg chg="mod">
          <ac:chgData name="Yu, Haiwang" userId="e909e5e1-c603-48ba-8102-08e617912582" providerId="ADAL" clId="{C3E2AF80-EE46-7648-82D8-C5567DBF2043}" dt="2023-05-18T13:38:40.539" v="3811" actId="20577"/>
          <ac:spMkLst>
            <pc:docMk/>
            <pc:sldMk cId="3189549627" sldId="984"/>
            <ac:spMk id="2" creationId="{319BB974-2312-08AA-7BB0-BD8E8A879C29}"/>
          </ac:spMkLst>
        </pc:spChg>
        <pc:spChg chg="add mod">
          <ac:chgData name="Yu, Haiwang" userId="e909e5e1-c603-48ba-8102-08e617912582" providerId="ADAL" clId="{C3E2AF80-EE46-7648-82D8-C5567DBF2043}" dt="2023-05-18T13:38:56.830" v="3830" actId="20577"/>
          <ac:spMkLst>
            <pc:docMk/>
            <pc:sldMk cId="3189549627" sldId="984"/>
            <ac:spMk id="4" creationId="{F72496D6-9765-6DE0-29B2-363DA9EB1499}"/>
          </ac:spMkLst>
        </pc:spChg>
      </pc:sldChg>
      <pc:sldChg chg="addSp modSp new mod">
        <pc:chgData name="Yu, Haiwang" userId="e909e5e1-c603-48ba-8102-08e617912582" providerId="ADAL" clId="{C3E2AF80-EE46-7648-82D8-C5567DBF2043}" dt="2023-05-19T01:30:00.131" v="3916" actId="20577"/>
        <pc:sldMkLst>
          <pc:docMk/>
          <pc:sldMk cId="961284038" sldId="985"/>
        </pc:sldMkLst>
        <pc:spChg chg="add mod">
          <ac:chgData name="Yu, Haiwang" userId="e909e5e1-c603-48ba-8102-08e617912582" providerId="ADAL" clId="{C3E2AF80-EE46-7648-82D8-C5567DBF2043}" dt="2023-05-19T01:20:49.653" v="3896" actId="1076"/>
          <ac:spMkLst>
            <pc:docMk/>
            <pc:sldMk cId="961284038" sldId="985"/>
            <ac:spMk id="5" creationId="{1043FC31-0FEE-8A7F-A028-B1DDB6DE18FF}"/>
          </ac:spMkLst>
        </pc:spChg>
        <pc:spChg chg="add mod">
          <ac:chgData name="Yu, Haiwang" userId="e909e5e1-c603-48ba-8102-08e617912582" providerId="ADAL" clId="{C3E2AF80-EE46-7648-82D8-C5567DBF2043}" dt="2023-05-19T01:30:00.131" v="3916" actId="20577"/>
          <ac:spMkLst>
            <pc:docMk/>
            <pc:sldMk cId="961284038" sldId="985"/>
            <ac:spMk id="8" creationId="{A27542E6-9513-FD7C-192F-5F881749EBEE}"/>
          </ac:spMkLst>
        </pc:spChg>
        <pc:picChg chg="add mod">
          <ac:chgData name="Yu, Haiwang" userId="e909e5e1-c603-48ba-8102-08e617912582" providerId="ADAL" clId="{C3E2AF80-EE46-7648-82D8-C5567DBF2043}" dt="2023-05-19T01:29:52.075" v="3907" actId="1076"/>
          <ac:picMkLst>
            <pc:docMk/>
            <pc:sldMk cId="961284038" sldId="985"/>
            <ac:picMk id="4" creationId="{6D7CEC82-7F0B-E6AB-9D4D-010B67E02412}"/>
          </ac:picMkLst>
        </pc:picChg>
        <pc:picChg chg="add mod">
          <ac:chgData name="Yu, Haiwang" userId="e909e5e1-c603-48ba-8102-08e617912582" providerId="ADAL" clId="{C3E2AF80-EE46-7648-82D8-C5567DBF2043}" dt="2023-05-19T01:29:56.182" v="3910" actId="1076"/>
          <ac:picMkLst>
            <pc:docMk/>
            <pc:sldMk cId="961284038" sldId="985"/>
            <ac:picMk id="7" creationId="{B3AE221D-2F02-D1FC-3B64-23ED03C30EC6}"/>
          </ac:picMkLst>
        </pc:picChg>
      </pc:sldChg>
      <pc:sldChg chg="addSp modSp new mod">
        <pc:chgData name="Yu, Haiwang" userId="e909e5e1-c603-48ba-8102-08e617912582" providerId="ADAL" clId="{C3E2AF80-EE46-7648-82D8-C5567DBF2043}" dt="2023-05-26T18:04:06.442" v="3924" actId="1076"/>
        <pc:sldMkLst>
          <pc:docMk/>
          <pc:sldMk cId="4136827502" sldId="986"/>
        </pc:sldMkLst>
        <pc:spChg chg="mod">
          <ac:chgData name="Yu, Haiwang" userId="e909e5e1-c603-48ba-8102-08e617912582" providerId="ADAL" clId="{C3E2AF80-EE46-7648-82D8-C5567DBF2043}" dt="2023-05-26T18:02:32.495" v="3919"/>
          <ac:spMkLst>
            <pc:docMk/>
            <pc:sldMk cId="4136827502" sldId="986"/>
            <ac:spMk id="2" creationId="{7CA10DB2-0A19-7E19-6922-777BEFACB303}"/>
          </ac:spMkLst>
        </pc:spChg>
        <pc:picChg chg="add mod">
          <ac:chgData name="Yu, Haiwang" userId="e909e5e1-c603-48ba-8102-08e617912582" providerId="ADAL" clId="{C3E2AF80-EE46-7648-82D8-C5567DBF2043}" dt="2023-05-26T18:04:06.442" v="3924" actId="1076"/>
          <ac:picMkLst>
            <pc:docMk/>
            <pc:sldMk cId="4136827502" sldId="986"/>
            <ac:picMk id="5" creationId="{DEA5AC94-18AF-7318-B5A0-FDF43B3B7E19}"/>
          </ac:picMkLst>
        </pc:picChg>
      </pc:sldChg>
      <pc:sldChg chg="addSp modSp new del mod">
        <pc:chgData name="Yu, Haiwang" userId="e909e5e1-c603-48ba-8102-08e617912582" providerId="ADAL" clId="{C3E2AF80-EE46-7648-82D8-C5567DBF2043}" dt="2023-05-30T13:39:59.119" v="3980" actId="2696"/>
        <pc:sldMkLst>
          <pc:docMk/>
          <pc:sldMk cId="366419159" sldId="987"/>
        </pc:sldMkLst>
        <pc:spChg chg="mod">
          <ac:chgData name="Yu, Haiwang" userId="e909e5e1-c603-48ba-8102-08e617912582" providerId="ADAL" clId="{C3E2AF80-EE46-7648-82D8-C5567DBF2043}" dt="2023-05-30T13:38:55.937" v="3973" actId="20577"/>
          <ac:spMkLst>
            <pc:docMk/>
            <pc:sldMk cId="366419159" sldId="987"/>
            <ac:spMk id="2" creationId="{625265B1-7599-0E51-86CE-7522B939EAFE}"/>
          </ac:spMkLst>
        </pc:spChg>
        <pc:spChg chg="add mod">
          <ac:chgData name="Yu, Haiwang" userId="e909e5e1-c603-48ba-8102-08e617912582" providerId="ADAL" clId="{C3E2AF80-EE46-7648-82D8-C5567DBF2043}" dt="2023-05-30T13:38:52.357" v="3962"/>
          <ac:spMkLst>
            <pc:docMk/>
            <pc:sldMk cId="366419159" sldId="987"/>
            <ac:spMk id="4" creationId="{B0E508EF-6431-F53F-7ECB-ECDC8193EFE4}"/>
          </ac:spMkLst>
        </pc:spChg>
        <pc:spChg chg="add mod">
          <ac:chgData name="Yu, Haiwang" userId="e909e5e1-c603-48ba-8102-08e617912582" providerId="ADAL" clId="{C3E2AF80-EE46-7648-82D8-C5567DBF2043}" dt="2023-05-30T13:39:15.798" v="3977"/>
          <ac:spMkLst>
            <pc:docMk/>
            <pc:sldMk cId="366419159" sldId="987"/>
            <ac:spMk id="5" creationId="{EBC59F55-9DD7-B0B6-EEFE-C54108A71CE3}"/>
          </ac:spMkLst>
        </pc:spChg>
      </pc:sldChg>
      <pc:sldChg chg="addSp delSp modSp add del mod">
        <pc:chgData name="Yu, Haiwang" userId="e909e5e1-c603-48ba-8102-08e617912582" providerId="ADAL" clId="{C3E2AF80-EE46-7648-82D8-C5567DBF2043}" dt="2023-06-01T14:09:23.581" v="5612" actId="2696"/>
        <pc:sldMkLst>
          <pc:docMk/>
          <pc:sldMk cId="2854540533" sldId="988"/>
        </pc:sldMkLst>
        <pc:spChg chg="add mod">
          <ac:chgData name="Yu, Haiwang" userId="e909e5e1-c603-48ba-8102-08e617912582" providerId="ADAL" clId="{C3E2AF80-EE46-7648-82D8-C5567DBF2043}" dt="2023-05-30T13:39:56.424" v="3979"/>
          <ac:spMkLst>
            <pc:docMk/>
            <pc:sldMk cId="2854540533" sldId="988"/>
            <ac:spMk id="2" creationId="{495E7478-5B04-7B66-8127-78A1B0EB9A62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4" creationId="{8406EE9C-F0BE-E1E6-E926-1F7E472C5794}"/>
          </ac:spMkLst>
        </pc:spChg>
        <pc:spChg chg="del mod">
          <ac:chgData name="Yu, Haiwang" userId="e909e5e1-c603-48ba-8102-08e617912582" providerId="ADAL" clId="{C3E2AF80-EE46-7648-82D8-C5567DBF2043}" dt="2023-05-30T13:41:06.772" v="4016" actId="478"/>
          <ac:spMkLst>
            <pc:docMk/>
            <pc:sldMk cId="2854540533" sldId="988"/>
            <ac:spMk id="5" creationId="{4C9DE292-AA53-98DF-ED0E-4C8E7DD9EAA1}"/>
          </ac:spMkLst>
        </pc:spChg>
        <pc:spChg chg="add mod">
          <ac:chgData name="Yu, Haiwang" userId="e909e5e1-c603-48ba-8102-08e617912582" providerId="ADAL" clId="{C3E2AF80-EE46-7648-82D8-C5567DBF2043}" dt="2023-06-01T13:31:22.896" v="4723" actId="1076"/>
          <ac:spMkLst>
            <pc:docMk/>
            <pc:sldMk cId="2854540533" sldId="988"/>
            <ac:spMk id="5" creationId="{70B12E04-E41B-20A5-3443-74522F5BD3A6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6" creationId="{69FBE8BC-AF6B-429F-B79C-B14A704A4A11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7" creationId="{D6CF1F66-4B34-DB2D-0598-B166319329BD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8" creationId="{55C2EE60-F47D-6A4C-D5DA-AC99169B1041}"/>
          </ac:spMkLst>
        </pc:spChg>
        <pc:spChg chg="add mod">
          <ac:chgData name="Yu, Haiwang" userId="e909e5e1-c603-48ba-8102-08e617912582" providerId="ADAL" clId="{C3E2AF80-EE46-7648-82D8-C5567DBF2043}" dt="2023-06-01T13:31:22.896" v="4723" actId="1076"/>
          <ac:spMkLst>
            <pc:docMk/>
            <pc:sldMk cId="2854540533" sldId="988"/>
            <ac:spMk id="9" creationId="{42906AC0-ABE1-F329-F1A3-1B3EB1E09004}"/>
          </ac:spMkLst>
        </pc:spChg>
        <pc:spChg chg="del">
          <ac:chgData name="Yu, Haiwang" userId="e909e5e1-c603-48ba-8102-08e617912582" providerId="ADAL" clId="{C3E2AF80-EE46-7648-82D8-C5567DBF2043}" dt="2023-05-30T13:40:21.501" v="3989" actId="478"/>
          <ac:spMkLst>
            <pc:docMk/>
            <pc:sldMk cId="2854540533" sldId="988"/>
            <ac:spMk id="9" creationId="{9F035466-AD0B-8B99-3CFE-1C7EE4582B85}"/>
          </ac:spMkLst>
        </pc:spChg>
        <pc:spChg chg="add mod">
          <ac:chgData name="Yu, Haiwang" userId="e909e5e1-c603-48ba-8102-08e617912582" providerId="ADAL" clId="{C3E2AF80-EE46-7648-82D8-C5567DBF2043}" dt="2023-06-01T13:31:22.896" v="4723" actId="1076"/>
          <ac:spMkLst>
            <pc:docMk/>
            <pc:sldMk cId="2854540533" sldId="988"/>
            <ac:spMk id="10" creationId="{F78547B2-B04D-77B4-54B4-EC14989CB4D5}"/>
          </ac:spMkLst>
        </pc:spChg>
        <pc:spChg chg="add mod">
          <ac:chgData name="Yu, Haiwang" userId="e909e5e1-c603-48ba-8102-08e617912582" providerId="ADAL" clId="{C3E2AF80-EE46-7648-82D8-C5567DBF2043}" dt="2023-06-01T13:31:22.896" v="4723" actId="1076"/>
          <ac:spMkLst>
            <pc:docMk/>
            <pc:sldMk cId="2854540533" sldId="988"/>
            <ac:spMk id="11" creationId="{26B7575C-0FC2-9DE6-0490-DF78A8D2254F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22" creationId="{6F449A0A-ABB9-EB55-0D4B-E4B0B6E31511}"/>
          </ac:spMkLst>
        </pc:spChg>
        <pc:spChg chg="del">
          <ac:chgData name="Yu, Haiwang" userId="e909e5e1-c603-48ba-8102-08e617912582" providerId="ADAL" clId="{C3E2AF80-EE46-7648-82D8-C5567DBF2043}" dt="2023-05-30T13:40:04.311" v="3982" actId="478"/>
          <ac:spMkLst>
            <pc:docMk/>
            <pc:sldMk cId="2854540533" sldId="988"/>
            <ac:spMk id="33" creationId="{3DA3992E-9947-F643-C6C1-2CFC853A090B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39" creationId="{841DC12C-EA38-CCEB-28CE-70B41C132151}"/>
          </ac:spMkLst>
        </pc:spChg>
        <pc:spChg chg="del">
          <ac:chgData name="Yu, Haiwang" userId="e909e5e1-c603-48ba-8102-08e617912582" providerId="ADAL" clId="{C3E2AF80-EE46-7648-82D8-C5567DBF2043}" dt="2023-05-30T13:40:03.297" v="3981" actId="478"/>
          <ac:spMkLst>
            <pc:docMk/>
            <pc:sldMk cId="2854540533" sldId="988"/>
            <ac:spMk id="41" creationId="{EA989EFB-1F3D-D456-44D7-80129FC2424B}"/>
          </ac:spMkLst>
        </pc:spChg>
        <pc:spChg chg="del">
          <ac:chgData name="Yu, Haiwang" userId="e909e5e1-c603-48ba-8102-08e617912582" providerId="ADAL" clId="{C3E2AF80-EE46-7648-82D8-C5567DBF2043}" dt="2023-05-30T13:43:30.049" v="4065" actId="478"/>
          <ac:spMkLst>
            <pc:docMk/>
            <pc:sldMk cId="2854540533" sldId="988"/>
            <ac:spMk id="46" creationId="{5F9FF60E-9F5D-9375-9435-45DB42DA7AF6}"/>
          </ac:spMkLst>
        </pc:spChg>
        <pc:spChg chg="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83" creationId="{2B6719C9-021B-36B4-BF61-187910C92E19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05" creationId="{FCE84020-03BA-2FD4-801C-1EDA1CB26AD9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07" creationId="{678FCC70-B7D6-ABB4-568F-CB64E4E44282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08" creationId="{E2D5476C-B48D-3510-EEC3-1C3D87D1D2B6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09" creationId="{3E72DB10-F5E4-53F8-1655-C5B716D939BF}"/>
          </ac:spMkLst>
        </pc:spChg>
        <pc:spChg chg="add del mod">
          <ac:chgData name="Yu, Haiwang" userId="e909e5e1-c603-48ba-8102-08e617912582" providerId="ADAL" clId="{C3E2AF80-EE46-7648-82D8-C5567DBF2043}" dt="2023-05-30T13:45:39.348" v="4069" actId="478"/>
          <ac:spMkLst>
            <pc:docMk/>
            <pc:sldMk cId="2854540533" sldId="988"/>
            <ac:spMk id="115" creationId="{B7D501EF-725B-60BA-AC56-F19AFAE63E96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17" creationId="{9F39F38A-7021-1EC3-0DFD-AA8FDD3953C6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19" creationId="{09F664E2-564A-C314-9B2A-7377DB6BCD59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20" creationId="{CA533389-D4CD-937E-16A4-63B09A046B43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21" creationId="{6039DE1A-FF53-4E2C-5227-9E6E5DA58B70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26" creationId="{704F3BAA-3A70-BED1-8E1E-3BE93FBBBAEA}"/>
          </ac:spMkLst>
        </pc:spChg>
        <pc:spChg chg="del">
          <ac:chgData name="Yu, Haiwang" userId="e909e5e1-c603-48ba-8102-08e617912582" providerId="ADAL" clId="{C3E2AF80-EE46-7648-82D8-C5567DBF2043}" dt="2023-05-30T13:40:17.632" v="3987" actId="478"/>
          <ac:spMkLst>
            <pc:docMk/>
            <pc:sldMk cId="2854540533" sldId="988"/>
            <ac:spMk id="127" creationId="{94D5BD6C-E62F-0AE3-5FEB-ED8F61D22AD5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28" creationId="{2DE2AB22-1306-BE97-C46D-A99AE4DDFFB2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39" creationId="{985E180E-67DF-A489-B679-37949DEF3E2E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40" creationId="{5CC6DFFB-647C-D225-A1EA-A357C1EFAD98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41" creationId="{566AD099-8B5C-C9DE-60A0-F0B62ED0B76B}"/>
          </ac:spMkLst>
        </pc:spChg>
        <pc:spChg chg="add del mod">
          <ac:chgData name="Yu, Haiwang" userId="e909e5e1-c603-48ba-8102-08e617912582" providerId="ADAL" clId="{C3E2AF80-EE46-7648-82D8-C5567DBF2043}" dt="2023-05-30T15:40:23.510" v="4153" actId="478"/>
          <ac:spMkLst>
            <pc:docMk/>
            <pc:sldMk cId="2854540533" sldId="988"/>
            <ac:spMk id="142" creationId="{B83D4ADF-0F71-52D7-905F-B64F9E9C9072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43" creationId="{44B7C477-6373-C256-B79E-FFCA556794FE}"/>
          </ac:spMkLst>
        </pc:spChg>
        <pc:spChg chg="add mod">
          <ac:chgData name="Yu, Haiwang" userId="e909e5e1-c603-48ba-8102-08e617912582" providerId="ADAL" clId="{C3E2AF80-EE46-7648-82D8-C5567DBF2043}" dt="2023-06-01T13:30:22.730" v="4671" actId="1076"/>
          <ac:spMkLst>
            <pc:docMk/>
            <pc:sldMk cId="2854540533" sldId="988"/>
            <ac:spMk id="150" creationId="{2015230B-FCE0-524C-9F18-BEA0742CE894}"/>
          </ac:spMkLst>
        </pc:spChg>
        <pc:cxnChg chg="del mod">
          <ac:chgData name="Yu, Haiwang" userId="e909e5e1-c603-48ba-8102-08e617912582" providerId="ADAL" clId="{C3E2AF80-EE46-7648-82D8-C5567DBF2043}" dt="2023-05-30T13:41:07.298" v="4017" actId="478"/>
          <ac:cxnSpMkLst>
            <pc:docMk/>
            <pc:sldMk cId="2854540533" sldId="988"/>
            <ac:cxnSpMk id="10" creationId="{E68970CC-33BB-1C7B-E763-FD107420DBC9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6" creationId="{C0BA4881-695D-72F0-6D62-DD46459D44FE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40" creationId="{7E3F55A1-FBF5-0C09-17F3-09029D7B8A1F}"/>
          </ac:cxnSpMkLst>
        </pc:cxnChg>
        <pc:cxnChg chg="del mod">
          <ac:chgData name="Yu, Haiwang" userId="e909e5e1-c603-48ba-8102-08e617912582" providerId="ADAL" clId="{C3E2AF80-EE46-7648-82D8-C5567DBF2043}" dt="2023-05-30T13:40:05.183" v="3983" actId="478"/>
          <ac:cxnSpMkLst>
            <pc:docMk/>
            <pc:sldMk cId="2854540533" sldId="988"/>
            <ac:cxnSpMk id="42" creationId="{6D399A3D-A9D4-C54C-BB5B-57E982D95EF4}"/>
          </ac:cxnSpMkLst>
        </pc:cxnChg>
        <pc:cxnChg chg="del mod">
          <ac:chgData name="Yu, Haiwang" userId="e909e5e1-c603-48ba-8102-08e617912582" providerId="ADAL" clId="{C3E2AF80-EE46-7648-82D8-C5567DBF2043}" dt="2023-05-30T13:40:35.790" v="3998" actId="478"/>
          <ac:cxnSpMkLst>
            <pc:docMk/>
            <pc:sldMk cId="2854540533" sldId="988"/>
            <ac:cxnSpMk id="47" creationId="{62BFC267-CBCE-1EE2-E20A-020F9EE974EB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53" creationId="{7350D59B-9D39-0C61-9930-C016C977F57C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66" creationId="{4F9734B3-7AA1-FB60-C8DC-AEC6D51BA384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69" creationId="{A3A64C4F-0E43-FD52-45D9-F857DD9D7061}"/>
          </ac:cxnSpMkLst>
        </pc:cxnChg>
        <pc:cxnChg chg="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85" creationId="{09DD4FC7-22A4-E8B9-743F-4409486509A3}"/>
          </ac:cxnSpMkLst>
        </pc:cxnChg>
        <pc:cxnChg chg="del mod">
          <ac:chgData name="Yu, Haiwang" userId="e909e5e1-c603-48ba-8102-08e617912582" providerId="ADAL" clId="{C3E2AF80-EE46-7648-82D8-C5567DBF2043}" dt="2023-05-30T13:40:22.384" v="3990" actId="478"/>
          <ac:cxnSpMkLst>
            <pc:docMk/>
            <pc:sldMk cId="2854540533" sldId="988"/>
            <ac:cxnSpMk id="106" creationId="{D437126B-34BE-9456-E6ED-0CF7472DD9FE}"/>
          </ac:cxnSpMkLst>
        </pc:cxnChg>
        <pc:cxnChg chg="del mod">
          <ac:chgData name="Yu, Haiwang" userId="e909e5e1-c603-48ba-8102-08e617912582" providerId="ADAL" clId="{C3E2AF80-EE46-7648-82D8-C5567DBF2043}" dt="2023-05-30T13:40:23.184" v="3991" actId="478"/>
          <ac:cxnSpMkLst>
            <pc:docMk/>
            <pc:sldMk cId="2854540533" sldId="988"/>
            <ac:cxnSpMk id="110" creationId="{F7B52DB1-1501-9ACD-0BE6-6FBEA6BFC2D8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11" creationId="{B6496975-FAB7-3B26-2B47-82BBFC666B8D}"/>
          </ac:cxnSpMkLst>
        </pc:cxnChg>
        <pc:cxnChg chg="add del mod">
          <ac:chgData name="Yu, Haiwang" userId="e909e5e1-c603-48ba-8102-08e617912582" providerId="ADAL" clId="{C3E2AF80-EE46-7648-82D8-C5567DBF2043}" dt="2023-05-30T15:40:17.962" v="4152" actId="478"/>
          <ac:cxnSpMkLst>
            <pc:docMk/>
            <pc:sldMk cId="2854540533" sldId="988"/>
            <ac:cxnSpMk id="112" creationId="{157941C3-9E56-75AE-B25B-D5125C0AF332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13" creationId="{89CE4F75-57C8-8C7C-0AF8-A2886FEC2CA3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14" creationId="{7E787EF8-11BC-0FF6-7BD3-E403AD12D1BD}"/>
          </ac:cxnSpMkLst>
        </pc:cxnChg>
        <pc:cxnChg chg="add del mod">
          <ac:chgData name="Yu, Haiwang" userId="e909e5e1-c603-48ba-8102-08e617912582" providerId="ADAL" clId="{C3E2AF80-EE46-7648-82D8-C5567DBF2043}" dt="2023-05-30T13:45:40.303" v="4070" actId="478"/>
          <ac:cxnSpMkLst>
            <pc:docMk/>
            <pc:sldMk cId="2854540533" sldId="988"/>
            <ac:cxnSpMk id="116" creationId="{174FC791-A9F0-48F9-FEEE-0F59F108256F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22" creationId="{1BE54736-7534-81B2-D3A6-E10A72D30261}"/>
          </ac:cxnSpMkLst>
        </pc:cxnChg>
        <pc:cxnChg chg="del mod">
          <ac:chgData name="Yu, Haiwang" userId="e909e5e1-c603-48ba-8102-08e617912582" providerId="ADAL" clId="{C3E2AF80-EE46-7648-82D8-C5567DBF2043}" dt="2023-05-30T13:40:23.860" v="3992" actId="478"/>
          <ac:cxnSpMkLst>
            <pc:docMk/>
            <pc:sldMk cId="2854540533" sldId="988"/>
            <ac:cxnSpMk id="123" creationId="{35A7C8CF-6D2B-37D7-6901-E31E20C75E5A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24" creationId="{F17B00CE-C422-19CB-2653-CA1649610EE0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25" creationId="{489EA013-E4FB-A6A0-6C4C-2093A623F403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29" creationId="{F002C4FD-DD58-B098-F5BC-554CA1144ED3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32" creationId="{9B05B93E-EE16-1D90-21D1-69423B824802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35" creationId="{86703505-CA3A-9A61-D9DA-5387FA48FC49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44" creationId="{A2EFF528-0CD0-F80D-57D5-F60738D4023D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47" creationId="{EDDF5184-2A39-A922-B51A-3AA05E445CE2}"/>
          </ac:cxnSpMkLst>
        </pc:cxnChg>
        <pc:cxnChg chg="add mod">
          <ac:chgData name="Yu, Haiwang" userId="e909e5e1-c603-48ba-8102-08e617912582" providerId="ADAL" clId="{C3E2AF80-EE46-7648-82D8-C5567DBF2043}" dt="2023-06-01T13:30:22.730" v="4671" actId="1076"/>
          <ac:cxnSpMkLst>
            <pc:docMk/>
            <pc:sldMk cId="2854540533" sldId="988"/>
            <ac:cxnSpMk id="151" creationId="{41E51F57-EF8E-8ACD-4E71-EDDC67E1ED09}"/>
          </ac:cxnSpMkLst>
        </pc:cxnChg>
        <pc:cxnChg chg="add del mod">
          <ac:chgData name="Yu, Haiwang" userId="e909e5e1-c603-48ba-8102-08e617912582" providerId="ADAL" clId="{C3E2AF80-EE46-7648-82D8-C5567DBF2043}" dt="2023-05-30T15:41:05.050" v="4169" actId="478"/>
          <ac:cxnSpMkLst>
            <pc:docMk/>
            <pc:sldMk cId="2854540533" sldId="988"/>
            <ac:cxnSpMk id="154" creationId="{64B2208F-554A-EE16-5C2A-6F17F91A2BA3}"/>
          </ac:cxnSpMkLst>
        </pc:cxnChg>
      </pc:sldChg>
      <pc:sldChg chg="addSp delSp modSp new mod">
        <pc:chgData name="Yu, Haiwang" userId="e909e5e1-c603-48ba-8102-08e617912582" providerId="ADAL" clId="{C3E2AF80-EE46-7648-82D8-C5567DBF2043}" dt="2023-05-30T19:32:49.580" v="4306" actId="21"/>
        <pc:sldMkLst>
          <pc:docMk/>
          <pc:sldMk cId="815707206" sldId="989"/>
        </pc:sldMkLst>
        <pc:spChg chg="add mod">
          <ac:chgData name="Yu, Haiwang" userId="e909e5e1-c603-48ba-8102-08e617912582" providerId="ADAL" clId="{C3E2AF80-EE46-7648-82D8-C5567DBF2043}" dt="2023-05-30T18:39:51.291" v="4248" actId="1076"/>
          <ac:spMkLst>
            <pc:docMk/>
            <pc:sldMk cId="815707206" sldId="989"/>
            <ac:spMk id="8" creationId="{005F5A31-02BD-BC29-C517-43F347DF18BA}"/>
          </ac:spMkLst>
        </pc:spChg>
        <pc:picChg chg="add mod">
          <ac:chgData name="Yu, Haiwang" userId="e909e5e1-c603-48ba-8102-08e617912582" providerId="ADAL" clId="{C3E2AF80-EE46-7648-82D8-C5567DBF2043}" dt="2023-05-30T18:39:31.153" v="4211" actId="1076"/>
          <ac:picMkLst>
            <pc:docMk/>
            <pc:sldMk cId="815707206" sldId="989"/>
            <ac:picMk id="5" creationId="{64CA4885-BC40-7EE1-0533-56ED0ED17D3F}"/>
          </ac:picMkLst>
        </pc:picChg>
        <pc:picChg chg="add mod">
          <ac:chgData name="Yu, Haiwang" userId="e909e5e1-c603-48ba-8102-08e617912582" providerId="ADAL" clId="{C3E2AF80-EE46-7648-82D8-C5567DBF2043}" dt="2023-05-30T18:39:28.568" v="4209" actId="1076"/>
          <ac:picMkLst>
            <pc:docMk/>
            <pc:sldMk cId="815707206" sldId="989"/>
            <ac:picMk id="7" creationId="{F567A5D3-409E-B76D-B815-687B1D790CAF}"/>
          </ac:picMkLst>
        </pc:picChg>
        <pc:picChg chg="add del mod">
          <ac:chgData name="Yu, Haiwang" userId="e909e5e1-c603-48ba-8102-08e617912582" providerId="ADAL" clId="{C3E2AF80-EE46-7648-82D8-C5567DBF2043}" dt="2023-05-30T19:32:49.580" v="4306" actId="21"/>
          <ac:picMkLst>
            <pc:docMk/>
            <pc:sldMk cId="815707206" sldId="989"/>
            <ac:picMk id="10" creationId="{AB1C52BD-D71D-43A9-FB1E-12C9C6F29B07}"/>
          </ac:picMkLst>
        </pc:picChg>
      </pc:sldChg>
      <pc:sldChg chg="addSp modSp new mod">
        <pc:chgData name="Yu, Haiwang" userId="e909e5e1-c603-48ba-8102-08e617912582" providerId="ADAL" clId="{C3E2AF80-EE46-7648-82D8-C5567DBF2043}" dt="2023-05-30T18:40:50.178" v="4259" actId="14100"/>
        <pc:sldMkLst>
          <pc:docMk/>
          <pc:sldMk cId="2220663918" sldId="990"/>
        </pc:sldMkLst>
        <pc:spChg chg="add mod">
          <ac:chgData name="Yu, Haiwang" userId="e909e5e1-c603-48ba-8102-08e617912582" providerId="ADAL" clId="{C3E2AF80-EE46-7648-82D8-C5567DBF2043}" dt="2023-05-30T18:40:50.178" v="4259" actId="14100"/>
          <ac:spMkLst>
            <pc:docMk/>
            <pc:sldMk cId="2220663918" sldId="990"/>
            <ac:spMk id="6" creationId="{48061FD2-FE1C-A53D-4BE3-FF0D0DD624D6}"/>
          </ac:spMkLst>
        </pc:spChg>
        <pc:picChg chg="add mod">
          <ac:chgData name="Yu, Haiwang" userId="e909e5e1-c603-48ba-8102-08e617912582" providerId="ADAL" clId="{C3E2AF80-EE46-7648-82D8-C5567DBF2043}" dt="2023-05-30T18:40:28.467" v="4254" actId="14100"/>
          <ac:picMkLst>
            <pc:docMk/>
            <pc:sldMk cId="2220663918" sldId="990"/>
            <ac:picMk id="5" creationId="{1C5B8849-5130-3234-3A65-926C07AF0DDE}"/>
          </ac:picMkLst>
        </pc:picChg>
      </pc:sldChg>
      <pc:sldChg chg="addSp modSp new mod">
        <pc:chgData name="Yu, Haiwang" userId="e909e5e1-c603-48ba-8102-08e617912582" providerId="ADAL" clId="{C3E2AF80-EE46-7648-82D8-C5567DBF2043}" dt="2023-05-31T02:20:58.886" v="4363" actId="1076"/>
        <pc:sldMkLst>
          <pc:docMk/>
          <pc:sldMk cId="3810584908" sldId="991"/>
        </pc:sldMkLst>
        <pc:spChg chg="mod">
          <ac:chgData name="Yu, Haiwang" userId="e909e5e1-c603-48ba-8102-08e617912582" providerId="ADAL" clId="{C3E2AF80-EE46-7648-82D8-C5567DBF2043}" dt="2023-05-30T19:06:55.136" v="4276" actId="20577"/>
          <ac:spMkLst>
            <pc:docMk/>
            <pc:sldMk cId="3810584908" sldId="991"/>
            <ac:spMk id="2" creationId="{A05CC6F2-80B9-5D86-180B-61010AF33BC3}"/>
          </ac:spMkLst>
        </pc:spChg>
        <pc:spChg chg="add mod">
          <ac:chgData name="Yu, Haiwang" userId="e909e5e1-c603-48ba-8102-08e617912582" providerId="ADAL" clId="{C3E2AF80-EE46-7648-82D8-C5567DBF2043}" dt="2023-05-31T02:20:58.886" v="4363" actId="1076"/>
          <ac:spMkLst>
            <pc:docMk/>
            <pc:sldMk cId="3810584908" sldId="991"/>
            <ac:spMk id="4" creationId="{83A9819F-40B7-A72A-BD53-85307132170F}"/>
          </ac:spMkLst>
        </pc:spChg>
      </pc:sldChg>
      <pc:sldChg chg="addSp delSp modSp new mod ord">
        <pc:chgData name="Yu, Haiwang" userId="e909e5e1-c603-48ba-8102-08e617912582" providerId="ADAL" clId="{C3E2AF80-EE46-7648-82D8-C5567DBF2043}" dt="2023-05-30T19:35:43.707" v="4330" actId="478"/>
        <pc:sldMkLst>
          <pc:docMk/>
          <pc:sldMk cId="11186261" sldId="992"/>
        </pc:sldMkLst>
        <pc:spChg chg="mod">
          <ac:chgData name="Yu, Haiwang" userId="e909e5e1-c603-48ba-8102-08e617912582" providerId="ADAL" clId="{C3E2AF80-EE46-7648-82D8-C5567DBF2043}" dt="2023-05-30T19:35:41.364" v="4329" actId="20577"/>
          <ac:spMkLst>
            <pc:docMk/>
            <pc:sldMk cId="11186261" sldId="992"/>
            <ac:spMk id="2" creationId="{38FD7277-4690-39AC-CE84-56EE3005FBD7}"/>
          </ac:spMkLst>
        </pc:spChg>
        <pc:spChg chg="add del mod">
          <ac:chgData name="Yu, Haiwang" userId="e909e5e1-c603-48ba-8102-08e617912582" providerId="ADAL" clId="{C3E2AF80-EE46-7648-82D8-C5567DBF2043}" dt="2023-05-30T19:35:43.707" v="4330" actId="478"/>
          <ac:spMkLst>
            <pc:docMk/>
            <pc:sldMk cId="11186261" sldId="992"/>
            <ac:spMk id="5" creationId="{4DEA0103-DE51-2846-43EB-32C0CC7B146C}"/>
          </ac:spMkLst>
        </pc:spChg>
        <pc:picChg chg="add mod">
          <ac:chgData name="Yu, Haiwang" userId="e909e5e1-c603-48ba-8102-08e617912582" providerId="ADAL" clId="{C3E2AF80-EE46-7648-82D8-C5567DBF2043}" dt="2023-05-30T19:35:38.959" v="4325" actId="1076"/>
          <ac:picMkLst>
            <pc:docMk/>
            <pc:sldMk cId="11186261" sldId="992"/>
            <ac:picMk id="4" creationId="{A46E9CAD-86C3-E3C9-92BF-DE6C302750DD}"/>
          </ac:picMkLst>
        </pc:picChg>
        <pc:picChg chg="add del mod">
          <ac:chgData name="Yu, Haiwang" userId="e909e5e1-c603-48ba-8102-08e617912582" providerId="ADAL" clId="{C3E2AF80-EE46-7648-82D8-C5567DBF2043}" dt="2023-05-30T19:35:27.802" v="4321" actId="21"/>
          <ac:picMkLst>
            <pc:docMk/>
            <pc:sldMk cId="11186261" sldId="992"/>
            <ac:picMk id="7" creationId="{FF4E0DDF-02CC-6E7E-81A2-DF2216751CC7}"/>
          </ac:picMkLst>
        </pc:picChg>
      </pc:sldChg>
      <pc:sldChg chg="addSp delSp modSp new mod">
        <pc:chgData name="Yu, Haiwang" userId="e909e5e1-c603-48ba-8102-08e617912582" providerId="ADAL" clId="{C3E2AF80-EE46-7648-82D8-C5567DBF2043}" dt="2023-05-31T01:34:59.561" v="4338" actId="21"/>
        <pc:sldMkLst>
          <pc:docMk/>
          <pc:sldMk cId="1208180486" sldId="993"/>
        </pc:sldMkLst>
        <pc:spChg chg="mod">
          <ac:chgData name="Yu, Haiwang" userId="e909e5e1-c603-48ba-8102-08e617912582" providerId="ADAL" clId="{C3E2AF80-EE46-7648-82D8-C5567DBF2043}" dt="2023-05-30T19:35:47.134" v="4334" actId="20577"/>
          <ac:spMkLst>
            <pc:docMk/>
            <pc:sldMk cId="1208180486" sldId="993"/>
            <ac:spMk id="2" creationId="{040BA1CB-EC26-66C6-581E-2C9BCEC39E0C}"/>
          </ac:spMkLst>
        </pc:spChg>
        <pc:picChg chg="add mod">
          <ac:chgData name="Yu, Haiwang" userId="e909e5e1-c603-48ba-8102-08e617912582" providerId="ADAL" clId="{C3E2AF80-EE46-7648-82D8-C5567DBF2043}" dt="2023-05-30T19:35:33.412" v="4324" actId="1076"/>
          <ac:picMkLst>
            <pc:docMk/>
            <pc:sldMk cId="1208180486" sldId="993"/>
            <ac:picMk id="4" creationId="{22F8DDDD-3A90-3F15-D6EE-98DEDECC29C3}"/>
          </ac:picMkLst>
        </pc:picChg>
        <pc:picChg chg="add del mod">
          <ac:chgData name="Yu, Haiwang" userId="e909e5e1-c603-48ba-8102-08e617912582" providerId="ADAL" clId="{C3E2AF80-EE46-7648-82D8-C5567DBF2043}" dt="2023-05-31T01:34:59.561" v="4338" actId="21"/>
          <ac:picMkLst>
            <pc:docMk/>
            <pc:sldMk cId="1208180486" sldId="993"/>
            <ac:picMk id="6" creationId="{8BF5DC9F-886B-FEA3-EFED-BE247AE1860D}"/>
          </ac:picMkLst>
        </pc:picChg>
      </pc:sldChg>
      <pc:sldChg chg="addSp modSp new mod">
        <pc:chgData name="Yu, Haiwang" userId="e909e5e1-c603-48ba-8102-08e617912582" providerId="ADAL" clId="{C3E2AF80-EE46-7648-82D8-C5567DBF2043}" dt="2023-05-31T01:35:14.432" v="4362" actId="20577"/>
        <pc:sldMkLst>
          <pc:docMk/>
          <pc:sldMk cId="3183005607" sldId="994"/>
        </pc:sldMkLst>
        <pc:spChg chg="mod">
          <ac:chgData name="Yu, Haiwang" userId="e909e5e1-c603-48ba-8102-08e617912582" providerId="ADAL" clId="{C3E2AF80-EE46-7648-82D8-C5567DBF2043}" dt="2023-05-31T01:35:14.432" v="4362" actId="20577"/>
          <ac:spMkLst>
            <pc:docMk/>
            <pc:sldMk cId="3183005607" sldId="994"/>
            <ac:spMk id="2" creationId="{1F93EAAD-FE58-E5A5-9EFE-1349939685B0}"/>
          </ac:spMkLst>
        </pc:spChg>
        <pc:picChg chg="add mod">
          <ac:chgData name="Yu, Haiwang" userId="e909e5e1-c603-48ba-8102-08e617912582" providerId="ADAL" clId="{C3E2AF80-EE46-7648-82D8-C5567DBF2043}" dt="2023-05-31T01:35:06.152" v="4340"/>
          <ac:picMkLst>
            <pc:docMk/>
            <pc:sldMk cId="3183005607" sldId="994"/>
            <ac:picMk id="4" creationId="{2F16CD7A-C657-80A2-1A14-876BE412B10D}"/>
          </ac:picMkLst>
        </pc:picChg>
      </pc:sldChg>
      <pc:sldChg chg="addSp delSp modSp new mod">
        <pc:chgData name="Yu, Haiwang" userId="e909e5e1-c603-48ba-8102-08e617912582" providerId="ADAL" clId="{C3E2AF80-EE46-7648-82D8-C5567DBF2043}" dt="2023-06-01T20:41:45.570" v="6128" actId="1076"/>
        <pc:sldMkLst>
          <pc:docMk/>
          <pc:sldMk cId="1671093139" sldId="995"/>
        </pc:sldMkLst>
        <pc:spChg chg="mod">
          <ac:chgData name="Yu, Haiwang" userId="e909e5e1-c603-48ba-8102-08e617912582" providerId="ADAL" clId="{C3E2AF80-EE46-7648-82D8-C5567DBF2043}" dt="2023-05-31T02:24:12.697" v="4402" actId="20577"/>
          <ac:spMkLst>
            <pc:docMk/>
            <pc:sldMk cId="1671093139" sldId="995"/>
            <ac:spMk id="2" creationId="{50FA3537-2916-F713-2078-EAF89192712C}"/>
          </ac:spMkLst>
        </pc:spChg>
        <pc:picChg chg="add del mod">
          <ac:chgData name="Yu, Haiwang" userId="e909e5e1-c603-48ba-8102-08e617912582" providerId="ADAL" clId="{C3E2AF80-EE46-7648-82D8-C5567DBF2043}" dt="2023-05-31T02:22:18.938" v="4378" actId="478"/>
          <ac:picMkLst>
            <pc:docMk/>
            <pc:sldMk cId="1671093139" sldId="995"/>
            <ac:picMk id="5" creationId="{92BE0E8C-4E54-805A-4699-7305CE97C549}"/>
          </ac:picMkLst>
        </pc:picChg>
        <pc:picChg chg="add mod">
          <ac:chgData name="Yu, Haiwang" userId="e909e5e1-c603-48ba-8102-08e617912582" providerId="ADAL" clId="{C3E2AF80-EE46-7648-82D8-C5567DBF2043}" dt="2023-05-31T02:23:10.352" v="4387" actId="1076"/>
          <ac:picMkLst>
            <pc:docMk/>
            <pc:sldMk cId="1671093139" sldId="995"/>
            <ac:picMk id="7" creationId="{666F9EAD-E40A-E1B0-1C17-DBBDE255696B}"/>
          </ac:picMkLst>
        </pc:picChg>
        <pc:picChg chg="add mod">
          <ac:chgData name="Yu, Haiwang" userId="e909e5e1-c603-48ba-8102-08e617912582" providerId="ADAL" clId="{C3E2AF80-EE46-7648-82D8-C5567DBF2043}" dt="2023-05-31T02:23:44.151" v="4394" actId="1076"/>
          <ac:picMkLst>
            <pc:docMk/>
            <pc:sldMk cId="1671093139" sldId="995"/>
            <ac:picMk id="9" creationId="{BF48F5D7-93D4-B1B9-B164-3E73D889495E}"/>
          </ac:picMkLst>
        </pc:picChg>
        <pc:cxnChg chg="add mod">
          <ac:chgData name="Yu, Haiwang" userId="e909e5e1-c603-48ba-8102-08e617912582" providerId="ADAL" clId="{C3E2AF80-EE46-7648-82D8-C5567DBF2043}" dt="2023-06-01T20:41:45.570" v="6128" actId="1076"/>
          <ac:cxnSpMkLst>
            <pc:docMk/>
            <pc:sldMk cId="1671093139" sldId="995"/>
            <ac:cxnSpMk id="11" creationId="{EDF8E28A-4764-9DF9-9DAF-F509D73BC296}"/>
          </ac:cxnSpMkLst>
        </pc:cxnChg>
      </pc:sldChg>
      <pc:sldChg chg="addSp delSp modSp new mod">
        <pc:chgData name="Yu, Haiwang" userId="e909e5e1-c603-48ba-8102-08e617912582" providerId="ADAL" clId="{C3E2AF80-EE46-7648-82D8-C5567DBF2043}" dt="2023-06-01T01:26:14.283" v="4538" actId="1076"/>
        <pc:sldMkLst>
          <pc:docMk/>
          <pc:sldMk cId="2877630082" sldId="996"/>
        </pc:sldMkLst>
        <pc:spChg chg="mod">
          <ac:chgData name="Yu, Haiwang" userId="e909e5e1-c603-48ba-8102-08e617912582" providerId="ADAL" clId="{C3E2AF80-EE46-7648-82D8-C5567DBF2043}" dt="2023-05-31T02:24:16.882" v="4408" actId="20577"/>
          <ac:spMkLst>
            <pc:docMk/>
            <pc:sldMk cId="2877630082" sldId="996"/>
            <ac:spMk id="2" creationId="{1E82630E-700F-C181-D9CE-F0B5FAFC372D}"/>
          </ac:spMkLst>
        </pc:spChg>
        <pc:picChg chg="add del mod">
          <ac:chgData name="Yu, Haiwang" userId="e909e5e1-c603-48ba-8102-08e617912582" providerId="ADAL" clId="{C3E2AF80-EE46-7648-82D8-C5567DBF2043}" dt="2023-05-31T02:22:20.224" v="4379" actId="478"/>
          <ac:picMkLst>
            <pc:docMk/>
            <pc:sldMk cId="2877630082" sldId="996"/>
            <ac:picMk id="5" creationId="{C29BFF7A-922E-C6E2-0391-E06324C78FB5}"/>
          </ac:picMkLst>
        </pc:picChg>
        <pc:picChg chg="add mod">
          <ac:chgData name="Yu, Haiwang" userId="e909e5e1-c603-48ba-8102-08e617912582" providerId="ADAL" clId="{C3E2AF80-EE46-7648-82D8-C5567DBF2043}" dt="2023-05-31T02:25:11.777" v="4419" actId="1076"/>
          <ac:picMkLst>
            <pc:docMk/>
            <pc:sldMk cId="2877630082" sldId="996"/>
            <ac:picMk id="7" creationId="{B187BAD3-F5F5-366D-8F77-C4B3BBACA551}"/>
          </ac:picMkLst>
        </pc:picChg>
        <pc:picChg chg="add mod">
          <ac:chgData name="Yu, Haiwang" userId="e909e5e1-c603-48ba-8102-08e617912582" providerId="ADAL" clId="{C3E2AF80-EE46-7648-82D8-C5567DBF2043}" dt="2023-05-31T02:25:07.545" v="4418" actId="1076"/>
          <ac:picMkLst>
            <pc:docMk/>
            <pc:sldMk cId="2877630082" sldId="996"/>
            <ac:picMk id="9" creationId="{751AAF0C-24B1-FF81-86ED-66FBF19F2CBB}"/>
          </ac:picMkLst>
        </pc:picChg>
        <pc:cxnChg chg="add mod">
          <ac:chgData name="Yu, Haiwang" userId="e909e5e1-c603-48ba-8102-08e617912582" providerId="ADAL" clId="{C3E2AF80-EE46-7648-82D8-C5567DBF2043}" dt="2023-06-01T01:26:14.283" v="4538" actId="1076"/>
          <ac:cxnSpMkLst>
            <pc:docMk/>
            <pc:sldMk cId="2877630082" sldId="996"/>
            <ac:cxnSpMk id="10" creationId="{5644CD7C-BCE8-FCFB-686B-C9329841F343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01:26:07.385" v="4537" actId="1076"/>
        <pc:sldMkLst>
          <pc:docMk/>
          <pc:sldMk cId="4280666585" sldId="997"/>
        </pc:sldMkLst>
        <pc:spChg chg="mod">
          <ac:chgData name="Yu, Haiwang" userId="e909e5e1-c603-48ba-8102-08e617912582" providerId="ADAL" clId="{C3E2AF80-EE46-7648-82D8-C5567DBF2043}" dt="2023-05-31T02:46:40.904" v="4506" actId="20577"/>
          <ac:spMkLst>
            <pc:docMk/>
            <pc:sldMk cId="4280666585" sldId="997"/>
            <ac:spMk id="2" creationId="{5BC7F734-5D36-5616-0175-9022E318C87C}"/>
          </ac:spMkLst>
        </pc:spChg>
        <pc:picChg chg="add mod">
          <ac:chgData name="Yu, Haiwang" userId="e909e5e1-c603-48ba-8102-08e617912582" providerId="ADAL" clId="{C3E2AF80-EE46-7648-82D8-C5567DBF2043}" dt="2023-05-31T02:46:28.362" v="4494" actId="1036"/>
          <ac:picMkLst>
            <pc:docMk/>
            <pc:sldMk cId="4280666585" sldId="997"/>
            <ac:picMk id="5" creationId="{309BA391-7F25-9526-B053-88E08772CF86}"/>
          </ac:picMkLst>
        </pc:picChg>
        <pc:cxnChg chg="add mod">
          <ac:chgData name="Yu, Haiwang" userId="e909e5e1-c603-48ba-8102-08e617912582" providerId="ADAL" clId="{C3E2AF80-EE46-7648-82D8-C5567DBF2043}" dt="2023-06-01T01:26:07.385" v="4537" actId="1076"/>
          <ac:cxnSpMkLst>
            <pc:docMk/>
            <pc:sldMk cId="4280666585" sldId="997"/>
            <ac:cxnSpMk id="7" creationId="{EB0F84C7-0DC7-3F7F-3957-A554F693317A}"/>
          </ac:cxnSpMkLst>
        </pc:cxnChg>
      </pc:sldChg>
      <pc:sldChg chg="addSp modSp new">
        <pc:chgData name="Yu, Haiwang" userId="e909e5e1-c603-48ba-8102-08e617912582" providerId="ADAL" clId="{C3E2AF80-EE46-7648-82D8-C5567DBF2043}" dt="2023-05-31T17:01:26.892" v="4524"/>
        <pc:sldMkLst>
          <pc:docMk/>
          <pc:sldMk cId="1252702796" sldId="998"/>
        </pc:sldMkLst>
        <pc:picChg chg="add mod">
          <ac:chgData name="Yu, Haiwang" userId="e909e5e1-c603-48ba-8102-08e617912582" providerId="ADAL" clId="{C3E2AF80-EE46-7648-82D8-C5567DBF2043}" dt="2023-05-31T17:01:26.892" v="4524"/>
          <ac:picMkLst>
            <pc:docMk/>
            <pc:sldMk cId="1252702796" sldId="998"/>
            <ac:picMk id="4" creationId="{4BE3A862-5607-DFA1-8CB0-9105B6B3EC2B}"/>
          </ac:picMkLst>
        </pc:picChg>
      </pc:sldChg>
      <pc:sldChg chg="addSp modSp new mod">
        <pc:chgData name="Yu, Haiwang" userId="e909e5e1-c603-48ba-8102-08e617912582" providerId="ADAL" clId="{C3E2AF80-EE46-7648-82D8-C5567DBF2043}" dt="2023-05-31T17:01:43.942" v="4527" actId="27614"/>
        <pc:sldMkLst>
          <pc:docMk/>
          <pc:sldMk cId="2181159564" sldId="999"/>
        </pc:sldMkLst>
        <pc:picChg chg="add mod">
          <ac:chgData name="Yu, Haiwang" userId="e909e5e1-c603-48ba-8102-08e617912582" providerId="ADAL" clId="{C3E2AF80-EE46-7648-82D8-C5567DBF2043}" dt="2023-05-31T17:01:43.942" v="4527" actId="27614"/>
          <ac:picMkLst>
            <pc:docMk/>
            <pc:sldMk cId="2181159564" sldId="999"/>
            <ac:picMk id="5" creationId="{83BFD66F-C06D-5E05-7C4B-8E5516C452D3}"/>
          </ac:picMkLst>
        </pc:picChg>
      </pc:sldChg>
      <pc:sldChg chg="addSp modSp new mod">
        <pc:chgData name="Yu, Haiwang" userId="e909e5e1-c603-48ba-8102-08e617912582" providerId="ADAL" clId="{C3E2AF80-EE46-7648-82D8-C5567DBF2043}" dt="2023-05-31T17:19:27.253" v="4533" actId="14100"/>
        <pc:sldMkLst>
          <pc:docMk/>
          <pc:sldMk cId="4283157680" sldId="1000"/>
        </pc:sldMkLst>
        <pc:picChg chg="add mod">
          <ac:chgData name="Yu, Haiwang" userId="e909e5e1-c603-48ba-8102-08e617912582" providerId="ADAL" clId="{C3E2AF80-EE46-7648-82D8-C5567DBF2043}" dt="2023-05-31T17:19:27.253" v="4533" actId="14100"/>
          <ac:picMkLst>
            <pc:docMk/>
            <pc:sldMk cId="4283157680" sldId="1000"/>
            <ac:picMk id="5" creationId="{7389CBF7-5025-7341-2A4A-8F91E377FD0C}"/>
          </ac:picMkLst>
        </pc:picChg>
      </pc:sldChg>
      <pc:sldChg chg="addSp delSp modSp new mod">
        <pc:chgData name="Yu, Haiwang" userId="e909e5e1-c603-48ba-8102-08e617912582" providerId="ADAL" clId="{C3E2AF80-EE46-7648-82D8-C5567DBF2043}" dt="2023-06-01T16:08:25.198" v="6030" actId="21"/>
        <pc:sldMkLst>
          <pc:docMk/>
          <pc:sldMk cId="1618036672" sldId="1001"/>
        </pc:sldMkLst>
        <pc:spChg chg="mod">
          <ac:chgData name="Yu, Haiwang" userId="e909e5e1-c603-48ba-8102-08e617912582" providerId="ADAL" clId="{C3E2AF80-EE46-7648-82D8-C5567DBF2043}" dt="2023-06-01T01:43:08.236" v="4561" actId="20577"/>
          <ac:spMkLst>
            <pc:docMk/>
            <pc:sldMk cId="1618036672" sldId="1001"/>
            <ac:spMk id="2" creationId="{9121F504-1411-70E7-CD5E-CB89A077D21A}"/>
          </ac:spMkLst>
        </pc:spChg>
        <pc:spChg chg="add mod">
          <ac:chgData name="Yu, Haiwang" userId="e909e5e1-c603-48ba-8102-08e617912582" providerId="ADAL" clId="{C3E2AF80-EE46-7648-82D8-C5567DBF2043}" dt="2023-06-01T16:04:00.661" v="6009" actId="20577"/>
          <ac:spMkLst>
            <pc:docMk/>
            <pc:sldMk cId="1618036672" sldId="1001"/>
            <ac:spMk id="4" creationId="{1EB23071-B3F5-7C22-F300-A7BED4A7BB7B}"/>
          </ac:spMkLst>
        </pc:spChg>
        <pc:spChg chg="add del">
          <ac:chgData name="Yu, Haiwang" userId="e909e5e1-c603-48ba-8102-08e617912582" providerId="ADAL" clId="{C3E2AF80-EE46-7648-82D8-C5567DBF2043}" dt="2023-06-01T15:49:59.339" v="6001" actId="478"/>
          <ac:spMkLst>
            <pc:docMk/>
            <pc:sldMk cId="1618036672" sldId="1001"/>
            <ac:spMk id="15" creationId="{F122E160-BB40-81E9-0804-C1C97EB6A14F}"/>
          </ac:spMkLst>
        </pc:spChg>
        <pc:picChg chg="add del mod">
          <ac:chgData name="Yu, Haiwang" userId="e909e5e1-c603-48ba-8102-08e617912582" providerId="ADAL" clId="{C3E2AF80-EE46-7648-82D8-C5567DBF2043}" dt="2023-06-01T15:49:53.692" v="5998" actId="478"/>
          <ac:picMkLst>
            <pc:docMk/>
            <pc:sldMk cId="1618036672" sldId="1001"/>
            <ac:picMk id="6" creationId="{F35715F2-28C6-55B1-5FE8-72E2BD81F620}"/>
          </ac:picMkLst>
        </pc:picChg>
        <pc:picChg chg="add del mod">
          <ac:chgData name="Yu, Haiwang" userId="e909e5e1-c603-48ba-8102-08e617912582" providerId="ADAL" clId="{C3E2AF80-EE46-7648-82D8-C5567DBF2043}" dt="2023-06-01T16:08:25.198" v="6030" actId="21"/>
          <ac:picMkLst>
            <pc:docMk/>
            <pc:sldMk cId="1618036672" sldId="1001"/>
            <ac:picMk id="8" creationId="{D26585E2-79F1-16F8-CBDA-220D00017336}"/>
          </ac:picMkLst>
        </pc:picChg>
        <pc:picChg chg="add del mod">
          <ac:chgData name="Yu, Haiwang" userId="e909e5e1-c603-48ba-8102-08e617912582" providerId="ADAL" clId="{C3E2AF80-EE46-7648-82D8-C5567DBF2043}" dt="2023-06-01T01:53:29.241" v="4576" actId="478"/>
          <ac:picMkLst>
            <pc:docMk/>
            <pc:sldMk cId="1618036672" sldId="1001"/>
            <ac:picMk id="10" creationId="{A7DB2AC3-8FD1-FA0D-4E85-7BB29CA2F609}"/>
          </ac:picMkLst>
        </pc:picChg>
        <pc:picChg chg="add mod">
          <ac:chgData name="Yu, Haiwang" userId="e909e5e1-c603-48ba-8102-08e617912582" providerId="ADAL" clId="{C3E2AF80-EE46-7648-82D8-C5567DBF2043}" dt="2023-06-01T15:50:12.134" v="6004" actId="1076"/>
          <ac:picMkLst>
            <pc:docMk/>
            <pc:sldMk cId="1618036672" sldId="1001"/>
            <ac:picMk id="12" creationId="{35D26BBB-16F0-A752-0ADD-E5D1715586FF}"/>
          </ac:picMkLst>
        </pc:picChg>
        <pc:picChg chg="add mod">
          <ac:chgData name="Yu, Haiwang" userId="e909e5e1-c603-48ba-8102-08e617912582" providerId="ADAL" clId="{C3E2AF80-EE46-7648-82D8-C5567DBF2043}" dt="2023-06-01T15:50:04.155" v="6003" actId="14100"/>
          <ac:picMkLst>
            <pc:docMk/>
            <pc:sldMk cId="1618036672" sldId="1001"/>
            <ac:picMk id="17" creationId="{B5C364D6-D765-87F1-D4F0-EE0D2479C56C}"/>
          </ac:picMkLst>
        </pc:picChg>
        <pc:cxnChg chg="add del mod">
          <ac:chgData name="Yu, Haiwang" userId="e909e5e1-c603-48ba-8102-08e617912582" providerId="ADAL" clId="{C3E2AF80-EE46-7648-82D8-C5567DBF2043}" dt="2023-06-01T15:52:29.028" v="6006" actId="478"/>
          <ac:cxnSpMkLst>
            <pc:docMk/>
            <pc:sldMk cId="1618036672" sldId="1001"/>
            <ac:cxnSpMk id="13" creationId="{56A973A5-6E39-126E-C3EA-507E7A47BB2A}"/>
          </ac:cxnSpMkLst>
        </pc:cxnChg>
      </pc:sldChg>
      <pc:sldChg chg="addSp delSp modSp new mod">
        <pc:chgData name="Yu, Haiwang" userId="e909e5e1-c603-48ba-8102-08e617912582" providerId="ADAL" clId="{C3E2AF80-EE46-7648-82D8-C5567DBF2043}" dt="2023-06-01T16:20:30.959" v="6043" actId="21"/>
        <pc:sldMkLst>
          <pc:docMk/>
          <pc:sldMk cId="993923043" sldId="1002"/>
        </pc:sldMkLst>
        <pc:spChg chg="mod">
          <ac:chgData name="Yu, Haiwang" userId="e909e5e1-c603-48ba-8102-08e617912582" providerId="ADAL" clId="{C3E2AF80-EE46-7648-82D8-C5567DBF2043}" dt="2023-06-01T01:54:57.216" v="4593" actId="20577"/>
          <ac:spMkLst>
            <pc:docMk/>
            <pc:sldMk cId="993923043" sldId="1002"/>
            <ac:spMk id="2" creationId="{77477AD9-2DE5-9AE4-DC63-2AABE222A8A3}"/>
          </ac:spMkLst>
        </pc:spChg>
        <pc:picChg chg="add mod">
          <ac:chgData name="Yu, Haiwang" userId="e909e5e1-c603-48ba-8102-08e617912582" providerId="ADAL" clId="{C3E2AF80-EE46-7648-82D8-C5567DBF2043}" dt="2023-06-01T01:46:10.604" v="4571" actId="14100"/>
          <ac:picMkLst>
            <pc:docMk/>
            <pc:sldMk cId="993923043" sldId="1002"/>
            <ac:picMk id="5" creationId="{82918F27-2507-0EB2-941D-8142B7F17E50}"/>
          </ac:picMkLst>
        </pc:picChg>
        <pc:picChg chg="add del mod">
          <ac:chgData name="Yu, Haiwang" userId="e909e5e1-c603-48ba-8102-08e617912582" providerId="ADAL" clId="{C3E2AF80-EE46-7648-82D8-C5567DBF2043}" dt="2023-06-01T01:53:37.514" v="4583" actId="478"/>
          <ac:picMkLst>
            <pc:docMk/>
            <pc:sldMk cId="993923043" sldId="1002"/>
            <ac:picMk id="7" creationId="{2FE25DD9-CCAE-F4D0-D652-543558FB26DA}"/>
          </ac:picMkLst>
        </pc:picChg>
        <pc:picChg chg="add mod">
          <ac:chgData name="Yu, Haiwang" userId="e909e5e1-c603-48ba-8102-08e617912582" providerId="ADAL" clId="{C3E2AF80-EE46-7648-82D8-C5567DBF2043}" dt="2023-06-01T01:55:46.633" v="4597" actId="1076"/>
          <ac:picMkLst>
            <pc:docMk/>
            <pc:sldMk cId="993923043" sldId="1002"/>
            <ac:picMk id="9" creationId="{4FB074E5-D763-C25B-6CD2-F6868788074D}"/>
          </ac:picMkLst>
        </pc:picChg>
        <pc:picChg chg="add mod">
          <ac:chgData name="Yu, Haiwang" userId="e909e5e1-c603-48ba-8102-08e617912582" providerId="ADAL" clId="{C3E2AF80-EE46-7648-82D8-C5567DBF2043}" dt="2023-06-01T01:55:48.316" v="4598" actId="1076"/>
          <ac:picMkLst>
            <pc:docMk/>
            <pc:sldMk cId="993923043" sldId="1002"/>
            <ac:picMk id="11" creationId="{AB3242D5-FF59-7411-D35F-CD6890226C7A}"/>
          </ac:picMkLst>
        </pc:picChg>
        <pc:cxnChg chg="add del mod">
          <ac:chgData name="Yu, Haiwang" userId="e909e5e1-c603-48ba-8102-08e617912582" providerId="ADAL" clId="{C3E2AF80-EE46-7648-82D8-C5567DBF2043}" dt="2023-06-01T16:20:30.959" v="6043" actId="21"/>
          <ac:cxnSpMkLst>
            <pc:docMk/>
            <pc:sldMk cId="993923043" sldId="1002"/>
            <ac:cxnSpMk id="12" creationId="{C0FAD1FB-B576-C9ED-3AD3-92CEC34A2624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13:11:16.673" v="4621" actId="1076"/>
        <pc:sldMkLst>
          <pc:docMk/>
          <pc:sldMk cId="506153176" sldId="1003"/>
        </pc:sldMkLst>
        <pc:spChg chg="mod">
          <ac:chgData name="Yu, Haiwang" userId="e909e5e1-c603-48ba-8102-08e617912582" providerId="ADAL" clId="{C3E2AF80-EE46-7648-82D8-C5567DBF2043}" dt="2023-06-01T13:11:07.008" v="4617" actId="20577"/>
          <ac:spMkLst>
            <pc:docMk/>
            <pc:sldMk cId="506153176" sldId="1003"/>
            <ac:spMk id="2" creationId="{C68F2512-3CE9-79E8-EB35-5D8507B98743}"/>
          </ac:spMkLst>
        </pc:spChg>
        <pc:picChg chg="add mod">
          <ac:chgData name="Yu, Haiwang" userId="e909e5e1-c603-48ba-8102-08e617912582" providerId="ADAL" clId="{C3E2AF80-EE46-7648-82D8-C5567DBF2043}" dt="2023-06-01T13:11:16.673" v="4621" actId="1076"/>
          <ac:picMkLst>
            <pc:docMk/>
            <pc:sldMk cId="506153176" sldId="1003"/>
            <ac:picMk id="5" creationId="{5EB588F9-5C11-12BC-7515-7827C091E644}"/>
          </ac:picMkLst>
        </pc:picChg>
      </pc:sldChg>
      <pc:sldChg chg="addSp delSp modSp new del mod ord">
        <pc:chgData name="Yu, Haiwang" userId="e909e5e1-c603-48ba-8102-08e617912582" providerId="ADAL" clId="{C3E2AF80-EE46-7648-82D8-C5567DBF2043}" dt="2023-06-01T13:31:53.403" v="4729" actId="2696"/>
        <pc:sldMkLst>
          <pc:docMk/>
          <pc:sldMk cId="953219590" sldId="1004"/>
        </pc:sldMkLst>
        <pc:spChg chg="mod">
          <ac:chgData name="Yu, Haiwang" userId="e909e5e1-c603-48ba-8102-08e617912582" providerId="ADAL" clId="{C3E2AF80-EE46-7648-82D8-C5567DBF2043}" dt="2023-06-01T13:29:20.274" v="4628" actId="20577"/>
          <ac:spMkLst>
            <pc:docMk/>
            <pc:sldMk cId="953219590" sldId="1004"/>
            <ac:spMk id="2" creationId="{3B4384BA-5893-F0CB-5A4F-E27FAA2BC6B3}"/>
          </ac:spMkLst>
        </pc:spChg>
        <pc:spChg chg="add del mod">
          <ac:chgData name="Yu, Haiwang" userId="e909e5e1-c603-48ba-8102-08e617912582" providerId="ADAL" clId="{C3E2AF80-EE46-7648-82D8-C5567DBF2043}" dt="2023-06-01T13:29:23.051" v="4630"/>
          <ac:spMkLst>
            <pc:docMk/>
            <pc:sldMk cId="953219590" sldId="1004"/>
            <ac:spMk id="4" creationId="{7194BB1B-6AAF-DDE6-7839-4E83F74868B2}"/>
          </ac:spMkLst>
        </pc:spChg>
        <pc:spChg chg="add mod">
          <ac:chgData name="Yu, Haiwang" userId="e909e5e1-c603-48ba-8102-08e617912582" providerId="ADAL" clId="{C3E2AF80-EE46-7648-82D8-C5567DBF2043}" dt="2023-06-01T13:31:45.365" v="4726" actId="1076"/>
          <ac:spMkLst>
            <pc:docMk/>
            <pc:sldMk cId="953219590" sldId="1004"/>
            <ac:spMk id="5" creationId="{29B72181-80CF-0410-CFEE-AD8860D1E387}"/>
          </ac:spMkLst>
        </pc:spChg>
      </pc:sldChg>
      <pc:sldChg chg="addSp modSp add mod">
        <pc:chgData name="Yu, Haiwang" userId="e909e5e1-c603-48ba-8102-08e617912582" providerId="ADAL" clId="{C3E2AF80-EE46-7648-82D8-C5567DBF2043}" dt="2023-06-01T14:08:35.569" v="5611"/>
        <pc:sldMkLst>
          <pc:docMk/>
          <pc:sldMk cId="2447433472" sldId="1005"/>
        </pc:sldMkLst>
        <pc:spChg chg="mod">
          <ac:chgData name="Yu, Haiwang" userId="e909e5e1-c603-48ba-8102-08e617912582" providerId="ADAL" clId="{C3E2AF80-EE46-7648-82D8-C5567DBF2043}" dt="2023-06-01T14:08:35.569" v="5611"/>
          <ac:spMkLst>
            <pc:docMk/>
            <pc:sldMk cId="2447433472" sldId="1005"/>
            <ac:spMk id="2" creationId="{495E7478-5B04-7B66-8127-78A1B0EB9A62}"/>
          </ac:spMkLst>
        </pc:spChg>
        <pc:spChg chg="mod">
          <ac:chgData name="Yu, Haiwang" userId="e909e5e1-c603-48ba-8102-08e617912582" providerId="ADAL" clId="{C3E2AF80-EE46-7648-82D8-C5567DBF2043}" dt="2023-06-01T13:43:27.690" v="5132" actId="1076"/>
          <ac:spMkLst>
            <pc:docMk/>
            <pc:sldMk cId="2447433472" sldId="1005"/>
            <ac:spMk id="4" creationId="{8406EE9C-F0BE-E1E6-E926-1F7E472C5794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5" creationId="{70B12E04-E41B-20A5-3443-74522F5BD3A6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6" creationId="{69FBE8BC-AF6B-429F-B79C-B14A704A4A11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7" creationId="{D6CF1F66-4B34-DB2D-0598-B166319329BD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8" creationId="{55C2EE60-F47D-6A4C-D5DA-AC99169B1041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9" creationId="{42906AC0-ABE1-F329-F1A3-1B3EB1E09004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0" creationId="{F78547B2-B04D-77B4-54B4-EC14989CB4D5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1" creationId="{26B7575C-0FC2-9DE6-0490-DF78A8D2254F}"/>
          </ac:spMkLst>
        </pc:spChg>
        <pc:spChg chg="add 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2" creationId="{04395BC7-DDDD-FC8D-7A66-3C37C6B76A94}"/>
          </ac:spMkLst>
        </pc:spChg>
        <pc:spChg chg="add 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3" creationId="{B99B70E3-CA35-509D-0299-6BD015102D78}"/>
          </ac:spMkLst>
        </pc:spChg>
        <pc:spChg chg="add 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4" creationId="{8985DEE0-91F9-F241-51AE-5D10F01FF6F5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22" creationId="{6F449A0A-ABB9-EB55-0D4B-E4B0B6E31511}"/>
          </ac:spMkLst>
        </pc:spChg>
        <pc:spChg chg="add 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23" creationId="{0161E1FE-0185-808D-51BE-B3BFE568B238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39" creationId="{841DC12C-EA38-CCEB-28CE-70B41C132151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83" creationId="{2B6719C9-021B-36B4-BF61-187910C92E19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05" creationId="{FCE84020-03BA-2FD4-801C-1EDA1CB26AD9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07" creationId="{678FCC70-B7D6-ABB4-568F-CB64E4E44282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08" creationId="{E2D5476C-B48D-3510-EEC3-1C3D87D1D2B6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09" creationId="{3E72DB10-F5E4-53F8-1655-C5B716D939BF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17" creationId="{9F39F38A-7021-1EC3-0DFD-AA8FDD3953C6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19" creationId="{09F664E2-564A-C314-9B2A-7377DB6BCD59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20" creationId="{CA533389-D4CD-937E-16A4-63B09A046B43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21" creationId="{6039DE1A-FF53-4E2C-5227-9E6E5DA58B70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26" creationId="{704F3BAA-3A70-BED1-8E1E-3BE93FBBBAEA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28" creationId="{2DE2AB22-1306-BE97-C46D-A99AE4DDFFB2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39" creationId="{985E180E-67DF-A489-B679-37949DEF3E2E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40" creationId="{5CC6DFFB-647C-D225-A1EA-A357C1EFAD98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41" creationId="{566AD099-8B5C-C9DE-60A0-F0B62ED0B76B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43" creationId="{44B7C477-6373-C256-B79E-FFCA556794FE}"/>
          </ac:spMkLst>
        </pc:spChg>
        <pc:spChg chg="mod">
          <ac:chgData name="Yu, Haiwang" userId="e909e5e1-c603-48ba-8102-08e617912582" providerId="ADAL" clId="{C3E2AF80-EE46-7648-82D8-C5567DBF2043}" dt="2023-06-01T13:34:16.765" v="4833" actId="1036"/>
          <ac:spMkLst>
            <pc:docMk/>
            <pc:sldMk cId="2447433472" sldId="1005"/>
            <ac:spMk id="150" creationId="{2015230B-FCE0-524C-9F18-BEA0742CE894}"/>
          </ac:spMkLst>
        </pc:spChg>
        <pc:cxnChg chg="add 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5" creationId="{74DF6CF6-8C64-9C5D-F53D-79D0215FE139}"/>
          </ac:cxnSpMkLst>
        </pc:cxnChg>
        <pc:cxnChg chg="mod">
          <ac:chgData name="Yu, Haiwang" userId="e909e5e1-c603-48ba-8102-08e617912582" providerId="ADAL" clId="{C3E2AF80-EE46-7648-82D8-C5567DBF2043}" dt="2023-06-01T13:43:27.690" v="5132" actId="1076"/>
          <ac:cxnSpMkLst>
            <pc:docMk/>
            <pc:sldMk cId="2447433472" sldId="1005"/>
            <ac:cxnSpMk id="16" creationId="{C0BA4881-695D-72F0-6D62-DD46459D44FE}"/>
          </ac:cxnSpMkLst>
        </pc:cxnChg>
        <pc:cxnChg chg="add 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9" creationId="{E771CDE7-F24F-05DF-9B92-CF2AE2A1C233}"/>
          </ac:cxnSpMkLst>
        </pc:cxnChg>
        <pc:cxnChg chg="add 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26" creationId="{F3EDE535-EF10-FF87-1700-6094D4E284C1}"/>
          </ac:cxnSpMkLst>
        </pc:cxnChg>
        <pc:cxnChg chg="add 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29" creationId="{29624EAF-26C2-F575-3214-1F05F1623E89}"/>
          </ac:cxnSpMkLst>
        </pc:cxnChg>
        <pc:cxnChg chg="add 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32" creationId="{212C86E6-0F55-3254-4E3E-DC764370BF3B}"/>
          </ac:cxnSpMkLst>
        </pc:cxnChg>
        <pc:cxnChg chg="add mod">
          <ac:chgData name="Yu, Haiwang" userId="e909e5e1-c603-48ba-8102-08e617912582" providerId="ADAL" clId="{C3E2AF80-EE46-7648-82D8-C5567DBF2043}" dt="2023-06-01T13:43:32.061" v="5133" actId="14100"/>
          <ac:cxnSpMkLst>
            <pc:docMk/>
            <pc:sldMk cId="2447433472" sldId="1005"/>
            <ac:cxnSpMk id="35" creationId="{CF402A34-5A00-6BD2-D324-8D58A8A914D2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40" creationId="{7E3F55A1-FBF5-0C09-17F3-09029D7B8A1F}"/>
          </ac:cxnSpMkLst>
        </pc:cxnChg>
        <pc:cxnChg chg="add mod">
          <ac:chgData name="Yu, Haiwang" userId="e909e5e1-c603-48ba-8102-08e617912582" providerId="ADAL" clId="{C3E2AF80-EE46-7648-82D8-C5567DBF2043}" dt="2023-06-01T13:34:30.591" v="4836" actId="14100"/>
          <ac:cxnSpMkLst>
            <pc:docMk/>
            <pc:sldMk cId="2447433472" sldId="1005"/>
            <ac:cxnSpMk id="42" creationId="{4E985E16-169C-F955-A4CC-9C8E45021B52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53" creationId="{7350D59B-9D39-0C61-9930-C016C977F57C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66" creationId="{4F9734B3-7AA1-FB60-C8DC-AEC6D51BA384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69" creationId="{A3A64C4F-0E43-FD52-45D9-F857DD9D7061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85" creationId="{09DD4FC7-22A4-E8B9-743F-4409486509A3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11" creationId="{B6496975-FAB7-3B26-2B47-82BBFC666B8D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13" creationId="{89CE4F75-57C8-8C7C-0AF8-A2886FEC2CA3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14" creationId="{7E787EF8-11BC-0FF6-7BD3-E403AD12D1BD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22" creationId="{1BE54736-7534-81B2-D3A6-E10A72D30261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24" creationId="{F17B00CE-C422-19CB-2653-CA1649610EE0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25" creationId="{489EA013-E4FB-A6A0-6C4C-2093A623F403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29" creationId="{F002C4FD-DD58-B098-F5BC-554CA1144ED3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32" creationId="{9B05B93E-EE16-1D90-21D1-69423B824802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35" creationId="{86703505-CA3A-9A61-D9DA-5387FA48FC49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44" creationId="{A2EFF528-0CD0-F80D-57D5-F60738D4023D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47" creationId="{EDDF5184-2A39-A922-B51A-3AA05E445CE2}"/>
          </ac:cxnSpMkLst>
        </pc:cxnChg>
        <pc:cxnChg chg="mod">
          <ac:chgData name="Yu, Haiwang" userId="e909e5e1-c603-48ba-8102-08e617912582" providerId="ADAL" clId="{C3E2AF80-EE46-7648-82D8-C5567DBF2043}" dt="2023-06-01T13:34:16.765" v="4833" actId="1036"/>
          <ac:cxnSpMkLst>
            <pc:docMk/>
            <pc:sldMk cId="2447433472" sldId="1005"/>
            <ac:cxnSpMk id="151" creationId="{41E51F57-EF8E-8ACD-4E71-EDDC67E1ED09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14:35:06.232" v="5827" actId="1076"/>
        <pc:sldMkLst>
          <pc:docMk/>
          <pc:sldMk cId="3128300598" sldId="1006"/>
        </pc:sldMkLst>
        <pc:spChg chg="mod">
          <ac:chgData name="Yu, Haiwang" userId="e909e5e1-c603-48ba-8102-08e617912582" providerId="ADAL" clId="{C3E2AF80-EE46-7648-82D8-C5567DBF2043}" dt="2023-06-01T13:56:56.527" v="5434" actId="20577"/>
          <ac:spMkLst>
            <pc:docMk/>
            <pc:sldMk cId="3128300598" sldId="1006"/>
            <ac:spMk id="2" creationId="{7B42D366-5E12-0840-A6DF-0E2082A02588}"/>
          </ac:spMkLst>
        </pc:spChg>
        <pc:spChg chg="add mod">
          <ac:chgData name="Yu, Haiwang" userId="e909e5e1-c603-48ba-8102-08e617912582" providerId="ADAL" clId="{C3E2AF80-EE46-7648-82D8-C5567DBF2043}" dt="2023-06-01T14:35:06.232" v="5827" actId="1076"/>
          <ac:spMkLst>
            <pc:docMk/>
            <pc:sldMk cId="3128300598" sldId="1006"/>
            <ac:spMk id="4" creationId="{E31BC6DB-A49B-3030-DDD0-02CAD028830E}"/>
          </ac:spMkLst>
        </pc:spChg>
      </pc:sldChg>
      <pc:sldChg chg="addSp delSp modSp add mod">
        <pc:chgData name="Yu, Haiwang" userId="e909e5e1-c603-48ba-8102-08e617912582" providerId="ADAL" clId="{C3E2AF80-EE46-7648-82D8-C5567DBF2043}" dt="2023-06-01T15:33:48.390" v="5935" actId="478"/>
        <pc:sldMkLst>
          <pc:docMk/>
          <pc:sldMk cId="3088028271" sldId="1007"/>
        </pc:sldMkLst>
        <pc:spChg chg="mod">
          <ac:chgData name="Yu, Haiwang" userId="e909e5e1-c603-48ba-8102-08e617912582" providerId="ADAL" clId="{C3E2AF80-EE46-7648-82D8-C5567DBF2043}" dt="2023-06-01T14:04:29.823" v="5597" actId="20577"/>
          <ac:spMkLst>
            <pc:docMk/>
            <pc:sldMk cId="3088028271" sldId="1007"/>
            <ac:spMk id="2" creationId="{495E7478-5B04-7B66-8127-78A1B0EB9A62}"/>
          </ac:spMkLst>
        </pc:spChg>
        <pc:spChg chg="del">
          <ac:chgData name="Yu, Haiwang" userId="e909e5e1-c603-48ba-8102-08e617912582" providerId="ADAL" clId="{C3E2AF80-EE46-7648-82D8-C5567DBF2043}" dt="2023-06-01T14:04:36.394" v="5598" actId="478"/>
          <ac:spMkLst>
            <pc:docMk/>
            <pc:sldMk cId="3088028271" sldId="1007"/>
            <ac:spMk id="6" creationId="{69FBE8BC-AF6B-429F-B79C-B14A704A4A11}"/>
          </ac:spMkLst>
        </pc:spChg>
        <pc:spChg chg="del">
          <ac:chgData name="Yu, Haiwang" userId="e909e5e1-c603-48ba-8102-08e617912582" providerId="ADAL" clId="{C3E2AF80-EE46-7648-82D8-C5567DBF2043}" dt="2023-06-01T14:05:12.345" v="5604" actId="478"/>
          <ac:spMkLst>
            <pc:docMk/>
            <pc:sldMk cId="3088028271" sldId="1007"/>
            <ac:spMk id="8" creationId="{55C2EE60-F47D-6A4C-D5DA-AC99169B1041}"/>
          </ac:spMkLst>
        </pc:spChg>
        <pc:spChg chg="del">
          <ac:chgData name="Yu, Haiwang" userId="e909e5e1-c603-48ba-8102-08e617912582" providerId="ADAL" clId="{C3E2AF80-EE46-7648-82D8-C5567DBF2043}" dt="2023-06-01T14:05:46.050" v="5608" actId="478"/>
          <ac:spMkLst>
            <pc:docMk/>
            <pc:sldMk cId="3088028271" sldId="1007"/>
            <ac:spMk id="12" creationId="{04395BC7-DDDD-FC8D-7A66-3C37C6B76A94}"/>
          </ac:spMkLst>
        </pc:spChg>
        <pc:spChg chg="del">
          <ac:chgData name="Yu, Haiwang" userId="e909e5e1-c603-48ba-8102-08e617912582" providerId="ADAL" clId="{C3E2AF80-EE46-7648-82D8-C5567DBF2043}" dt="2023-06-01T14:05:46.050" v="5608" actId="478"/>
          <ac:spMkLst>
            <pc:docMk/>
            <pc:sldMk cId="3088028271" sldId="1007"/>
            <ac:spMk id="13" creationId="{B99B70E3-CA35-509D-0299-6BD015102D78}"/>
          </ac:spMkLst>
        </pc:spChg>
        <pc:spChg chg="add del mod">
          <ac:chgData name="Yu, Haiwang" userId="e909e5e1-c603-48ba-8102-08e617912582" providerId="ADAL" clId="{C3E2AF80-EE46-7648-82D8-C5567DBF2043}" dt="2023-06-01T15:33:48.390" v="5935" actId="478"/>
          <ac:spMkLst>
            <pc:docMk/>
            <pc:sldMk cId="3088028271" sldId="1007"/>
            <ac:spMk id="21" creationId="{43AA53BA-9732-8FA1-82A2-F30C1508AC14}"/>
          </ac:spMkLst>
        </pc:spChg>
        <pc:spChg chg="del">
          <ac:chgData name="Yu, Haiwang" userId="e909e5e1-c603-48ba-8102-08e617912582" providerId="ADAL" clId="{C3E2AF80-EE46-7648-82D8-C5567DBF2043}" dt="2023-06-01T14:05:46.050" v="5608" actId="478"/>
          <ac:spMkLst>
            <pc:docMk/>
            <pc:sldMk cId="3088028271" sldId="1007"/>
            <ac:spMk id="23" creationId="{0161E1FE-0185-808D-51BE-B3BFE568B238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05" creationId="{FCE84020-03BA-2FD4-801C-1EDA1CB26AD9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07" creationId="{678FCC70-B7D6-ABB4-568F-CB64E4E44282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08" creationId="{E2D5476C-B48D-3510-EEC3-1C3D87D1D2B6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09" creationId="{3E72DB10-F5E4-53F8-1655-C5B716D939BF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17" creationId="{9F39F38A-7021-1EC3-0DFD-AA8FDD3953C6}"/>
          </ac:spMkLst>
        </pc:spChg>
        <pc:spChg chg="del">
          <ac:chgData name="Yu, Haiwang" userId="e909e5e1-c603-48ba-8102-08e617912582" providerId="ADAL" clId="{C3E2AF80-EE46-7648-82D8-C5567DBF2043}" dt="2023-06-01T14:05:09.133" v="5602" actId="478"/>
          <ac:spMkLst>
            <pc:docMk/>
            <pc:sldMk cId="3088028271" sldId="1007"/>
            <ac:spMk id="119" creationId="{09F664E2-564A-C314-9B2A-7377DB6BCD59}"/>
          </ac:spMkLst>
        </pc:spChg>
        <pc:spChg chg="del">
          <ac:chgData name="Yu, Haiwang" userId="e909e5e1-c603-48ba-8102-08e617912582" providerId="ADAL" clId="{C3E2AF80-EE46-7648-82D8-C5567DBF2043}" dt="2023-06-01T14:05:09.133" v="5602" actId="478"/>
          <ac:spMkLst>
            <pc:docMk/>
            <pc:sldMk cId="3088028271" sldId="1007"/>
            <ac:spMk id="120" creationId="{CA533389-D4CD-937E-16A4-63B09A046B43}"/>
          </ac:spMkLst>
        </pc:spChg>
        <pc:spChg chg="del">
          <ac:chgData name="Yu, Haiwang" userId="e909e5e1-c603-48ba-8102-08e617912582" providerId="ADAL" clId="{C3E2AF80-EE46-7648-82D8-C5567DBF2043}" dt="2023-06-01T14:05:09.133" v="5602" actId="478"/>
          <ac:spMkLst>
            <pc:docMk/>
            <pc:sldMk cId="3088028271" sldId="1007"/>
            <ac:spMk id="121" creationId="{6039DE1A-FF53-4E2C-5227-9E6E5DA58B70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40" creationId="{5CC6DFFB-647C-D225-A1EA-A357C1EFAD98}"/>
          </ac:spMkLst>
        </pc:spChg>
        <pc:spChg chg="del">
          <ac:chgData name="Yu, Haiwang" userId="e909e5e1-c603-48ba-8102-08e617912582" providerId="ADAL" clId="{C3E2AF80-EE46-7648-82D8-C5567DBF2043}" dt="2023-06-01T14:05:09.133" v="5602" actId="478"/>
          <ac:spMkLst>
            <pc:docMk/>
            <pc:sldMk cId="3088028271" sldId="1007"/>
            <ac:spMk id="141" creationId="{566AD099-8B5C-C9DE-60A0-F0B62ED0B76B}"/>
          </ac:spMkLst>
        </pc:spChg>
        <pc:spChg chg="del">
          <ac:chgData name="Yu, Haiwang" userId="e909e5e1-c603-48ba-8102-08e617912582" providerId="ADAL" clId="{C3E2AF80-EE46-7648-82D8-C5567DBF2043}" dt="2023-06-01T14:05:05.859" v="5601" actId="478"/>
          <ac:spMkLst>
            <pc:docMk/>
            <pc:sldMk cId="3088028271" sldId="1007"/>
            <ac:spMk id="143" creationId="{44B7C477-6373-C256-B79E-FFCA556794FE}"/>
          </ac:spMkLst>
        </pc:spChg>
        <pc:spChg chg="del">
          <ac:chgData name="Yu, Haiwang" userId="e909e5e1-c603-48ba-8102-08e617912582" providerId="ADAL" clId="{C3E2AF80-EE46-7648-82D8-C5567DBF2043}" dt="2023-06-01T14:05:09.133" v="5602" actId="478"/>
          <ac:spMkLst>
            <pc:docMk/>
            <pc:sldMk cId="3088028271" sldId="1007"/>
            <ac:spMk id="150" creationId="{2015230B-FCE0-524C-9F18-BEA0742CE894}"/>
          </ac:spMkLst>
        </pc:spChg>
        <pc:cxnChg chg="mod">
          <ac:chgData name="Yu, Haiwang" userId="e909e5e1-c603-48ba-8102-08e617912582" providerId="ADAL" clId="{C3E2AF80-EE46-7648-82D8-C5567DBF2043}" dt="2023-06-01T14:04:43.417" v="5600" actId="14100"/>
          <ac:cxnSpMkLst>
            <pc:docMk/>
            <pc:sldMk cId="3088028271" sldId="1007"/>
            <ac:cxnSpMk id="16" creationId="{C0BA4881-695D-72F0-6D62-DD46459D44FE}"/>
          </ac:cxnSpMkLst>
        </pc:cxnChg>
        <pc:cxnChg chg="del mod">
          <ac:chgData name="Yu, Haiwang" userId="e909e5e1-c603-48ba-8102-08e617912582" providerId="ADAL" clId="{C3E2AF80-EE46-7648-82D8-C5567DBF2043}" dt="2023-06-01T14:05:48.177" v="5609" actId="478"/>
          <ac:cxnSpMkLst>
            <pc:docMk/>
            <pc:sldMk cId="3088028271" sldId="1007"/>
            <ac:cxnSpMk id="26" creationId="{F3EDE535-EF10-FF87-1700-6094D4E284C1}"/>
          </ac:cxnSpMkLst>
        </pc:cxnChg>
        <pc:cxnChg chg="del mod">
          <ac:chgData name="Yu, Haiwang" userId="e909e5e1-c603-48ba-8102-08e617912582" providerId="ADAL" clId="{C3E2AF80-EE46-7648-82D8-C5567DBF2043}" dt="2023-06-01T14:05:48.718" v="5610" actId="478"/>
          <ac:cxnSpMkLst>
            <pc:docMk/>
            <pc:sldMk cId="3088028271" sldId="1007"/>
            <ac:cxnSpMk id="42" creationId="{4E985E16-169C-F955-A4CC-9C8E45021B52}"/>
          </ac:cxnSpMkLst>
        </pc:cxnChg>
        <pc:cxnChg chg="del mod">
          <ac:chgData name="Yu, Haiwang" userId="e909e5e1-c603-48ba-8102-08e617912582" providerId="ADAL" clId="{C3E2AF80-EE46-7648-82D8-C5567DBF2043}" dt="2023-06-01T14:04:41.209" v="5599" actId="478"/>
          <ac:cxnSpMkLst>
            <pc:docMk/>
            <pc:sldMk cId="3088028271" sldId="1007"/>
            <ac:cxnSpMk id="53" creationId="{7350D59B-9D39-0C61-9930-C016C977F57C}"/>
          </ac:cxnSpMkLst>
        </pc:cxnChg>
        <pc:cxnChg chg="del mod">
          <ac:chgData name="Yu, Haiwang" userId="e909e5e1-c603-48ba-8102-08e617912582" providerId="ADAL" clId="{C3E2AF80-EE46-7648-82D8-C5567DBF2043}" dt="2023-06-01T14:05:14.558" v="5605" actId="478"/>
          <ac:cxnSpMkLst>
            <pc:docMk/>
            <pc:sldMk cId="3088028271" sldId="1007"/>
            <ac:cxnSpMk id="69" creationId="{A3A64C4F-0E43-FD52-45D9-F857DD9D7061}"/>
          </ac:cxnSpMkLst>
        </pc:cxnChg>
        <pc:cxnChg chg="del mod">
          <ac:chgData name="Yu, Haiwang" userId="e909e5e1-c603-48ba-8102-08e617912582" providerId="ADAL" clId="{C3E2AF80-EE46-7648-82D8-C5567DBF2043}" dt="2023-06-01T14:05:05.859" v="5601" actId="478"/>
          <ac:cxnSpMkLst>
            <pc:docMk/>
            <pc:sldMk cId="3088028271" sldId="1007"/>
            <ac:cxnSpMk id="111" creationId="{B6496975-FAB7-3B26-2B47-82BBFC666B8D}"/>
          </ac:cxnSpMkLst>
        </pc:cxnChg>
        <pc:cxnChg chg="del mod">
          <ac:chgData name="Yu, Haiwang" userId="e909e5e1-c603-48ba-8102-08e617912582" providerId="ADAL" clId="{C3E2AF80-EE46-7648-82D8-C5567DBF2043}" dt="2023-06-01T14:05:05.859" v="5601" actId="478"/>
          <ac:cxnSpMkLst>
            <pc:docMk/>
            <pc:sldMk cId="3088028271" sldId="1007"/>
            <ac:cxnSpMk id="113" creationId="{89CE4F75-57C8-8C7C-0AF8-A2886FEC2CA3}"/>
          </ac:cxnSpMkLst>
        </pc:cxnChg>
        <pc:cxnChg chg="del mod">
          <ac:chgData name="Yu, Haiwang" userId="e909e5e1-c603-48ba-8102-08e617912582" providerId="ADAL" clId="{C3E2AF80-EE46-7648-82D8-C5567DBF2043}" dt="2023-06-01T14:05:05.859" v="5601" actId="478"/>
          <ac:cxnSpMkLst>
            <pc:docMk/>
            <pc:sldMk cId="3088028271" sldId="1007"/>
            <ac:cxnSpMk id="114" creationId="{7E787EF8-11BC-0FF6-7BD3-E403AD12D1BD}"/>
          </ac:cxnSpMkLst>
        </pc:cxnChg>
        <pc:cxnChg chg="del mod">
          <ac:chgData name="Yu, Haiwang" userId="e909e5e1-c603-48ba-8102-08e617912582" providerId="ADAL" clId="{C3E2AF80-EE46-7648-82D8-C5567DBF2043}" dt="2023-06-01T14:05:09.133" v="5602" actId="478"/>
          <ac:cxnSpMkLst>
            <pc:docMk/>
            <pc:sldMk cId="3088028271" sldId="1007"/>
            <ac:cxnSpMk id="122" creationId="{1BE54736-7534-81B2-D3A6-E10A72D30261}"/>
          </ac:cxnSpMkLst>
        </pc:cxnChg>
        <pc:cxnChg chg="del mod">
          <ac:chgData name="Yu, Haiwang" userId="e909e5e1-c603-48ba-8102-08e617912582" providerId="ADAL" clId="{C3E2AF80-EE46-7648-82D8-C5567DBF2043}" dt="2023-06-01T14:05:09.133" v="5602" actId="478"/>
          <ac:cxnSpMkLst>
            <pc:docMk/>
            <pc:sldMk cId="3088028271" sldId="1007"/>
            <ac:cxnSpMk id="124" creationId="{F17B00CE-C422-19CB-2653-CA1649610EE0}"/>
          </ac:cxnSpMkLst>
        </pc:cxnChg>
        <pc:cxnChg chg="del mod">
          <ac:chgData name="Yu, Haiwang" userId="e909e5e1-c603-48ba-8102-08e617912582" providerId="ADAL" clId="{C3E2AF80-EE46-7648-82D8-C5567DBF2043}" dt="2023-06-01T14:05:09.133" v="5602" actId="478"/>
          <ac:cxnSpMkLst>
            <pc:docMk/>
            <pc:sldMk cId="3088028271" sldId="1007"/>
            <ac:cxnSpMk id="125" creationId="{489EA013-E4FB-A6A0-6C4C-2093A623F403}"/>
          </ac:cxnSpMkLst>
        </pc:cxnChg>
        <pc:cxnChg chg="mod">
          <ac:chgData name="Yu, Haiwang" userId="e909e5e1-c603-48ba-8102-08e617912582" providerId="ADAL" clId="{C3E2AF80-EE46-7648-82D8-C5567DBF2043}" dt="2023-06-01T14:05:19.323" v="5607" actId="14100"/>
          <ac:cxnSpMkLst>
            <pc:docMk/>
            <pc:sldMk cId="3088028271" sldId="1007"/>
            <ac:cxnSpMk id="129" creationId="{F002C4FD-DD58-B098-F5BC-554CA1144ED3}"/>
          </ac:cxnSpMkLst>
        </pc:cxnChg>
        <pc:cxnChg chg="del mod">
          <ac:chgData name="Yu, Haiwang" userId="e909e5e1-c603-48ba-8102-08e617912582" providerId="ADAL" clId="{C3E2AF80-EE46-7648-82D8-C5567DBF2043}" dt="2023-06-01T14:05:09.934" v="5603" actId="478"/>
          <ac:cxnSpMkLst>
            <pc:docMk/>
            <pc:sldMk cId="3088028271" sldId="1007"/>
            <ac:cxnSpMk id="132" creationId="{9B05B93E-EE16-1D90-21D1-69423B824802}"/>
          </ac:cxnSpMkLst>
        </pc:cxnChg>
        <pc:cxnChg chg="del mod">
          <ac:chgData name="Yu, Haiwang" userId="e909e5e1-c603-48ba-8102-08e617912582" providerId="ADAL" clId="{C3E2AF80-EE46-7648-82D8-C5567DBF2043}" dt="2023-06-01T14:05:05.859" v="5601" actId="478"/>
          <ac:cxnSpMkLst>
            <pc:docMk/>
            <pc:sldMk cId="3088028271" sldId="1007"/>
            <ac:cxnSpMk id="144" creationId="{A2EFF528-0CD0-F80D-57D5-F60738D4023D}"/>
          </ac:cxnSpMkLst>
        </pc:cxnChg>
        <pc:cxnChg chg="del mod">
          <ac:chgData name="Yu, Haiwang" userId="e909e5e1-c603-48ba-8102-08e617912582" providerId="ADAL" clId="{C3E2AF80-EE46-7648-82D8-C5567DBF2043}" dt="2023-06-01T14:05:05.859" v="5601" actId="478"/>
          <ac:cxnSpMkLst>
            <pc:docMk/>
            <pc:sldMk cId="3088028271" sldId="1007"/>
            <ac:cxnSpMk id="147" creationId="{EDDF5184-2A39-A922-B51A-3AA05E445CE2}"/>
          </ac:cxnSpMkLst>
        </pc:cxnChg>
        <pc:cxnChg chg="del mod">
          <ac:chgData name="Yu, Haiwang" userId="e909e5e1-c603-48ba-8102-08e617912582" providerId="ADAL" clId="{C3E2AF80-EE46-7648-82D8-C5567DBF2043}" dt="2023-06-01T14:05:09.133" v="5602" actId="478"/>
          <ac:cxnSpMkLst>
            <pc:docMk/>
            <pc:sldMk cId="3088028271" sldId="1007"/>
            <ac:cxnSpMk id="151" creationId="{41E51F57-EF8E-8ACD-4E71-EDDC67E1ED09}"/>
          </ac:cxnSpMkLst>
        </pc:cxnChg>
      </pc:sldChg>
      <pc:sldChg chg="addSp delSp modSp add mod">
        <pc:chgData name="Yu, Haiwang" userId="e909e5e1-c603-48ba-8102-08e617912582" providerId="ADAL" clId="{C3E2AF80-EE46-7648-82D8-C5567DBF2043}" dt="2023-06-01T14:31:38.978" v="5825" actId="1037"/>
        <pc:sldMkLst>
          <pc:docMk/>
          <pc:sldMk cId="1097890541" sldId="1008"/>
        </pc:sldMkLst>
        <pc:spChg chg="mod">
          <ac:chgData name="Yu, Haiwang" userId="e909e5e1-c603-48ba-8102-08e617912582" providerId="ADAL" clId="{C3E2AF80-EE46-7648-82D8-C5567DBF2043}" dt="2023-06-01T14:10:30.172" v="5624" actId="20577"/>
          <ac:spMkLst>
            <pc:docMk/>
            <pc:sldMk cId="1097890541" sldId="1008"/>
            <ac:spMk id="2" creationId="{495E7478-5B04-7B66-8127-78A1B0EB9A62}"/>
          </ac:spMkLst>
        </pc:spChg>
        <pc:spChg chg="add del mod">
          <ac:chgData name="Yu, Haiwang" userId="e909e5e1-c603-48ba-8102-08e617912582" providerId="ADAL" clId="{C3E2AF80-EE46-7648-82D8-C5567DBF2043}" dt="2023-06-01T14:21:05.186" v="5758" actId="21"/>
          <ac:spMkLst>
            <pc:docMk/>
            <pc:sldMk cId="1097890541" sldId="1008"/>
            <ac:spMk id="20" creationId="{40A3DBC5-9F2D-6D4C-D86F-4CAB2A1C9C53}"/>
          </ac:spMkLst>
        </pc:spChg>
        <pc:cxnChg chg="add del mod">
          <ac:chgData name="Yu, Haiwang" userId="e909e5e1-c603-48ba-8102-08e617912582" providerId="ADAL" clId="{C3E2AF80-EE46-7648-82D8-C5567DBF2043}" dt="2023-06-01T14:14:28.002" v="5675" actId="478"/>
          <ac:cxnSpMkLst>
            <pc:docMk/>
            <pc:sldMk cId="1097890541" sldId="1008"/>
            <ac:cxnSpMk id="18" creationId="{74F56CAE-E49E-2762-F712-B7F22013CB88}"/>
          </ac:cxnSpMkLst>
        </pc:cxnChg>
        <pc:cxnChg chg="add del mod">
          <ac:chgData name="Yu, Haiwang" userId="e909e5e1-c603-48ba-8102-08e617912582" providerId="ADAL" clId="{C3E2AF80-EE46-7648-82D8-C5567DBF2043}" dt="2023-06-01T14:14:27.038" v="5674" actId="478"/>
          <ac:cxnSpMkLst>
            <pc:docMk/>
            <pc:sldMk cId="1097890541" sldId="1008"/>
            <ac:cxnSpMk id="21" creationId="{28520BE7-AC24-0C9C-51CE-382E97CF2B3F}"/>
          </ac:cxnSpMkLst>
        </pc:cxnChg>
        <pc:cxnChg chg="add mod">
          <ac:chgData name="Yu, Haiwang" userId="e909e5e1-c603-48ba-8102-08e617912582" providerId="ADAL" clId="{C3E2AF80-EE46-7648-82D8-C5567DBF2043}" dt="2023-06-01T14:14:43.232" v="5679" actId="1076"/>
          <ac:cxnSpMkLst>
            <pc:docMk/>
            <pc:sldMk cId="1097890541" sldId="1008"/>
            <ac:cxnSpMk id="27" creationId="{0F10D97D-4D8C-244F-FAAC-3AF89BF75D33}"/>
          </ac:cxnSpMkLst>
        </pc:cxnChg>
        <pc:cxnChg chg="add mod">
          <ac:chgData name="Yu, Haiwang" userId="e909e5e1-c603-48ba-8102-08e617912582" providerId="ADAL" clId="{C3E2AF80-EE46-7648-82D8-C5567DBF2043}" dt="2023-06-01T14:15:02.108" v="5689" actId="1037"/>
          <ac:cxnSpMkLst>
            <pc:docMk/>
            <pc:sldMk cId="1097890541" sldId="1008"/>
            <ac:cxnSpMk id="28" creationId="{930AD2F3-3885-CD6B-4B56-5D2B22905B7E}"/>
          </ac:cxnSpMkLst>
        </pc:cxnChg>
        <pc:cxnChg chg="add mod">
          <ac:chgData name="Yu, Haiwang" userId="e909e5e1-c603-48ba-8102-08e617912582" providerId="ADAL" clId="{C3E2AF80-EE46-7648-82D8-C5567DBF2043}" dt="2023-06-01T14:31:38.978" v="5825" actId="1037"/>
          <ac:cxnSpMkLst>
            <pc:docMk/>
            <pc:sldMk cId="1097890541" sldId="1008"/>
            <ac:cxnSpMk id="31" creationId="{A3F24EB1-FA1C-2055-2916-92168F284771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15:23:50.061" v="5928" actId="20578"/>
        <pc:sldMkLst>
          <pc:docMk/>
          <pc:sldMk cId="1472057563" sldId="1009"/>
        </pc:sldMkLst>
        <pc:spChg chg="mod">
          <ac:chgData name="Yu, Haiwang" userId="e909e5e1-c603-48ba-8102-08e617912582" providerId="ADAL" clId="{C3E2AF80-EE46-7648-82D8-C5567DBF2043}" dt="2023-06-01T14:21:09.608" v="5764" actId="20577"/>
          <ac:spMkLst>
            <pc:docMk/>
            <pc:sldMk cId="1472057563" sldId="1009"/>
            <ac:spMk id="2" creationId="{DA0A2C4D-F4F4-62DF-80C5-972F8B3F28CB}"/>
          </ac:spMkLst>
        </pc:spChg>
        <pc:spChg chg="add mod">
          <ac:chgData name="Yu, Haiwang" userId="e909e5e1-c603-48ba-8102-08e617912582" providerId="ADAL" clId="{C3E2AF80-EE46-7648-82D8-C5567DBF2043}" dt="2023-06-01T15:23:50.061" v="5928" actId="20578"/>
          <ac:spMkLst>
            <pc:docMk/>
            <pc:sldMk cId="1472057563" sldId="1009"/>
            <ac:spMk id="4" creationId="{0C4BF656-EF1B-3D06-ABCC-66FAF41D92B5}"/>
          </ac:spMkLst>
        </pc:spChg>
      </pc:sldChg>
      <pc:sldChg chg="addSp delSp modSp new mod">
        <pc:chgData name="Yu, Haiwang" userId="e909e5e1-c603-48ba-8102-08e617912582" providerId="ADAL" clId="{C3E2AF80-EE46-7648-82D8-C5567DBF2043}" dt="2023-06-01T16:28:40.136" v="6051" actId="1076"/>
        <pc:sldMkLst>
          <pc:docMk/>
          <pc:sldMk cId="277757301" sldId="1010"/>
        </pc:sldMkLst>
        <pc:spChg chg="add mod">
          <ac:chgData name="Yu, Haiwang" userId="e909e5e1-c603-48ba-8102-08e617912582" providerId="ADAL" clId="{C3E2AF80-EE46-7648-82D8-C5567DBF2043}" dt="2023-06-01T16:07:36.084" v="6025" actId="20577"/>
          <ac:spMkLst>
            <pc:docMk/>
            <pc:sldMk cId="277757301" sldId="1010"/>
            <ac:spMk id="6" creationId="{B39D4585-534E-F32E-5218-7DCC557CD07A}"/>
          </ac:spMkLst>
        </pc:spChg>
        <pc:spChg chg="add del mod">
          <ac:chgData name="Yu, Haiwang" userId="e909e5e1-c603-48ba-8102-08e617912582" providerId="ADAL" clId="{C3E2AF80-EE46-7648-82D8-C5567DBF2043}" dt="2023-06-01T16:08:56.645" v="6035" actId="478"/>
          <ac:spMkLst>
            <pc:docMk/>
            <pc:sldMk cId="277757301" sldId="1010"/>
            <ac:spMk id="10" creationId="{DDF4A3AF-F8A4-0AF7-6138-03BFFAE9D0DA}"/>
          </ac:spMkLst>
        </pc:spChg>
        <pc:picChg chg="add del mod">
          <ac:chgData name="Yu, Haiwang" userId="e909e5e1-c603-48ba-8102-08e617912582" providerId="ADAL" clId="{C3E2AF80-EE46-7648-82D8-C5567DBF2043}" dt="2023-06-01T16:08:00.257" v="6026" actId="478"/>
          <ac:picMkLst>
            <pc:docMk/>
            <pc:sldMk cId="277757301" sldId="1010"/>
            <ac:picMk id="5" creationId="{D703A018-B8D7-F402-4C72-AC47FEFB195E}"/>
          </ac:picMkLst>
        </pc:picChg>
        <pc:picChg chg="add mod">
          <ac:chgData name="Yu, Haiwang" userId="e909e5e1-c603-48ba-8102-08e617912582" providerId="ADAL" clId="{C3E2AF80-EE46-7648-82D8-C5567DBF2043}" dt="2023-06-01T16:08:03.790" v="6028" actId="1076"/>
          <ac:picMkLst>
            <pc:docMk/>
            <pc:sldMk cId="277757301" sldId="1010"/>
            <ac:picMk id="8" creationId="{F4482C5E-D379-28F4-88BC-9DCD27E20FDA}"/>
          </ac:picMkLst>
        </pc:picChg>
        <pc:picChg chg="add mod">
          <ac:chgData name="Yu, Haiwang" userId="e909e5e1-c603-48ba-8102-08e617912582" providerId="ADAL" clId="{C3E2AF80-EE46-7648-82D8-C5567DBF2043}" dt="2023-06-01T16:08:54.299" v="6033" actId="1076"/>
          <ac:picMkLst>
            <pc:docMk/>
            <pc:sldMk cId="277757301" sldId="1010"/>
            <ac:picMk id="9" creationId="{3C61A97C-1235-F4B9-E748-1380BF43E561}"/>
          </ac:picMkLst>
        </pc:picChg>
        <pc:picChg chg="add mod">
          <ac:chgData name="Yu, Haiwang" userId="e909e5e1-c603-48ba-8102-08e617912582" providerId="ADAL" clId="{C3E2AF80-EE46-7648-82D8-C5567DBF2043}" dt="2023-06-01T16:19:45.749" v="6040" actId="14100"/>
          <ac:picMkLst>
            <pc:docMk/>
            <pc:sldMk cId="277757301" sldId="1010"/>
            <ac:picMk id="12" creationId="{6DA687F6-A055-12C3-8DAC-531E4B743238}"/>
          </ac:picMkLst>
        </pc:picChg>
        <pc:cxnChg chg="add mod">
          <ac:chgData name="Yu, Haiwang" userId="e909e5e1-c603-48ba-8102-08e617912582" providerId="ADAL" clId="{C3E2AF80-EE46-7648-82D8-C5567DBF2043}" dt="2023-06-01T16:28:40.136" v="6051" actId="1076"/>
          <ac:cxnSpMkLst>
            <pc:docMk/>
            <pc:sldMk cId="277757301" sldId="1010"/>
            <ac:cxnSpMk id="13" creationId="{3018C826-2D33-95B1-7A44-7EBCA74A6EB7}"/>
          </ac:cxnSpMkLst>
        </pc:cxnChg>
      </pc:sldChg>
      <pc:sldChg chg="addSp delSp modSp new mod">
        <pc:chgData name="Yu, Haiwang" userId="e909e5e1-c603-48ba-8102-08e617912582" providerId="ADAL" clId="{C3E2AF80-EE46-7648-82D8-C5567DBF2043}" dt="2023-06-01T20:27:54.340" v="6102" actId="20577"/>
        <pc:sldMkLst>
          <pc:docMk/>
          <pc:sldMk cId="273401503" sldId="1011"/>
        </pc:sldMkLst>
        <pc:spChg chg="mod">
          <ac:chgData name="Yu, Haiwang" userId="e909e5e1-c603-48ba-8102-08e617912582" providerId="ADAL" clId="{C3E2AF80-EE46-7648-82D8-C5567DBF2043}" dt="2023-06-01T20:27:54.340" v="6102" actId="20577"/>
          <ac:spMkLst>
            <pc:docMk/>
            <pc:sldMk cId="273401503" sldId="1011"/>
            <ac:spMk id="2" creationId="{C789DCBD-2A4B-7720-40D0-990F026CFFB2}"/>
          </ac:spMkLst>
        </pc:spChg>
        <pc:spChg chg="add del">
          <ac:chgData name="Yu, Haiwang" userId="e909e5e1-c603-48ba-8102-08e617912582" providerId="ADAL" clId="{C3E2AF80-EE46-7648-82D8-C5567DBF2043}" dt="2023-06-01T20:16:49.809" v="6059" actId="478"/>
          <ac:spMkLst>
            <pc:docMk/>
            <pc:sldMk cId="273401503" sldId="1011"/>
            <ac:spMk id="5" creationId="{A1A64CC5-8729-EAEF-ACAF-0D9666B7009B}"/>
          </ac:spMkLst>
        </pc:spChg>
        <pc:spChg chg="add mod">
          <ac:chgData name="Yu, Haiwang" userId="e909e5e1-c603-48ba-8102-08e617912582" providerId="ADAL" clId="{C3E2AF80-EE46-7648-82D8-C5567DBF2043}" dt="2023-06-01T20:21:42.993" v="6096" actId="20577"/>
          <ac:spMkLst>
            <pc:docMk/>
            <pc:sldMk cId="273401503" sldId="1011"/>
            <ac:spMk id="8" creationId="{5CFA915F-2434-620C-DF49-D98DA81888C9}"/>
          </ac:spMkLst>
        </pc:spChg>
        <pc:picChg chg="add mod">
          <ac:chgData name="Yu, Haiwang" userId="e909e5e1-c603-48ba-8102-08e617912582" providerId="ADAL" clId="{C3E2AF80-EE46-7648-82D8-C5567DBF2043}" dt="2023-06-01T20:17:02.371" v="6062" actId="1076"/>
          <ac:picMkLst>
            <pc:docMk/>
            <pc:sldMk cId="273401503" sldId="1011"/>
            <ac:picMk id="7" creationId="{29EB0E9B-A72D-4EC6-7312-29175BFE083C}"/>
          </ac:picMkLst>
        </pc:picChg>
        <pc:picChg chg="add del mod">
          <ac:chgData name="Yu, Haiwang" userId="e909e5e1-c603-48ba-8102-08e617912582" providerId="ADAL" clId="{C3E2AF80-EE46-7648-82D8-C5567DBF2043}" dt="2023-06-01T20:21:59.439" v="6098" actId="478"/>
          <ac:picMkLst>
            <pc:docMk/>
            <pc:sldMk cId="273401503" sldId="1011"/>
            <ac:picMk id="10" creationId="{4BB1BB35-4A39-AE6B-116D-E3DB8C4D147B}"/>
          </ac:picMkLst>
        </pc:picChg>
        <pc:picChg chg="add mod">
          <ac:chgData name="Yu, Haiwang" userId="e909e5e1-c603-48ba-8102-08e617912582" providerId="ADAL" clId="{C3E2AF80-EE46-7648-82D8-C5567DBF2043}" dt="2023-06-01T20:19:09.760" v="6074" actId="1076"/>
          <ac:picMkLst>
            <pc:docMk/>
            <pc:sldMk cId="273401503" sldId="1011"/>
            <ac:picMk id="12" creationId="{1BCB352F-1B1E-A7BA-E6CF-7E1004D60150}"/>
          </ac:picMkLst>
        </pc:picChg>
        <pc:picChg chg="add mod">
          <ac:chgData name="Yu, Haiwang" userId="e909e5e1-c603-48ba-8102-08e617912582" providerId="ADAL" clId="{C3E2AF80-EE46-7648-82D8-C5567DBF2043}" dt="2023-06-01T20:22:02.800" v="6100" actId="14100"/>
          <ac:picMkLst>
            <pc:docMk/>
            <pc:sldMk cId="273401503" sldId="1011"/>
            <ac:picMk id="16" creationId="{F2064498-1EDA-AE46-52A9-2F22E1D21C24}"/>
          </ac:picMkLst>
        </pc:picChg>
        <pc:cxnChg chg="add del mod">
          <ac:chgData name="Yu, Haiwang" userId="e909e5e1-c603-48ba-8102-08e617912582" providerId="ADAL" clId="{C3E2AF80-EE46-7648-82D8-C5567DBF2043}" dt="2023-06-01T20:21:24.090" v="6092" actId="478"/>
          <ac:cxnSpMkLst>
            <pc:docMk/>
            <pc:sldMk cId="273401503" sldId="1011"/>
            <ac:cxnSpMk id="14" creationId="{787594F9-2E6C-0895-4442-E3E3D013B32F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20:34:09.762" v="6125" actId="1076"/>
        <pc:sldMkLst>
          <pc:docMk/>
          <pc:sldMk cId="3127861877" sldId="1012"/>
        </pc:sldMkLst>
        <pc:picChg chg="add mod">
          <ac:chgData name="Yu, Haiwang" userId="e909e5e1-c603-48ba-8102-08e617912582" providerId="ADAL" clId="{C3E2AF80-EE46-7648-82D8-C5567DBF2043}" dt="2023-06-01T20:29:35.274" v="6109" actId="1076"/>
          <ac:picMkLst>
            <pc:docMk/>
            <pc:sldMk cId="3127861877" sldId="1012"/>
            <ac:picMk id="5" creationId="{4ECCD1D7-FEB0-A08B-D48F-FC20EB056834}"/>
          </ac:picMkLst>
        </pc:picChg>
        <pc:picChg chg="add mod">
          <ac:chgData name="Yu, Haiwang" userId="e909e5e1-c603-48ba-8102-08e617912582" providerId="ADAL" clId="{C3E2AF80-EE46-7648-82D8-C5567DBF2043}" dt="2023-06-01T20:33:36.667" v="6121" actId="14100"/>
          <ac:picMkLst>
            <pc:docMk/>
            <pc:sldMk cId="3127861877" sldId="1012"/>
            <ac:picMk id="7" creationId="{62A83124-3742-CB8B-3AF4-8DD986648716}"/>
          </ac:picMkLst>
        </pc:picChg>
        <pc:picChg chg="add mod">
          <ac:chgData name="Yu, Haiwang" userId="e909e5e1-c603-48ba-8102-08e617912582" providerId="ADAL" clId="{C3E2AF80-EE46-7648-82D8-C5567DBF2043}" dt="2023-06-01T20:33:35.257" v="6120" actId="1076"/>
          <ac:picMkLst>
            <pc:docMk/>
            <pc:sldMk cId="3127861877" sldId="1012"/>
            <ac:picMk id="9" creationId="{590E1972-1D3E-B72A-1B51-172ED49B4169}"/>
          </ac:picMkLst>
        </pc:picChg>
        <pc:picChg chg="add mod">
          <ac:chgData name="Yu, Haiwang" userId="e909e5e1-c603-48ba-8102-08e617912582" providerId="ADAL" clId="{C3E2AF80-EE46-7648-82D8-C5567DBF2043}" dt="2023-06-01T20:34:09.762" v="6125" actId="1076"/>
          <ac:picMkLst>
            <pc:docMk/>
            <pc:sldMk cId="3127861877" sldId="1012"/>
            <ac:picMk id="11" creationId="{02E98A2B-7C95-72BC-89CF-9898B04D2995}"/>
          </ac:picMkLst>
        </pc:picChg>
      </pc:sldChg>
      <pc:sldChg chg="modSp new mod">
        <pc:chgData name="Yu, Haiwang" userId="e909e5e1-c603-48ba-8102-08e617912582" providerId="ADAL" clId="{C3E2AF80-EE46-7648-82D8-C5567DBF2043}" dt="2023-06-01T20:40:25.810" v="6127"/>
        <pc:sldMkLst>
          <pc:docMk/>
          <pc:sldMk cId="679349540" sldId="1013"/>
        </pc:sldMkLst>
        <pc:spChg chg="mod">
          <ac:chgData name="Yu, Haiwang" userId="e909e5e1-c603-48ba-8102-08e617912582" providerId="ADAL" clId="{C3E2AF80-EE46-7648-82D8-C5567DBF2043}" dt="2023-06-01T20:40:25.810" v="6127"/>
          <ac:spMkLst>
            <pc:docMk/>
            <pc:sldMk cId="679349540" sldId="1013"/>
            <ac:spMk id="2" creationId="{11737757-1A34-73BA-ED2B-6A21CE5BAED7}"/>
          </ac:spMkLst>
        </pc:spChg>
      </pc:sldChg>
      <pc:sldChg chg="addSp delSp modSp new mod">
        <pc:chgData name="Yu, Haiwang" userId="e909e5e1-c603-48ba-8102-08e617912582" providerId="ADAL" clId="{C3E2AF80-EE46-7648-82D8-C5567DBF2043}" dt="2023-06-01T20:48:05.435" v="6177" actId="478"/>
        <pc:sldMkLst>
          <pc:docMk/>
          <pc:sldMk cId="1749467776" sldId="1014"/>
        </pc:sldMkLst>
        <pc:spChg chg="mod">
          <ac:chgData name="Yu, Haiwang" userId="e909e5e1-c603-48ba-8102-08e617912582" providerId="ADAL" clId="{C3E2AF80-EE46-7648-82D8-C5567DBF2043}" dt="2023-06-01T20:46:32.416" v="6138" actId="20577"/>
          <ac:spMkLst>
            <pc:docMk/>
            <pc:sldMk cId="1749467776" sldId="1014"/>
            <ac:spMk id="2" creationId="{B4876BA5-005B-3A9C-D213-3010DD25BDA9}"/>
          </ac:spMkLst>
        </pc:spChg>
        <pc:picChg chg="add mod">
          <ac:chgData name="Yu, Haiwang" userId="e909e5e1-c603-48ba-8102-08e617912582" providerId="ADAL" clId="{C3E2AF80-EE46-7648-82D8-C5567DBF2043}" dt="2023-06-01T20:46:21.673" v="6135" actId="1076"/>
          <ac:picMkLst>
            <pc:docMk/>
            <pc:sldMk cId="1749467776" sldId="1014"/>
            <ac:picMk id="5" creationId="{7F2D26AD-CA71-C3E0-57A9-CA2FBD7585F2}"/>
          </ac:picMkLst>
        </pc:picChg>
        <pc:cxnChg chg="add mod">
          <ac:chgData name="Yu, Haiwang" userId="e909e5e1-c603-48ba-8102-08e617912582" providerId="ADAL" clId="{C3E2AF80-EE46-7648-82D8-C5567DBF2043}" dt="2023-06-01T20:46:30.159" v="6137" actId="1076"/>
          <ac:cxnSpMkLst>
            <pc:docMk/>
            <pc:sldMk cId="1749467776" sldId="1014"/>
            <ac:cxnSpMk id="7" creationId="{D5A142EB-D125-BDE5-5302-093AA6FC5CF9}"/>
          </ac:cxnSpMkLst>
        </pc:cxnChg>
        <pc:cxnChg chg="add mod">
          <ac:chgData name="Yu, Haiwang" userId="e909e5e1-c603-48ba-8102-08e617912582" providerId="ADAL" clId="{C3E2AF80-EE46-7648-82D8-C5567DBF2043}" dt="2023-06-01T20:46:38.593" v="6140" actId="1076"/>
          <ac:cxnSpMkLst>
            <pc:docMk/>
            <pc:sldMk cId="1749467776" sldId="1014"/>
            <ac:cxnSpMk id="8" creationId="{BFC6D061-BE50-D5FE-8082-C2D931399C4D}"/>
          </ac:cxnSpMkLst>
        </pc:cxnChg>
        <pc:cxnChg chg="add mod">
          <ac:chgData name="Yu, Haiwang" userId="e909e5e1-c603-48ba-8102-08e617912582" providerId="ADAL" clId="{C3E2AF80-EE46-7648-82D8-C5567DBF2043}" dt="2023-06-01T20:47:13.838" v="6143" actId="1076"/>
          <ac:cxnSpMkLst>
            <pc:docMk/>
            <pc:sldMk cId="1749467776" sldId="1014"/>
            <ac:cxnSpMk id="9" creationId="{ED03C9F3-6354-B7A3-2785-7F75E84C5340}"/>
          </ac:cxnSpMkLst>
        </pc:cxnChg>
        <pc:cxnChg chg="add del mod">
          <ac:chgData name="Yu, Haiwang" userId="e909e5e1-c603-48ba-8102-08e617912582" providerId="ADAL" clId="{C3E2AF80-EE46-7648-82D8-C5567DBF2043}" dt="2023-06-01T20:48:05.435" v="6177" actId="478"/>
          <ac:cxnSpMkLst>
            <pc:docMk/>
            <pc:sldMk cId="1749467776" sldId="1014"/>
            <ac:cxnSpMk id="10" creationId="{42C87991-34DE-BC84-593F-92630B9D4BC0}"/>
          </ac:cxnSpMkLst>
        </pc:cxnChg>
      </pc:sldChg>
      <pc:sldChg chg="addSp modSp new mod">
        <pc:chgData name="Yu, Haiwang" userId="e909e5e1-c603-48ba-8102-08e617912582" providerId="ADAL" clId="{C3E2AF80-EE46-7648-82D8-C5567DBF2043}" dt="2023-06-01T20:54:51.121" v="6194" actId="14100"/>
        <pc:sldMkLst>
          <pc:docMk/>
          <pc:sldMk cId="4097470585" sldId="1015"/>
        </pc:sldMkLst>
        <pc:picChg chg="add mod">
          <ac:chgData name="Yu, Haiwang" userId="e909e5e1-c603-48ba-8102-08e617912582" providerId="ADAL" clId="{C3E2AF80-EE46-7648-82D8-C5567DBF2043}" dt="2023-06-01T20:54:48.524" v="6193" actId="1076"/>
          <ac:picMkLst>
            <pc:docMk/>
            <pc:sldMk cId="4097470585" sldId="1015"/>
            <ac:picMk id="5" creationId="{01622822-39E4-92A1-85A7-911ED038864B}"/>
          </ac:picMkLst>
        </pc:picChg>
        <pc:picChg chg="add mod">
          <ac:chgData name="Yu, Haiwang" userId="e909e5e1-c603-48ba-8102-08e617912582" providerId="ADAL" clId="{C3E2AF80-EE46-7648-82D8-C5567DBF2043}" dt="2023-06-01T20:54:51.121" v="6194" actId="14100"/>
          <ac:picMkLst>
            <pc:docMk/>
            <pc:sldMk cId="4097470585" sldId="1015"/>
            <ac:picMk id="7" creationId="{EC879C00-2A62-A97D-1CA1-6BEF6E651974}"/>
          </ac:picMkLst>
        </pc:picChg>
      </pc:sldChg>
      <pc:sldChg chg="addSp modSp new mod">
        <pc:chgData name="Yu, Haiwang" userId="e909e5e1-c603-48ba-8102-08e617912582" providerId="ADAL" clId="{C3E2AF80-EE46-7648-82D8-C5567DBF2043}" dt="2023-06-02T03:36:11.669" v="6245" actId="1076"/>
        <pc:sldMkLst>
          <pc:docMk/>
          <pc:sldMk cId="1094542171" sldId="1016"/>
        </pc:sldMkLst>
        <pc:spChg chg="mod">
          <ac:chgData name="Yu, Haiwang" userId="e909e5e1-c603-48ba-8102-08e617912582" providerId="ADAL" clId="{C3E2AF80-EE46-7648-82D8-C5567DBF2043}" dt="2023-06-02T03:17:27.109" v="6197" actId="20577"/>
          <ac:spMkLst>
            <pc:docMk/>
            <pc:sldMk cId="1094542171" sldId="1016"/>
            <ac:spMk id="2" creationId="{2E02BCEF-CAD7-0216-9C71-4DCBB93EFC8A}"/>
          </ac:spMkLst>
        </pc:spChg>
        <pc:spChg chg="add mod">
          <ac:chgData name="Yu, Haiwang" userId="e909e5e1-c603-48ba-8102-08e617912582" providerId="ADAL" clId="{C3E2AF80-EE46-7648-82D8-C5567DBF2043}" dt="2023-06-02T03:18:02.777" v="6215" actId="20577"/>
          <ac:spMkLst>
            <pc:docMk/>
            <pc:sldMk cId="1094542171" sldId="1016"/>
            <ac:spMk id="4" creationId="{B6F747C6-5FA6-5E38-A0AF-42C72E82993A}"/>
          </ac:spMkLst>
        </pc:spChg>
        <pc:spChg chg="add mod">
          <ac:chgData name="Yu, Haiwang" userId="e909e5e1-c603-48ba-8102-08e617912582" providerId="ADAL" clId="{C3E2AF80-EE46-7648-82D8-C5567DBF2043}" dt="2023-06-02T03:36:11.669" v="6245" actId="1076"/>
          <ac:spMkLst>
            <pc:docMk/>
            <pc:sldMk cId="1094542171" sldId="1016"/>
            <ac:spMk id="10" creationId="{A42A7825-EA2F-3142-6BB3-5D91992AC720}"/>
          </ac:spMkLst>
        </pc:spChg>
        <pc:picChg chg="add mod">
          <ac:chgData name="Yu, Haiwang" userId="e909e5e1-c603-48ba-8102-08e617912582" providerId="ADAL" clId="{C3E2AF80-EE46-7648-82D8-C5567DBF2043}" dt="2023-06-02T03:18:25.737" v="6217" actId="1076"/>
          <ac:picMkLst>
            <pc:docMk/>
            <pc:sldMk cId="1094542171" sldId="1016"/>
            <ac:picMk id="6" creationId="{64E2717E-3ADD-7588-4BA8-2427EFCFFC6E}"/>
          </ac:picMkLst>
        </pc:picChg>
        <pc:picChg chg="add mod">
          <ac:chgData name="Yu, Haiwang" userId="e909e5e1-c603-48ba-8102-08e617912582" providerId="ADAL" clId="{C3E2AF80-EE46-7648-82D8-C5567DBF2043}" dt="2023-06-02T03:35:44.830" v="6224" actId="1076"/>
          <ac:picMkLst>
            <pc:docMk/>
            <pc:sldMk cId="1094542171" sldId="1016"/>
            <ac:picMk id="7" creationId="{69A31802-D01C-E47B-9E4E-CDDDCAD85622}"/>
          </ac:picMkLst>
        </pc:picChg>
        <pc:picChg chg="add mod">
          <ac:chgData name="Yu, Haiwang" userId="e909e5e1-c603-48ba-8102-08e617912582" providerId="ADAL" clId="{C3E2AF80-EE46-7648-82D8-C5567DBF2043}" dt="2023-06-02T03:35:47.811" v="6226" actId="1076"/>
          <ac:picMkLst>
            <pc:docMk/>
            <pc:sldMk cId="1094542171" sldId="1016"/>
            <ac:picMk id="9" creationId="{99340BE9-34A7-F30B-F18B-4EE236919F1C}"/>
          </ac:picMkLst>
        </pc:picChg>
      </pc:sldChg>
    </pc:docChg>
  </pc:docChgLst>
  <pc:docChgLst>
    <pc:chgData name="Yu, Haiwang" userId="e909e5e1-c603-48ba-8102-08e617912582" providerId="ADAL" clId="{777FE76A-84A8-CE41-B035-A870CA977514}"/>
    <pc:docChg chg="undo custSel modSld">
      <pc:chgData name="Yu, Haiwang" userId="e909e5e1-c603-48ba-8102-08e617912582" providerId="ADAL" clId="{777FE76A-84A8-CE41-B035-A870CA977514}" dt="2023-05-09T14:57:46.049" v="50"/>
      <pc:docMkLst>
        <pc:docMk/>
      </pc:docMkLst>
      <pc:sldChg chg="addSp delSp">
        <pc:chgData name="Yu, Haiwang" userId="e909e5e1-c603-48ba-8102-08e617912582" providerId="ADAL" clId="{777FE76A-84A8-CE41-B035-A870CA977514}" dt="2023-05-02T15:48:10.406" v="12"/>
        <pc:sldMkLst>
          <pc:docMk/>
          <pc:sldMk cId="205564987" sldId="930"/>
        </pc:sldMkLst>
        <pc:inkChg chg="add del">
          <ac:chgData name="Yu, Haiwang" userId="e909e5e1-c603-48ba-8102-08e617912582" providerId="ADAL" clId="{777FE76A-84A8-CE41-B035-A870CA977514}" dt="2023-05-02T15:47:47.009" v="2"/>
          <ac:inkMkLst>
            <pc:docMk/>
            <pc:sldMk cId="205564987" sldId="930"/>
            <ac:inkMk id="5" creationId="{10375553-22B0-0E99-4ED1-E111B6312A9C}"/>
          </ac:inkMkLst>
        </pc:inkChg>
        <pc:inkChg chg="add del">
          <ac:chgData name="Yu, Haiwang" userId="e909e5e1-c603-48ba-8102-08e617912582" providerId="ADAL" clId="{777FE76A-84A8-CE41-B035-A870CA977514}" dt="2023-05-02T15:47:47.009" v="2"/>
          <ac:inkMkLst>
            <pc:docMk/>
            <pc:sldMk cId="205564987" sldId="930"/>
            <ac:inkMk id="6" creationId="{9EA3381B-295E-0283-A22F-1469ADD8173A}"/>
          </ac:inkMkLst>
        </pc:inkChg>
        <pc:inkChg chg="add reco">
          <ac:chgData name="Yu, Haiwang" userId="e909e5e1-c603-48ba-8102-08e617912582" providerId="ADAL" clId="{777FE76A-84A8-CE41-B035-A870CA977514}" dt="2023-05-02T15:47:47.009" v="2"/>
          <ac:inkMkLst>
            <pc:docMk/>
            <pc:sldMk cId="205564987" sldId="930"/>
            <ac:inkMk id="7" creationId="{C16CEA70-67B6-FEF2-C4E1-539676D3CA0F}"/>
          </ac:inkMkLst>
        </pc:inkChg>
        <pc:inkChg chg="add">
          <ac:chgData name="Yu, Haiwang" userId="e909e5e1-c603-48ba-8102-08e617912582" providerId="ADAL" clId="{777FE76A-84A8-CE41-B035-A870CA977514}" dt="2023-05-02T15:47:48.912" v="3"/>
          <ac:inkMkLst>
            <pc:docMk/>
            <pc:sldMk cId="205564987" sldId="930"/>
            <ac:inkMk id="8" creationId="{B9CAB808-5470-1505-04BB-EBA419538AB2}"/>
          </ac:inkMkLst>
        </pc:inkChg>
        <pc:inkChg chg="add">
          <ac:chgData name="Yu, Haiwang" userId="e909e5e1-c603-48ba-8102-08e617912582" providerId="ADAL" clId="{777FE76A-84A8-CE41-B035-A870CA977514}" dt="2023-05-02T15:47:50.011" v="4"/>
          <ac:inkMkLst>
            <pc:docMk/>
            <pc:sldMk cId="205564987" sldId="930"/>
            <ac:inkMk id="9" creationId="{74A2C97F-E8FB-EDE3-2186-FFD011127F1E}"/>
          </ac:inkMkLst>
        </pc:inkChg>
        <pc:inkChg chg="add">
          <ac:chgData name="Yu, Haiwang" userId="e909e5e1-c603-48ba-8102-08e617912582" providerId="ADAL" clId="{777FE76A-84A8-CE41-B035-A870CA977514}" dt="2023-05-02T15:47:55.340" v="5"/>
          <ac:inkMkLst>
            <pc:docMk/>
            <pc:sldMk cId="205564987" sldId="930"/>
            <ac:inkMk id="10" creationId="{3EA43B10-8243-5751-2716-7A3D6A8B7C0B}"/>
          </ac:inkMkLst>
        </pc:inkChg>
        <pc:inkChg chg="add">
          <ac:chgData name="Yu, Haiwang" userId="e909e5e1-c603-48ba-8102-08e617912582" providerId="ADAL" clId="{777FE76A-84A8-CE41-B035-A870CA977514}" dt="2023-05-02T15:47:57.369" v="6"/>
          <ac:inkMkLst>
            <pc:docMk/>
            <pc:sldMk cId="205564987" sldId="930"/>
            <ac:inkMk id="11" creationId="{64B04B96-4978-84D3-FDF1-3CBC2F2BFD23}"/>
          </ac:inkMkLst>
        </pc:inkChg>
        <pc:inkChg chg="add del">
          <ac:chgData name="Yu, Haiwang" userId="e909e5e1-c603-48ba-8102-08e617912582" providerId="ADAL" clId="{777FE76A-84A8-CE41-B035-A870CA977514}" dt="2023-05-02T15:47:59.647" v="9"/>
          <ac:inkMkLst>
            <pc:docMk/>
            <pc:sldMk cId="205564987" sldId="930"/>
            <ac:inkMk id="12" creationId="{E34845AC-A101-21B8-B74C-52FE84921BFB}"/>
          </ac:inkMkLst>
        </pc:inkChg>
        <pc:inkChg chg="add del">
          <ac:chgData name="Yu, Haiwang" userId="e909e5e1-c603-48ba-8102-08e617912582" providerId="ADAL" clId="{777FE76A-84A8-CE41-B035-A870CA977514}" dt="2023-05-02T15:47:59.647" v="9"/>
          <ac:inkMkLst>
            <pc:docMk/>
            <pc:sldMk cId="205564987" sldId="930"/>
            <ac:inkMk id="13" creationId="{8C3CA42B-314B-8979-F539-919FC4925024}"/>
          </ac:inkMkLst>
        </pc:inkChg>
        <pc:inkChg chg="add reco">
          <ac:chgData name="Yu, Haiwang" userId="e909e5e1-c603-48ba-8102-08e617912582" providerId="ADAL" clId="{777FE76A-84A8-CE41-B035-A870CA977514}" dt="2023-05-02T15:47:59.647" v="9"/>
          <ac:inkMkLst>
            <pc:docMk/>
            <pc:sldMk cId="205564987" sldId="930"/>
            <ac:inkMk id="14" creationId="{DEB9B4FE-C748-0278-21C3-CBDFB82A75C4}"/>
          </ac:inkMkLst>
        </pc:inkChg>
        <pc:inkChg chg="add">
          <ac:chgData name="Yu, Haiwang" userId="e909e5e1-c603-48ba-8102-08e617912582" providerId="ADAL" clId="{777FE76A-84A8-CE41-B035-A870CA977514}" dt="2023-05-02T15:48:08.544" v="10"/>
          <ac:inkMkLst>
            <pc:docMk/>
            <pc:sldMk cId="205564987" sldId="930"/>
            <ac:inkMk id="15" creationId="{F1631167-5588-4776-2598-3DA1491C0EE0}"/>
          </ac:inkMkLst>
        </pc:inkChg>
        <pc:inkChg chg="add">
          <ac:chgData name="Yu, Haiwang" userId="e909e5e1-c603-48ba-8102-08e617912582" providerId="ADAL" clId="{777FE76A-84A8-CE41-B035-A870CA977514}" dt="2023-05-02T15:48:09.613" v="11"/>
          <ac:inkMkLst>
            <pc:docMk/>
            <pc:sldMk cId="205564987" sldId="930"/>
            <ac:inkMk id="16" creationId="{27D0C64E-8F91-B820-0B71-BF4915EF6A5B}"/>
          </ac:inkMkLst>
        </pc:inkChg>
        <pc:inkChg chg="add">
          <ac:chgData name="Yu, Haiwang" userId="e909e5e1-c603-48ba-8102-08e617912582" providerId="ADAL" clId="{777FE76A-84A8-CE41-B035-A870CA977514}" dt="2023-05-02T15:48:10.406" v="12"/>
          <ac:inkMkLst>
            <pc:docMk/>
            <pc:sldMk cId="205564987" sldId="930"/>
            <ac:inkMk id="17" creationId="{2758AD7F-44E8-A8EE-0D9A-B2E90CBE3B2E}"/>
          </ac:inkMkLst>
        </pc:inkChg>
      </pc:sldChg>
      <pc:sldChg chg="addSp delSp">
        <pc:chgData name="Yu, Haiwang" userId="e909e5e1-c603-48ba-8102-08e617912582" providerId="ADAL" clId="{777FE76A-84A8-CE41-B035-A870CA977514}" dt="2023-05-08T15:59:07.816" v="26"/>
        <pc:sldMkLst>
          <pc:docMk/>
          <pc:sldMk cId="1609351150" sldId="934"/>
        </pc:sldMkLst>
        <pc:inkChg chg="add">
          <ac:chgData name="Yu, Haiwang" userId="e909e5e1-c603-48ba-8102-08e617912582" providerId="ADAL" clId="{777FE76A-84A8-CE41-B035-A870CA977514}" dt="2023-05-08T15:58:37.188" v="13"/>
          <ac:inkMkLst>
            <pc:docMk/>
            <pc:sldMk cId="1609351150" sldId="934"/>
            <ac:inkMk id="4" creationId="{3E546647-DA55-D496-9C85-BD2BF8A9773C}"/>
          </ac:inkMkLst>
        </pc:inkChg>
        <pc:inkChg chg="add del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5" creationId="{59AB1580-D13D-AE37-692E-D0C9D90B59A5}"/>
          </ac:inkMkLst>
        </pc:inkChg>
        <pc:inkChg chg="add del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6" creationId="{B1F0DF24-B9E5-E705-0DDA-B2E3F9A183BA}"/>
          </ac:inkMkLst>
        </pc:inkChg>
        <pc:inkChg chg="add del">
          <ac:chgData name="Yu, Haiwang" userId="e909e5e1-c603-48ba-8102-08e617912582" providerId="ADAL" clId="{777FE76A-84A8-CE41-B035-A870CA977514}" dt="2023-05-08T15:58:47.990" v="21"/>
          <ac:inkMkLst>
            <pc:docMk/>
            <pc:sldMk cId="1609351150" sldId="934"/>
            <ac:inkMk id="7" creationId="{F39D7B2C-B671-2444-00B2-BE5D745E09F2}"/>
          </ac:inkMkLst>
        </pc:inkChg>
        <pc:inkChg chg="add del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8" creationId="{866EE06D-9012-E7B0-439F-F5F733977E6F}"/>
          </ac:inkMkLst>
        </pc:inkChg>
        <pc:inkChg chg="add del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9" creationId="{B15BE3DB-3829-070E-F704-4775522B765E}"/>
          </ac:inkMkLst>
        </pc:inkChg>
        <pc:inkChg chg="add del">
          <ac:chgData name="Yu, Haiwang" userId="e909e5e1-c603-48ba-8102-08e617912582" providerId="ADAL" clId="{777FE76A-84A8-CE41-B035-A870CA977514}" dt="2023-05-08T15:58:47.990" v="21"/>
          <ac:inkMkLst>
            <pc:docMk/>
            <pc:sldMk cId="1609351150" sldId="934"/>
            <ac:inkMk id="10" creationId="{114CF584-6FFA-A57B-FF19-A0368768AA75}"/>
          </ac:inkMkLst>
        </pc:inkChg>
        <pc:inkChg chg="add del">
          <ac:chgData name="Yu, Haiwang" userId="e909e5e1-c603-48ba-8102-08e617912582" providerId="ADAL" clId="{777FE76A-84A8-CE41-B035-A870CA977514}" dt="2023-05-08T15:58:47.990" v="21"/>
          <ac:inkMkLst>
            <pc:docMk/>
            <pc:sldMk cId="1609351150" sldId="934"/>
            <ac:inkMk id="11" creationId="{0F1F8032-0525-3C45-3988-986BE2E1901B}"/>
          </ac:inkMkLst>
        </pc:inkChg>
        <pc:inkChg chg="add del reco">
          <ac:chgData name="Yu, Haiwang" userId="e909e5e1-c603-48ba-8102-08e617912582" providerId="ADAL" clId="{777FE76A-84A8-CE41-B035-A870CA977514}" dt="2023-05-08T15:59:04.969" v="25"/>
          <ac:inkMkLst>
            <pc:docMk/>
            <pc:sldMk cId="1609351150" sldId="934"/>
            <ac:inkMk id="12" creationId="{F0B489DD-967D-D87F-C694-1181A02F3E22}"/>
          </ac:inkMkLst>
        </pc:inkChg>
        <pc:inkChg chg="add del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13" creationId="{143C09C1-640F-DBA3-2926-429C28410B92}"/>
          </ac:inkMkLst>
        </pc:inkChg>
        <pc:inkChg chg="add del reco">
          <ac:chgData name="Yu, Haiwang" userId="e909e5e1-c603-48ba-8102-08e617912582" providerId="ADAL" clId="{777FE76A-84A8-CE41-B035-A870CA977514}" dt="2023-05-08T15:58:57.709" v="24"/>
          <ac:inkMkLst>
            <pc:docMk/>
            <pc:sldMk cId="1609351150" sldId="934"/>
            <ac:inkMk id="14" creationId="{2E6FF53A-960C-4181-8A0D-0D9F399534AD}"/>
          </ac:inkMkLst>
        </pc:inkChg>
        <pc:inkChg chg="add">
          <ac:chgData name="Yu, Haiwang" userId="e909e5e1-c603-48ba-8102-08e617912582" providerId="ADAL" clId="{777FE76A-84A8-CE41-B035-A870CA977514}" dt="2023-05-08T15:59:07.816" v="26"/>
          <ac:inkMkLst>
            <pc:docMk/>
            <pc:sldMk cId="1609351150" sldId="934"/>
            <ac:inkMk id="15" creationId="{8B546044-20FA-A186-B091-749F921E42D4}"/>
          </ac:inkMkLst>
        </pc:inkChg>
      </pc:sldChg>
      <pc:sldChg chg="addSp delSp modSp">
        <pc:chgData name="Yu, Haiwang" userId="e909e5e1-c603-48ba-8102-08e617912582" providerId="ADAL" clId="{777FE76A-84A8-CE41-B035-A870CA977514}" dt="2023-05-09T14:57:46.049" v="50"/>
        <pc:sldMkLst>
          <pc:docMk/>
          <pc:sldMk cId="1015184672" sldId="947"/>
        </pc:sldMkLst>
        <pc:picChg chg="mod">
          <ac:chgData name="Yu, Haiwang" userId="e909e5e1-c603-48ba-8102-08e617912582" providerId="ADAL" clId="{777FE76A-84A8-CE41-B035-A870CA977514}" dt="2023-05-09T14:53:57.169" v="27" actId="1076"/>
          <ac:picMkLst>
            <pc:docMk/>
            <pc:sldMk cId="1015184672" sldId="947"/>
            <ac:picMk id="5" creationId="{4898E981-DFD5-C0F5-2EB8-44FFBE940866}"/>
          </ac:picMkLst>
        </pc:picChg>
        <pc:inkChg chg="add">
          <ac:chgData name="Yu, Haiwang" userId="e909e5e1-c603-48ba-8102-08e617912582" providerId="ADAL" clId="{777FE76A-84A8-CE41-B035-A870CA977514}" dt="2023-05-09T14:54:07.831" v="28"/>
          <ac:inkMkLst>
            <pc:docMk/>
            <pc:sldMk cId="1015184672" sldId="947"/>
            <ac:inkMk id="4" creationId="{30F68157-987A-5627-D43E-AFB20FE7E5DB}"/>
          </ac:inkMkLst>
        </pc:inkChg>
        <pc:inkChg chg="add del">
          <ac:chgData name="Yu, Haiwang" userId="e909e5e1-c603-48ba-8102-08e617912582" providerId="ADAL" clId="{777FE76A-84A8-CE41-B035-A870CA977514}" dt="2023-05-09T14:54:10.821" v="32"/>
          <ac:inkMkLst>
            <pc:docMk/>
            <pc:sldMk cId="1015184672" sldId="947"/>
            <ac:inkMk id="6" creationId="{D234E5F3-5421-8C8C-1E04-41D3C609AEB6}"/>
          </ac:inkMkLst>
        </pc:inkChg>
        <pc:inkChg chg="add del">
          <ac:chgData name="Yu, Haiwang" userId="e909e5e1-c603-48ba-8102-08e617912582" providerId="ADAL" clId="{777FE76A-84A8-CE41-B035-A870CA977514}" dt="2023-05-09T14:54:10.821" v="32"/>
          <ac:inkMkLst>
            <pc:docMk/>
            <pc:sldMk cId="1015184672" sldId="947"/>
            <ac:inkMk id="7" creationId="{42E96594-2E04-B670-4437-9694A9605F18}"/>
          </ac:inkMkLst>
        </pc:inkChg>
        <pc:inkChg chg="add del">
          <ac:chgData name="Yu, Haiwang" userId="e909e5e1-c603-48ba-8102-08e617912582" providerId="ADAL" clId="{777FE76A-84A8-CE41-B035-A870CA977514}" dt="2023-05-09T14:54:10.821" v="32"/>
          <ac:inkMkLst>
            <pc:docMk/>
            <pc:sldMk cId="1015184672" sldId="947"/>
            <ac:inkMk id="8" creationId="{936E97FC-A9DE-C37F-E748-27A281DFB5C6}"/>
          </ac:inkMkLst>
        </pc:inkChg>
        <pc:inkChg chg="add reco">
          <ac:chgData name="Yu, Haiwang" userId="e909e5e1-c603-48ba-8102-08e617912582" providerId="ADAL" clId="{777FE76A-84A8-CE41-B035-A870CA977514}" dt="2023-05-09T14:54:10.821" v="32"/>
          <ac:inkMkLst>
            <pc:docMk/>
            <pc:sldMk cId="1015184672" sldId="947"/>
            <ac:inkMk id="9" creationId="{314AFE8E-39B8-0CC9-67D0-B5EF9D726711}"/>
          </ac:inkMkLst>
        </pc:inkChg>
        <pc:inkChg chg="add del">
          <ac:chgData name="Yu, Haiwang" userId="e909e5e1-c603-48ba-8102-08e617912582" providerId="ADAL" clId="{777FE76A-84A8-CE41-B035-A870CA977514}" dt="2023-05-09T14:54:12.675" v="35"/>
          <ac:inkMkLst>
            <pc:docMk/>
            <pc:sldMk cId="1015184672" sldId="947"/>
            <ac:inkMk id="10" creationId="{FDE66152-186E-8F79-65DA-9E7949EED505}"/>
          </ac:inkMkLst>
        </pc:inkChg>
        <pc:inkChg chg="add del">
          <ac:chgData name="Yu, Haiwang" userId="e909e5e1-c603-48ba-8102-08e617912582" providerId="ADAL" clId="{777FE76A-84A8-CE41-B035-A870CA977514}" dt="2023-05-09T14:54:12.675" v="35"/>
          <ac:inkMkLst>
            <pc:docMk/>
            <pc:sldMk cId="1015184672" sldId="947"/>
            <ac:inkMk id="11" creationId="{DCAD8592-6C8C-D0F7-FD79-DCA8569FAC6B}"/>
          </ac:inkMkLst>
        </pc:inkChg>
        <pc:inkChg chg="add reco">
          <ac:chgData name="Yu, Haiwang" userId="e909e5e1-c603-48ba-8102-08e617912582" providerId="ADAL" clId="{777FE76A-84A8-CE41-B035-A870CA977514}" dt="2023-05-09T14:54:12.675" v="35"/>
          <ac:inkMkLst>
            <pc:docMk/>
            <pc:sldMk cId="1015184672" sldId="947"/>
            <ac:inkMk id="12" creationId="{F4CA3C5A-3E9A-6619-0235-4E78F2B69FBD}"/>
          </ac:inkMkLst>
        </pc:inkChg>
        <pc:inkChg chg="add del">
          <ac:chgData name="Yu, Haiwang" userId="e909e5e1-c603-48ba-8102-08e617912582" providerId="ADAL" clId="{777FE76A-84A8-CE41-B035-A870CA977514}" dt="2023-05-09T14:54:20.479" v="38"/>
          <ac:inkMkLst>
            <pc:docMk/>
            <pc:sldMk cId="1015184672" sldId="947"/>
            <ac:inkMk id="13" creationId="{ED55A26A-C0A2-2245-D1AE-66374DA7796A}"/>
          </ac:inkMkLst>
        </pc:inkChg>
        <pc:inkChg chg="add del">
          <ac:chgData name="Yu, Haiwang" userId="e909e5e1-c603-48ba-8102-08e617912582" providerId="ADAL" clId="{777FE76A-84A8-CE41-B035-A870CA977514}" dt="2023-05-09T14:54:20.479" v="38"/>
          <ac:inkMkLst>
            <pc:docMk/>
            <pc:sldMk cId="1015184672" sldId="947"/>
            <ac:inkMk id="14" creationId="{DACC8161-673D-24F0-D6E4-145C7B7176B2}"/>
          </ac:inkMkLst>
        </pc:inkChg>
        <pc:inkChg chg="add reco">
          <ac:chgData name="Yu, Haiwang" userId="e909e5e1-c603-48ba-8102-08e617912582" providerId="ADAL" clId="{777FE76A-84A8-CE41-B035-A870CA977514}" dt="2023-05-09T14:54:20.479" v="38"/>
          <ac:inkMkLst>
            <pc:docMk/>
            <pc:sldMk cId="1015184672" sldId="947"/>
            <ac:inkMk id="15" creationId="{4125CC01-8E8B-EC9E-6247-3692F82E8B61}"/>
          </ac:inkMkLst>
        </pc:inkChg>
        <pc:inkChg chg="add">
          <ac:chgData name="Yu, Haiwang" userId="e909e5e1-c603-48ba-8102-08e617912582" providerId="ADAL" clId="{777FE76A-84A8-CE41-B035-A870CA977514}" dt="2023-05-09T14:54:23.643" v="39"/>
          <ac:inkMkLst>
            <pc:docMk/>
            <pc:sldMk cId="1015184672" sldId="947"/>
            <ac:inkMk id="16" creationId="{A251421A-D4CA-7636-DBE7-8ADA729F8DC0}"/>
          </ac:inkMkLst>
        </pc:inkChg>
        <pc:inkChg chg="add del">
          <ac:chgData name="Yu, Haiwang" userId="e909e5e1-c603-48ba-8102-08e617912582" providerId="ADAL" clId="{777FE76A-84A8-CE41-B035-A870CA977514}" dt="2023-05-09T14:54:35.202" v="43"/>
          <ac:inkMkLst>
            <pc:docMk/>
            <pc:sldMk cId="1015184672" sldId="947"/>
            <ac:inkMk id="17" creationId="{492E29AA-C0FE-56AD-85C7-E4632B5E96E8}"/>
          </ac:inkMkLst>
        </pc:inkChg>
        <pc:inkChg chg="add del">
          <ac:chgData name="Yu, Haiwang" userId="e909e5e1-c603-48ba-8102-08e617912582" providerId="ADAL" clId="{777FE76A-84A8-CE41-B035-A870CA977514}" dt="2023-05-09T14:54:35.202" v="43"/>
          <ac:inkMkLst>
            <pc:docMk/>
            <pc:sldMk cId="1015184672" sldId="947"/>
            <ac:inkMk id="18" creationId="{EE6F0BCB-F849-8C36-274C-2488B8D18B11}"/>
          </ac:inkMkLst>
        </pc:inkChg>
        <pc:inkChg chg="add del">
          <ac:chgData name="Yu, Haiwang" userId="e909e5e1-c603-48ba-8102-08e617912582" providerId="ADAL" clId="{777FE76A-84A8-CE41-B035-A870CA977514}" dt="2023-05-09T14:54:35.202" v="43"/>
          <ac:inkMkLst>
            <pc:docMk/>
            <pc:sldMk cId="1015184672" sldId="947"/>
            <ac:inkMk id="19" creationId="{159531EB-95D1-500A-9F98-BA28442DD8CF}"/>
          </ac:inkMkLst>
        </pc:inkChg>
        <pc:inkChg chg="add reco">
          <ac:chgData name="Yu, Haiwang" userId="e909e5e1-c603-48ba-8102-08e617912582" providerId="ADAL" clId="{777FE76A-84A8-CE41-B035-A870CA977514}" dt="2023-05-09T14:54:35.202" v="43"/>
          <ac:inkMkLst>
            <pc:docMk/>
            <pc:sldMk cId="1015184672" sldId="947"/>
            <ac:inkMk id="20" creationId="{E004D40D-203A-657A-DFB4-CF1D3820BA54}"/>
          </ac:inkMkLst>
        </pc:inkChg>
        <pc:inkChg chg="add">
          <ac:chgData name="Yu, Haiwang" userId="e909e5e1-c603-48ba-8102-08e617912582" providerId="ADAL" clId="{777FE76A-84A8-CE41-B035-A870CA977514}" dt="2023-05-09T14:54:36.825" v="44"/>
          <ac:inkMkLst>
            <pc:docMk/>
            <pc:sldMk cId="1015184672" sldId="947"/>
            <ac:inkMk id="21" creationId="{876B3BCB-3623-E679-D560-03877D00AB49}"/>
          </ac:inkMkLst>
        </pc:inkChg>
        <pc:inkChg chg="add">
          <ac:chgData name="Yu, Haiwang" userId="e909e5e1-c603-48ba-8102-08e617912582" providerId="ADAL" clId="{777FE76A-84A8-CE41-B035-A870CA977514}" dt="2023-05-09T14:57:35.997" v="45"/>
          <ac:inkMkLst>
            <pc:docMk/>
            <pc:sldMk cId="1015184672" sldId="947"/>
            <ac:inkMk id="22" creationId="{3EA4E78A-F241-B67C-8305-CF0B1B37B1D9}"/>
          </ac:inkMkLst>
        </pc:inkChg>
        <pc:inkChg chg="add">
          <ac:chgData name="Yu, Haiwang" userId="e909e5e1-c603-48ba-8102-08e617912582" providerId="ADAL" clId="{777FE76A-84A8-CE41-B035-A870CA977514}" dt="2023-05-09T14:57:40.342" v="46"/>
          <ac:inkMkLst>
            <pc:docMk/>
            <pc:sldMk cId="1015184672" sldId="947"/>
            <ac:inkMk id="23" creationId="{D11D226B-C81B-6B5B-D003-B36856E4848C}"/>
          </ac:inkMkLst>
        </pc:inkChg>
        <pc:inkChg chg="add">
          <ac:chgData name="Yu, Haiwang" userId="e909e5e1-c603-48ba-8102-08e617912582" providerId="ADAL" clId="{777FE76A-84A8-CE41-B035-A870CA977514}" dt="2023-05-09T14:57:42.852" v="47"/>
          <ac:inkMkLst>
            <pc:docMk/>
            <pc:sldMk cId="1015184672" sldId="947"/>
            <ac:inkMk id="24" creationId="{6E75D588-EDD4-F823-3413-E584E520DC4C}"/>
          </ac:inkMkLst>
        </pc:inkChg>
        <pc:inkChg chg="add del">
          <ac:chgData name="Yu, Haiwang" userId="e909e5e1-c603-48ba-8102-08e617912582" providerId="ADAL" clId="{777FE76A-84A8-CE41-B035-A870CA977514}" dt="2023-05-09T14:57:46.049" v="50"/>
          <ac:inkMkLst>
            <pc:docMk/>
            <pc:sldMk cId="1015184672" sldId="947"/>
            <ac:inkMk id="25" creationId="{8E997A46-C937-A25B-9D34-BC5B6710E718}"/>
          </ac:inkMkLst>
        </pc:inkChg>
        <pc:inkChg chg="add del">
          <ac:chgData name="Yu, Haiwang" userId="e909e5e1-c603-48ba-8102-08e617912582" providerId="ADAL" clId="{777FE76A-84A8-CE41-B035-A870CA977514}" dt="2023-05-09T14:57:46.049" v="50"/>
          <ac:inkMkLst>
            <pc:docMk/>
            <pc:sldMk cId="1015184672" sldId="947"/>
            <ac:inkMk id="26" creationId="{2C8089C5-1A93-19A1-E537-D7A2D33B9234}"/>
          </ac:inkMkLst>
        </pc:inkChg>
        <pc:inkChg chg="add reco">
          <ac:chgData name="Yu, Haiwang" userId="e909e5e1-c603-48ba-8102-08e617912582" providerId="ADAL" clId="{777FE76A-84A8-CE41-B035-A870CA977514}" dt="2023-05-09T14:57:46.049" v="50"/>
          <ac:inkMkLst>
            <pc:docMk/>
            <pc:sldMk cId="1015184672" sldId="947"/>
            <ac:inkMk id="27" creationId="{D8D99CA4-6290-CE95-07BB-1008D776D828}"/>
          </ac:inkMkLst>
        </pc:inkChg>
      </pc:sldChg>
    </pc:docChg>
  </pc:docChgLst>
  <pc:docChgLst>
    <pc:chgData name="Yu, Haiwang" userId="e909e5e1-c603-48ba-8102-08e617912582" providerId="ADAL" clId="{9040A6BA-D97C-9147-9144-F81B4D12D056}"/>
    <pc:docChg chg="custSel addSld delSld modSld">
      <pc:chgData name="Yu, Haiwang" userId="e909e5e1-c603-48ba-8102-08e617912582" providerId="ADAL" clId="{9040A6BA-D97C-9147-9144-F81B4D12D056}" dt="2023-08-10T03:18:19.771" v="130" actId="1076"/>
      <pc:docMkLst>
        <pc:docMk/>
      </pc:docMkLst>
      <pc:sldChg chg="addSp delSp modSp mod">
        <pc:chgData name="Yu, Haiwang" userId="e909e5e1-c603-48ba-8102-08e617912582" providerId="ADAL" clId="{9040A6BA-D97C-9147-9144-F81B4D12D056}" dt="2023-07-27T03:24:13.022" v="3" actId="21"/>
        <pc:sldMkLst>
          <pc:docMk/>
          <pc:sldMk cId="3818328310" sldId="1084"/>
        </pc:sldMkLst>
        <pc:picChg chg="add del mod">
          <ac:chgData name="Yu, Haiwang" userId="e909e5e1-c603-48ba-8102-08e617912582" providerId="ADAL" clId="{9040A6BA-D97C-9147-9144-F81B4D12D056}" dt="2023-07-27T03:24:13.022" v="3" actId="21"/>
          <ac:picMkLst>
            <pc:docMk/>
            <pc:sldMk cId="3818328310" sldId="1084"/>
            <ac:picMk id="6" creationId="{90EAEA11-B022-1883-34D8-6561161B2BD4}"/>
          </ac:picMkLst>
        </pc:picChg>
      </pc:sldChg>
      <pc:sldChg chg="addSp delSp modSp new mod">
        <pc:chgData name="Yu, Haiwang" userId="e909e5e1-c603-48ba-8102-08e617912582" providerId="ADAL" clId="{9040A6BA-D97C-9147-9144-F81B4D12D056}" dt="2023-08-10T03:07:43.023" v="103" actId="404"/>
        <pc:sldMkLst>
          <pc:docMk/>
          <pc:sldMk cId="1184596910" sldId="1089"/>
        </pc:sldMkLst>
        <pc:spChg chg="mod">
          <ac:chgData name="Yu, Haiwang" userId="e909e5e1-c603-48ba-8102-08e617912582" providerId="ADAL" clId="{9040A6BA-D97C-9147-9144-F81B4D12D056}" dt="2023-08-10T03:07:43.023" v="103" actId="404"/>
          <ac:spMkLst>
            <pc:docMk/>
            <pc:sldMk cId="1184596910" sldId="1089"/>
            <ac:spMk id="2" creationId="{D85AE474-EB4D-2037-9AA1-2B1FAE5B5D53}"/>
          </ac:spMkLst>
        </pc:spChg>
        <pc:picChg chg="add mod">
          <ac:chgData name="Yu, Haiwang" userId="e909e5e1-c603-48ba-8102-08e617912582" providerId="ADAL" clId="{9040A6BA-D97C-9147-9144-F81B4D12D056}" dt="2023-07-27T03:30:47.334" v="23" actId="1076"/>
          <ac:picMkLst>
            <pc:docMk/>
            <pc:sldMk cId="1184596910" sldId="1089"/>
            <ac:picMk id="4" creationId="{B690ED15-4EEA-6AA1-EE0B-406EFF134DB9}"/>
          </ac:picMkLst>
        </pc:picChg>
        <pc:picChg chg="add del mod">
          <ac:chgData name="Yu, Haiwang" userId="e909e5e1-c603-48ba-8102-08e617912582" providerId="ADAL" clId="{9040A6BA-D97C-9147-9144-F81B4D12D056}" dt="2023-07-27T03:29:25.408" v="10" actId="21"/>
          <ac:picMkLst>
            <pc:docMk/>
            <pc:sldMk cId="1184596910" sldId="1089"/>
            <ac:picMk id="6" creationId="{8392A1A9-877F-081F-E369-9BAF175A8879}"/>
          </ac:picMkLst>
        </pc:picChg>
        <pc:picChg chg="add mod">
          <ac:chgData name="Yu, Haiwang" userId="e909e5e1-c603-48ba-8102-08e617912582" providerId="ADAL" clId="{9040A6BA-D97C-9147-9144-F81B4D12D056}" dt="2023-07-27T03:30:46.044" v="22" actId="1076"/>
          <ac:picMkLst>
            <pc:docMk/>
            <pc:sldMk cId="1184596910" sldId="1089"/>
            <ac:picMk id="8" creationId="{E175B337-6A13-A18E-379B-153ACCAE69DB}"/>
          </ac:picMkLst>
        </pc:picChg>
      </pc:sldChg>
      <pc:sldChg chg="addSp delSp modSp new mod">
        <pc:chgData name="Yu, Haiwang" userId="e909e5e1-c603-48ba-8102-08e617912582" providerId="ADAL" clId="{9040A6BA-D97C-9147-9144-F81B4D12D056}" dt="2023-08-10T03:18:19.771" v="130" actId="1076"/>
        <pc:sldMkLst>
          <pc:docMk/>
          <pc:sldMk cId="358163915" sldId="1090"/>
        </pc:sldMkLst>
        <pc:spChg chg="mod">
          <ac:chgData name="Yu, Haiwang" userId="e909e5e1-c603-48ba-8102-08e617912582" providerId="ADAL" clId="{9040A6BA-D97C-9147-9144-F81B4D12D056}" dt="2023-08-10T03:07:56.903" v="120" actId="313"/>
          <ac:spMkLst>
            <pc:docMk/>
            <pc:sldMk cId="358163915" sldId="1090"/>
            <ac:spMk id="2" creationId="{FCD20BC9-17F0-ADC5-67A6-DB87731055FA}"/>
          </ac:spMkLst>
        </pc:spChg>
        <pc:spChg chg="add mod">
          <ac:chgData name="Yu, Haiwang" userId="e909e5e1-c603-48ba-8102-08e617912582" providerId="ADAL" clId="{9040A6BA-D97C-9147-9144-F81B4D12D056}" dt="2023-08-10T03:17:51.352" v="124" actId="20577"/>
          <ac:spMkLst>
            <pc:docMk/>
            <pc:sldMk cId="358163915" sldId="1090"/>
            <ac:spMk id="5" creationId="{86E461D8-DB01-AA8D-80C9-102075601F02}"/>
          </ac:spMkLst>
        </pc:spChg>
        <pc:picChg chg="add del mod">
          <ac:chgData name="Yu, Haiwang" userId="e909e5e1-c603-48ba-8102-08e617912582" providerId="ADAL" clId="{9040A6BA-D97C-9147-9144-F81B4D12D056}" dt="2023-08-10T03:18:05.426" v="125" actId="478"/>
          <ac:picMkLst>
            <pc:docMk/>
            <pc:sldMk cId="358163915" sldId="1090"/>
            <ac:picMk id="4" creationId="{5E40A493-0E54-373C-C296-D8CB5843ED97}"/>
          </ac:picMkLst>
        </pc:picChg>
        <pc:picChg chg="add mod">
          <ac:chgData name="Yu, Haiwang" userId="e909e5e1-c603-48ba-8102-08e617912582" providerId="ADAL" clId="{9040A6BA-D97C-9147-9144-F81B4D12D056}" dt="2023-08-10T03:18:19.771" v="130" actId="1076"/>
          <ac:picMkLst>
            <pc:docMk/>
            <pc:sldMk cId="358163915" sldId="1090"/>
            <ac:picMk id="7" creationId="{715C59A8-1369-1CA5-BE03-0C4160F34012}"/>
          </ac:picMkLst>
        </pc:picChg>
      </pc:sldChg>
      <pc:sldChg chg="add">
        <pc:chgData name="Yu, Haiwang" userId="e909e5e1-c603-48ba-8102-08e617912582" providerId="ADAL" clId="{9040A6BA-D97C-9147-9144-F81B4D12D056}" dt="2023-07-27T03:29:41.024" v="15"/>
        <pc:sldMkLst>
          <pc:docMk/>
          <pc:sldMk cId="1494053143" sldId="1091"/>
        </pc:sldMkLst>
      </pc:sldChg>
      <pc:sldChg chg="addSp modSp new del mod">
        <pc:chgData name="Yu, Haiwang" userId="e909e5e1-c603-48ba-8102-08e617912582" providerId="ADAL" clId="{9040A6BA-D97C-9147-9144-F81B4D12D056}" dt="2023-08-10T03:06:49.370" v="39" actId="2696"/>
        <pc:sldMkLst>
          <pc:docMk/>
          <pc:sldMk cId="2389522918" sldId="1092"/>
        </pc:sldMkLst>
        <pc:picChg chg="add mod">
          <ac:chgData name="Yu, Haiwang" userId="e909e5e1-c603-48ba-8102-08e617912582" providerId="ADAL" clId="{9040A6BA-D97C-9147-9144-F81B4D12D056}" dt="2023-08-09T19:08:59.575" v="28" actId="1076"/>
          <ac:picMkLst>
            <pc:docMk/>
            <pc:sldMk cId="2389522918" sldId="1092"/>
            <ac:picMk id="5" creationId="{464A9006-F138-1549-86B0-4A74567B028C}"/>
          </ac:picMkLst>
        </pc:picChg>
        <pc:picChg chg="add mod">
          <ac:chgData name="Yu, Haiwang" userId="e909e5e1-c603-48ba-8102-08e617912582" providerId="ADAL" clId="{9040A6BA-D97C-9147-9144-F81B4D12D056}" dt="2023-08-09T19:09:32.673" v="32" actId="1076"/>
          <ac:picMkLst>
            <pc:docMk/>
            <pc:sldMk cId="2389522918" sldId="1092"/>
            <ac:picMk id="7" creationId="{0034B819-2399-016F-5E15-453E9DD87D0B}"/>
          </ac:picMkLst>
        </pc:picChg>
      </pc:sldChg>
      <pc:sldChg chg="addSp modSp new del mod">
        <pc:chgData name="Yu, Haiwang" userId="e909e5e1-c603-48ba-8102-08e617912582" providerId="ADAL" clId="{9040A6BA-D97C-9147-9144-F81B4D12D056}" dt="2023-08-10T03:06:48.469" v="38" actId="2696"/>
        <pc:sldMkLst>
          <pc:docMk/>
          <pc:sldMk cId="487413354" sldId="1093"/>
        </pc:sldMkLst>
        <pc:picChg chg="add mod">
          <ac:chgData name="Yu, Haiwang" userId="e909e5e1-c603-48ba-8102-08e617912582" providerId="ADAL" clId="{9040A6BA-D97C-9147-9144-F81B4D12D056}" dt="2023-08-09T19:11:07.839" v="37" actId="1076"/>
          <ac:picMkLst>
            <pc:docMk/>
            <pc:sldMk cId="487413354" sldId="1093"/>
            <ac:picMk id="5" creationId="{F33949A3-9437-C89A-C0B3-8FB950FC2C8D}"/>
          </ac:picMkLst>
        </pc:picChg>
      </pc:sldChg>
    </pc:docChg>
  </pc:docChgLst>
  <pc:docChgLst>
    <pc:chgData name="Yu, Haiwang" userId="e909e5e1-c603-48ba-8102-08e617912582" providerId="ADAL" clId="{B2E4337B-8ABD-DB4A-9543-E5217D2B68EC}"/>
    <pc:docChg chg="undo custSel addSld delSld modSld sldOrd">
      <pc:chgData name="Yu, Haiwang" userId="e909e5e1-c603-48ba-8102-08e617912582" providerId="ADAL" clId="{B2E4337B-8ABD-DB4A-9543-E5217D2B68EC}" dt="2023-06-23T18:12:29.303" v="1391" actId="1076"/>
      <pc:docMkLst>
        <pc:docMk/>
      </pc:docMkLst>
      <pc:sldChg chg="modSp mod modNotesTx">
        <pc:chgData name="Yu, Haiwang" userId="e909e5e1-c603-48ba-8102-08e617912582" providerId="ADAL" clId="{B2E4337B-8ABD-DB4A-9543-E5217D2B68EC}" dt="2023-06-23T18:12:29.303" v="1391" actId="1076"/>
        <pc:sldMkLst>
          <pc:docMk/>
          <pc:sldMk cId="2246755923" sldId="256"/>
        </pc:sldMkLst>
        <pc:spChg chg="mod">
          <ac:chgData name="Yu, Haiwang" userId="e909e5e1-c603-48ba-8102-08e617912582" providerId="ADAL" clId="{B2E4337B-8ABD-DB4A-9543-E5217D2B68EC}" dt="2023-06-23T18:12:29.303" v="1391" actId="1076"/>
          <ac:spMkLst>
            <pc:docMk/>
            <pc:sldMk cId="2246755923" sldId="256"/>
            <ac:spMk id="2" creationId="{1C156CBC-DA70-7741-BB3F-BCDBBE052F88}"/>
          </ac:spMkLst>
        </pc:spChg>
      </pc:sldChg>
      <pc:sldChg chg="modSp mod modAnim">
        <pc:chgData name="Yu, Haiwang" userId="e909e5e1-c603-48ba-8102-08e617912582" providerId="ADAL" clId="{B2E4337B-8ABD-DB4A-9543-E5217D2B68EC}" dt="2023-06-23T17:04:12.469" v="1372"/>
        <pc:sldMkLst>
          <pc:docMk/>
          <pc:sldMk cId="2726760531" sldId="258"/>
        </pc:sldMkLst>
        <pc:spChg chg="mod">
          <ac:chgData name="Yu, Haiwang" userId="e909e5e1-c603-48ba-8102-08e617912582" providerId="ADAL" clId="{B2E4337B-8ABD-DB4A-9543-E5217D2B68EC}" dt="2023-06-23T16:44:41.169" v="833" actId="20577"/>
          <ac:spMkLst>
            <pc:docMk/>
            <pc:sldMk cId="2726760531" sldId="258"/>
            <ac:spMk id="2" creationId="{D2C1F057-A274-4EA2-8A96-7EF4CF8FF36E}"/>
          </ac:spMkLst>
        </pc:spChg>
        <pc:spChg chg="mod">
          <ac:chgData name="Yu, Haiwang" userId="e909e5e1-c603-48ba-8102-08e617912582" providerId="ADAL" clId="{B2E4337B-8ABD-DB4A-9543-E5217D2B68EC}" dt="2023-06-23T16:46:26.775" v="903" actId="255"/>
          <ac:spMkLst>
            <pc:docMk/>
            <pc:sldMk cId="2726760531" sldId="258"/>
            <ac:spMk id="6" creationId="{28B17706-3A87-4447-B1C3-009FD45AA75F}"/>
          </ac:spMkLst>
        </pc:spChg>
      </pc:sldChg>
      <pc:sldChg chg="addSp modSp add mod modAnim">
        <pc:chgData name="Yu, Haiwang" userId="e909e5e1-c603-48ba-8102-08e617912582" providerId="ADAL" clId="{B2E4337B-8ABD-DB4A-9543-E5217D2B68EC}" dt="2023-06-23T17:04:17.827" v="1373"/>
        <pc:sldMkLst>
          <pc:docMk/>
          <pc:sldMk cId="1336914369" sldId="262"/>
        </pc:sldMkLst>
        <pc:spChg chg="mod">
          <ac:chgData name="Yu, Haiwang" userId="e909e5e1-c603-48ba-8102-08e617912582" providerId="ADAL" clId="{B2E4337B-8ABD-DB4A-9543-E5217D2B68EC}" dt="2023-06-23T16:51:07.419" v="1008" actId="21"/>
          <ac:spMkLst>
            <pc:docMk/>
            <pc:sldMk cId="1336914369" sldId="262"/>
            <ac:spMk id="2" creationId="{E3130DD8-9B87-C04E-9700-C79AC118DB0A}"/>
          </ac:spMkLst>
        </pc:spChg>
        <pc:spChg chg="add mod">
          <ac:chgData name="Yu, Haiwang" userId="e909e5e1-c603-48ba-8102-08e617912582" providerId="ADAL" clId="{B2E4337B-8ABD-DB4A-9543-E5217D2B68EC}" dt="2023-06-23T16:52:01.701" v="1044" actId="14100"/>
          <ac:spMkLst>
            <pc:docMk/>
            <pc:sldMk cId="1336914369" sldId="262"/>
            <ac:spMk id="4" creationId="{B86C78B5-246C-80B3-EB11-6B3C4D9FAF13}"/>
          </ac:spMkLst>
        </pc:spChg>
        <pc:spChg chg="add mod">
          <ac:chgData name="Yu, Haiwang" userId="e909e5e1-c603-48ba-8102-08e617912582" providerId="ADAL" clId="{B2E4337B-8ABD-DB4A-9543-E5217D2B68EC}" dt="2023-06-23T16:52:20.044" v="1049" actId="122"/>
          <ac:spMkLst>
            <pc:docMk/>
            <pc:sldMk cId="1336914369" sldId="262"/>
            <ac:spMk id="5" creationId="{69698E5C-9A6E-D389-C86A-B6461ED43C97}"/>
          </ac:spMkLst>
        </pc:spChg>
      </pc:sldChg>
      <pc:sldChg chg="modSp mod">
        <pc:chgData name="Yu, Haiwang" userId="e909e5e1-c603-48ba-8102-08e617912582" providerId="ADAL" clId="{B2E4337B-8ABD-DB4A-9543-E5217D2B68EC}" dt="2023-06-23T16:44:25.402" v="819" actId="20577"/>
        <pc:sldMkLst>
          <pc:docMk/>
          <pc:sldMk cId="92323421" sldId="275"/>
        </pc:sldMkLst>
        <pc:spChg chg="mod">
          <ac:chgData name="Yu, Haiwang" userId="e909e5e1-c603-48ba-8102-08e617912582" providerId="ADAL" clId="{B2E4337B-8ABD-DB4A-9543-E5217D2B68EC}" dt="2023-06-23T16:44:25.402" v="819" actId="20577"/>
          <ac:spMkLst>
            <pc:docMk/>
            <pc:sldMk cId="92323421" sldId="275"/>
            <ac:spMk id="2" creationId="{5D53CD12-AEC3-134E-97FD-709E88533837}"/>
          </ac:spMkLst>
        </pc:spChg>
      </pc:sldChg>
      <pc:sldChg chg="modSp mod modAnim">
        <pc:chgData name="Yu, Haiwang" userId="e909e5e1-c603-48ba-8102-08e617912582" providerId="ADAL" clId="{B2E4337B-8ABD-DB4A-9543-E5217D2B68EC}" dt="2023-06-23T17:04:08.849" v="1371"/>
        <pc:sldMkLst>
          <pc:docMk/>
          <pc:sldMk cId="463154507" sldId="277"/>
        </pc:sldMkLst>
        <pc:spChg chg="mod">
          <ac:chgData name="Yu, Haiwang" userId="e909e5e1-c603-48ba-8102-08e617912582" providerId="ADAL" clId="{B2E4337B-8ABD-DB4A-9543-E5217D2B68EC}" dt="2023-06-23T16:47:07.701" v="906" actId="1076"/>
          <ac:spMkLst>
            <pc:docMk/>
            <pc:sldMk cId="463154507" sldId="277"/>
            <ac:spMk id="5" creationId="{3F49E0BA-3D29-D444-BB4A-3B19C56A23F9}"/>
          </ac:spMkLst>
        </pc:spChg>
      </pc:sldChg>
      <pc:sldChg chg="add modNotesTx">
        <pc:chgData name="Yu, Haiwang" userId="e909e5e1-c603-48ba-8102-08e617912582" providerId="ADAL" clId="{B2E4337B-8ABD-DB4A-9543-E5217D2B68EC}" dt="2023-06-23T18:09:19.139" v="1380" actId="20577"/>
        <pc:sldMkLst>
          <pc:docMk/>
          <pc:sldMk cId="1336755384" sldId="534"/>
        </pc:sldMkLst>
      </pc:sldChg>
      <pc:sldChg chg="modSp mod ord">
        <pc:chgData name="Yu, Haiwang" userId="e909e5e1-c603-48ba-8102-08e617912582" providerId="ADAL" clId="{B2E4337B-8ABD-DB4A-9543-E5217D2B68EC}" dt="2023-06-23T16:49:20.019" v="956" actId="20577"/>
        <pc:sldMkLst>
          <pc:docMk/>
          <pc:sldMk cId="2447433472" sldId="1005"/>
        </pc:sldMkLst>
        <pc:spChg chg="mod">
          <ac:chgData name="Yu, Haiwang" userId="e909e5e1-c603-48ba-8102-08e617912582" providerId="ADAL" clId="{B2E4337B-8ABD-DB4A-9543-E5217D2B68EC}" dt="2023-06-23T16:49:20.019" v="956" actId="20577"/>
          <ac:spMkLst>
            <pc:docMk/>
            <pc:sldMk cId="2447433472" sldId="1005"/>
            <ac:spMk id="2" creationId="{495E7478-5B04-7B66-8127-78A1B0EB9A62}"/>
          </ac:spMkLst>
        </pc:spChg>
      </pc:sldChg>
      <pc:sldChg chg="add del">
        <pc:chgData name="Yu, Haiwang" userId="e909e5e1-c603-48ba-8102-08e617912582" providerId="ADAL" clId="{B2E4337B-8ABD-DB4A-9543-E5217D2B68EC}" dt="2023-06-23T16:50:10.358" v="993" actId="2696"/>
        <pc:sldMkLst>
          <pc:docMk/>
          <pc:sldMk cId="3088028271" sldId="1007"/>
        </pc:sldMkLst>
      </pc:sldChg>
      <pc:sldChg chg="add del">
        <pc:chgData name="Yu, Haiwang" userId="e909e5e1-c603-48ba-8102-08e617912582" providerId="ADAL" clId="{B2E4337B-8ABD-DB4A-9543-E5217D2B68EC}" dt="2023-06-23T16:50:10.359" v="994" actId="2696"/>
        <pc:sldMkLst>
          <pc:docMk/>
          <pc:sldMk cId="791190255" sldId="1024"/>
        </pc:sldMkLst>
      </pc:sldChg>
      <pc:sldChg chg="add del">
        <pc:chgData name="Yu, Haiwang" userId="e909e5e1-c603-48ba-8102-08e617912582" providerId="ADAL" clId="{B2E4337B-8ABD-DB4A-9543-E5217D2B68EC}" dt="2023-06-23T16:50:10.369" v="1002" actId="2696"/>
        <pc:sldMkLst>
          <pc:docMk/>
          <pc:sldMk cId="943491598" sldId="1027"/>
        </pc:sldMkLst>
      </pc:sldChg>
      <pc:sldChg chg="add del">
        <pc:chgData name="Yu, Haiwang" userId="e909e5e1-c603-48ba-8102-08e617912582" providerId="ADAL" clId="{B2E4337B-8ABD-DB4A-9543-E5217D2B68EC}" dt="2023-06-23T16:50:10.353" v="991" actId="2696"/>
        <pc:sldMkLst>
          <pc:docMk/>
          <pc:sldMk cId="2270207303" sldId="1041"/>
        </pc:sldMkLst>
      </pc:sldChg>
      <pc:sldChg chg="add del">
        <pc:chgData name="Yu, Haiwang" userId="e909e5e1-c603-48ba-8102-08e617912582" providerId="ADAL" clId="{B2E4337B-8ABD-DB4A-9543-E5217D2B68EC}" dt="2023-06-23T16:50:10.355" v="992" actId="2696"/>
        <pc:sldMkLst>
          <pc:docMk/>
          <pc:sldMk cId="4071448060" sldId="1046"/>
        </pc:sldMkLst>
      </pc:sldChg>
      <pc:sldChg chg="add del">
        <pc:chgData name="Yu, Haiwang" userId="e909e5e1-c603-48ba-8102-08e617912582" providerId="ADAL" clId="{B2E4337B-8ABD-DB4A-9543-E5217D2B68EC}" dt="2023-06-23T16:50:10.370" v="1003" actId="2696"/>
        <pc:sldMkLst>
          <pc:docMk/>
          <pc:sldMk cId="4220134183" sldId="1047"/>
        </pc:sldMkLst>
      </pc:sldChg>
      <pc:sldChg chg="add del">
        <pc:chgData name="Yu, Haiwang" userId="e909e5e1-c603-48ba-8102-08e617912582" providerId="ADAL" clId="{B2E4337B-8ABD-DB4A-9543-E5217D2B68EC}" dt="2023-06-23T16:50:10.367" v="1000" actId="2696"/>
        <pc:sldMkLst>
          <pc:docMk/>
          <pc:sldMk cId="3527006003" sldId="1053"/>
        </pc:sldMkLst>
      </pc:sldChg>
      <pc:sldChg chg="add del">
        <pc:chgData name="Yu, Haiwang" userId="e909e5e1-c603-48ba-8102-08e617912582" providerId="ADAL" clId="{B2E4337B-8ABD-DB4A-9543-E5217D2B68EC}" dt="2023-06-23T16:50:10.368" v="1001" actId="2696"/>
        <pc:sldMkLst>
          <pc:docMk/>
          <pc:sldMk cId="3100523301" sldId="1054"/>
        </pc:sldMkLst>
      </pc:sldChg>
      <pc:sldChg chg="add del">
        <pc:chgData name="Yu, Haiwang" userId="e909e5e1-c603-48ba-8102-08e617912582" providerId="ADAL" clId="{B2E4337B-8ABD-DB4A-9543-E5217D2B68EC}" dt="2023-06-23T16:50:10.363" v="996" actId="2696"/>
        <pc:sldMkLst>
          <pc:docMk/>
          <pc:sldMk cId="22478044" sldId="1055"/>
        </pc:sldMkLst>
      </pc:sldChg>
      <pc:sldChg chg="add del ord">
        <pc:chgData name="Yu, Haiwang" userId="e909e5e1-c603-48ba-8102-08e617912582" providerId="ADAL" clId="{B2E4337B-8ABD-DB4A-9543-E5217D2B68EC}" dt="2023-06-23T16:50:10.350" v="990" actId="2696"/>
        <pc:sldMkLst>
          <pc:docMk/>
          <pc:sldMk cId="2518131312" sldId="1058"/>
        </pc:sldMkLst>
      </pc:sldChg>
      <pc:sldChg chg="addSp delSp modSp add del mod ord">
        <pc:chgData name="Yu, Haiwang" userId="e909e5e1-c603-48ba-8102-08e617912582" providerId="ADAL" clId="{B2E4337B-8ABD-DB4A-9543-E5217D2B68EC}" dt="2023-06-23T16:50:10.361" v="995" actId="2696"/>
        <pc:sldMkLst>
          <pc:docMk/>
          <pc:sldMk cId="1534435694" sldId="1059"/>
        </pc:sldMkLst>
        <pc:spChg chg="mod">
          <ac:chgData name="Yu, Haiwang" userId="e909e5e1-c603-48ba-8102-08e617912582" providerId="ADAL" clId="{B2E4337B-8ABD-DB4A-9543-E5217D2B68EC}" dt="2023-06-23T01:22:07.590" v="219" actId="20577"/>
          <ac:spMkLst>
            <pc:docMk/>
            <pc:sldMk cId="1534435694" sldId="1059"/>
            <ac:spMk id="2" creationId="{371911E5-00B7-8CC3-D7B7-0D43AC8A70BA}"/>
          </ac:spMkLst>
        </pc:spChg>
        <pc:picChg chg="add del mod">
          <ac:chgData name="Yu, Haiwang" userId="e909e5e1-c603-48ba-8102-08e617912582" providerId="ADAL" clId="{B2E4337B-8ABD-DB4A-9543-E5217D2B68EC}" dt="2023-06-23T01:13:58.934" v="10" actId="21"/>
          <ac:picMkLst>
            <pc:docMk/>
            <pc:sldMk cId="1534435694" sldId="1059"/>
            <ac:picMk id="6" creationId="{93C3A45B-E7EC-9485-37F9-3CC27CFFF27D}"/>
          </ac:picMkLst>
        </pc:picChg>
      </pc:sldChg>
      <pc:sldChg chg="modSp mod">
        <pc:chgData name="Yu, Haiwang" userId="e909e5e1-c603-48ba-8102-08e617912582" providerId="ADAL" clId="{B2E4337B-8ABD-DB4A-9543-E5217D2B68EC}" dt="2023-06-23T16:48:27.386" v="948" actId="1076"/>
        <pc:sldMkLst>
          <pc:docMk/>
          <pc:sldMk cId="1926667322" sldId="1060"/>
        </pc:sldMkLst>
        <pc:spChg chg="mod">
          <ac:chgData name="Yu, Haiwang" userId="e909e5e1-c603-48ba-8102-08e617912582" providerId="ADAL" clId="{B2E4337B-8ABD-DB4A-9543-E5217D2B68EC}" dt="2023-06-23T16:48:17.464" v="945" actId="1076"/>
          <ac:spMkLst>
            <pc:docMk/>
            <pc:sldMk cId="1926667322" sldId="1060"/>
            <ac:spMk id="7" creationId="{1DF3A78B-A74D-FA3C-F6AB-0176640435BD}"/>
          </ac:spMkLst>
        </pc:spChg>
        <pc:spChg chg="mod">
          <ac:chgData name="Yu, Haiwang" userId="e909e5e1-c603-48ba-8102-08e617912582" providerId="ADAL" clId="{B2E4337B-8ABD-DB4A-9543-E5217D2B68EC}" dt="2023-06-23T16:48:22.748" v="947" actId="1076"/>
          <ac:spMkLst>
            <pc:docMk/>
            <pc:sldMk cId="1926667322" sldId="1060"/>
            <ac:spMk id="9" creationId="{D0F74ADA-5335-CA11-DB7E-E48119F7DF63}"/>
          </ac:spMkLst>
        </pc:spChg>
        <pc:spChg chg="mod">
          <ac:chgData name="Yu, Haiwang" userId="e909e5e1-c603-48ba-8102-08e617912582" providerId="ADAL" clId="{B2E4337B-8ABD-DB4A-9543-E5217D2B68EC}" dt="2023-06-23T16:48:27.386" v="948" actId="1076"/>
          <ac:spMkLst>
            <pc:docMk/>
            <pc:sldMk cId="1926667322" sldId="1060"/>
            <ac:spMk id="11" creationId="{704FBDD3-7202-5AE5-7363-78BC26672AD8}"/>
          </ac:spMkLst>
        </pc:spChg>
        <pc:picChg chg="mod">
          <ac:chgData name="Yu, Haiwang" userId="e909e5e1-c603-48ba-8102-08e617912582" providerId="ADAL" clId="{B2E4337B-8ABD-DB4A-9543-E5217D2B68EC}" dt="2023-06-23T16:48:12.476" v="942" actId="1076"/>
          <ac:picMkLst>
            <pc:docMk/>
            <pc:sldMk cId="1926667322" sldId="1060"/>
            <ac:picMk id="8" creationId="{9E87500D-A9CF-B7F1-FA1C-E03E8690AF02}"/>
          </ac:picMkLst>
        </pc:picChg>
        <pc:picChg chg="mod">
          <ac:chgData name="Yu, Haiwang" userId="e909e5e1-c603-48ba-8102-08e617912582" providerId="ADAL" clId="{B2E4337B-8ABD-DB4A-9543-E5217D2B68EC}" dt="2023-06-23T16:48:13.293" v="943" actId="1076"/>
          <ac:picMkLst>
            <pc:docMk/>
            <pc:sldMk cId="1926667322" sldId="1060"/>
            <ac:picMk id="10" creationId="{23B11F0F-3E1C-3157-4A56-4E1615F232F3}"/>
          </ac:picMkLst>
        </pc:picChg>
      </pc:sldChg>
      <pc:sldChg chg="modSp mod">
        <pc:chgData name="Yu, Haiwang" userId="e909e5e1-c603-48ba-8102-08e617912582" providerId="ADAL" clId="{B2E4337B-8ABD-DB4A-9543-E5217D2B68EC}" dt="2023-06-23T16:48:49.569" v="949" actId="1076"/>
        <pc:sldMkLst>
          <pc:docMk/>
          <pc:sldMk cId="2788748133" sldId="1061"/>
        </pc:sldMkLst>
        <pc:picChg chg="mod">
          <ac:chgData name="Yu, Haiwang" userId="e909e5e1-c603-48ba-8102-08e617912582" providerId="ADAL" clId="{B2E4337B-8ABD-DB4A-9543-E5217D2B68EC}" dt="2023-06-23T16:48:49.569" v="949" actId="1076"/>
          <ac:picMkLst>
            <pc:docMk/>
            <pc:sldMk cId="2788748133" sldId="1061"/>
            <ac:picMk id="8" creationId="{9FF3DE38-69D9-0B22-B5E5-7F9EC7CEFC88}"/>
          </ac:picMkLst>
        </pc:picChg>
      </pc:sldChg>
      <pc:sldChg chg="add del ord">
        <pc:chgData name="Yu, Haiwang" userId="e909e5e1-c603-48ba-8102-08e617912582" providerId="ADAL" clId="{B2E4337B-8ABD-DB4A-9543-E5217D2B68EC}" dt="2023-06-23T16:50:34.127" v="1005" actId="20578"/>
        <pc:sldMkLst>
          <pc:docMk/>
          <pc:sldMk cId="1087861946" sldId="1063"/>
        </pc:sldMkLst>
      </pc:sldChg>
      <pc:sldChg chg="modSp mod">
        <pc:chgData name="Yu, Haiwang" userId="e909e5e1-c603-48ba-8102-08e617912582" providerId="ADAL" clId="{B2E4337B-8ABD-DB4A-9543-E5217D2B68EC}" dt="2023-06-23T16:49:08.569" v="954" actId="1076"/>
        <pc:sldMkLst>
          <pc:docMk/>
          <pc:sldMk cId="1005458825" sldId="1067"/>
        </pc:sldMkLst>
        <pc:picChg chg="mod">
          <ac:chgData name="Yu, Haiwang" userId="e909e5e1-c603-48ba-8102-08e617912582" providerId="ADAL" clId="{B2E4337B-8ABD-DB4A-9543-E5217D2B68EC}" dt="2023-06-23T16:49:02.894" v="950" actId="1076"/>
          <ac:picMkLst>
            <pc:docMk/>
            <pc:sldMk cId="1005458825" sldId="1067"/>
            <ac:picMk id="6" creationId="{8692454A-524F-D692-A0F1-A05EF5243E1F}"/>
          </ac:picMkLst>
        </pc:picChg>
        <pc:picChg chg="mod">
          <ac:chgData name="Yu, Haiwang" userId="e909e5e1-c603-48ba-8102-08e617912582" providerId="ADAL" clId="{B2E4337B-8ABD-DB4A-9543-E5217D2B68EC}" dt="2023-06-23T16:49:07.627" v="953" actId="1076"/>
          <ac:picMkLst>
            <pc:docMk/>
            <pc:sldMk cId="1005458825" sldId="1067"/>
            <ac:picMk id="7" creationId="{B7CCD8A7-18BA-CC54-E98F-DC9C2E9B5EF3}"/>
          </ac:picMkLst>
        </pc:picChg>
        <pc:picChg chg="mod">
          <ac:chgData name="Yu, Haiwang" userId="e909e5e1-c603-48ba-8102-08e617912582" providerId="ADAL" clId="{B2E4337B-8ABD-DB4A-9543-E5217D2B68EC}" dt="2023-06-23T16:49:08.569" v="954" actId="1076"/>
          <ac:picMkLst>
            <pc:docMk/>
            <pc:sldMk cId="1005458825" sldId="1067"/>
            <ac:picMk id="9" creationId="{FE5B2751-4E8F-480C-06B8-6E1A27F5DDD7}"/>
          </ac:picMkLst>
        </pc:picChg>
      </pc:sldChg>
      <pc:sldChg chg="add del">
        <pc:chgData name="Yu, Haiwang" userId="e909e5e1-c603-48ba-8102-08e617912582" providerId="ADAL" clId="{B2E4337B-8ABD-DB4A-9543-E5217D2B68EC}" dt="2023-06-23T16:50:10.364" v="997" actId="2696"/>
        <pc:sldMkLst>
          <pc:docMk/>
          <pc:sldMk cId="1958653564" sldId="1068"/>
        </pc:sldMkLst>
      </pc:sldChg>
      <pc:sldChg chg="add del">
        <pc:chgData name="Yu, Haiwang" userId="e909e5e1-c603-48ba-8102-08e617912582" providerId="ADAL" clId="{B2E4337B-8ABD-DB4A-9543-E5217D2B68EC}" dt="2023-06-23T16:50:10.365" v="998" actId="2696"/>
        <pc:sldMkLst>
          <pc:docMk/>
          <pc:sldMk cId="2351996156" sldId="1069"/>
        </pc:sldMkLst>
      </pc:sldChg>
      <pc:sldChg chg="add del">
        <pc:chgData name="Yu, Haiwang" userId="e909e5e1-c603-48ba-8102-08e617912582" providerId="ADAL" clId="{B2E4337B-8ABD-DB4A-9543-E5217D2B68EC}" dt="2023-06-23T16:50:10.366" v="999" actId="2696"/>
        <pc:sldMkLst>
          <pc:docMk/>
          <pc:sldMk cId="3939977999" sldId="1070"/>
        </pc:sldMkLst>
      </pc:sldChg>
      <pc:sldChg chg="new del">
        <pc:chgData name="Yu, Haiwang" userId="e909e5e1-c603-48ba-8102-08e617912582" providerId="ADAL" clId="{B2E4337B-8ABD-DB4A-9543-E5217D2B68EC}" dt="2023-06-23T01:01:19.719" v="1" actId="2696"/>
        <pc:sldMkLst>
          <pc:docMk/>
          <pc:sldMk cId="183486699" sldId="1071"/>
        </pc:sldMkLst>
      </pc:sldChg>
      <pc:sldChg chg="addSp modSp new mod modNotesTx">
        <pc:chgData name="Yu, Haiwang" userId="e909e5e1-c603-48ba-8102-08e617912582" providerId="ADAL" clId="{B2E4337B-8ABD-DB4A-9543-E5217D2B68EC}" dt="2023-06-23T18:08:58.100" v="1375" actId="20577"/>
        <pc:sldMkLst>
          <pc:docMk/>
          <pc:sldMk cId="1804203899" sldId="1071"/>
        </pc:sldMkLst>
        <pc:spChg chg="mod">
          <ac:chgData name="Yu, Haiwang" userId="e909e5e1-c603-48ba-8102-08e617912582" providerId="ADAL" clId="{B2E4337B-8ABD-DB4A-9543-E5217D2B68EC}" dt="2023-06-23T01:14:08.252" v="20" actId="20577"/>
          <ac:spMkLst>
            <pc:docMk/>
            <pc:sldMk cId="1804203899" sldId="1071"/>
            <ac:spMk id="2" creationId="{347AEB73-418A-6339-52AE-6F8AA88BA9BD}"/>
          </ac:spMkLst>
        </pc:spChg>
        <pc:spChg chg="add mod">
          <ac:chgData name="Yu, Haiwang" userId="e909e5e1-c603-48ba-8102-08e617912582" providerId="ADAL" clId="{B2E4337B-8ABD-DB4A-9543-E5217D2B68EC}" dt="2023-06-23T16:53:04.576" v="1054" actId="1076"/>
          <ac:spMkLst>
            <pc:docMk/>
            <pc:sldMk cId="1804203899" sldId="1071"/>
            <ac:spMk id="5" creationId="{13698EAD-A902-4F67-5634-16D5F492BB8E}"/>
          </ac:spMkLst>
        </pc:spChg>
        <pc:picChg chg="add mod">
          <ac:chgData name="Yu, Haiwang" userId="e909e5e1-c603-48ba-8102-08e617912582" providerId="ADAL" clId="{B2E4337B-8ABD-DB4A-9543-E5217D2B68EC}" dt="2023-06-23T01:14:03.441" v="13" actId="1076"/>
          <ac:picMkLst>
            <pc:docMk/>
            <pc:sldMk cId="1804203899" sldId="1071"/>
            <ac:picMk id="4" creationId="{62C3AC98-46B1-083E-53DF-C7634F232E4B}"/>
          </ac:picMkLst>
        </pc:picChg>
      </pc:sldChg>
      <pc:sldChg chg="new del ord">
        <pc:chgData name="Yu, Haiwang" userId="e909e5e1-c603-48ba-8102-08e617912582" providerId="ADAL" clId="{B2E4337B-8ABD-DB4A-9543-E5217D2B68EC}" dt="2023-06-23T01:02:06.761" v="5" actId="2696"/>
        <pc:sldMkLst>
          <pc:docMk/>
          <pc:sldMk cId="4281026238" sldId="1071"/>
        </pc:sldMkLst>
      </pc:sldChg>
      <pc:sldChg chg="new del">
        <pc:chgData name="Yu, Haiwang" userId="e909e5e1-c603-48ba-8102-08e617912582" providerId="ADAL" clId="{B2E4337B-8ABD-DB4A-9543-E5217D2B68EC}" dt="2023-06-23T01:15:18.560" v="22" actId="2696"/>
        <pc:sldMkLst>
          <pc:docMk/>
          <pc:sldMk cId="1595134546" sldId="1072"/>
        </pc:sldMkLst>
      </pc:sldChg>
      <pc:sldChg chg="addSp delSp modSp new mod">
        <pc:chgData name="Yu, Haiwang" userId="e909e5e1-c603-48ba-8102-08e617912582" providerId="ADAL" clId="{B2E4337B-8ABD-DB4A-9543-E5217D2B68EC}" dt="2023-06-23T16:59:05.491" v="1311" actId="113"/>
        <pc:sldMkLst>
          <pc:docMk/>
          <pc:sldMk cId="2777727616" sldId="1072"/>
        </pc:sldMkLst>
        <pc:spChg chg="mod">
          <ac:chgData name="Yu, Haiwang" userId="e909e5e1-c603-48ba-8102-08e617912582" providerId="ADAL" clId="{B2E4337B-8ABD-DB4A-9543-E5217D2B68EC}" dt="2023-06-23T01:15:48.895" v="42" actId="20577"/>
          <ac:spMkLst>
            <pc:docMk/>
            <pc:sldMk cId="2777727616" sldId="1072"/>
            <ac:spMk id="2" creationId="{0CFEED14-1AFE-CB1D-B101-42C54F072A57}"/>
          </ac:spMkLst>
        </pc:spChg>
        <pc:spChg chg="add del mod">
          <ac:chgData name="Yu, Haiwang" userId="e909e5e1-c603-48ba-8102-08e617912582" providerId="ADAL" clId="{B2E4337B-8ABD-DB4A-9543-E5217D2B68EC}" dt="2023-06-23T01:18:27.398" v="46"/>
          <ac:spMkLst>
            <pc:docMk/>
            <pc:sldMk cId="2777727616" sldId="1072"/>
            <ac:spMk id="4" creationId="{D45BF2A4-97DF-389D-B65E-E86B59350140}"/>
          </ac:spMkLst>
        </pc:spChg>
        <pc:spChg chg="add mod">
          <ac:chgData name="Yu, Haiwang" userId="e909e5e1-c603-48ba-8102-08e617912582" providerId="ADAL" clId="{B2E4337B-8ABD-DB4A-9543-E5217D2B68EC}" dt="2023-06-23T16:59:05.491" v="1311" actId="113"/>
          <ac:spMkLst>
            <pc:docMk/>
            <pc:sldMk cId="2777727616" sldId="1072"/>
            <ac:spMk id="5" creationId="{46A9A73C-F351-5400-AC99-DA96C6130D89}"/>
          </ac:spMkLst>
        </pc:spChg>
        <pc:spChg chg="add mod">
          <ac:chgData name="Yu, Haiwang" userId="e909e5e1-c603-48ba-8102-08e617912582" providerId="ADAL" clId="{B2E4337B-8ABD-DB4A-9543-E5217D2B68EC}" dt="2023-06-23T16:57:39.318" v="1289" actId="1076"/>
          <ac:spMkLst>
            <pc:docMk/>
            <pc:sldMk cId="2777727616" sldId="1072"/>
            <ac:spMk id="6" creationId="{B1A0F8FC-ADEB-0E0E-3349-427131C47A29}"/>
          </ac:spMkLst>
        </pc:spChg>
        <pc:spChg chg="add mod">
          <ac:chgData name="Yu, Haiwang" userId="e909e5e1-c603-48ba-8102-08e617912582" providerId="ADAL" clId="{B2E4337B-8ABD-DB4A-9543-E5217D2B68EC}" dt="2023-06-23T16:57:39.318" v="1289" actId="1076"/>
          <ac:spMkLst>
            <pc:docMk/>
            <pc:sldMk cId="2777727616" sldId="1072"/>
            <ac:spMk id="8" creationId="{AB10B6D4-2346-08F4-BF2D-47EDC85788B0}"/>
          </ac:spMkLst>
        </pc:spChg>
        <pc:spChg chg="add mod">
          <ac:chgData name="Yu, Haiwang" userId="e909e5e1-c603-48ba-8102-08e617912582" providerId="ADAL" clId="{B2E4337B-8ABD-DB4A-9543-E5217D2B68EC}" dt="2023-06-23T16:57:39.318" v="1289" actId="1076"/>
          <ac:spMkLst>
            <pc:docMk/>
            <pc:sldMk cId="2777727616" sldId="1072"/>
            <ac:spMk id="9" creationId="{DFA24188-E26A-66D1-D7C8-0F6578CB58FE}"/>
          </ac:spMkLst>
        </pc:spChg>
        <pc:picChg chg="add mod">
          <ac:chgData name="Yu, Haiwang" userId="e909e5e1-c603-48ba-8102-08e617912582" providerId="ADAL" clId="{B2E4337B-8ABD-DB4A-9543-E5217D2B68EC}" dt="2023-06-23T16:57:39.318" v="1289" actId="1076"/>
          <ac:picMkLst>
            <pc:docMk/>
            <pc:sldMk cId="2777727616" sldId="1072"/>
            <ac:picMk id="7" creationId="{50E200BA-9995-BDE8-B7E1-9E8C83603A38}"/>
          </ac:picMkLst>
        </pc:picChg>
      </pc:sldChg>
      <pc:sldChg chg="addSp modSp new add del mod ord">
        <pc:chgData name="Yu, Haiwang" userId="e909e5e1-c603-48ba-8102-08e617912582" providerId="ADAL" clId="{B2E4337B-8ABD-DB4A-9543-E5217D2B68EC}" dt="2023-06-23T18:10:14.154" v="1390" actId="20577"/>
        <pc:sldMkLst>
          <pc:docMk/>
          <pc:sldMk cId="114554203" sldId="1073"/>
        </pc:sldMkLst>
        <pc:spChg chg="mod">
          <ac:chgData name="Yu, Haiwang" userId="e909e5e1-c603-48ba-8102-08e617912582" providerId="ADAL" clId="{B2E4337B-8ABD-DB4A-9543-E5217D2B68EC}" dt="2023-06-23T18:10:14.154" v="1390" actId="20577"/>
          <ac:spMkLst>
            <pc:docMk/>
            <pc:sldMk cId="114554203" sldId="1073"/>
            <ac:spMk id="2" creationId="{03FA03F8-112F-53C6-E98E-44E0159AE498}"/>
          </ac:spMkLst>
        </pc:spChg>
        <pc:spChg chg="add mod">
          <ac:chgData name="Yu, Haiwang" userId="e909e5e1-c603-48ba-8102-08e617912582" providerId="ADAL" clId="{B2E4337B-8ABD-DB4A-9543-E5217D2B68EC}" dt="2023-06-23T02:00:01.221" v="286" actId="20577"/>
          <ac:spMkLst>
            <pc:docMk/>
            <pc:sldMk cId="114554203" sldId="1073"/>
            <ac:spMk id="4" creationId="{AC13BFE7-B5B1-8E9F-1287-B1C21000F1B5}"/>
          </ac:spMkLst>
        </pc:spChg>
      </pc:sldChg>
      <pc:sldChg chg="addSp modSp new mod ord">
        <pc:chgData name="Yu, Haiwang" userId="e909e5e1-c603-48ba-8102-08e617912582" providerId="ADAL" clId="{B2E4337B-8ABD-DB4A-9543-E5217D2B68EC}" dt="2023-06-23T16:43:42.570" v="785" actId="1440"/>
        <pc:sldMkLst>
          <pc:docMk/>
          <pc:sldMk cId="3790072198" sldId="1074"/>
        </pc:sldMkLst>
        <pc:spChg chg="mod">
          <ac:chgData name="Yu, Haiwang" userId="e909e5e1-c603-48ba-8102-08e617912582" providerId="ADAL" clId="{B2E4337B-8ABD-DB4A-9543-E5217D2B68EC}" dt="2023-06-23T16:31:46.864" v="423" actId="20577"/>
          <ac:spMkLst>
            <pc:docMk/>
            <pc:sldMk cId="3790072198" sldId="1074"/>
            <ac:spMk id="2" creationId="{B7221264-5635-C6D0-A8F9-7FB79EE64867}"/>
          </ac:spMkLst>
        </pc:spChg>
        <pc:spChg chg="add mod">
          <ac:chgData name="Yu, Haiwang" userId="e909e5e1-c603-48ba-8102-08e617912582" providerId="ADAL" clId="{B2E4337B-8ABD-DB4A-9543-E5217D2B68EC}" dt="2023-06-23T16:32:14.095" v="448" actId="1076"/>
          <ac:spMkLst>
            <pc:docMk/>
            <pc:sldMk cId="3790072198" sldId="1074"/>
            <ac:spMk id="10" creationId="{66B485B2-6809-8A58-905F-7C9938E788BE}"/>
          </ac:spMkLst>
        </pc:spChg>
        <pc:spChg chg="add mod">
          <ac:chgData name="Yu, Haiwang" userId="e909e5e1-c603-48ba-8102-08e617912582" providerId="ADAL" clId="{B2E4337B-8ABD-DB4A-9543-E5217D2B68EC}" dt="2023-06-23T16:32:38.312" v="483" actId="20577"/>
          <ac:spMkLst>
            <pc:docMk/>
            <pc:sldMk cId="3790072198" sldId="1074"/>
            <ac:spMk id="11" creationId="{6A72EC5C-C53B-874E-F56A-70859E2D6386}"/>
          </ac:spMkLst>
        </pc:spChg>
        <pc:spChg chg="add mod">
          <ac:chgData name="Yu, Haiwang" userId="e909e5e1-c603-48ba-8102-08e617912582" providerId="ADAL" clId="{B2E4337B-8ABD-DB4A-9543-E5217D2B68EC}" dt="2023-06-23T16:32:51.400" v="489" actId="1076"/>
          <ac:spMkLst>
            <pc:docMk/>
            <pc:sldMk cId="3790072198" sldId="1074"/>
            <ac:spMk id="12" creationId="{DEF31441-100C-FF64-FB17-5E10BA1C4E76}"/>
          </ac:spMkLst>
        </pc:spChg>
        <pc:picChg chg="add mod">
          <ac:chgData name="Yu, Haiwang" userId="e909e5e1-c603-48ba-8102-08e617912582" providerId="ADAL" clId="{B2E4337B-8ABD-DB4A-9543-E5217D2B68EC}" dt="2023-06-23T16:43:42.570" v="785" actId="1440"/>
          <ac:picMkLst>
            <pc:docMk/>
            <pc:sldMk cId="3790072198" sldId="1074"/>
            <ac:picMk id="5" creationId="{C6FA7CF3-E07A-7516-E302-C8E7B2F58B9E}"/>
          </ac:picMkLst>
        </pc:picChg>
        <pc:picChg chg="add mod">
          <ac:chgData name="Yu, Haiwang" userId="e909e5e1-c603-48ba-8102-08e617912582" providerId="ADAL" clId="{B2E4337B-8ABD-DB4A-9543-E5217D2B68EC}" dt="2023-06-23T16:43:42.570" v="785" actId="1440"/>
          <ac:picMkLst>
            <pc:docMk/>
            <pc:sldMk cId="3790072198" sldId="1074"/>
            <ac:picMk id="7" creationId="{74EF7330-79E7-14E2-96BB-A6C8F41B99B5}"/>
          </ac:picMkLst>
        </pc:picChg>
        <pc:picChg chg="add mod">
          <ac:chgData name="Yu, Haiwang" userId="e909e5e1-c603-48ba-8102-08e617912582" providerId="ADAL" clId="{B2E4337B-8ABD-DB4A-9543-E5217D2B68EC}" dt="2023-06-23T16:43:42.570" v="785" actId="1440"/>
          <ac:picMkLst>
            <pc:docMk/>
            <pc:sldMk cId="3790072198" sldId="1074"/>
            <ac:picMk id="9" creationId="{469539C1-028A-1E1A-BE30-9BAABBEDA2F8}"/>
          </ac:picMkLst>
        </pc:picChg>
      </pc:sldChg>
      <pc:sldChg chg="addSp modSp new mod ord">
        <pc:chgData name="Yu, Haiwang" userId="e909e5e1-c603-48ba-8102-08e617912582" providerId="ADAL" clId="{B2E4337B-8ABD-DB4A-9543-E5217D2B68EC}" dt="2023-06-23T16:50:35.505" v="1006" actId="20578"/>
        <pc:sldMkLst>
          <pc:docMk/>
          <pc:sldMk cId="946064522" sldId="1075"/>
        </pc:sldMkLst>
        <pc:spChg chg="mod">
          <ac:chgData name="Yu, Haiwang" userId="e909e5e1-c603-48ba-8102-08e617912582" providerId="ADAL" clId="{B2E4337B-8ABD-DB4A-9543-E5217D2B68EC}" dt="2023-06-23T16:33:13.033" v="497" actId="20577"/>
          <ac:spMkLst>
            <pc:docMk/>
            <pc:sldMk cId="946064522" sldId="1075"/>
            <ac:spMk id="2" creationId="{2B655DFA-BE99-4238-0C02-957FB3017D0B}"/>
          </ac:spMkLst>
        </pc:spChg>
        <pc:spChg chg="add mod">
          <ac:chgData name="Yu, Haiwang" userId="e909e5e1-c603-48ba-8102-08e617912582" providerId="ADAL" clId="{B2E4337B-8ABD-DB4A-9543-E5217D2B68EC}" dt="2023-06-23T16:42:20.373" v="784" actId="20577"/>
          <ac:spMkLst>
            <pc:docMk/>
            <pc:sldMk cId="946064522" sldId="1075"/>
            <ac:spMk id="4" creationId="{3509B619-F6C0-EE44-D37F-A3E0DB4D1EE7}"/>
          </ac:spMkLst>
        </pc:spChg>
      </pc:sldChg>
    </pc:docChg>
  </pc:docChgLst>
  <pc:docChgLst>
    <pc:chgData name="Yu, Haiwang" userId="e909e5e1-c603-48ba-8102-08e617912582" providerId="ADAL" clId="{43F292B9-E9EC-3F49-BD31-2F708E56C4DC}"/>
    <pc:docChg chg="undo custSel addSld delSld modSld sldOrd">
      <pc:chgData name="Yu, Haiwang" userId="e909e5e1-c603-48ba-8102-08e617912582" providerId="ADAL" clId="{43F292B9-E9EC-3F49-BD31-2F708E56C4DC}" dt="2023-06-16T14:26:00.334" v="5310" actId="27636"/>
      <pc:docMkLst>
        <pc:docMk/>
      </pc:docMkLst>
      <pc:sldChg chg="addSp delSp modSp add mod ord addAnim delAnim modAnim">
        <pc:chgData name="Yu, Haiwang" userId="e909e5e1-c603-48ba-8102-08e617912582" providerId="ADAL" clId="{43F292B9-E9EC-3F49-BD31-2F708E56C4DC}" dt="2023-06-16T14:26:00.334" v="5310" actId="27636"/>
        <pc:sldMkLst>
          <pc:docMk/>
          <pc:sldMk cId="2726760531" sldId="258"/>
        </pc:sldMkLst>
        <pc:spChg chg="mod">
          <ac:chgData name="Yu, Haiwang" userId="e909e5e1-c603-48ba-8102-08e617912582" providerId="ADAL" clId="{43F292B9-E9EC-3F49-BD31-2F708E56C4DC}" dt="2023-06-16T14:23:03.357" v="5231" actId="27636"/>
          <ac:spMkLst>
            <pc:docMk/>
            <pc:sldMk cId="2726760531" sldId="258"/>
            <ac:spMk id="2" creationId="{D2C1F057-A274-4EA2-8A96-7EF4CF8FF36E}"/>
          </ac:spMkLst>
        </pc:spChg>
        <pc:spChg chg="add mod">
          <ac:chgData name="Yu, Haiwang" userId="e909e5e1-c603-48ba-8102-08e617912582" providerId="ADAL" clId="{43F292B9-E9EC-3F49-BD31-2F708E56C4DC}" dt="2023-06-16T14:24:15.941" v="5242"/>
          <ac:spMkLst>
            <pc:docMk/>
            <pc:sldMk cId="2726760531" sldId="258"/>
            <ac:spMk id="3" creationId="{D2CF46D8-FB2A-D7AD-3A09-E3FC57BB8509}"/>
          </ac:spMkLst>
        </pc:spChg>
        <pc:spChg chg="mod">
          <ac:chgData name="Yu, Haiwang" userId="e909e5e1-c603-48ba-8102-08e617912582" providerId="ADAL" clId="{43F292B9-E9EC-3F49-BD31-2F708E56C4DC}" dt="2023-06-16T14:26:00.334" v="5310" actId="27636"/>
          <ac:spMkLst>
            <pc:docMk/>
            <pc:sldMk cId="2726760531" sldId="258"/>
            <ac:spMk id="6" creationId="{28B17706-3A87-4447-B1C3-009FD45AA75F}"/>
          </ac:spMkLst>
        </pc:spChg>
        <pc:spChg chg="add mod">
          <ac:chgData name="Yu, Haiwang" userId="e909e5e1-c603-48ba-8102-08e617912582" providerId="ADAL" clId="{43F292B9-E9EC-3F49-BD31-2F708E56C4DC}" dt="2023-06-16T14:24:31.441" v="5257" actId="20577"/>
          <ac:spMkLst>
            <pc:docMk/>
            <pc:sldMk cId="2726760531" sldId="258"/>
            <ac:spMk id="10" creationId="{7546B37F-5B9A-7C7A-F22D-7E6DA6A030FE}"/>
          </ac:spMkLst>
        </pc:spChg>
        <pc:spChg chg="add mod">
          <ac:chgData name="Yu, Haiwang" userId="e909e5e1-c603-48ba-8102-08e617912582" providerId="ADAL" clId="{43F292B9-E9EC-3F49-BD31-2F708E56C4DC}" dt="2023-06-16T14:24:52.596" v="5288" actId="20577"/>
          <ac:spMkLst>
            <pc:docMk/>
            <pc:sldMk cId="2726760531" sldId="258"/>
            <ac:spMk id="11" creationId="{7B12C3F3-FEBA-55FA-6F39-2CCF01A41743}"/>
          </ac:spMkLst>
        </pc:spChg>
        <pc:spChg chg="add mod">
          <ac:chgData name="Yu, Haiwang" userId="e909e5e1-c603-48ba-8102-08e617912582" providerId="ADAL" clId="{43F292B9-E9EC-3F49-BD31-2F708E56C4DC}" dt="2023-06-16T14:25:02.735" v="5302" actId="1076"/>
          <ac:spMkLst>
            <pc:docMk/>
            <pc:sldMk cId="2726760531" sldId="258"/>
            <ac:spMk id="12" creationId="{1EBC52A9-D1F4-F6A1-7CEB-083ECF555418}"/>
          </ac:spMkLst>
        </pc:spChg>
        <pc:picChg chg="add del mod">
          <ac:chgData name="Yu, Haiwang" userId="e909e5e1-c603-48ba-8102-08e617912582" providerId="ADAL" clId="{43F292B9-E9EC-3F49-BD31-2F708E56C4DC}" dt="2023-06-16T14:24:24.403" v="5247" actId="478"/>
          <ac:picMkLst>
            <pc:docMk/>
            <pc:sldMk cId="2726760531" sldId="258"/>
            <ac:picMk id="4" creationId="{5488DAC5-DCB0-16EE-D832-AA30136CDDE5}"/>
          </ac:picMkLst>
        </pc:picChg>
        <pc:picChg chg="add del mod">
          <ac:chgData name="Yu, Haiwang" userId="e909e5e1-c603-48ba-8102-08e617912582" providerId="ADAL" clId="{43F292B9-E9EC-3F49-BD31-2F708E56C4DC}" dt="2023-06-16T14:24:27.421" v="5250" actId="1076"/>
          <ac:picMkLst>
            <pc:docMk/>
            <pc:sldMk cId="2726760531" sldId="258"/>
            <ac:picMk id="7" creationId="{7F3FA60A-EF88-4BDB-8BF1-AB572E611EE0}"/>
          </ac:picMkLst>
        </pc:picChg>
        <pc:picChg chg="mod">
          <ac:chgData name="Yu, Haiwang" userId="e909e5e1-c603-48ba-8102-08e617912582" providerId="ADAL" clId="{43F292B9-E9EC-3F49-BD31-2F708E56C4DC}" dt="2023-06-16T14:24:26.333" v="5249" actId="1076"/>
          <ac:picMkLst>
            <pc:docMk/>
            <pc:sldMk cId="2726760531" sldId="258"/>
            <ac:picMk id="8" creationId="{042660AC-6090-4750-AA61-76B28FF7EB8B}"/>
          </ac:picMkLst>
        </pc:picChg>
        <pc:picChg chg="add mod">
          <ac:chgData name="Yu, Haiwang" userId="e909e5e1-c603-48ba-8102-08e617912582" providerId="ADAL" clId="{43F292B9-E9EC-3F49-BD31-2F708E56C4DC}" dt="2023-06-16T14:24:55.421" v="5289" actId="1076"/>
          <ac:picMkLst>
            <pc:docMk/>
            <pc:sldMk cId="2726760531" sldId="258"/>
            <ac:picMk id="9" creationId="{600B7ECE-C08D-7DC4-0149-763626651816}"/>
          </ac:picMkLst>
        </pc:picChg>
      </pc:sldChg>
      <pc:sldChg chg="addSp delSp modSp add del mod ord delAnim">
        <pc:chgData name="Yu, Haiwang" userId="e909e5e1-c603-48ba-8102-08e617912582" providerId="ADAL" clId="{43F292B9-E9EC-3F49-BD31-2F708E56C4DC}" dt="2023-06-16T14:25:07.238" v="5303" actId="2696"/>
        <pc:sldMkLst>
          <pc:docMk/>
          <pc:sldMk cId="2392420434" sldId="263"/>
        </pc:sldMkLst>
        <pc:spChg chg="del">
          <ac:chgData name="Yu, Haiwang" userId="e909e5e1-c603-48ba-8102-08e617912582" providerId="ADAL" clId="{43F292B9-E9EC-3F49-BD31-2F708E56C4DC}" dt="2023-06-16T14:24:03.952" v="5237" actId="478"/>
          <ac:spMkLst>
            <pc:docMk/>
            <pc:sldMk cId="2392420434" sldId="263"/>
            <ac:spMk id="3" creationId="{B7211F82-D628-46AA-B2E9-BE79E18526FF}"/>
          </ac:spMkLst>
        </pc:spChg>
        <pc:spChg chg="del">
          <ac:chgData name="Yu, Haiwang" userId="e909e5e1-c603-48ba-8102-08e617912582" providerId="ADAL" clId="{43F292B9-E9EC-3F49-BD31-2F708E56C4DC}" dt="2023-06-16T14:24:11.152" v="5239" actId="21"/>
          <ac:spMkLst>
            <pc:docMk/>
            <pc:sldMk cId="2392420434" sldId="263"/>
            <ac:spMk id="4" creationId="{40B6946E-56DD-41FD-8EB4-1B0D73851C27}"/>
          </ac:spMkLst>
        </pc:spChg>
        <pc:spChg chg="del">
          <ac:chgData name="Yu, Haiwang" userId="e909e5e1-c603-48ba-8102-08e617912582" providerId="ADAL" clId="{43F292B9-E9EC-3F49-BD31-2F708E56C4DC}" dt="2023-06-16T14:24:05.521" v="5238" actId="478"/>
          <ac:spMkLst>
            <pc:docMk/>
            <pc:sldMk cId="2392420434" sldId="263"/>
            <ac:spMk id="8" creationId="{B11A8E39-45A1-4AB8-B357-41558000AE60}"/>
          </ac:spMkLst>
        </pc:spChg>
        <pc:spChg chg="add mod">
          <ac:chgData name="Yu, Haiwang" userId="e909e5e1-c603-48ba-8102-08e617912582" providerId="ADAL" clId="{43F292B9-E9EC-3F49-BD31-2F708E56C4DC}" dt="2023-06-16T14:24:03.952" v="5237" actId="478"/>
          <ac:spMkLst>
            <pc:docMk/>
            <pc:sldMk cId="2392420434" sldId="263"/>
            <ac:spMk id="9" creationId="{136DAA05-7E56-605D-B04E-84858C99B1AC}"/>
          </ac:spMkLst>
        </pc:spChg>
        <pc:picChg chg="del">
          <ac:chgData name="Yu, Haiwang" userId="e909e5e1-c603-48ba-8102-08e617912582" providerId="ADAL" clId="{43F292B9-E9EC-3F49-BD31-2F708E56C4DC}" dt="2023-06-16T14:24:11.152" v="5239" actId="21"/>
          <ac:picMkLst>
            <pc:docMk/>
            <pc:sldMk cId="2392420434" sldId="263"/>
            <ac:picMk id="5" creationId="{B1E0B33A-22E9-49E2-93FF-C46255353EA5}"/>
          </ac:picMkLst>
        </pc:picChg>
        <pc:picChg chg="del">
          <ac:chgData name="Yu, Haiwang" userId="e909e5e1-c603-48ba-8102-08e617912582" providerId="ADAL" clId="{43F292B9-E9EC-3F49-BD31-2F708E56C4DC}" dt="2023-06-16T14:24:11.152" v="5239" actId="21"/>
          <ac:picMkLst>
            <pc:docMk/>
            <pc:sldMk cId="2392420434" sldId="263"/>
            <ac:picMk id="6" creationId="{C2947179-9A5A-46B5-89E2-5C436976B84A}"/>
          </ac:picMkLst>
        </pc:picChg>
      </pc:sldChg>
      <pc:sldChg chg="modSp add mod ord">
        <pc:chgData name="Yu, Haiwang" userId="e909e5e1-c603-48ba-8102-08e617912582" providerId="ADAL" clId="{43F292B9-E9EC-3F49-BD31-2F708E56C4DC}" dt="2023-06-16T14:22:17.687" v="5223" actId="20578"/>
        <pc:sldMkLst>
          <pc:docMk/>
          <pc:sldMk cId="1210002270" sldId="266"/>
        </pc:sldMkLst>
        <pc:spChg chg="mod">
          <ac:chgData name="Yu, Haiwang" userId="e909e5e1-c603-48ba-8102-08e617912582" providerId="ADAL" clId="{43F292B9-E9EC-3F49-BD31-2F708E56C4DC}" dt="2023-06-16T13:52:00.757" v="4460"/>
          <ac:spMkLst>
            <pc:docMk/>
            <pc:sldMk cId="1210002270" sldId="266"/>
            <ac:spMk id="4" creationId="{C4158D5C-E943-4F3E-AD9C-99EC11D68CDF}"/>
          </ac:spMkLst>
        </pc:spChg>
        <pc:spChg chg="mod">
          <ac:chgData name="Yu, Haiwang" userId="e909e5e1-c603-48ba-8102-08e617912582" providerId="ADAL" clId="{43F292B9-E9EC-3F49-BD31-2F708E56C4DC}" dt="2023-06-16T13:52:00.824" v="4463" actId="27636"/>
          <ac:spMkLst>
            <pc:docMk/>
            <pc:sldMk cId="1210002270" sldId="266"/>
            <ac:spMk id="5" creationId="{595E39A3-51C7-48BA-BD14-7D03A19C7B08}"/>
          </ac:spMkLst>
        </pc:spChg>
        <pc:spChg chg="mod">
          <ac:chgData name="Yu, Haiwang" userId="e909e5e1-c603-48ba-8102-08e617912582" providerId="ADAL" clId="{43F292B9-E9EC-3F49-BD31-2F708E56C4DC}" dt="2023-06-16T13:52:00.825" v="4464" actId="27636"/>
          <ac:spMkLst>
            <pc:docMk/>
            <pc:sldMk cId="1210002270" sldId="266"/>
            <ac:spMk id="6" creationId="{667702C8-BB39-4EBD-8263-A06A9748D252}"/>
          </ac:spMkLst>
        </pc:spChg>
      </pc:sldChg>
      <pc:sldChg chg="add ord">
        <pc:chgData name="Yu, Haiwang" userId="e909e5e1-c603-48ba-8102-08e617912582" providerId="ADAL" clId="{43F292B9-E9EC-3F49-BD31-2F708E56C4DC}" dt="2023-06-16T14:21:57.610" v="5221" actId="20578"/>
        <pc:sldMkLst>
          <pc:docMk/>
          <pc:sldMk cId="92323421" sldId="275"/>
        </pc:sldMkLst>
      </pc:sldChg>
      <pc:sldChg chg="add ord">
        <pc:chgData name="Yu, Haiwang" userId="e909e5e1-c603-48ba-8102-08e617912582" providerId="ADAL" clId="{43F292B9-E9EC-3F49-BD31-2F708E56C4DC}" dt="2023-06-16T14:22:09.067" v="5222" actId="20578"/>
        <pc:sldMkLst>
          <pc:docMk/>
          <pc:sldMk cId="463154507" sldId="277"/>
        </pc:sldMkLst>
      </pc:sldChg>
      <pc:sldChg chg="del">
        <pc:chgData name="Yu, Haiwang" userId="e909e5e1-c603-48ba-8102-08e617912582" providerId="ADAL" clId="{43F292B9-E9EC-3F49-BD31-2F708E56C4DC}" dt="2023-06-06T02:33:28.720" v="0" actId="2696"/>
        <pc:sldMkLst>
          <pc:docMk/>
          <pc:sldMk cId="1671093139" sldId="995"/>
        </pc:sldMkLst>
      </pc:sldChg>
      <pc:sldChg chg="del">
        <pc:chgData name="Yu, Haiwang" userId="e909e5e1-c603-48ba-8102-08e617912582" providerId="ADAL" clId="{43F292B9-E9EC-3F49-BD31-2F708E56C4DC}" dt="2023-06-06T02:33:28.723" v="2" actId="2696"/>
        <pc:sldMkLst>
          <pc:docMk/>
          <pc:sldMk cId="2877630082" sldId="996"/>
        </pc:sldMkLst>
      </pc:sldChg>
      <pc:sldChg chg="del">
        <pc:chgData name="Yu, Haiwang" userId="e909e5e1-c603-48ba-8102-08e617912582" providerId="ADAL" clId="{43F292B9-E9EC-3F49-BD31-2F708E56C4DC}" dt="2023-06-06T02:33:28.729" v="11" actId="2696"/>
        <pc:sldMkLst>
          <pc:docMk/>
          <pc:sldMk cId="4280666585" sldId="997"/>
        </pc:sldMkLst>
      </pc:sldChg>
      <pc:sldChg chg="del">
        <pc:chgData name="Yu, Haiwang" userId="e909e5e1-c603-48ba-8102-08e617912582" providerId="ADAL" clId="{43F292B9-E9EC-3F49-BD31-2F708E56C4DC}" dt="2023-06-06T02:33:28.728" v="9" actId="2696"/>
        <pc:sldMkLst>
          <pc:docMk/>
          <pc:sldMk cId="1618036672" sldId="1001"/>
        </pc:sldMkLst>
      </pc:sldChg>
      <pc:sldChg chg="del">
        <pc:chgData name="Yu, Haiwang" userId="e909e5e1-c603-48ba-8102-08e617912582" providerId="ADAL" clId="{43F292B9-E9EC-3F49-BD31-2F708E56C4DC}" dt="2023-06-06T02:33:28.725" v="5" actId="2696"/>
        <pc:sldMkLst>
          <pc:docMk/>
          <pc:sldMk cId="993923043" sldId="1002"/>
        </pc:sldMkLst>
      </pc:sldChg>
      <pc:sldChg chg="del">
        <pc:chgData name="Yu, Haiwang" userId="e909e5e1-c603-48ba-8102-08e617912582" providerId="ADAL" clId="{43F292B9-E9EC-3F49-BD31-2F708E56C4DC}" dt="2023-06-06T02:33:28.723" v="3" actId="2696"/>
        <pc:sldMkLst>
          <pc:docMk/>
          <pc:sldMk cId="506153176" sldId="1003"/>
        </pc:sldMkLst>
      </pc:sldChg>
      <pc:sldChg chg="addSp delSp modSp add mod">
        <pc:chgData name="Yu, Haiwang" userId="e909e5e1-c603-48ba-8102-08e617912582" providerId="ADAL" clId="{43F292B9-E9EC-3F49-BD31-2F708E56C4DC}" dt="2023-06-15T03:35:35.673" v="2651" actId="14100"/>
        <pc:sldMkLst>
          <pc:docMk/>
          <pc:sldMk cId="2447433472" sldId="1005"/>
        </pc:sldMkLst>
        <pc:spChg chg="mod">
          <ac:chgData name="Yu, Haiwang" userId="e909e5e1-c603-48ba-8102-08e617912582" providerId="ADAL" clId="{43F292B9-E9EC-3F49-BD31-2F708E56C4DC}" dt="2023-06-15T03:35:17.252" v="2647" actId="1076"/>
          <ac:spMkLst>
            <pc:docMk/>
            <pc:sldMk cId="2447433472" sldId="1005"/>
            <ac:spMk id="4" creationId="{8406EE9C-F0BE-E1E6-E926-1F7E472C5794}"/>
          </ac:spMkLst>
        </pc:spChg>
        <pc:spChg chg="add mod">
          <ac:chgData name="Yu, Haiwang" userId="e909e5e1-c603-48ba-8102-08e617912582" providerId="ADAL" clId="{43F292B9-E9EC-3F49-BD31-2F708E56C4DC}" dt="2023-06-15T03:35:35.673" v="2651" actId="14100"/>
          <ac:spMkLst>
            <pc:docMk/>
            <pc:sldMk cId="2447433472" sldId="1005"/>
            <ac:spMk id="14" creationId="{604DF2CC-114C-10AC-E1A7-FFED773A30D6}"/>
          </ac:spMkLst>
        </pc:spChg>
        <pc:spChg chg="add mod">
          <ac:chgData name="Yu, Haiwang" userId="e909e5e1-c603-48ba-8102-08e617912582" providerId="ADAL" clId="{43F292B9-E9EC-3F49-BD31-2F708E56C4DC}" dt="2023-06-12T16:37:47.455" v="1195" actId="14100"/>
          <ac:spMkLst>
            <pc:docMk/>
            <pc:sldMk cId="2447433472" sldId="1005"/>
            <ac:spMk id="17" creationId="{D28454B6-9F40-7E5A-70D9-F977E1A18ED4}"/>
          </ac:spMkLst>
        </pc:spChg>
        <pc:spChg chg="add del mod">
          <ac:chgData name="Yu, Haiwang" userId="e909e5e1-c603-48ba-8102-08e617912582" providerId="ADAL" clId="{43F292B9-E9EC-3F49-BD31-2F708E56C4DC}" dt="2023-06-15T03:35:22.974" v="2649" actId="478"/>
          <ac:spMkLst>
            <pc:docMk/>
            <pc:sldMk cId="2447433472" sldId="1005"/>
            <ac:spMk id="18" creationId="{4D53DA6A-F233-7B9F-BADE-F437A834E140}"/>
          </ac:spMkLst>
        </pc:spChg>
        <pc:spChg chg="add mod">
          <ac:chgData name="Yu, Haiwang" userId="e909e5e1-c603-48ba-8102-08e617912582" providerId="ADAL" clId="{43F292B9-E9EC-3F49-BD31-2F708E56C4DC}" dt="2023-06-12T16:39:05.267" v="1208" actId="14100"/>
          <ac:spMkLst>
            <pc:docMk/>
            <pc:sldMk cId="2447433472" sldId="1005"/>
            <ac:spMk id="20" creationId="{70852270-22E6-6509-5139-4465E37CE011}"/>
          </ac:spMkLst>
        </pc:spChg>
        <pc:cxnChg chg="mod">
          <ac:chgData name="Yu, Haiwang" userId="e909e5e1-c603-48ba-8102-08e617912582" providerId="ADAL" clId="{43F292B9-E9EC-3F49-BD31-2F708E56C4DC}" dt="2023-06-15T03:35:27.722" v="2650" actId="14100"/>
          <ac:cxnSpMkLst>
            <pc:docMk/>
            <pc:sldMk cId="2447433472" sldId="1005"/>
            <ac:cxnSpMk id="16" creationId="{C0BA4881-695D-72F0-6D62-DD46459D44FE}"/>
          </ac:cxnSpMkLst>
        </pc:cxnChg>
        <pc:cxnChg chg="mod">
          <ac:chgData name="Yu, Haiwang" userId="e909e5e1-c603-48ba-8102-08e617912582" providerId="ADAL" clId="{43F292B9-E9EC-3F49-BD31-2F708E56C4DC}" dt="2023-06-15T03:35:17.252" v="2647" actId="1076"/>
          <ac:cxnSpMkLst>
            <pc:docMk/>
            <pc:sldMk cId="2447433472" sldId="1005"/>
            <ac:cxnSpMk id="35" creationId="{CF402A34-5A00-6BD2-D324-8D58A8A914D2}"/>
          </ac:cxnSpMkLst>
        </pc:cxnChg>
      </pc:sldChg>
      <pc:sldChg chg="add">
        <pc:chgData name="Yu, Haiwang" userId="e909e5e1-c603-48ba-8102-08e617912582" providerId="ADAL" clId="{43F292B9-E9EC-3F49-BD31-2F708E56C4DC}" dt="2023-06-12T16:31:09.621" v="1183"/>
        <pc:sldMkLst>
          <pc:docMk/>
          <pc:sldMk cId="3088028271" sldId="1007"/>
        </pc:sldMkLst>
      </pc:sldChg>
      <pc:sldChg chg="del">
        <pc:chgData name="Yu, Haiwang" userId="e909e5e1-c603-48ba-8102-08e617912582" providerId="ADAL" clId="{43F292B9-E9EC-3F49-BD31-2F708E56C4DC}" dt="2023-06-06T02:33:28.724" v="4" actId="2696"/>
        <pc:sldMkLst>
          <pc:docMk/>
          <pc:sldMk cId="277757301" sldId="1010"/>
        </pc:sldMkLst>
      </pc:sldChg>
      <pc:sldChg chg="del">
        <pc:chgData name="Yu, Haiwang" userId="e909e5e1-c603-48ba-8102-08e617912582" providerId="ADAL" clId="{43F292B9-E9EC-3F49-BD31-2F708E56C4DC}" dt="2023-06-06T02:33:28.729" v="10" actId="2696"/>
        <pc:sldMkLst>
          <pc:docMk/>
          <pc:sldMk cId="273401503" sldId="1011"/>
        </pc:sldMkLst>
      </pc:sldChg>
      <pc:sldChg chg="del">
        <pc:chgData name="Yu, Haiwang" userId="e909e5e1-c603-48ba-8102-08e617912582" providerId="ADAL" clId="{43F292B9-E9EC-3F49-BD31-2F708E56C4DC}" dt="2023-06-06T02:33:28.727" v="7" actId="2696"/>
        <pc:sldMkLst>
          <pc:docMk/>
          <pc:sldMk cId="3127861877" sldId="1012"/>
        </pc:sldMkLst>
      </pc:sldChg>
      <pc:sldChg chg="del">
        <pc:chgData name="Yu, Haiwang" userId="e909e5e1-c603-48ba-8102-08e617912582" providerId="ADAL" clId="{43F292B9-E9EC-3F49-BD31-2F708E56C4DC}" dt="2023-06-06T02:33:28.730" v="12" actId="2696"/>
        <pc:sldMkLst>
          <pc:docMk/>
          <pc:sldMk cId="1749467776" sldId="1014"/>
        </pc:sldMkLst>
      </pc:sldChg>
      <pc:sldChg chg="del">
        <pc:chgData name="Yu, Haiwang" userId="e909e5e1-c603-48ba-8102-08e617912582" providerId="ADAL" clId="{43F292B9-E9EC-3F49-BD31-2F708E56C4DC}" dt="2023-06-06T02:33:28.722" v="1" actId="2696"/>
        <pc:sldMkLst>
          <pc:docMk/>
          <pc:sldMk cId="4097470585" sldId="1015"/>
        </pc:sldMkLst>
      </pc:sldChg>
      <pc:sldChg chg="del">
        <pc:chgData name="Yu, Haiwang" userId="e909e5e1-c603-48ba-8102-08e617912582" providerId="ADAL" clId="{43F292B9-E9EC-3F49-BD31-2F708E56C4DC}" dt="2023-06-06T02:33:28.726" v="6" actId="2696"/>
        <pc:sldMkLst>
          <pc:docMk/>
          <pc:sldMk cId="1094542171" sldId="1016"/>
        </pc:sldMkLst>
      </pc:sldChg>
      <pc:sldChg chg="del">
        <pc:chgData name="Yu, Haiwang" userId="e909e5e1-c603-48ba-8102-08e617912582" providerId="ADAL" clId="{43F292B9-E9EC-3F49-BD31-2F708E56C4DC}" dt="2023-06-06T02:33:28.727" v="8" actId="2696"/>
        <pc:sldMkLst>
          <pc:docMk/>
          <pc:sldMk cId="2998016534" sldId="1017"/>
        </pc:sldMkLst>
      </pc:sldChg>
      <pc:sldChg chg="del">
        <pc:chgData name="Yu, Haiwang" userId="e909e5e1-c603-48ba-8102-08e617912582" providerId="ADAL" clId="{43F292B9-E9EC-3F49-BD31-2F708E56C4DC}" dt="2023-06-06T02:33:31.177" v="14" actId="2696"/>
        <pc:sldMkLst>
          <pc:docMk/>
          <pc:sldMk cId="1689475567" sldId="1018"/>
        </pc:sldMkLst>
      </pc:sldChg>
      <pc:sldChg chg="addSp modSp new mod">
        <pc:chgData name="Yu, Haiwang" userId="e909e5e1-c603-48ba-8102-08e617912582" providerId="ADAL" clId="{43F292B9-E9EC-3F49-BD31-2F708E56C4DC}" dt="2023-06-06T02:35:44.242" v="41" actId="20577"/>
        <pc:sldMkLst>
          <pc:docMk/>
          <pc:sldMk cId="3563177667" sldId="1019"/>
        </pc:sldMkLst>
        <pc:spChg chg="add mod">
          <ac:chgData name="Yu, Haiwang" userId="e909e5e1-c603-48ba-8102-08e617912582" providerId="ADAL" clId="{43F292B9-E9EC-3F49-BD31-2F708E56C4DC}" dt="2023-06-06T02:35:44.242" v="41" actId="20577"/>
          <ac:spMkLst>
            <pc:docMk/>
            <pc:sldMk cId="3563177667" sldId="1019"/>
            <ac:spMk id="6" creationId="{1D9E2BA6-11AB-6E22-65E6-295A8AA162F8}"/>
          </ac:spMkLst>
        </pc:spChg>
        <pc:picChg chg="add mod">
          <ac:chgData name="Yu, Haiwang" userId="e909e5e1-c603-48ba-8102-08e617912582" providerId="ADAL" clId="{43F292B9-E9EC-3F49-BD31-2F708E56C4DC}" dt="2023-06-06T02:35:35.014" v="20" actId="1076"/>
          <ac:picMkLst>
            <pc:docMk/>
            <pc:sldMk cId="3563177667" sldId="1019"/>
            <ac:picMk id="5" creationId="{63B46A31-A788-CBB4-94BE-DF4717DA6C5A}"/>
          </ac:picMkLst>
        </pc:picChg>
      </pc:sldChg>
      <pc:sldChg chg="addSp modSp new mod">
        <pc:chgData name="Yu, Haiwang" userId="e909e5e1-c603-48ba-8102-08e617912582" providerId="ADAL" clId="{43F292B9-E9EC-3F49-BD31-2F708E56C4DC}" dt="2023-06-06T02:37:05.362" v="45" actId="207"/>
        <pc:sldMkLst>
          <pc:docMk/>
          <pc:sldMk cId="1858106209" sldId="1020"/>
        </pc:sldMkLst>
        <pc:spChg chg="add mod">
          <ac:chgData name="Yu, Haiwang" userId="e909e5e1-c603-48ba-8102-08e617912582" providerId="ADAL" clId="{43F292B9-E9EC-3F49-BD31-2F708E56C4DC}" dt="2023-06-06T02:37:05.362" v="45" actId="207"/>
          <ac:spMkLst>
            <pc:docMk/>
            <pc:sldMk cId="1858106209" sldId="1020"/>
            <ac:spMk id="6" creationId="{17ED0D6F-2944-BEDA-20E5-1807AB15C7D2}"/>
          </ac:spMkLst>
        </pc:spChg>
        <pc:picChg chg="add mod">
          <ac:chgData name="Yu, Haiwang" userId="e909e5e1-c603-48ba-8102-08e617912582" providerId="ADAL" clId="{43F292B9-E9EC-3F49-BD31-2F708E56C4DC}" dt="2023-06-06T02:36:55.319" v="43"/>
          <ac:picMkLst>
            <pc:docMk/>
            <pc:sldMk cId="1858106209" sldId="1020"/>
            <ac:picMk id="5" creationId="{93255186-E688-0F7D-BE5F-4E6AC1DE2529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07T20:24:45.366" v="715" actId="207"/>
        <pc:sldMkLst>
          <pc:docMk/>
          <pc:sldMk cId="1273606394" sldId="1021"/>
        </pc:sldMkLst>
        <pc:spChg chg="mod">
          <ac:chgData name="Yu, Haiwang" userId="e909e5e1-c603-48ba-8102-08e617912582" providerId="ADAL" clId="{43F292B9-E9EC-3F49-BD31-2F708E56C4DC}" dt="2023-06-07T20:24:39.098" v="714" actId="20577"/>
          <ac:spMkLst>
            <pc:docMk/>
            <pc:sldMk cId="1273606394" sldId="1021"/>
            <ac:spMk id="2" creationId="{05F0EE9F-286F-564F-C1C1-A83B485CC7D7}"/>
          </ac:spMkLst>
        </pc:spChg>
        <pc:spChg chg="add mod">
          <ac:chgData name="Yu, Haiwang" userId="e909e5e1-c603-48ba-8102-08e617912582" providerId="ADAL" clId="{43F292B9-E9EC-3F49-BD31-2F708E56C4DC}" dt="2023-06-07T20:24:45.366" v="715" actId="207"/>
          <ac:spMkLst>
            <pc:docMk/>
            <pc:sldMk cId="1273606394" sldId="1021"/>
            <ac:spMk id="4" creationId="{6ADED05D-2E0C-B7D5-3896-38C30655B90E}"/>
          </ac:spMkLst>
        </pc:spChg>
        <pc:spChg chg="add del mod">
          <ac:chgData name="Yu, Haiwang" userId="e909e5e1-c603-48ba-8102-08e617912582" providerId="ADAL" clId="{43F292B9-E9EC-3F49-BD31-2F708E56C4DC}" dt="2023-06-07T14:28:35.143" v="301" actId="478"/>
          <ac:spMkLst>
            <pc:docMk/>
            <pc:sldMk cId="1273606394" sldId="1021"/>
            <ac:spMk id="5" creationId="{ACD0B3F0-A4C4-C22D-3A1A-BAAC389752B2}"/>
          </ac:spMkLst>
        </pc:spChg>
      </pc:sldChg>
      <pc:sldChg chg="addSp modSp new mod">
        <pc:chgData name="Yu, Haiwang" userId="e909e5e1-c603-48ba-8102-08e617912582" providerId="ADAL" clId="{43F292B9-E9EC-3F49-BD31-2F708E56C4DC}" dt="2023-06-06T20:26:30.125" v="210" actId="1076"/>
        <pc:sldMkLst>
          <pc:docMk/>
          <pc:sldMk cId="2209703142" sldId="1022"/>
        </pc:sldMkLst>
        <pc:spChg chg="add mod">
          <ac:chgData name="Yu, Haiwang" userId="e909e5e1-c603-48ba-8102-08e617912582" providerId="ADAL" clId="{43F292B9-E9EC-3F49-BD31-2F708E56C4DC}" dt="2023-06-06T20:16:23.161" v="197" actId="1076"/>
          <ac:spMkLst>
            <pc:docMk/>
            <pc:sldMk cId="2209703142" sldId="1022"/>
            <ac:spMk id="6" creationId="{797C82E9-0F5F-45CF-1FAE-CACEC81570E5}"/>
          </ac:spMkLst>
        </pc:spChg>
        <pc:spChg chg="add mod">
          <ac:chgData name="Yu, Haiwang" userId="e909e5e1-c603-48ba-8102-08e617912582" providerId="ADAL" clId="{43F292B9-E9EC-3F49-BD31-2F708E56C4DC}" dt="2023-06-06T20:26:07.993" v="209" actId="20577"/>
          <ac:spMkLst>
            <pc:docMk/>
            <pc:sldMk cId="2209703142" sldId="1022"/>
            <ac:spMk id="9" creationId="{8C478049-A7B1-5182-4EF7-D14978E35FFE}"/>
          </ac:spMkLst>
        </pc:spChg>
        <pc:picChg chg="add mod">
          <ac:chgData name="Yu, Haiwang" userId="e909e5e1-c603-48ba-8102-08e617912582" providerId="ADAL" clId="{43F292B9-E9EC-3F49-BD31-2F708E56C4DC}" dt="2023-06-06T20:26:00.325" v="203" actId="14100"/>
          <ac:picMkLst>
            <pc:docMk/>
            <pc:sldMk cId="2209703142" sldId="1022"/>
            <ac:picMk id="5" creationId="{3C7E0472-E808-0589-7E4A-452C449F558D}"/>
          </ac:picMkLst>
        </pc:picChg>
        <pc:picChg chg="add mod">
          <ac:chgData name="Yu, Haiwang" userId="e909e5e1-c603-48ba-8102-08e617912582" providerId="ADAL" clId="{43F292B9-E9EC-3F49-BD31-2F708E56C4DC}" dt="2023-06-06T20:26:30.125" v="210" actId="1076"/>
          <ac:picMkLst>
            <pc:docMk/>
            <pc:sldMk cId="2209703142" sldId="1022"/>
            <ac:picMk id="8" creationId="{9901EE41-A31F-1206-3484-22E28E288C6D}"/>
          </ac:picMkLst>
        </pc:picChg>
      </pc:sldChg>
      <pc:sldChg chg="addSp delSp modSp new mod ord">
        <pc:chgData name="Yu, Haiwang" userId="e909e5e1-c603-48ba-8102-08e617912582" providerId="ADAL" clId="{43F292B9-E9EC-3F49-BD31-2F708E56C4DC}" dt="2023-06-12T16:46:27.089" v="1209" actId="20578"/>
        <pc:sldMkLst>
          <pc:docMk/>
          <pc:sldMk cId="1800095364" sldId="1023"/>
        </pc:sldMkLst>
        <pc:spChg chg="del">
          <ac:chgData name="Yu, Haiwang" userId="e909e5e1-c603-48ba-8102-08e617912582" providerId="ADAL" clId="{43F292B9-E9EC-3F49-BD31-2F708E56C4DC}" dt="2023-06-08T13:49:25.697" v="916" actId="478"/>
          <ac:spMkLst>
            <pc:docMk/>
            <pc:sldMk cId="1800095364" sldId="1023"/>
            <ac:spMk id="2" creationId="{9921AD55-9716-A0E2-743F-3CE45BECD759}"/>
          </ac:spMkLst>
        </pc:spChg>
        <pc:spChg chg="add mod">
          <ac:chgData name="Yu, Haiwang" userId="e909e5e1-c603-48ba-8102-08e617912582" providerId="ADAL" clId="{43F292B9-E9EC-3F49-BD31-2F708E56C4DC}" dt="2023-06-08T14:07:12.349" v="1086" actId="21"/>
          <ac:spMkLst>
            <pc:docMk/>
            <pc:sldMk cId="1800095364" sldId="1023"/>
            <ac:spMk id="4" creationId="{981ABC15-7B2E-80EA-27DB-2D9ABDBCD488}"/>
          </ac:spMkLst>
        </pc:spChg>
        <pc:picChg chg="add del mod">
          <ac:chgData name="Yu, Haiwang" userId="e909e5e1-c603-48ba-8102-08e617912582" providerId="ADAL" clId="{43F292B9-E9EC-3F49-BD31-2F708E56C4DC}" dt="2023-06-07T19:37:33.456" v="641" actId="21"/>
          <ac:picMkLst>
            <pc:docMk/>
            <pc:sldMk cId="1800095364" sldId="1023"/>
            <ac:picMk id="6" creationId="{AA51209C-2C8E-D656-D461-F7DC6EABD5FB}"/>
          </ac:picMkLst>
        </pc:picChg>
        <pc:picChg chg="add del mod">
          <ac:chgData name="Yu, Haiwang" userId="e909e5e1-c603-48ba-8102-08e617912582" providerId="ADAL" clId="{43F292B9-E9EC-3F49-BD31-2F708E56C4DC}" dt="2023-06-07T20:32:37.313" v="720" actId="21"/>
          <ac:picMkLst>
            <pc:docMk/>
            <pc:sldMk cId="1800095364" sldId="1023"/>
            <ac:picMk id="8" creationId="{7B6D89F7-55E5-17F3-8311-F417D20E408D}"/>
          </ac:picMkLst>
        </pc:picChg>
      </pc:sldChg>
      <pc:sldChg chg="addSp modSp new mod">
        <pc:chgData name="Yu, Haiwang" userId="e909e5e1-c603-48ba-8102-08e617912582" providerId="ADAL" clId="{43F292B9-E9EC-3F49-BD31-2F708E56C4DC}" dt="2023-06-07T19:38:08.702" v="662" actId="1076"/>
        <pc:sldMkLst>
          <pc:docMk/>
          <pc:sldMk cId="791190255" sldId="1024"/>
        </pc:sldMkLst>
        <pc:spChg chg="mod">
          <ac:chgData name="Yu, Haiwang" userId="e909e5e1-c603-48ba-8102-08e617912582" providerId="ADAL" clId="{43F292B9-E9EC-3F49-BD31-2F708E56C4DC}" dt="2023-06-07T19:37:40.055" v="654" actId="20577"/>
          <ac:spMkLst>
            <pc:docMk/>
            <pc:sldMk cId="791190255" sldId="1024"/>
            <ac:spMk id="2" creationId="{D715C1A3-7A5D-6ADF-3189-00BF23A671BD}"/>
          </ac:spMkLst>
        </pc:spChg>
        <pc:picChg chg="add mod">
          <ac:chgData name="Yu, Haiwang" userId="e909e5e1-c603-48ba-8102-08e617912582" providerId="ADAL" clId="{43F292B9-E9EC-3F49-BD31-2F708E56C4DC}" dt="2023-06-07T19:37:43.193" v="656" actId="1076"/>
          <ac:picMkLst>
            <pc:docMk/>
            <pc:sldMk cId="791190255" sldId="1024"/>
            <ac:picMk id="4" creationId="{38E11FD3-6302-0903-7F86-A4E3C1A5C646}"/>
          </ac:picMkLst>
        </pc:picChg>
        <pc:picChg chg="add mod">
          <ac:chgData name="Yu, Haiwang" userId="e909e5e1-c603-48ba-8102-08e617912582" providerId="ADAL" clId="{43F292B9-E9EC-3F49-BD31-2F708E56C4DC}" dt="2023-06-07T19:38:08.702" v="662" actId="1076"/>
          <ac:picMkLst>
            <pc:docMk/>
            <pc:sldMk cId="791190255" sldId="1024"/>
            <ac:picMk id="6" creationId="{6566C4FB-B068-7611-5BE5-74CAE8058A6E}"/>
          </ac:picMkLst>
        </pc:picChg>
      </pc:sldChg>
      <pc:sldChg chg="addSp modSp new mod">
        <pc:chgData name="Yu, Haiwang" userId="e909e5e1-c603-48ba-8102-08e617912582" providerId="ADAL" clId="{43F292B9-E9EC-3F49-BD31-2F708E56C4DC}" dt="2023-06-07T20:32:55.821" v="756" actId="20577"/>
        <pc:sldMkLst>
          <pc:docMk/>
          <pc:sldMk cId="780992132" sldId="1025"/>
        </pc:sldMkLst>
        <pc:spChg chg="add mod">
          <ac:chgData name="Yu, Haiwang" userId="e909e5e1-c603-48ba-8102-08e617912582" providerId="ADAL" clId="{43F292B9-E9EC-3F49-BD31-2F708E56C4DC}" dt="2023-06-07T20:32:55.821" v="756" actId="20577"/>
          <ac:spMkLst>
            <pc:docMk/>
            <pc:sldMk cId="780992132" sldId="1025"/>
            <ac:spMk id="5" creationId="{F27B97AB-744B-C34D-3A91-181EB9F48E50}"/>
          </ac:spMkLst>
        </pc:spChg>
        <pc:picChg chg="add mod">
          <ac:chgData name="Yu, Haiwang" userId="e909e5e1-c603-48ba-8102-08e617912582" providerId="ADAL" clId="{43F292B9-E9EC-3F49-BD31-2F708E56C4DC}" dt="2023-06-07T20:32:44.072" v="725" actId="1076"/>
          <ac:picMkLst>
            <pc:docMk/>
            <pc:sldMk cId="780992132" sldId="1025"/>
            <ac:picMk id="4" creationId="{72B7D8B2-A87D-13AB-7226-9A87BC2AAD54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3T15:12:25.829" v="1213" actId="21"/>
        <pc:sldMkLst>
          <pc:docMk/>
          <pc:sldMk cId="2473575436" sldId="1026"/>
        </pc:sldMkLst>
        <pc:spChg chg="add mod">
          <ac:chgData name="Yu, Haiwang" userId="e909e5e1-c603-48ba-8102-08e617912582" providerId="ADAL" clId="{43F292B9-E9EC-3F49-BD31-2F708E56C4DC}" dt="2023-06-08T14:11:44.426" v="1150" actId="20577"/>
          <ac:spMkLst>
            <pc:docMk/>
            <pc:sldMk cId="2473575436" sldId="1026"/>
            <ac:spMk id="4" creationId="{8CC62196-4E5E-6E0E-9F48-FABFEF948C99}"/>
          </ac:spMkLst>
        </pc:spChg>
        <pc:picChg chg="add del mod">
          <ac:chgData name="Yu, Haiwang" userId="e909e5e1-c603-48ba-8102-08e617912582" providerId="ADAL" clId="{43F292B9-E9EC-3F49-BD31-2F708E56C4DC}" dt="2023-06-13T15:12:25.829" v="1213" actId="21"/>
          <ac:picMkLst>
            <pc:docMk/>
            <pc:sldMk cId="2473575436" sldId="1026"/>
            <ac:picMk id="6" creationId="{6C4F7F40-31A1-650A-531A-769C53A32DA9}"/>
          </ac:picMkLst>
        </pc:picChg>
      </pc:sldChg>
      <pc:sldChg chg="addSp modSp new mod">
        <pc:chgData name="Yu, Haiwang" userId="e909e5e1-c603-48ba-8102-08e617912582" providerId="ADAL" clId="{43F292B9-E9EC-3F49-BD31-2F708E56C4DC}" dt="2023-06-08T14:20:07.106" v="1182" actId="20577"/>
        <pc:sldMkLst>
          <pc:docMk/>
          <pc:sldMk cId="943491598" sldId="1027"/>
        </pc:sldMkLst>
        <pc:spChg chg="mod">
          <ac:chgData name="Yu, Haiwang" userId="e909e5e1-c603-48ba-8102-08e617912582" providerId="ADAL" clId="{43F292B9-E9EC-3F49-BD31-2F708E56C4DC}" dt="2023-06-08T14:20:07.106" v="1182" actId="20577"/>
          <ac:spMkLst>
            <pc:docMk/>
            <pc:sldMk cId="943491598" sldId="1027"/>
            <ac:spMk id="2" creationId="{EB328E58-8562-0450-92A0-A3F8FFB4CAD9}"/>
          </ac:spMkLst>
        </pc:spChg>
        <pc:spChg chg="add mod">
          <ac:chgData name="Yu, Haiwang" userId="e909e5e1-c603-48ba-8102-08e617912582" providerId="ADAL" clId="{43F292B9-E9EC-3F49-BD31-2F708E56C4DC}" dt="2023-06-08T14:20:00.455" v="1156" actId="1076"/>
          <ac:spMkLst>
            <pc:docMk/>
            <pc:sldMk cId="943491598" sldId="1027"/>
            <ac:spMk id="4" creationId="{954E1080-621B-A3A7-1CE7-80DFC0CF3B87}"/>
          </ac:spMkLst>
        </pc:spChg>
      </pc:sldChg>
      <pc:sldChg chg="addSp modSp new mod">
        <pc:chgData name="Yu, Haiwang" userId="e909e5e1-c603-48ba-8102-08e617912582" providerId="ADAL" clId="{43F292B9-E9EC-3F49-BD31-2F708E56C4DC}" dt="2023-06-13T15:14:30.557" v="1275" actId="1076"/>
        <pc:sldMkLst>
          <pc:docMk/>
          <pc:sldMk cId="1753478207" sldId="1028"/>
        </pc:sldMkLst>
        <pc:spChg chg="mod">
          <ac:chgData name="Yu, Haiwang" userId="e909e5e1-c603-48ba-8102-08e617912582" providerId="ADAL" clId="{43F292B9-E9EC-3F49-BD31-2F708E56C4DC}" dt="2023-06-13T15:12:39.236" v="1224" actId="20577"/>
          <ac:spMkLst>
            <pc:docMk/>
            <pc:sldMk cId="1753478207" sldId="1028"/>
            <ac:spMk id="2" creationId="{A5E2A839-5CC2-6C2E-C3FC-B48B9D35C11C}"/>
          </ac:spMkLst>
        </pc:spChg>
        <pc:spChg chg="add mod">
          <ac:chgData name="Yu, Haiwang" userId="e909e5e1-c603-48ba-8102-08e617912582" providerId="ADAL" clId="{43F292B9-E9EC-3F49-BD31-2F708E56C4DC}" dt="2023-06-13T15:13:50.138" v="1268" actId="20577"/>
          <ac:spMkLst>
            <pc:docMk/>
            <pc:sldMk cId="1753478207" sldId="1028"/>
            <ac:spMk id="5" creationId="{F3342576-9047-7693-4DB0-51227AE247B5}"/>
          </ac:spMkLst>
        </pc:spChg>
        <pc:picChg chg="add mod">
          <ac:chgData name="Yu, Haiwang" userId="e909e5e1-c603-48ba-8102-08e617912582" providerId="ADAL" clId="{43F292B9-E9EC-3F49-BD31-2F708E56C4DC}" dt="2023-06-13T15:14:03.060" v="1271" actId="1076"/>
          <ac:picMkLst>
            <pc:docMk/>
            <pc:sldMk cId="1753478207" sldId="1028"/>
            <ac:picMk id="4" creationId="{F69C2FD0-6941-6E53-D9D6-FD19287FBAE4}"/>
          </ac:picMkLst>
        </pc:picChg>
        <pc:picChg chg="add mod">
          <ac:chgData name="Yu, Haiwang" userId="e909e5e1-c603-48ba-8102-08e617912582" providerId="ADAL" clId="{43F292B9-E9EC-3F49-BD31-2F708E56C4DC}" dt="2023-06-13T15:14:30.557" v="1275" actId="1076"/>
          <ac:picMkLst>
            <pc:docMk/>
            <pc:sldMk cId="1753478207" sldId="1028"/>
            <ac:picMk id="7" creationId="{C9D8FD5A-AE15-ED0B-18D8-021C37270DBA}"/>
          </ac:picMkLst>
        </pc:picChg>
      </pc:sldChg>
      <pc:sldChg chg="addSp modSp new mod">
        <pc:chgData name="Yu, Haiwang" userId="e909e5e1-c603-48ba-8102-08e617912582" providerId="ADAL" clId="{43F292B9-E9EC-3F49-BD31-2F708E56C4DC}" dt="2023-06-13T16:06:41.605" v="1318" actId="14100"/>
        <pc:sldMkLst>
          <pc:docMk/>
          <pc:sldMk cId="2294198746" sldId="1029"/>
        </pc:sldMkLst>
        <pc:spChg chg="mod">
          <ac:chgData name="Yu, Haiwang" userId="e909e5e1-c603-48ba-8102-08e617912582" providerId="ADAL" clId="{43F292B9-E9EC-3F49-BD31-2F708E56C4DC}" dt="2023-06-13T16:06:32.459" v="1315" actId="20577"/>
          <ac:spMkLst>
            <pc:docMk/>
            <pc:sldMk cId="2294198746" sldId="1029"/>
            <ac:spMk id="2" creationId="{8909E0F8-A05C-E883-A6E9-92A223D24A87}"/>
          </ac:spMkLst>
        </pc:spChg>
        <pc:picChg chg="add mod">
          <ac:chgData name="Yu, Haiwang" userId="e909e5e1-c603-48ba-8102-08e617912582" providerId="ADAL" clId="{43F292B9-E9EC-3F49-BD31-2F708E56C4DC}" dt="2023-06-13T16:06:35.759" v="1316" actId="1076"/>
          <ac:picMkLst>
            <pc:docMk/>
            <pc:sldMk cId="2294198746" sldId="1029"/>
            <ac:picMk id="5" creationId="{1F0C691D-2AD6-C830-BB93-FAC1F7B93AAD}"/>
          </ac:picMkLst>
        </pc:picChg>
        <pc:picChg chg="add mod">
          <ac:chgData name="Yu, Haiwang" userId="e909e5e1-c603-48ba-8102-08e617912582" providerId="ADAL" clId="{43F292B9-E9EC-3F49-BD31-2F708E56C4DC}" dt="2023-06-13T16:06:41.605" v="1318" actId="14100"/>
          <ac:picMkLst>
            <pc:docMk/>
            <pc:sldMk cId="2294198746" sldId="1029"/>
            <ac:picMk id="7" creationId="{095E0240-C142-9667-3A56-AE59775D5DE5}"/>
          </ac:picMkLst>
        </pc:picChg>
      </pc:sldChg>
      <pc:sldChg chg="addSp modSp new mod">
        <pc:chgData name="Yu, Haiwang" userId="e909e5e1-c603-48ba-8102-08e617912582" providerId="ADAL" clId="{43F292B9-E9EC-3F49-BD31-2F708E56C4DC}" dt="2023-06-13T17:27:44.063" v="1389" actId="1076"/>
        <pc:sldMkLst>
          <pc:docMk/>
          <pc:sldMk cId="888151536" sldId="1030"/>
        </pc:sldMkLst>
        <pc:spChg chg="mod">
          <ac:chgData name="Yu, Haiwang" userId="e909e5e1-c603-48ba-8102-08e617912582" providerId="ADAL" clId="{43F292B9-E9EC-3F49-BD31-2F708E56C4DC}" dt="2023-06-13T16:06:48.130" v="1322" actId="20577"/>
          <ac:spMkLst>
            <pc:docMk/>
            <pc:sldMk cId="888151536" sldId="1030"/>
            <ac:spMk id="2" creationId="{E592E892-4D16-23D5-1712-AB6C7A824557}"/>
          </ac:spMkLst>
        </pc:spChg>
        <pc:spChg chg="add mod">
          <ac:chgData name="Yu, Haiwang" userId="e909e5e1-c603-48ba-8102-08e617912582" providerId="ADAL" clId="{43F292B9-E9EC-3F49-BD31-2F708E56C4DC}" dt="2023-06-13T17:27:21.359" v="1348" actId="1076"/>
          <ac:spMkLst>
            <pc:docMk/>
            <pc:sldMk cId="888151536" sldId="1030"/>
            <ac:spMk id="10" creationId="{147B21C9-72D2-34ED-7870-F18062986ECF}"/>
          </ac:spMkLst>
        </pc:spChg>
        <pc:spChg chg="add mod">
          <ac:chgData name="Yu, Haiwang" userId="e909e5e1-c603-48ba-8102-08e617912582" providerId="ADAL" clId="{43F292B9-E9EC-3F49-BD31-2F708E56C4DC}" dt="2023-06-13T17:27:36.937" v="1386" actId="1076"/>
          <ac:spMkLst>
            <pc:docMk/>
            <pc:sldMk cId="888151536" sldId="1030"/>
            <ac:spMk id="11" creationId="{73012419-F3CA-6183-57FF-A4B76DCA90A5}"/>
          </ac:spMkLst>
        </pc:spChg>
        <pc:picChg chg="add mod">
          <ac:chgData name="Yu, Haiwang" userId="e909e5e1-c603-48ba-8102-08e617912582" providerId="ADAL" clId="{43F292B9-E9EC-3F49-BD31-2F708E56C4DC}" dt="2023-06-13T17:16:48.602" v="1326" actId="1076"/>
          <ac:picMkLst>
            <pc:docMk/>
            <pc:sldMk cId="888151536" sldId="1030"/>
            <ac:picMk id="5" creationId="{724B123C-3526-D88A-668A-F5AE7748D5C6}"/>
          </ac:picMkLst>
        </pc:picChg>
        <pc:picChg chg="add mod">
          <ac:chgData name="Yu, Haiwang" userId="e909e5e1-c603-48ba-8102-08e617912582" providerId="ADAL" clId="{43F292B9-E9EC-3F49-BD31-2F708E56C4DC}" dt="2023-06-13T17:27:44.063" v="1389" actId="1076"/>
          <ac:picMkLst>
            <pc:docMk/>
            <pc:sldMk cId="888151536" sldId="1030"/>
            <ac:picMk id="7" creationId="{9DF73BEA-5419-1ECB-AA0E-7A579158F42C}"/>
          </ac:picMkLst>
        </pc:picChg>
        <pc:picChg chg="add mod">
          <ac:chgData name="Yu, Haiwang" userId="e909e5e1-c603-48ba-8102-08e617912582" providerId="ADAL" clId="{43F292B9-E9EC-3F49-BD31-2F708E56C4DC}" dt="2023-06-13T17:27:42.271" v="1388" actId="14100"/>
          <ac:picMkLst>
            <pc:docMk/>
            <pc:sldMk cId="888151536" sldId="1030"/>
            <ac:picMk id="9" creationId="{9C4FABD2-8F9B-843D-B30D-E6C81E600341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3T18:56:24.823" v="1579" actId="20577"/>
        <pc:sldMkLst>
          <pc:docMk/>
          <pc:sldMk cId="445226410" sldId="1031"/>
        </pc:sldMkLst>
        <pc:spChg chg="add mod">
          <ac:chgData name="Yu, Haiwang" userId="e909e5e1-c603-48ba-8102-08e617912582" providerId="ADAL" clId="{43F292B9-E9EC-3F49-BD31-2F708E56C4DC}" dt="2023-06-13T18:56:24.823" v="1579" actId="20577"/>
          <ac:spMkLst>
            <pc:docMk/>
            <pc:sldMk cId="445226410" sldId="1031"/>
            <ac:spMk id="6" creationId="{47D8FAD5-CF0E-224C-5C91-6980F8AECD5D}"/>
          </ac:spMkLst>
        </pc:spChg>
        <pc:spChg chg="add del mod">
          <ac:chgData name="Yu, Haiwang" userId="e909e5e1-c603-48ba-8102-08e617912582" providerId="ADAL" clId="{43F292B9-E9EC-3F49-BD31-2F708E56C4DC}" dt="2023-06-13T18:52:47.345" v="1466" actId="478"/>
          <ac:spMkLst>
            <pc:docMk/>
            <pc:sldMk cId="445226410" sldId="1031"/>
            <ac:spMk id="7" creationId="{30B98C91-37D2-5DED-6EDA-1F3895C770BF}"/>
          </ac:spMkLst>
        </pc:spChg>
        <pc:picChg chg="add mod">
          <ac:chgData name="Yu, Haiwang" userId="e909e5e1-c603-48ba-8102-08e617912582" providerId="ADAL" clId="{43F292B9-E9EC-3F49-BD31-2F708E56C4DC}" dt="2023-06-13T18:51:08.110" v="1443" actId="14100"/>
          <ac:picMkLst>
            <pc:docMk/>
            <pc:sldMk cId="445226410" sldId="1031"/>
            <ac:picMk id="5" creationId="{879FA61F-D698-6D19-0484-B8AFAD1B2E33}"/>
          </ac:picMkLst>
        </pc:picChg>
      </pc:sldChg>
      <pc:sldChg chg="new del">
        <pc:chgData name="Yu, Haiwang" userId="e909e5e1-c603-48ba-8102-08e617912582" providerId="ADAL" clId="{43F292B9-E9EC-3F49-BD31-2F708E56C4DC}" dt="2023-06-13T19:02:00.396" v="1644" actId="2696"/>
        <pc:sldMkLst>
          <pc:docMk/>
          <pc:sldMk cId="163846475" sldId="1032"/>
        </pc:sldMkLst>
      </pc:sldChg>
      <pc:sldChg chg="addSp delSp modSp new mod">
        <pc:chgData name="Yu, Haiwang" userId="e909e5e1-c603-48ba-8102-08e617912582" providerId="ADAL" clId="{43F292B9-E9EC-3F49-BD31-2F708E56C4DC}" dt="2023-06-13T19:00:30.982" v="1598" actId="1076"/>
        <pc:sldMkLst>
          <pc:docMk/>
          <pc:sldMk cId="3806810762" sldId="1033"/>
        </pc:sldMkLst>
        <pc:spChg chg="del">
          <ac:chgData name="Yu, Haiwang" userId="e909e5e1-c603-48ba-8102-08e617912582" providerId="ADAL" clId="{43F292B9-E9EC-3F49-BD31-2F708E56C4DC}" dt="2023-06-13T18:58:17.647" v="1581" actId="478"/>
          <ac:spMkLst>
            <pc:docMk/>
            <pc:sldMk cId="3806810762" sldId="1033"/>
            <ac:spMk id="2" creationId="{45E176A1-B086-4047-42B8-323E3B514560}"/>
          </ac:spMkLst>
        </pc:spChg>
        <pc:spChg chg="add mod">
          <ac:chgData name="Yu, Haiwang" userId="e909e5e1-c603-48ba-8102-08e617912582" providerId="ADAL" clId="{43F292B9-E9EC-3F49-BD31-2F708E56C4DC}" dt="2023-06-13T18:58:15.883" v="1580" actId="1076"/>
          <ac:spMkLst>
            <pc:docMk/>
            <pc:sldMk cId="3806810762" sldId="1033"/>
            <ac:spMk id="6" creationId="{58E24B98-AEDB-B33D-A94D-8ECC717951CC}"/>
          </ac:spMkLst>
        </pc:spChg>
        <pc:spChg chg="add mod">
          <ac:chgData name="Yu, Haiwang" userId="e909e5e1-c603-48ba-8102-08e617912582" providerId="ADAL" clId="{43F292B9-E9EC-3F49-BD31-2F708E56C4DC}" dt="2023-06-13T19:00:30.982" v="1598" actId="1076"/>
          <ac:spMkLst>
            <pc:docMk/>
            <pc:sldMk cId="3806810762" sldId="1033"/>
            <ac:spMk id="9" creationId="{C4BB5278-A15B-DF1E-F532-1AC3A8632010}"/>
          </ac:spMkLst>
        </pc:spChg>
        <pc:picChg chg="add mod">
          <ac:chgData name="Yu, Haiwang" userId="e909e5e1-c603-48ba-8102-08e617912582" providerId="ADAL" clId="{43F292B9-E9EC-3F49-BD31-2F708E56C4DC}" dt="2023-06-13T18:58:15.883" v="1580" actId="1076"/>
          <ac:picMkLst>
            <pc:docMk/>
            <pc:sldMk cId="3806810762" sldId="1033"/>
            <ac:picMk id="5" creationId="{C3D9127D-CB8D-B2B8-DDDC-3005048D1180}"/>
          </ac:picMkLst>
        </pc:picChg>
        <pc:picChg chg="add mod">
          <ac:chgData name="Yu, Haiwang" userId="e909e5e1-c603-48ba-8102-08e617912582" providerId="ADAL" clId="{43F292B9-E9EC-3F49-BD31-2F708E56C4DC}" dt="2023-06-13T19:00:18.194" v="1585" actId="1076"/>
          <ac:picMkLst>
            <pc:docMk/>
            <pc:sldMk cId="3806810762" sldId="1033"/>
            <ac:picMk id="8" creationId="{B890B24D-6AD9-7FD2-0A36-7B68B1D8ACEB}"/>
          </ac:picMkLst>
        </pc:picChg>
      </pc:sldChg>
      <pc:sldChg chg="new del">
        <pc:chgData name="Yu, Haiwang" userId="e909e5e1-c603-48ba-8102-08e617912582" providerId="ADAL" clId="{43F292B9-E9EC-3F49-BD31-2F708E56C4DC}" dt="2023-06-13T19:01:57.625" v="1643" actId="2696"/>
        <pc:sldMkLst>
          <pc:docMk/>
          <pc:sldMk cId="11205168" sldId="1034"/>
        </pc:sldMkLst>
      </pc:sldChg>
      <pc:sldChg chg="addSp modSp new mod">
        <pc:chgData name="Yu, Haiwang" userId="e909e5e1-c603-48ba-8102-08e617912582" providerId="ADAL" clId="{43F292B9-E9EC-3F49-BD31-2F708E56C4DC}" dt="2023-06-13T19:01:51.366" v="1642" actId="1076"/>
        <pc:sldMkLst>
          <pc:docMk/>
          <pc:sldMk cId="309394864" sldId="1035"/>
        </pc:sldMkLst>
        <pc:spChg chg="mod">
          <ac:chgData name="Yu, Haiwang" userId="e909e5e1-c603-48ba-8102-08e617912582" providerId="ADAL" clId="{43F292B9-E9EC-3F49-BD31-2F708E56C4DC}" dt="2023-06-13T19:01:34.190" v="1638" actId="20577"/>
          <ac:spMkLst>
            <pc:docMk/>
            <pc:sldMk cId="309394864" sldId="1035"/>
            <ac:spMk id="2" creationId="{3EAA1C34-B6EB-4EB2-8EB4-3D03C4728A41}"/>
          </ac:spMkLst>
        </pc:spChg>
        <pc:picChg chg="add mod">
          <ac:chgData name="Yu, Haiwang" userId="e909e5e1-c603-48ba-8102-08e617912582" providerId="ADAL" clId="{43F292B9-E9EC-3F49-BD31-2F708E56C4DC}" dt="2023-06-13T19:01:51.366" v="1642" actId="1076"/>
          <ac:picMkLst>
            <pc:docMk/>
            <pc:sldMk cId="309394864" sldId="1035"/>
            <ac:picMk id="5" creationId="{BDB1A623-F4BA-F9EB-147E-A3EE385146EF}"/>
          </ac:picMkLst>
        </pc:picChg>
      </pc:sldChg>
      <pc:sldChg chg="addSp modSp new mod">
        <pc:chgData name="Yu, Haiwang" userId="e909e5e1-c603-48ba-8102-08e617912582" providerId="ADAL" clId="{43F292B9-E9EC-3F49-BD31-2F708E56C4DC}" dt="2023-06-13T19:13:54.795" v="1688" actId="1076"/>
        <pc:sldMkLst>
          <pc:docMk/>
          <pc:sldMk cId="1843332431" sldId="1036"/>
        </pc:sldMkLst>
        <pc:spChg chg="mod">
          <ac:chgData name="Yu, Haiwang" userId="e909e5e1-c603-48ba-8102-08e617912582" providerId="ADAL" clId="{43F292B9-E9EC-3F49-BD31-2F708E56C4DC}" dt="2023-06-13T19:11:29.475" v="1670" actId="20577"/>
          <ac:spMkLst>
            <pc:docMk/>
            <pc:sldMk cId="1843332431" sldId="1036"/>
            <ac:spMk id="2" creationId="{112E0EE3-F7AE-1CE4-4DB2-9715C726722B}"/>
          </ac:spMkLst>
        </pc:spChg>
        <pc:spChg chg="add mod">
          <ac:chgData name="Yu, Haiwang" userId="e909e5e1-c603-48ba-8102-08e617912582" providerId="ADAL" clId="{43F292B9-E9EC-3F49-BD31-2F708E56C4DC}" dt="2023-06-13T19:13:54.795" v="1688" actId="1076"/>
          <ac:spMkLst>
            <pc:docMk/>
            <pc:sldMk cId="1843332431" sldId="1036"/>
            <ac:spMk id="8" creationId="{1BDAEEC2-7272-D086-CC0A-62467AE0F08E}"/>
          </ac:spMkLst>
        </pc:spChg>
        <pc:picChg chg="add mod">
          <ac:chgData name="Yu, Haiwang" userId="e909e5e1-c603-48ba-8102-08e617912582" providerId="ADAL" clId="{43F292B9-E9EC-3F49-BD31-2F708E56C4DC}" dt="2023-06-13T19:12:00.924" v="1674" actId="1076"/>
          <ac:picMkLst>
            <pc:docMk/>
            <pc:sldMk cId="1843332431" sldId="1036"/>
            <ac:picMk id="5" creationId="{F31655F2-EFE0-B50C-2388-25DE0C16EF62}"/>
          </ac:picMkLst>
        </pc:picChg>
        <pc:picChg chg="add mod">
          <ac:chgData name="Yu, Haiwang" userId="e909e5e1-c603-48ba-8102-08e617912582" providerId="ADAL" clId="{43F292B9-E9EC-3F49-BD31-2F708E56C4DC}" dt="2023-06-13T19:13:49.011" v="1678" actId="1076"/>
          <ac:picMkLst>
            <pc:docMk/>
            <pc:sldMk cId="1843332431" sldId="1036"/>
            <ac:picMk id="7" creationId="{37B51E4E-16BD-0F7D-8AE0-EA6F7BCF5F59}"/>
          </ac:picMkLst>
        </pc:picChg>
      </pc:sldChg>
      <pc:sldChg chg="addSp modSp new mod">
        <pc:chgData name="Yu, Haiwang" userId="e909e5e1-c603-48ba-8102-08e617912582" providerId="ADAL" clId="{43F292B9-E9EC-3F49-BD31-2F708E56C4DC}" dt="2023-06-13T19:23:35.355" v="1776" actId="20577"/>
        <pc:sldMkLst>
          <pc:docMk/>
          <pc:sldMk cId="769817661" sldId="1037"/>
        </pc:sldMkLst>
        <pc:spChg chg="add mod">
          <ac:chgData name="Yu, Haiwang" userId="e909e5e1-c603-48ba-8102-08e617912582" providerId="ADAL" clId="{43F292B9-E9EC-3F49-BD31-2F708E56C4DC}" dt="2023-06-13T19:23:23.428" v="1754" actId="1076"/>
          <ac:spMkLst>
            <pc:docMk/>
            <pc:sldMk cId="769817661" sldId="1037"/>
            <ac:spMk id="6" creationId="{23100FEC-65A0-B367-BD60-8C4A97801D91}"/>
          </ac:spMkLst>
        </pc:spChg>
        <pc:spChg chg="add mod">
          <ac:chgData name="Yu, Haiwang" userId="e909e5e1-c603-48ba-8102-08e617912582" providerId="ADAL" clId="{43F292B9-E9EC-3F49-BD31-2F708E56C4DC}" dt="2023-06-13T19:23:23.428" v="1754" actId="1076"/>
          <ac:spMkLst>
            <pc:docMk/>
            <pc:sldMk cId="769817661" sldId="1037"/>
            <ac:spMk id="7" creationId="{138C88FE-8259-5D8E-36A0-075DC963072A}"/>
          </ac:spMkLst>
        </pc:spChg>
        <pc:spChg chg="add mod">
          <ac:chgData name="Yu, Haiwang" userId="e909e5e1-c603-48ba-8102-08e617912582" providerId="ADAL" clId="{43F292B9-E9EC-3F49-BD31-2F708E56C4DC}" dt="2023-06-13T19:23:23.428" v="1754" actId="1076"/>
          <ac:spMkLst>
            <pc:docMk/>
            <pc:sldMk cId="769817661" sldId="1037"/>
            <ac:spMk id="8" creationId="{1B872A74-217A-3217-F029-7411E4F9F05F}"/>
          </ac:spMkLst>
        </pc:spChg>
        <pc:spChg chg="add mod">
          <ac:chgData name="Yu, Haiwang" userId="e909e5e1-c603-48ba-8102-08e617912582" providerId="ADAL" clId="{43F292B9-E9EC-3F49-BD31-2F708E56C4DC}" dt="2023-06-13T19:23:23.428" v="1754" actId="1076"/>
          <ac:spMkLst>
            <pc:docMk/>
            <pc:sldMk cId="769817661" sldId="1037"/>
            <ac:spMk id="9" creationId="{61F2D8B3-5FF0-FC77-2C1D-17B4731FD4C2}"/>
          </ac:spMkLst>
        </pc:spChg>
        <pc:spChg chg="add mod">
          <ac:chgData name="Yu, Haiwang" userId="e909e5e1-c603-48ba-8102-08e617912582" providerId="ADAL" clId="{43F292B9-E9EC-3F49-BD31-2F708E56C4DC}" dt="2023-06-13T19:23:27.412" v="1759" actId="20577"/>
          <ac:spMkLst>
            <pc:docMk/>
            <pc:sldMk cId="769817661" sldId="1037"/>
            <ac:spMk id="10" creationId="{22F8F1ED-511C-7390-DBC1-DB1D772155A2}"/>
          </ac:spMkLst>
        </pc:spChg>
        <pc:spChg chg="add mod">
          <ac:chgData name="Yu, Haiwang" userId="e909e5e1-c603-48ba-8102-08e617912582" providerId="ADAL" clId="{43F292B9-E9EC-3F49-BD31-2F708E56C4DC}" dt="2023-06-13T19:23:35.355" v="1776" actId="20577"/>
          <ac:spMkLst>
            <pc:docMk/>
            <pc:sldMk cId="769817661" sldId="1037"/>
            <ac:spMk id="11" creationId="{5E56BD46-574C-63A7-E82B-EC438AF8BC4D}"/>
          </ac:spMkLst>
        </pc:spChg>
        <pc:picChg chg="add mod modCrop">
          <ac:chgData name="Yu, Haiwang" userId="e909e5e1-c603-48ba-8102-08e617912582" providerId="ADAL" clId="{43F292B9-E9EC-3F49-BD31-2F708E56C4DC}" dt="2023-06-13T19:23:23.428" v="1754" actId="1076"/>
          <ac:picMkLst>
            <pc:docMk/>
            <pc:sldMk cId="769817661" sldId="1037"/>
            <ac:picMk id="4" creationId="{0FC9A844-E806-B4F4-4282-C9E6DD645037}"/>
          </ac:picMkLst>
        </pc:picChg>
        <pc:picChg chg="add mod modCrop">
          <ac:chgData name="Yu, Haiwang" userId="e909e5e1-c603-48ba-8102-08e617912582" providerId="ADAL" clId="{43F292B9-E9EC-3F49-BD31-2F708E56C4DC}" dt="2023-06-13T19:23:23.428" v="1754" actId="1076"/>
          <ac:picMkLst>
            <pc:docMk/>
            <pc:sldMk cId="769817661" sldId="1037"/>
            <ac:picMk id="5" creationId="{B71FC66F-097F-83A7-C627-23FC775BFB52}"/>
          </ac:picMkLst>
        </pc:picChg>
      </pc:sldChg>
      <pc:sldChg chg="addSp modSp new mod">
        <pc:chgData name="Yu, Haiwang" userId="e909e5e1-c603-48ba-8102-08e617912582" providerId="ADAL" clId="{43F292B9-E9EC-3F49-BD31-2F708E56C4DC}" dt="2023-06-14T14:41:29.901" v="1923" actId="1076"/>
        <pc:sldMkLst>
          <pc:docMk/>
          <pc:sldMk cId="2143652719" sldId="1038"/>
        </pc:sldMkLst>
        <pc:spChg chg="add mod">
          <ac:chgData name="Yu, Haiwang" userId="e909e5e1-c603-48ba-8102-08e617912582" providerId="ADAL" clId="{43F292B9-E9EC-3F49-BD31-2F708E56C4DC}" dt="2023-06-13T19:53:23.307" v="1855" actId="20577"/>
          <ac:spMkLst>
            <pc:docMk/>
            <pc:sldMk cId="2143652719" sldId="1038"/>
            <ac:spMk id="6" creationId="{91FEDB2C-B76A-8730-F772-691D5FB44605}"/>
          </ac:spMkLst>
        </pc:spChg>
        <pc:picChg chg="add mod">
          <ac:chgData name="Yu, Haiwang" userId="e909e5e1-c603-48ba-8102-08e617912582" providerId="ADAL" clId="{43F292B9-E9EC-3F49-BD31-2F708E56C4DC}" dt="2023-06-14T14:41:29.901" v="1923" actId="1076"/>
          <ac:picMkLst>
            <pc:docMk/>
            <pc:sldMk cId="2143652719" sldId="1038"/>
            <ac:picMk id="5" creationId="{86594058-7795-9AFD-FFD5-251F3D3B5CD2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4T14:40:44.833" v="1920" actId="1076"/>
        <pc:sldMkLst>
          <pc:docMk/>
          <pc:sldMk cId="3044356223" sldId="1039"/>
        </pc:sldMkLst>
        <pc:spChg chg="mod">
          <ac:chgData name="Yu, Haiwang" userId="e909e5e1-c603-48ba-8102-08e617912582" providerId="ADAL" clId="{43F292B9-E9EC-3F49-BD31-2F708E56C4DC}" dt="2023-06-14T14:34:45.879" v="1907" actId="20577"/>
          <ac:spMkLst>
            <pc:docMk/>
            <pc:sldMk cId="3044356223" sldId="1039"/>
            <ac:spMk id="2" creationId="{63D7E0EB-2875-0DEC-4FAA-5C6772033B09}"/>
          </ac:spMkLst>
        </pc:spChg>
        <pc:spChg chg="add del mod">
          <ac:chgData name="Yu, Haiwang" userId="e909e5e1-c603-48ba-8102-08e617912582" providerId="ADAL" clId="{43F292B9-E9EC-3F49-BD31-2F708E56C4DC}" dt="2023-06-14T14:34:47.223" v="1908" actId="478"/>
          <ac:spMkLst>
            <pc:docMk/>
            <pc:sldMk cId="3044356223" sldId="1039"/>
            <ac:spMk id="6" creationId="{B26F89B9-323E-2550-640C-219038C6C468}"/>
          </ac:spMkLst>
        </pc:spChg>
        <pc:picChg chg="add mod">
          <ac:chgData name="Yu, Haiwang" userId="e909e5e1-c603-48ba-8102-08e617912582" providerId="ADAL" clId="{43F292B9-E9EC-3F49-BD31-2F708E56C4DC}" dt="2023-06-14T14:40:44.833" v="1920" actId="1076"/>
          <ac:picMkLst>
            <pc:docMk/>
            <pc:sldMk cId="3044356223" sldId="1039"/>
            <ac:picMk id="5" creationId="{833B7F18-E1C9-149B-3DB7-2CB48C303380}"/>
          </ac:picMkLst>
        </pc:picChg>
        <pc:picChg chg="add mod">
          <ac:chgData name="Yu, Haiwang" userId="e909e5e1-c603-48ba-8102-08e617912582" providerId="ADAL" clId="{43F292B9-E9EC-3F49-BD31-2F708E56C4DC}" dt="2023-06-14T14:40:44.833" v="1920" actId="1076"/>
          <ac:picMkLst>
            <pc:docMk/>
            <pc:sldMk cId="3044356223" sldId="1039"/>
            <ac:picMk id="8" creationId="{570DA854-59C1-2D75-43FE-811A8C99B5E5}"/>
          </ac:picMkLst>
        </pc:picChg>
      </pc:sldChg>
      <pc:sldChg chg="addSp delSp modSp new mod ord">
        <pc:chgData name="Yu, Haiwang" userId="e909e5e1-c603-48ba-8102-08e617912582" providerId="ADAL" clId="{43F292B9-E9EC-3F49-BD31-2F708E56C4DC}" dt="2023-06-14T18:28:22.912" v="2364" actId="20578"/>
        <pc:sldMkLst>
          <pc:docMk/>
          <pc:sldMk cId="1187005730" sldId="1040"/>
        </pc:sldMkLst>
        <pc:spChg chg="mod">
          <ac:chgData name="Yu, Haiwang" userId="e909e5e1-c603-48ba-8102-08e617912582" providerId="ADAL" clId="{43F292B9-E9EC-3F49-BD31-2F708E56C4DC}" dt="2023-06-14T14:50:19.287" v="2032" actId="20577"/>
          <ac:spMkLst>
            <pc:docMk/>
            <pc:sldMk cId="1187005730" sldId="1040"/>
            <ac:spMk id="2" creationId="{C5349863-777F-A320-D326-483550B2FFBD}"/>
          </ac:spMkLst>
        </pc:spChg>
        <pc:spChg chg="add del">
          <ac:chgData name="Yu, Haiwang" userId="e909e5e1-c603-48ba-8102-08e617912582" providerId="ADAL" clId="{43F292B9-E9EC-3F49-BD31-2F708E56C4DC}" dt="2023-06-14T14:47:28.234" v="1926" actId="11529"/>
          <ac:spMkLst>
            <pc:docMk/>
            <pc:sldMk cId="1187005730" sldId="1040"/>
            <ac:spMk id="4" creationId="{9EF12A1A-5357-F188-A4F7-04C606E2F37D}"/>
          </ac:spMkLst>
        </pc:spChg>
        <pc:spChg chg="add mod">
          <ac:chgData name="Yu, Haiwang" userId="e909e5e1-c603-48ba-8102-08e617912582" providerId="ADAL" clId="{43F292B9-E9EC-3F49-BD31-2F708E56C4DC}" dt="2023-06-14T14:53:21.179" v="2099" actId="20577"/>
          <ac:spMkLst>
            <pc:docMk/>
            <pc:sldMk cId="1187005730" sldId="1040"/>
            <ac:spMk id="6" creationId="{58170423-42D6-92B9-5D0C-D2CAE68395D7}"/>
          </ac:spMkLst>
        </pc:spChg>
        <pc:graphicFrameChg chg="add mod modGraphic">
          <ac:chgData name="Yu, Haiwang" userId="e909e5e1-c603-48ba-8102-08e617912582" providerId="ADAL" clId="{43F292B9-E9EC-3F49-BD31-2F708E56C4DC}" dt="2023-06-14T14:49:41.180" v="2025" actId="14734"/>
          <ac:graphicFrameMkLst>
            <pc:docMk/>
            <pc:sldMk cId="1187005730" sldId="1040"/>
            <ac:graphicFrameMk id="5" creationId="{615211E3-445D-8BF1-057D-6AD23BA2B753}"/>
          </ac:graphicFrameMkLst>
        </pc:graphicFrameChg>
      </pc:sldChg>
      <pc:sldChg chg="new del">
        <pc:chgData name="Yu, Haiwang" userId="e909e5e1-c603-48ba-8102-08e617912582" providerId="ADAL" clId="{43F292B9-E9EC-3F49-BD31-2F708E56C4DC}" dt="2023-06-14T14:41:11.734" v="1921" actId="2696"/>
        <pc:sldMkLst>
          <pc:docMk/>
          <pc:sldMk cId="1492744118" sldId="1040"/>
        </pc:sldMkLst>
      </pc:sldChg>
      <pc:sldChg chg="addSp delSp modSp new mod">
        <pc:chgData name="Yu, Haiwang" userId="e909e5e1-c603-48ba-8102-08e617912582" providerId="ADAL" clId="{43F292B9-E9EC-3F49-BD31-2F708E56C4DC}" dt="2023-06-15T14:02:32.925" v="2687" actId="2161"/>
        <pc:sldMkLst>
          <pc:docMk/>
          <pc:sldMk cId="2270207303" sldId="1041"/>
        </pc:sldMkLst>
        <pc:spChg chg="mod">
          <ac:chgData name="Yu, Haiwang" userId="e909e5e1-c603-48ba-8102-08e617912582" providerId="ADAL" clId="{43F292B9-E9EC-3F49-BD31-2F708E56C4DC}" dt="2023-06-14T18:28:29.732" v="2365"/>
          <ac:spMkLst>
            <pc:docMk/>
            <pc:sldMk cId="2270207303" sldId="1041"/>
            <ac:spMk id="2" creationId="{272C43C2-EC91-8300-ED1C-91CE6ABF6126}"/>
          </ac:spMkLst>
        </pc:spChg>
        <pc:spChg chg="add mod">
          <ac:chgData name="Yu, Haiwang" userId="e909e5e1-c603-48ba-8102-08e617912582" providerId="ADAL" clId="{43F292B9-E9EC-3F49-BD31-2F708E56C4DC}" dt="2023-06-14T18:24:24.907" v="2308" actId="1076"/>
          <ac:spMkLst>
            <pc:docMk/>
            <pc:sldMk cId="2270207303" sldId="1041"/>
            <ac:spMk id="7" creationId="{8561BFB1-E765-2AA5-6C1F-F099E23FAEF4}"/>
          </ac:spMkLst>
        </pc:spChg>
        <pc:graphicFrameChg chg="add mod modGraphic">
          <ac:chgData name="Yu, Haiwang" userId="e909e5e1-c603-48ba-8102-08e617912582" providerId="ADAL" clId="{43F292B9-E9EC-3F49-BD31-2F708E56C4DC}" dt="2023-06-15T14:02:32.925" v="2687" actId="2161"/>
          <ac:graphicFrameMkLst>
            <pc:docMk/>
            <pc:sldMk cId="2270207303" sldId="1041"/>
            <ac:graphicFrameMk id="4" creationId="{F830DBC1-136F-315D-B3B3-D1E06E4B21FA}"/>
          </ac:graphicFrameMkLst>
        </pc:graphicFrameChg>
        <pc:picChg chg="add del mod">
          <ac:chgData name="Yu, Haiwang" userId="e909e5e1-c603-48ba-8102-08e617912582" providerId="ADAL" clId="{43F292B9-E9EC-3F49-BD31-2F708E56C4DC}" dt="2023-06-14T18:19:20.804" v="2214" actId="21"/>
          <ac:picMkLst>
            <pc:docMk/>
            <pc:sldMk cId="2270207303" sldId="1041"/>
            <ac:picMk id="6" creationId="{E833F5D4-2070-132F-6907-FE87D41D151C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4T19:12:25.386" v="2447" actId="1076"/>
        <pc:sldMkLst>
          <pc:docMk/>
          <pc:sldMk cId="2021915728" sldId="1042"/>
        </pc:sldMkLst>
        <pc:spChg chg="mod">
          <ac:chgData name="Yu, Haiwang" userId="e909e5e1-c603-48ba-8102-08e617912582" providerId="ADAL" clId="{43F292B9-E9EC-3F49-BD31-2F708E56C4DC}" dt="2023-06-14T18:19:47.017" v="2220" actId="20577"/>
          <ac:spMkLst>
            <pc:docMk/>
            <pc:sldMk cId="2021915728" sldId="1042"/>
            <ac:spMk id="2" creationId="{015CABB7-3392-88F8-3F81-754F4D4B136F}"/>
          </ac:spMkLst>
        </pc:spChg>
        <pc:picChg chg="add del mod">
          <ac:chgData name="Yu, Haiwang" userId="e909e5e1-c603-48ba-8102-08e617912582" providerId="ADAL" clId="{43F292B9-E9EC-3F49-BD31-2F708E56C4DC}" dt="2023-06-14T19:08:09.031" v="2435" actId="478"/>
          <ac:picMkLst>
            <pc:docMk/>
            <pc:sldMk cId="2021915728" sldId="1042"/>
            <ac:picMk id="4" creationId="{443213D8-583B-27CC-D645-DF472DB0554A}"/>
          </ac:picMkLst>
        </pc:picChg>
        <pc:picChg chg="add del mod">
          <ac:chgData name="Yu, Haiwang" userId="e909e5e1-c603-48ba-8102-08e617912582" providerId="ADAL" clId="{43F292B9-E9EC-3F49-BD31-2F708E56C4DC}" dt="2023-06-14T19:11:38.430" v="2442" actId="478"/>
          <ac:picMkLst>
            <pc:docMk/>
            <pc:sldMk cId="2021915728" sldId="1042"/>
            <ac:picMk id="6" creationId="{AC8B3A6D-0672-BD2F-4910-33F6567E7B32}"/>
          </ac:picMkLst>
        </pc:picChg>
        <pc:picChg chg="add mod">
          <ac:chgData name="Yu, Haiwang" userId="e909e5e1-c603-48ba-8102-08e617912582" providerId="ADAL" clId="{43F292B9-E9EC-3F49-BD31-2F708E56C4DC}" dt="2023-06-14T19:11:37.595" v="2441" actId="1076"/>
          <ac:picMkLst>
            <pc:docMk/>
            <pc:sldMk cId="2021915728" sldId="1042"/>
            <ac:picMk id="8" creationId="{A30EFE87-755C-B377-C445-9D29C5BD916E}"/>
          </ac:picMkLst>
        </pc:picChg>
        <pc:picChg chg="add mod">
          <ac:chgData name="Yu, Haiwang" userId="e909e5e1-c603-48ba-8102-08e617912582" providerId="ADAL" clId="{43F292B9-E9EC-3F49-BD31-2F708E56C4DC}" dt="2023-06-14T19:12:25.386" v="2447" actId="1076"/>
          <ac:picMkLst>
            <pc:docMk/>
            <pc:sldMk cId="2021915728" sldId="1042"/>
            <ac:picMk id="10" creationId="{2A20FB85-C916-2D41-166A-43B2BAE7C898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4T19:16:50.723" v="2458" actId="1076"/>
        <pc:sldMkLst>
          <pc:docMk/>
          <pc:sldMk cId="3817403484" sldId="1043"/>
        </pc:sldMkLst>
        <pc:spChg chg="mod">
          <ac:chgData name="Yu, Haiwang" userId="e909e5e1-c603-48ba-8102-08e617912582" providerId="ADAL" clId="{43F292B9-E9EC-3F49-BD31-2F708E56C4DC}" dt="2023-06-14T18:25:51.559" v="2332" actId="20577"/>
          <ac:spMkLst>
            <pc:docMk/>
            <pc:sldMk cId="3817403484" sldId="1043"/>
            <ac:spMk id="2" creationId="{637721B5-CDAA-250B-01F3-D623E18724F5}"/>
          </ac:spMkLst>
        </pc:spChg>
        <pc:spChg chg="add del mod">
          <ac:chgData name="Yu, Haiwang" userId="e909e5e1-c603-48ba-8102-08e617912582" providerId="ADAL" clId="{43F292B9-E9EC-3F49-BD31-2F708E56C4DC}" dt="2023-06-14T18:27:55.155" v="2363" actId="478"/>
          <ac:spMkLst>
            <pc:docMk/>
            <pc:sldMk cId="3817403484" sldId="1043"/>
            <ac:spMk id="8" creationId="{1A3BFFFF-DA8F-DD37-58E5-6F2C1472EA89}"/>
          </ac:spMkLst>
        </pc:spChg>
        <pc:picChg chg="add del mod">
          <ac:chgData name="Yu, Haiwang" userId="e909e5e1-c603-48ba-8102-08e617912582" providerId="ADAL" clId="{43F292B9-E9EC-3F49-BD31-2F708E56C4DC}" dt="2023-06-14T19:10:26.094" v="2436" actId="478"/>
          <ac:picMkLst>
            <pc:docMk/>
            <pc:sldMk cId="3817403484" sldId="1043"/>
            <ac:picMk id="5" creationId="{5EB379A6-167A-F94C-F660-19798EFAFF5A}"/>
          </ac:picMkLst>
        </pc:picChg>
        <pc:picChg chg="add del mod">
          <ac:chgData name="Yu, Haiwang" userId="e909e5e1-c603-48ba-8102-08e617912582" providerId="ADAL" clId="{43F292B9-E9EC-3F49-BD31-2F708E56C4DC}" dt="2023-06-14T19:13:07.066" v="2448" actId="478"/>
          <ac:picMkLst>
            <pc:docMk/>
            <pc:sldMk cId="3817403484" sldId="1043"/>
            <ac:picMk id="7" creationId="{EA7A4C32-3586-748B-DF55-0318CAE2F306}"/>
          </ac:picMkLst>
        </pc:picChg>
        <pc:picChg chg="add mod">
          <ac:chgData name="Yu, Haiwang" userId="e909e5e1-c603-48ba-8102-08e617912582" providerId="ADAL" clId="{43F292B9-E9EC-3F49-BD31-2F708E56C4DC}" dt="2023-06-14T19:15:52.839" v="2453" actId="1076"/>
          <ac:picMkLst>
            <pc:docMk/>
            <pc:sldMk cId="3817403484" sldId="1043"/>
            <ac:picMk id="10" creationId="{7FEE11C9-8586-A6EF-0FF7-0BBB12E20FCC}"/>
          </ac:picMkLst>
        </pc:picChg>
        <pc:picChg chg="add mod">
          <ac:chgData name="Yu, Haiwang" userId="e909e5e1-c603-48ba-8102-08e617912582" providerId="ADAL" clId="{43F292B9-E9EC-3F49-BD31-2F708E56C4DC}" dt="2023-06-14T19:16:50.723" v="2458" actId="1076"/>
          <ac:picMkLst>
            <pc:docMk/>
            <pc:sldMk cId="3817403484" sldId="1043"/>
            <ac:picMk id="12" creationId="{95CB52D4-E509-87AF-F5A3-E768E1AA22E2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4T19:06:55.342" v="2434" actId="14100"/>
        <pc:sldMkLst>
          <pc:docMk/>
          <pc:sldMk cId="345518534" sldId="1044"/>
        </pc:sldMkLst>
        <pc:spChg chg="mod">
          <ac:chgData name="Yu, Haiwang" userId="e909e5e1-c603-48ba-8102-08e617912582" providerId="ADAL" clId="{43F292B9-E9EC-3F49-BD31-2F708E56C4DC}" dt="2023-06-14T18:28:36.826" v="2367"/>
          <ac:spMkLst>
            <pc:docMk/>
            <pc:sldMk cId="345518534" sldId="1044"/>
            <ac:spMk id="2" creationId="{FDDE862D-C0DF-F3F4-E190-FFC81DF235F2}"/>
          </ac:spMkLst>
        </pc:spChg>
        <pc:spChg chg="add del mod">
          <ac:chgData name="Yu, Haiwang" userId="e909e5e1-c603-48ba-8102-08e617912582" providerId="ADAL" clId="{43F292B9-E9EC-3F49-BD31-2F708E56C4DC}" dt="2023-06-14T18:33:00.477" v="2401" actId="478"/>
          <ac:spMkLst>
            <pc:docMk/>
            <pc:sldMk cId="345518534" sldId="1044"/>
            <ac:spMk id="6" creationId="{63512BCD-2EB3-2108-9988-E13C3A94E255}"/>
          </ac:spMkLst>
        </pc:spChg>
        <pc:picChg chg="add del mod">
          <ac:chgData name="Yu, Haiwang" userId="e909e5e1-c603-48ba-8102-08e617912582" providerId="ADAL" clId="{43F292B9-E9EC-3F49-BD31-2F708E56C4DC}" dt="2023-06-14T18:55:54.596" v="2408" actId="478"/>
          <ac:picMkLst>
            <pc:docMk/>
            <pc:sldMk cId="345518534" sldId="1044"/>
            <ac:picMk id="5" creationId="{AEC225CF-8727-CCB5-2702-2C183A02718F}"/>
          </ac:picMkLst>
        </pc:picChg>
        <pc:picChg chg="add del mod">
          <ac:chgData name="Yu, Haiwang" userId="e909e5e1-c603-48ba-8102-08e617912582" providerId="ADAL" clId="{43F292B9-E9EC-3F49-BD31-2F708E56C4DC}" dt="2023-06-14T18:55:55.168" v="2409" actId="478"/>
          <ac:picMkLst>
            <pc:docMk/>
            <pc:sldMk cId="345518534" sldId="1044"/>
            <ac:picMk id="8" creationId="{3A71F67D-F5A8-8AD6-1F1B-505854FB08FF}"/>
          </ac:picMkLst>
        </pc:picChg>
        <pc:picChg chg="add del mod">
          <ac:chgData name="Yu, Haiwang" userId="e909e5e1-c603-48ba-8102-08e617912582" providerId="ADAL" clId="{43F292B9-E9EC-3F49-BD31-2F708E56C4DC}" dt="2023-06-14T19:05:11.693" v="2425" actId="478"/>
          <ac:picMkLst>
            <pc:docMk/>
            <pc:sldMk cId="345518534" sldId="1044"/>
            <ac:picMk id="10" creationId="{9E16D069-46A0-B5C8-5401-9E649FDE255E}"/>
          </ac:picMkLst>
        </pc:picChg>
        <pc:picChg chg="add del mod">
          <ac:chgData name="Yu, Haiwang" userId="e909e5e1-c603-48ba-8102-08e617912582" providerId="ADAL" clId="{43F292B9-E9EC-3F49-BD31-2F708E56C4DC}" dt="2023-06-14T19:05:31.772" v="2427" actId="478"/>
          <ac:picMkLst>
            <pc:docMk/>
            <pc:sldMk cId="345518534" sldId="1044"/>
            <ac:picMk id="12" creationId="{EE78EB1E-33ED-791E-77B5-18039655A007}"/>
          </ac:picMkLst>
        </pc:picChg>
        <pc:picChg chg="add mod">
          <ac:chgData name="Yu, Haiwang" userId="e909e5e1-c603-48ba-8102-08e617912582" providerId="ADAL" clId="{43F292B9-E9EC-3F49-BD31-2F708E56C4DC}" dt="2023-06-14T19:05:13.527" v="2426" actId="1076"/>
          <ac:picMkLst>
            <pc:docMk/>
            <pc:sldMk cId="345518534" sldId="1044"/>
            <ac:picMk id="14" creationId="{C30AEECE-B682-EC87-2C8D-E254CBBC76ED}"/>
          </ac:picMkLst>
        </pc:picChg>
        <pc:picChg chg="add mod">
          <ac:chgData name="Yu, Haiwang" userId="e909e5e1-c603-48ba-8102-08e617912582" providerId="ADAL" clId="{43F292B9-E9EC-3F49-BD31-2F708E56C4DC}" dt="2023-06-14T19:06:55.342" v="2434" actId="14100"/>
          <ac:picMkLst>
            <pc:docMk/>
            <pc:sldMk cId="345518534" sldId="1044"/>
            <ac:picMk id="16" creationId="{4032802B-A56A-9A88-3B0E-8A4FE4AF90CD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4T19:23:00.009" v="2514" actId="20577"/>
        <pc:sldMkLst>
          <pc:docMk/>
          <pc:sldMk cId="827025753" sldId="1045"/>
        </pc:sldMkLst>
        <pc:spChg chg="mod">
          <ac:chgData name="Yu, Haiwang" userId="e909e5e1-c603-48ba-8102-08e617912582" providerId="ADAL" clId="{43F292B9-E9EC-3F49-BD31-2F708E56C4DC}" dt="2023-06-14T19:17:40.236" v="2463" actId="20577"/>
          <ac:spMkLst>
            <pc:docMk/>
            <pc:sldMk cId="827025753" sldId="1045"/>
            <ac:spMk id="2" creationId="{96074FAD-2B2A-F5CC-023F-EF7B5E3F9812}"/>
          </ac:spMkLst>
        </pc:spChg>
        <pc:spChg chg="add del mod">
          <ac:chgData name="Yu, Haiwang" userId="e909e5e1-c603-48ba-8102-08e617912582" providerId="ADAL" clId="{43F292B9-E9EC-3F49-BD31-2F708E56C4DC}" dt="2023-06-14T19:21:23.363" v="2489" actId="478"/>
          <ac:spMkLst>
            <pc:docMk/>
            <pc:sldMk cId="827025753" sldId="1045"/>
            <ac:spMk id="6" creationId="{90915AD3-B9E6-1544-60A5-F1BA57A07B42}"/>
          </ac:spMkLst>
        </pc:spChg>
        <pc:spChg chg="add mod">
          <ac:chgData name="Yu, Haiwang" userId="e909e5e1-c603-48ba-8102-08e617912582" providerId="ADAL" clId="{43F292B9-E9EC-3F49-BD31-2F708E56C4DC}" dt="2023-06-14T19:23:00.009" v="2514" actId="20577"/>
          <ac:spMkLst>
            <pc:docMk/>
            <pc:sldMk cId="827025753" sldId="1045"/>
            <ac:spMk id="9" creationId="{DC7C7D2C-C826-EFDF-B8FA-52854FC7424E}"/>
          </ac:spMkLst>
        </pc:spChg>
        <pc:picChg chg="add mod">
          <ac:chgData name="Yu, Haiwang" userId="e909e5e1-c603-48ba-8102-08e617912582" providerId="ADAL" clId="{43F292B9-E9EC-3F49-BD31-2F708E56C4DC}" dt="2023-06-14T19:21:25.066" v="2490" actId="1076"/>
          <ac:picMkLst>
            <pc:docMk/>
            <pc:sldMk cId="827025753" sldId="1045"/>
            <ac:picMk id="5" creationId="{E237E733-EB09-E256-41D3-71C6FAB33ABA}"/>
          </ac:picMkLst>
        </pc:picChg>
        <pc:picChg chg="add mod">
          <ac:chgData name="Yu, Haiwang" userId="e909e5e1-c603-48ba-8102-08e617912582" providerId="ADAL" clId="{43F292B9-E9EC-3F49-BD31-2F708E56C4DC}" dt="2023-06-14T19:22:33.912" v="2495" actId="1076"/>
          <ac:picMkLst>
            <pc:docMk/>
            <pc:sldMk cId="827025753" sldId="1045"/>
            <ac:picMk id="8" creationId="{E6AA8562-4A9D-E15F-F8BD-1CAE35A59F6D}"/>
          </ac:picMkLst>
        </pc:picChg>
      </pc:sldChg>
      <pc:sldChg chg="addSp modSp new mod">
        <pc:chgData name="Yu, Haiwang" userId="e909e5e1-c603-48ba-8102-08e617912582" providerId="ADAL" clId="{43F292B9-E9EC-3F49-BD31-2F708E56C4DC}" dt="2023-06-15T15:16:34.810" v="2874" actId="12"/>
        <pc:sldMkLst>
          <pc:docMk/>
          <pc:sldMk cId="4071448060" sldId="1046"/>
        </pc:sldMkLst>
        <pc:spChg chg="add mod">
          <ac:chgData name="Yu, Haiwang" userId="e909e5e1-c603-48ba-8102-08e617912582" providerId="ADAL" clId="{43F292B9-E9EC-3F49-BD31-2F708E56C4DC}" dt="2023-06-15T15:16:34.810" v="2874" actId="12"/>
          <ac:spMkLst>
            <pc:docMk/>
            <pc:sldMk cId="4071448060" sldId="1046"/>
            <ac:spMk id="4" creationId="{187FD65F-D7BF-738A-90A1-A26638C76898}"/>
          </ac:spMkLst>
        </pc:spChg>
        <pc:spChg chg="add mod">
          <ac:chgData name="Yu, Haiwang" userId="e909e5e1-c603-48ba-8102-08e617912582" providerId="ADAL" clId="{43F292B9-E9EC-3F49-BD31-2F708E56C4DC}" dt="2023-06-15T15:03:18.373" v="2872" actId="13822"/>
          <ac:spMkLst>
            <pc:docMk/>
            <pc:sldMk cId="4071448060" sldId="1046"/>
            <ac:spMk id="5" creationId="{F1B97B0F-8E04-B5E1-C2A9-78E1A82E7113}"/>
          </ac:spMkLst>
        </pc:spChg>
        <pc:spChg chg="add mod">
          <ac:chgData name="Yu, Haiwang" userId="e909e5e1-c603-48ba-8102-08e617912582" providerId="ADAL" clId="{43F292B9-E9EC-3F49-BD31-2F708E56C4DC}" dt="2023-06-15T15:03:18.373" v="2872" actId="13822"/>
          <ac:spMkLst>
            <pc:docMk/>
            <pc:sldMk cId="4071448060" sldId="1046"/>
            <ac:spMk id="6" creationId="{CE08C8BF-4B11-BABA-6AD1-1C8EB564F4F7}"/>
          </ac:spMkLst>
        </pc:spChg>
        <pc:spChg chg="add mod">
          <ac:chgData name="Yu, Haiwang" userId="e909e5e1-c603-48ba-8102-08e617912582" providerId="ADAL" clId="{43F292B9-E9EC-3F49-BD31-2F708E56C4DC}" dt="2023-06-15T15:06:33.077" v="2873" actId="1076"/>
          <ac:spMkLst>
            <pc:docMk/>
            <pc:sldMk cId="4071448060" sldId="1046"/>
            <ac:spMk id="7" creationId="{FBC7FD90-79A2-B17A-4B13-84D00327405E}"/>
          </ac:spMkLst>
        </pc:spChg>
        <pc:spChg chg="add mod">
          <ac:chgData name="Yu, Haiwang" userId="e909e5e1-c603-48ba-8102-08e617912582" providerId="ADAL" clId="{43F292B9-E9EC-3F49-BD31-2F708E56C4DC}" dt="2023-06-15T15:03:18.373" v="2872" actId="13822"/>
          <ac:spMkLst>
            <pc:docMk/>
            <pc:sldMk cId="4071448060" sldId="1046"/>
            <ac:spMk id="8" creationId="{85FAD365-2251-FEE6-5CAE-CB6C2FF88E5E}"/>
          </ac:spMkLst>
        </pc:spChg>
      </pc:sldChg>
      <pc:sldChg chg="addSp modSp new mod ord">
        <pc:chgData name="Yu, Haiwang" userId="e909e5e1-c603-48ba-8102-08e617912582" providerId="ADAL" clId="{43F292B9-E9EC-3F49-BD31-2F708E56C4DC}" dt="2023-06-15T18:33:02.171" v="3096" actId="20577"/>
        <pc:sldMkLst>
          <pc:docMk/>
          <pc:sldMk cId="4220134183" sldId="1047"/>
        </pc:sldMkLst>
        <pc:spChg chg="mod">
          <ac:chgData name="Yu, Haiwang" userId="e909e5e1-c603-48ba-8102-08e617912582" providerId="ADAL" clId="{43F292B9-E9EC-3F49-BD31-2F708E56C4DC}" dt="2023-06-15T18:30:38.025" v="3095" actId="20577"/>
          <ac:spMkLst>
            <pc:docMk/>
            <pc:sldMk cId="4220134183" sldId="1047"/>
            <ac:spMk id="2" creationId="{FDB9FFCF-414B-9AD0-4B22-A56609E16A26}"/>
          </ac:spMkLst>
        </pc:spChg>
        <pc:spChg chg="add mod">
          <ac:chgData name="Yu, Haiwang" userId="e909e5e1-c603-48ba-8102-08e617912582" providerId="ADAL" clId="{43F292B9-E9EC-3F49-BD31-2F708E56C4DC}" dt="2023-06-15T18:33:02.171" v="3096" actId="20577"/>
          <ac:spMkLst>
            <pc:docMk/>
            <pc:sldMk cId="4220134183" sldId="1047"/>
            <ac:spMk id="5" creationId="{825E2B8A-DF8D-BC4F-B7F2-9FED2B28A722}"/>
          </ac:spMkLst>
        </pc:spChg>
      </pc:sldChg>
      <pc:sldChg chg="addSp modSp new mod">
        <pc:chgData name="Yu, Haiwang" userId="e909e5e1-c603-48ba-8102-08e617912582" providerId="ADAL" clId="{43F292B9-E9EC-3F49-BD31-2F708E56C4DC}" dt="2023-06-15T18:06:36.809" v="2995" actId="1076"/>
        <pc:sldMkLst>
          <pc:docMk/>
          <pc:sldMk cId="3453941066" sldId="1048"/>
        </pc:sldMkLst>
        <pc:spChg chg="mod">
          <ac:chgData name="Yu, Haiwang" userId="e909e5e1-c603-48ba-8102-08e617912582" providerId="ADAL" clId="{43F292B9-E9EC-3F49-BD31-2F708E56C4DC}" dt="2023-06-15T17:51:00.895" v="2924" actId="20577"/>
          <ac:spMkLst>
            <pc:docMk/>
            <pc:sldMk cId="3453941066" sldId="1048"/>
            <ac:spMk id="2" creationId="{71668F90-69B8-D509-633C-06AD9DF9D548}"/>
          </ac:spMkLst>
        </pc:spChg>
        <pc:picChg chg="add mod">
          <ac:chgData name="Yu, Haiwang" userId="e909e5e1-c603-48ba-8102-08e617912582" providerId="ADAL" clId="{43F292B9-E9EC-3F49-BD31-2F708E56C4DC}" dt="2023-06-15T18:06:36.809" v="2995" actId="1076"/>
          <ac:picMkLst>
            <pc:docMk/>
            <pc:sldMk cId="3453941066" sldId="1048"/>
            <ac:picMk id="5" creationId="{42E05744-9311-04C8-2D30-203842119446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5T18:06:14.914" v="2993" actId="20577"/>
        <pc:sldMkLst>
          <pc:docMk/>
          <pc:sldMk cId="4121917305" sldId="1049"/>
        </pc:sldMkLst>
        <pc:spChg chg="mod">
          <ac:chgData name="Yu, Haiwang" userId="e909e5e1-c603-48ba-8102-08e617912582" providerId="ADAL" clId="{43F292B9-E9EC-3F49-BD31-2F708E56C4DC}" dt="2023-06-15T18:06:14.914" v="2993" actId="20577"/>
          <ac:spMkLst>
            <pc:docMk/>
            <pc:sldMk cId="4121917305" sldId="1049"/>
            <ac:spMk id="2" creationId="{2E68E4D1-7D40-B855-E870-B0CC6033B2AE}"/>
          </ac:spMkLst>
        </pc:spChg>
        <pc:spChg chg="add mod">
          <ac:chgData name="Yu, Haiwang" userId="e909e5e1-c603-48ba-8102-08e617912582" providerId="ADAL" clId="{43F292B9-E9EC-3F49-BD31-2F708E56C4DC}" dt="2023-06-15T17:59:21.646" v="2949" actId="207"/>
          <ac:spMkLst>
            <pc:docMk/>
            <pc:sldMk cId="4121917305" sldId="1049"/>
            <ac:spMk id="6" creationId="{BBBF5707-0FE5-103A-E4D7-EC7B839C465E}"/>
          </ac:spMkLst>
        </pc:spChg>
        <pc:picChg chg="add mod">
          <ac:chgData name="Yu, Haiwang" userId="e909e5e1-c603-48ba-8102-08e617912582" providerId="ADAL" clId="{43F292B9-E9EC-3F49-BD31-2F708E56C4DC}" dt="2023-06-15T17:52:50.351" v="2946" actId="1076"/>
          <ac:picMkLst>
            <pc:docMk/>
            <pc:sldMk cId="4121917305" sldId="1049"/>
            <ac:picMk id="5" creationId="{01F6F453-E6E6-7C7C-4B35-F4468933880E}"/>
          </ac:picMkLst>
        </pc:picChg>
        <pc:picChg chg="add del mod">
          <ac:chgData name="Yu, Haiwang" userId="e909e5e1-c603-48ba-8102-08e617912582" providerId="ADAL" clId="{43F292B9-E9EC-3F49-BD31-2F708E56C4DC}" dt="2023-06-15T18:05:14.476" v="2955" actId="21"/>
          <ac:picMkLst>
            <pc:docMk/>
            <pc:sldMk cId="4121917305" sldId="1049"/>
            <ac:picMk id="8" creationId="{D66246CC-0697-A679-A72A-BA037637A01E}"/>
          </ac:picMkLst>
        </pc:picChg>
      </pc:sldChg>
      <pc:sldChg chg="addSp modSp new mod">
        <pc:chgData name="Yu, Haiwang" userId="e909e5e1-c603-48ba-8102-08e617912582" providerId="ADAL" clId="{43F292B9-E9EC-3F49-BD31-2F708E56C4DC}" dt="2023-06-15T18:10:36.306" v="3025" actId="20577"/>
        <pc:sldMkLst>
          <pc:docMk/>
          <pc:sldMk cId="2944598421" sldId="1050"/>
        </pc:sldMkLst>
        <pc:spChg chg="mod">
          <ac:chgData name="Yu, Haiwang" userId="e909e5e1-c603-48ba-8102-08e617912582" providerId="ADAL" clId="{43F292B9-E9EC-3F49-BD31-2F708E56C4DC}" dt="2023-06-15T18:09:32.743" v="3008" actId="20577"/>
          <ac:spMkLst>
            <pc:docMk/>
            <pc:sldMk cId="2944598421" sldId="1050"/>
            <ac:spMk id="2" creationId="{FD70C619-76A0-D08E-931D-E4710197ED4B}"/>
          </ac:spMkLst>
        </pc:spChg>
        <pc:spChg chg="add mod">
          <ac:chgData name="Yu, Haiwang" userId="e909e5e1-c603-48ba-8102-08e617912582" providerId="ADAL" clId="{43F292B9-E9EC-3F49-BD31-2F708E56C4DC}" dt="2023-06-15T18:10:36.306" v="3025" actId="20577"/>
          <ac:spMkLst>
            <pc:docMk/>
            <pc:sldMk cId="2944598421" sldId="1050"/>
            <ac:spMk id="5" creationId="{5A717F95-F56C-CF4C-E268-DB7EBA72B5C1}"/>
          </ac:spMkLst>
        </pc:spChg>
        <pc:picChg chg="add mod">
          <ac:chgData name="Yu, Haiwang" userId="e909e5e1-c603-48ba-8102-08e617912582" providerId="ADAL" clId="{43F292B9-E9EC-3F49-BD31-2F708E56C4DC}" dt="2023-06-15T18:05:20.093" v="2958" actId="14100"/>
          <ac:picMkLst>
            <pc:docMk/>
            <pc:sldMk cId="2944598421" sldId="1050"/>
            <ac:picMk id="4" creationId="{E0FFD68F-6B5F-5D59-16A9-4F360E92F3D8}"/>
          </ac:picMkLst>
        </pc:picChg>
      </pc:sldChg>
      <pc:sldChg chg="addSp modSp new mod">
        <pc:chgData name="Yu, Haiwang" userId="e909e5e1-c603-48ba-8102-08e617912582" providerId="ADAL" clId="{43F292B9-E9EC-3F49-BD31-2F708E56C4DC}" dt="2023-06-15T18:12:40.114" v="3033" actId="14100"/>
        <pc:sldMkLst>
          <pc:docMk/>
          <pc:sldMk cId="1740568387" sldId="1051"/>
        </pc:sldMkLst>
        <pc:spChg chg="mod">
          <ac:chgData name="Yu, Haiwang" userId="e909e5e1-c603-48ba-8102-08e617912582" providerId="ADAL" clId="{43F292B9-E9EC-3F49-BD31-2F708E56C4DC}" dt="2023-06-15T18:11:49.026" v="3027"/>
          <ac:spMkLst>
            <pc:docMk/>
            <pc:sldMk cId="1740568387" sldId="1051"/>
            <ac:spMk id="2" creationId="{08E4279F-C2A4-C321-2EBF-0E308AFEE80D}"/>
          </ac:spMkLst>
        </pc:spChg>
        <pc:picChg chg="add mod">
          <ac:chgData name="Yu, Haiwang" userId="e909e5e1-c603-48ba-8102-08e617912582" providerId="ADAL" clId="{43F292B9-E9EC-3F49-BD31-2F708E56C4DC}" dt="2023-06-15T18:12:40.114" v="3033" actId="14100"/>
          <ac:picMkLst>
            <pc:docMk/>
            <pc:sldMk cId="1740568387" sldId="1051"/>
            <ac:picMk id="5" creationId="{9C3D7287-1F25-71CE-73EB-DD7B8B86AF38}"/>
          </ac:picMkLst>
        </pc:picChg>
      </pc:sldChg>
      <pc:sldChg chg="addSp modSp new mod">
        <pc:chgData name="Yu, Haiwang" userId="e909e5e1-c603-48ba-8102-08e617912582" providerId="ADAL" clId="{43F292B9-E9EC-3F49-BD31-2F708E56C4DC}" dt="2023-06-15T18:15:46.379" v="3063" actId="1076"/>
        <pc:sldMkLst>
          <pc:docMk/>
          <pc:sldMk cId="61977884" sldId="1052"/>
        </pc:sldMkLst>
        <pc:spChg chg="mod">
          <ac:chgData name="Yu, Haiwang" userId="e909e5e1-c603-48ba-8102-08e617912582" providerId="ADAL" clId="{43F292B9-E9EC-3F49-BD31-2F708E56C4DC}" dt="2023-06-15T18:12:47.893" v="3047" actId="20577"/>
          <ac:spMkLst>
            <pc:docMk/>
            <pc:sldMk cId="61977884" sldId="1052"/>
            <ac:spMk id="2" creationId="{D74A79D1-A292-B716-9F60-307FA931B8D5}"/>
          </ac:spMkLst>
        </pc:spChg>
        <pc:spChg chg="add mod">
          <ac:chgData name="Yu, Haiwang" userId="e909e5e1-c603-48ba-8102-08e617912582" providerId="ADAL" clId="{43F292B9-E9EC-3F49-BD31-2F708E56C4DC}" dt="2023-06-15T18:15:46.379" v="3063" actId="1076"/>
          <ac:spMkLst>
            <pc:docMk/>
            <pc:sldMk cId="61977884" sldId="1052"/>
            <ac:spMk id="6" creationId="{5F67EF60-C52D-57B4-0672-E0AEA793C6A2}"/>
          </ac:spMkLst>
        </pc:spChg>
        <pc:picChg chg="add mod">
          <ac:chgData name="Yu, Haiwang" userId="e909e5e1-c603-48ba-8102-08e617912582" providerId="ADAL" clId="{43F292B9-E9EC-3F49-BD31-2F708E56C4DC}" dt="2023-06-15T18:15:37.388" v="3052" actId="14100"/>
          <ac:picMkLst>
            <pc:docMk/>
            <pc:sldMk cId="61977884" sldId="1052"/>
            <ac:picMk id="5" creationId="{10961660-D326-BE14-C6D0-9C09D237928A}"/>
          </ac:picMkLst>
        </pc:picChg>
      </pc:sldChg>
      <pc:sldChg chg="addSp modSp new mod">
        <pc:chgData name="Yu, Haiwang" userId="e909e5e1-c603-48ba-8102-08e617912582" providerId="ADAL" clId="{43F292B9-E9EC-3F49-BD31-2F708E56C4DC}" dt="2023-06-15T18:24:48.267" v="3085" actId="1076"/>
        <pc:sldMkLst>
          <pc:docMk/>
          <pc:sldMk cId="3527006003" sldId="1053"/>
        </pc:sldMkLst>
        <pc:spChg chg="mod">
          <ac:chgData name="Yu, Haiwang" userId="e909e5e1-c603-48ba-8102-08e617912582" providerId="ADAL" clId="{43F292B9-E9EC-3F49-BD31-2F708E56C4DC}" dt="2023-06-15T18:23:15.158" v="3070" actId="20577"/>
          <ac:spMkLst>
            <pc:docMk/>
            <pc:sldMk cId="3527006003" sldId="1053"/>
            <ac:spMk id="2" creationId="{92B1A4E9-9A68-0866-3A37-C9344C1594E7}"/>
          </ac:spMkLst>
        </pc:spChg>
        <pc:spChg chg="add mod">
          <ac:chgData name="Yu, Haiwang" userId="e909e5e1-c603-48ba-8102-08e617912582" providerId="ADAL" clId="{43F292B9-E9EC-3F49-BD31-2F708E56C4DC}" dt="2023-06-15T18:24:41.397" v="3082" actId="1076"/>
          <ac:spMkLst>
            <pc:docMk/>
            <pc:sldMk cId="3527006003" sldId="1053"/>
            <ac:spMk id="4" creationId="{641AC58C-AC54-27EC-2152-3DE29FE40149}"/>
          </ac:spMkLst>
        </pc:spChg>
        <pc:picChg chg="add mod">
          <ac:chgData name="Yu, Haiwang" userId="e909e5e1-c603-48ba-8102-08e617912582" providerId="ADAL" clId="{43F292B9-E9EC-3F49-BD31-2F708E56C4DC}" dt="2023-06-15T18:24:42.968" v="3083" actId="1076"/>
          <ac:picMkLst>
            <pc:docMk/>
            <pc:sldMk cId="3527006003" sldId="1053"/>
            <ac:picMk id="6" creationId="{7C7C442C-8DD5-A3C4-DE18-B1C385AF3822}"/>
          </ac:picMkLst>
        </pc:picChg>
        <pc:picChg chg="add mod">
          <ac:chgData name="Yu, Haiwang" userId="e909e5e1-c603-48ba-8102-08e617912582" providerId="ADAL" clId="{43F292B9-E9EC-3F49-BD31-2F708E56C4DC}" dt="2023-06-15T18:24:48.267" v="3085" actId="1076"/>
          <ac:picMkLst>
            <pc:docMk/>
            <pc:sldMk cId="3527006003" sldId="1053"/>
            <ac:picMk id="8" creationId="{9A4D5BF8-7B9C-C27B-010A-A72A274D7089}"/>
          </ac:picMkLst>
        </pc:picChg>
      </pc:sldChg>
      <pc:sldChg chg="addSp modSp new mod">
        <pc:chgData name="Yu, Haiwang" userId="e909e5e1-c603-48ba-8102-08e617912582" providerId="ADAL" clId="{43F292B9-E9EC-3F49-BD31-2F708E56C4DC}" dt="2023-06-15T18:26:27.589" v="3091"/>
        <pc:sldMkLst>
          <pc:docMk/>
          <pc:sldMk cId="3100523301" sldId="1054"/>
        </pc:sldMkLst>
        <pc:spChg chg="mod">
          <ac:chgData name="Yu, Haiwang" userId="e909e5e1-c603-48ba-8102-08e617912582" providerId="ADAL" clId="{43F292B9-E9EC-3F49-BD31-2F708E56C4DC}" dt="2023-06-15T18:26:25.501" v="3090" actId="20577"/>
          <ac:spMkLst>
            <pc:docMk/>
            <pc:sldMk cId="3100523301" sldId="1054"/>
            <ac:spMk id="2" creationId="{C46C4733-B4E5-12B9-BE06-1ECC9A2FBE59}"/>
          </ac:spMkLst>
        </pc:spChg>
        <pc:picChg chg="add mod">
          <ac:chgData name="Yu, Haiwang" userId="e909e5e1-c603-48ba-8102-08e617912582" providerId="ADAL" clId="{43F292B9-E9EC-3F49-BD31-2F708E56C4DC}" dt="2023-06-15T18:26:27.589" v="3091"/>
          <ac:picMkLst>
            <pc:docMk/>
            <pc:sldMk cId="3100523301" sldId="1054"/>
            <ac:picMk id="4" creationId="{63B6028F-505C-6522-1621-73463A561485}"/>
          </ac:picMkLst>
        </pc:picChg>
      </pc:sldChg>
      <pc:sldChg chg="addSp delSp modSp new mod">
        <pc:chgData name="Yu, Haiwang" userId="e909e5e1-c603-48ba-8102-08e617912582" providerId="ADAL" clId="{43F292B9-E9EC-3F49-BD31-2F708E56C4DC}" dt="2023-06-16T03:03:56.429" v="3809" actId="20577"/>
        <pc:sldMkLst>
          <pc:docMk/>
          <pc:sldMk cId="22478044" sldId="1055"/>
        </pc:sldMkLst>
        <pc:spChg chg="mod">
          <ac:chgData name="Yu, Haiwang" userId="e909e5e1-c603-48ba-8102-08e617912582" providerId="ADAL" clId="{43F292B9-E9EC-3F49-BD31-2F708E56C4DC}" dt="2023-06-16T02:24:28.367" v="3115" actId="20577"/>
          <ac:spMkLst>
            <pc:docMk/>
            <pc:sldMk cId="22478044" sldId="1055"/>
            <ac:spMk id="2" creationId="{192719D9-F32D-D81A-B4C2-0280C0A704B2}"/>
          </ac:spMkLst>
        </pc:spChg>
        <pc:spChg chg="add del mod">
          <ac:chgData name="Yu, Haiwang" userId="e909e5e1-c603-48ba-8102-08e617912582" providerId="ADAL" clId="{43F292B9-E9EC-3F49-BD31-2F708E56C4DC}" dt="2023-06-16T02:25:08.156" v="3136" actId="478"/>
          <ac:spMkLst>
            <pc:docMk/>
            <pc:sldMk cId="22478044" sldId="1055"/>
            <ac:spMk id="4" creationId="{C6C22A3E-7CCF-7FC0-641E-C6E233A8FC82}"/>
          </ac:spMkLst>
        </pc:spChg>
        <pc:spChg chg="add mod">
          <ac:chgData name="Yu, Haiwang" userId="e909e5e1-c603-48ba-8102-08e617912582" providerId="ADAL" clId="{43F292B9-E9EC-3F49-BD31-2F708E56C4DC}" dt="2023-06-16T02:36:29.692" v="3361" actId="20577"/>
          <ac:spMkLst>
            <pc:docMk/>
            <pc:sldMk cId="22478044" sldId="1055"/>
            <ac:spMk id="6" creationId="{F2E5DCCE-C3E9-3C2F-8768-335A0C63A713}"/>
          </ac:spMkLst>
        </pc:spChg>
        <pc:graphicFrameChg chg="add mod modGraphic">
          <ac:chgData name="Yu, Haiwang" userId="e909e5e1-c603-48ba-8102-08e617912582" providerId="ADAL" clId="{43F292B9-E9EC-3F49-BD31-2F708E56C4DC}" dt="2023-06-16T03:03:56.429" v="3809" actId="20577"/>
          <ac:graphicFrameMkLst>
            <pc:docMk/>
            <pc:sldMk cId="22478044" sldId="1055"/>
            <ac:graphicFrameMk id="5" creationId="{FA0B1258-6766-895B-4A9A-D2F69501CEB7}"/>
          </ac:graphicFrameMkLst>
        </pc:graphicFrameChg>
      </pc:sldChg>
      <pc:sldChg chg="addSp modSp new mod ord">
        <pc:chgData name="Yu, Haiwang" userId="e909e5e1-c603-48ba-8102-08e617912582" providerId="ADAL" clId="{43F292B9-E9EC-3F49-BD31-2F708E56C4DC}" dt="2023-06-16T14:21:51.494" v="5219" actId="20578"/>
        <pc:sldMkLst>
          <pc:docMk/>
          <pc:sldMk cId="2673044443" sldId="1056"/>
        </pc:sldMkLst>
        <pc:spChg chg="mod">
          <ac:chgData name="Yu, Haiwang" userId="e909e5e1-c603-48ba-8102-08e617912582" providerId="ADAL" clId="{43F292B9-E9EC-3F49-BD31-2F708E56C4DC}" dt="2023-06-16T03:00:03.884" v="3579" actId="20577"/>
          <ac:spMkLst>
            <pc:docMk/>
            <pc:sldMk cId="2673044443" sldId="1056"/>
            <ac:spMk id="2" creationId="{DED3121D-45B1-74DB-05D5-5381CDF017EC}"/>
          </ac:spMkLst>
        </pc:spChg>
        <pc:spChg chg="add mod">
          <ac:chgData name="Yu, Haiwang" userId="e909e5e1-c603-48ba-8102-08e617912582" providerId="ADAL" clId="{43F292B9-E9EC-3F49-BD31-2F708E56C4DC}" dt="2023-06-16T03:09:33.771" v="4144" actId="1076"/>
          <ac:spMkLst>
            <pc:docMk/>
            <pc:sldMk cId="2673044443" sldId="1056"/>
            <ac:spMk id="4" creationId="{AB98F5A8-381C-F86F-94CD-504640BB8DB9}"/>
          </ac:spMkLst>
        </pc:spChg>
      </pc:sldChg>
      <pc:sldChg chg="addSp modSp new mod ord">
        <pc:chgData name="Yu, Haiwang" userId="e909e5e1-c603-48ba-8102-08e617912582" providerId="ADAL" clId="{43F292B9-E9EC-3F49-BD31-2F708E56C4DC}" dt="2023-06-16T14:21:52.714" v="5220" actId="20578"/>
        <pc:sldMkLst>
          <pc:docMk/>
          <pc:sldMk cId="1432920086" sldId="1057"/>
        </pc:sldMkLst>
        <pc:spChg chg="mod">
          <ac:chgData name="Yu, Haiwang" userId="e909e5e1-c603-48ba-8102-08e617912582" providerId="ADAL" clId="{43F292B9-E9EC-3F49-BD31-2F708E56C4DC}" dt="2023-06-16T03:09:29.906" v="4143"/>
          <ac:spMkLst>
            <pc:docMk/>
            <pc:sldMk cId="1432920086" sldId="1057"/>
            <ac:spMk id="2" creationId="{4B22D248-2452-06FC-A3FE-03558CBD51E3}"/>
          </ac:spMkLst>
        </pc:spChg>
        <pc:spChg chg="add mod">
          <ac:chgData name="Yu, Haiwang" userId="e909e5e1-c603-48ba-8102-08e617912582" providerId="ADAL" clId="{43F292B9-E9EC-3F49-BD31-2F708E56C4DC}" dt="2023-06-16T03:14:51.996" v="4238" actId="20577"/>
          <ac:spMkLst>
            <pc:docMk/>
            <pc:sldMk cId="1432920086" sldId="1057"/>
            <ac:spMk id="5" creationId="{AAED31F2-6F76-8FD8-35D8-DE4160401A1F}"/>
          </ac:spMkLst>
        </pc:spChg>
      </pc:sldChg>
      <pc:sldChg chg="modSp new mod">
        <pc:chgData name="Yu, Haiwang" userId="e909e5e1-c603-48ba-8102-08e617912582" providerId="ADAL" clId="{43F292B9-E9EC-3F49-BD31-2F708E56C4DC}" dt="2023-06-16T03:10:57.839" v="4195" actId="20577"/>
        <pc:sldMkLst>
          <pc:docMk/>
          <pc:sldMk cId="2518131312" sldId="1058"/>
        </pc:sldMkLst>
        <pc:spChg chg="mod">
          <ac:chgData name="Yu, Haiwang" userId="e909e5e1-c603-48ba-8102-08e617912582" providerId="ADAL" clId="{43F292B9-E9EC-3F49-BD31-2F708E56C4DC}" dt="2023-06-16T03:10:57.839" v="4195" actId="20577"/>
          <ac:spMkLst>
            <pc:docMk/>
            <pc:sldMk cId="2518131312" sldId="1058"/>
            <ac:spMk id="2" creationId="{2F2DFA24-22D9-D8B5-C471-E668CDCBCC9D}"/>
          </ac:spMkLst>
        </pc:spChg>
      </pc:sldChg>
      <pc:sldChg chg="addSp modSp new mod ord">
        <pc:chgData name="Yu, Haiwang" userId="e909e5e1-c603-48ba-8102-08e617912582" providerId="ADAL" clId="{43F292B9-E9EC-3F49-BD31-2F708E56C4DC}" dt="2023-06-16T03:19:24.251" v="4331" actId="20577"/>
        <pc:sldMkLst>
          <pc:docMk/>
          <pc:sldMk cId="1534435694" sldId="1059"/>
        </pc:sldMkLst>
        <pc:spChg chg="add mod">
          <ac:chgData name="Yu, Haiwang" userId="e909e5e1-c603-48ba-8102-08e617912582" providerId="ADAL" clId="{43F292B9-E9EC-3F49-BD31-2F708E56C4DC}" dt="2023-06-16T03:19:24.251" v="4331" actId="20577"/>
          <ac:spMkLst>
            <pc:docMk/>
            <pc:sldMk cId="1534435694" sldId="1059"/>
            <ac:spMk id="4" creationId="{68C65345-99AE-E012-D5BA-B2153318B090}"/>
          </ac:spMkLst>
        </pc:spChg>
      </pc:sldChg>
      <pc:sldChg chg="addSp modSp new mod">
        <pc:chgData name="Yu, Haiwang" userId="e909e5e1-c603-48ba-8102-08e617912582" providerId="ADAL" clId="{43F292B9-E9EC-3F49-BD31-2F708E56C4DC}" dt="2023-06-16T14:23:24.976" v="5236" actId="20577"/>
        <pc:sldMkLst>
          <pc:docMk/>
          <pc:sldMk cId="1926667322" sldId="1060"/>
        </pc:sldMkLst>
        <pc:spChg chg="mod">
          <ac:chgData name="Yu, Haiwang" userId="e909e5e1-c603-48ba-8102-08e617912582" providerId="ADAL" clId="{43F292B9-E9EC-3F49-BD31-2F708E56C4DC}" dt="2023-06-16T14:05:16.857" v="4592" actId="20577"/>
          <ac:spMkLst>
            <pc:docMk/>
            <pc:sldMk cId="1926667322" sldId="1060"/>
            <ac:spMk id="2" creationId="{3B2E3D62-13FA-5E9C-3F4B-D4FE3359C906}"/>
          </ac:spMkLst>
        </pc:spChg>
        <pc:spChg chg="add mod">
          <ac:chgData name="Yu, Haiwang" userId="e909e5e1-c603-48ba-8102-08e617912582" providerId="ADAL" clId="{43F292B9-E9EC-3F49-BD31-2F708E56C4DC}" dt="2023-06-16T14:23:24.976" v="5236" actId="20577"/>
          <ac:spMkLst>
            <pc:docMk/>
            <pc:sldMk cId="1926667322" sldId="1060"/>
            <ac:spMk id="4" creationId="{2CBAB5C2-430D-0765-DEC2-39E12961FFD9}"/>
          </ac:spMkLst>
        </pc:spChg>
      </pc:sldChg>
      <pc:sldChg chg="addSp modSp new mod">
        <pc:chgData name="Yu, Haiwang" userId="e909e5e1-c603-48ba-8102-08e617912582" providerId="ADAL" clId="{43F292B9-E9EC-3F49-BD31-2F708E56C4DC}" dt="2023-06-16T14:16:34.181" v="5218" actId="20577"/>
        <pc:sldMkLst>
          <pc:docMk/>
          <pc:sldMk cId="2788748133" sldId="1061"/>
        </pc:sldMkLst>
        <pc:spChg chg="mod">
          <ac:chgData name="Yu, Haiwang" userId="e909e5e1-c603-48ba-8102-08e617912582" providerId="ADAL" clId="{43F292B9-E9EC-3F49-BD31-2F708E56C4DC}" dt="2023-06-16T14:12:44.701" v="4960"/>
          <ac:spMkLst>
            <pc:docMk/>
            <pc:sldMk cId="2788748133" sldId="1061"/>
            <ac:spMk id="2" creationId="{1D9B1922-070D-1791-A409-CF48AF817910}"/>
          </ac:spMkLst>
        </pc:spChg>
        <pc:spChg chg="add mod">
          <ac:chgData name="Yu, Haiwang" userId="e909e5e1-c603-48ba-8102-08e617912582" providerId="ADAL" clId="{43F292B9-E9EC-3F49-BD31-2F708E56C4DC}" dt="2023-06-16T14:16:34.181" v="5218" actId="20577"/>
          <ac:spMkLst>
            <pc:docMk/>
            <pc:sldMk cId="2788748133" sldId="1061"/>
            <ac:spMk id="4" creationId="{5AB22CC1-B5D3-8244-9EB7-B4B4985019D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9673 24575,'5'-2'0,"1"-1"0,-1-5 0,4-5 0,4-12 0,-2 6 0,14-25 0,5-3 0,-3 0 0,0-1 0,14-20 0,-6 0 0,0-5-1053,-9 18 0,0-2 1053,11-20 0,3-9-1130,-6 5 0,2-6 1,-3 4 1129,6-9 0,-2 2 0,-10 23 0,-1-2 0,-2 4-1093,3-16 1,-4 6 1092,-5 19 0,-1 1-443,5-15 1,1-2 442,-2 6 0,1 3 0,-4 14 0,-1 2 1366,9-29-1366,-12 35 3003,-6 21-3003,-5 19 2779,-1 2-2779,1 7 1417,2 13-1417,8 14 0,-3-2 0,20 45 0,-10-14-468,-4-11 0,2 4 468,3-1 0,-1 1 0,-1 4 0,1 1 0,9 9 0,-1-3 0,2 24 0,-3-26 0,0-3 0,0 3-966,14 15 1,6 6 965,-8-23 0,2 0 0,-1-4 0,4 4 0,-3-7 0,1-4 0,-1-6 0,1-3 0,-3-7 844,-9-13-844,17 3 0,-33-20 0,17 4 0,-22-11 0,17-16 0,30-27 0,-15 12 0,3-3 384,2-4 1,2-2-385,6-3 0,0-1 0,-8 2 0,0-1-1015,4-3 1,2-3 1014,11-10 0,1-2 0,-4-2 0,-2 3 0,-13 16 0,0-1 0,12-21 0,-2-1 0,-17 19 0,-1 0 0,12-15 0,3-4 0,8-8 0,-2 0-1063,-15 15 0,-1-1 1063,13-6 0,2-3 0,-15 16 0,0-2 0,-3 7 0,-5 9 0,-1 3 491,10-16 1,-11 19-492,-29 34 1894,-1 6-1894,1 7 0,4 27 0,-3 20 0,14 26 0,-7 0 0,2 4-645,2-24 1,1-1 644,-1 18 0,0-1 0,-2-23 0,1-4-501,0-3 1,0 1 500,0 5 0,2 1 0,7 5 0,2 1 0,-7-8 0,1-2 0,6-1 0,-2-3 0,3 14 0,15 6 0,-27-49 0,23 21 0,-18-30 0,14 4 0,-10-19 3592,-1 1-3592,9-19 0,20-32 0,9-16-1193,-14 15 1,1-4-1,4-3 1193,-1 0 0,3-5 0,1 0 0,-2 1 0,7-12 0,-2 2 0,-1 1-776,-5 5 0,-1 2 0,-1 3 776,15-14 0,-4 5-630,-15 15 0,2 2 630,25-16 0,-5 9 0,-20 13-67,17 0 1,-5 7 66,-39 29 3665,35-13-3665,-45 26 2725,17 42-2725,-8 13 0,7 23 0,-13-26 0,0 3-369,2-2 1,-1 0 368,-3 3 0,2 5 0,11 35 0,2 1 98,-10-36 0,0-1-98,2 17 0,2-1 0,0-20 0,-1-5 0,16 31 0,-16-31 0,5 1 0,29 9 0,2-4 0,-13 3 0,22-22 0,1-18 0,-27-34 0,45-19 0,-18-26-694,-31 23 1,1-3 693,11-11 0,0-2 0,-4-3 0,-1 0 0,-5 8 0,0 1 0,1-4 0,1-3 0,2-7 0,0-2 0,2-3 0,2-3 0,-9 11 0,2-4 0,-1 1 0,13-23 0,2-5 0,-14 23 0,3-6 0,0-1 0,-3 5-827,0 1 0,-3 3 1,4-4 826,2-6 0,4-5 0,2-2 0,-2-2 0,2-4 0,0-2 0,-1 0 0,-2 4 0,2-4 0,-2 3 0,2-6 0,-6 13 0,4-8 0,-1-1 0,-2 5 0,-7 13 0,2-10 0,-3 7 0,-3 3 0,2-5 0,-1 0 0,1 0 0,0-1 0,-1-2 0,-3-2 0,-1-2 0,1-1 0,8-11 0,2-2 0,-4 3 0,-10 16 0,-3 2 0,0 7 0,2 2 0,0 3 0,2-18 0,2-6 0,-2 9 0,0-5 0,0 5 0,1-4 0,2-1 0,2-9 0,3-9 0,-2 10 0,-6 13 0,0 6 0,2-1 0,1-3 0,4-24 0,-3 7 0,1 2 0,-9 31 0,4-8 0,-2 2 0,2-12 0,0-2 0,-2 15 0,2-4 0,0-7 0,0-10 0,1-10 0,-1 0 0,-2 9-375,-3 17 0,-1 7 0,1-7 375,4-18 0,2-11 0,-1 3 0,-5 16 0,-5 13 0,-2 5-433,6-11 1,3-7 0,-1 2 432,1-21 0,0 3 0,3 5 0,0 2 0,-1 0 0,-2 8 0,6-15 0,-10 29 0,1-3 0,1 0 0,0 1 0,-3-1 0,-1 2 486,0 9 1,-3 8-487,-5 15 2222,-2 15-2222,-5 44 3700,0 35-3700,0 21-785,1-17 0,1 22 0,0 12 0,1 5 0,-1-5 0,0-13 785,-1 13 0,-1-10 0,2 11 0,-1-9 0,1 12 0,1 7 0,-1-3 0,0-9 0,-1-17-1317,0 10 0,-2-8 1317,-1-4 0,-1 5 0,1-1 0,1-9 0,1 0 0,-1 3 0,-3 20 0,-2 4 0,1 0 0,4-2 0,1-1 0,-1 2 0,-2-19 0,-1 2 0,0-1 0,1-2 0,2 16 0,1-2 0,-1-1 0,-3-4 0,-2 0 0,2-1 0,3 2 0,2 0 0,-3-3 0,-4 12 0,-1 4 0,4-21 0,1 8 0,0 2 0,-1-5-772,-1 6 0,-2-4 0,0 3 772,2-12 0,0 1 0,0 1 0,0-1 0,-2 20 0,1-1 0,-1-4 0,1-12 0,-1-3 0,1-2 0,1-4 0,2-2 0,-1-2 0,-1 25 0,1-5-754,0-22 0,-1 3 754,-3 13 0,-2 10 0,1-9 1414,2-8 0,-1-4-1414,-5 21 0,-3 3 0,-1-2 0,1-8 0,-3 2 0,4-20 0,-2 10 0,2-10 0,-7 22 0,1-2 0,1-16 2396,8-8-2396,5-19 3300,-11 35-3300,14-37 3284,-14 29-3284,11-29 1434,-1 5-1434,-1-11 0,7 19 0,-4-11 0,5 43 0,0-43 0,0 52 0,0-58 0,0 31 0,0-47 0,0 6 0,0 25 0,0-8 0,0 21 0,3-27 0,4 14 0,-3-32 0,8 22 0,-8-36 0,5 1 0,17-37 0,7-23 0,-4 5 0,4-7 0,3-9 0,2-3 0,7-7 0,2-2-2710,2-1 0,3-4 2710,-11 18 0,2-3 0,7-8 0,-6 11 0,6-7 0,4-4 0,1-1 0,-2 2 0,-5 6 0,5-7 0,-3 5 0,-1 1 0,4-4 0,5-5 0,5-6 0,1 0 0,-3 4 0,-5 10-496,0 2 0,-4 9 0,-6 9 496,-10 11 0,0 2 0,28-28 0,-2 5 0,-13 24 0,-8 1 0,3 3 0,21 5 0,-26 13 0,27 49 0,-48-1 0,26 46 4262,-24 1-4262,7 13 0,-13-34 0,1 3 0,3-3 0,-1-1 282,-5-6 1,0 2-283,5 13 0,0 0 0,-1-7 0,-2-1 0,-3-5 0,2 3 0,7 16 0,2 1-866,-6-9 0,-1-2 866,0-3 0,1 3 0,6 23 0,-1-6-1241,-6-6 1241,7-13 0,3 1 538,12 22-538,14-10 0,5-14 0,4-46 1206,16-20-1206,-12-26 0,2-11 0,-7 4 0,-1-5 124,-8 1 0,1-4 1,2-6-125,-1-3 0,2-7 0,1-1 0,-3 0-1226,9-11 1,-3 1 0,3-5 1225,-4 6 0,4-5 0,-1 1 0,-5 3 0,1-5 0,-4 4 0,1-1-566,7-5 0,0 0 0,-4 7 566,-5 4 0,-2 5-436,8-10 0,-7 13 436,-19 30 909,-22 24-909,1 7 4478,-7 69-4478,-3-13 0,0 16 0,0 0 1576,0-18-1576,0 13 0,0 2 1410,0 0-1410,0-13 0,0 3 0,0-3 0,0 1-706,-1-4 1,2 2 705,4 12 0,3 0 0,-2-15 0,3-2 0,8-2 0,2-7 0,2 0 752,35-22-752,-17-28 0,34-13 0,13-28-1194,-37 13 1,2-3 1193,13-10 0,6-6 0,-14 8 0,6-6 0,1-2 0,-3 3 0,4-1 0,-3 1 0,4-2 0,1-2 0,5-4 0,-1 1 0,-8 7 0,4-3 0,1 3 0,7-4 0,8-4 0,0 9 0,-16 21 0,-1 5 0,1-1 428,4-10 0,1-2 0,-5 8-428,10 6 0,-12 18 0,-12 41 0,-31 8 0,10 50 0,-17-21 0,-1 15 0,-2-5-1016,0 8 1,-1-1 1015,0-15 0,2 4 0,-1-5 0,-1 10 0,0-10 0,6 11 721,0-17 1,4 1-722,-1-19 0,2-3 0,26 37 0,23-38 0,-20-16 0,46-19 0,-33-16 0,4-6-1493,5-3 0,5-5 1493,-1-5 0,4-4 0,-1-2 0,-11 2 0,-1 0 0,2-4 0,17-12 0,3-5 0,-5 4 0,-22 13 0,-4 2 0,4-3-188,0-4 0,4-4 0,0-1 0,-4 2 188,1-1 0,-3 2 0,2-2 0,18-13 0,3-2 0,-1 0-507,-9 6 1,0 1-1,-2 0 507,-1-1 0,-2 0 0,4 1 0,-8 9 0,3-1 0,2 1 0,-2 2 0,16-8 0,0 2 0,-2 4 0,-11 6 0,-1 4 0,-3 5 291,15 0 1,-14 14-292,-29 22 0,-4 42 0,-27 16 0,-5 6 0,-5 10 0,-5-20 0,-3 1 0,-1 1 493,1 0 0,0 1 1,-1-1-494,-3 1 0,-2 1 0,1-2-843,-7 27 1,1 1 842,8-26 0,0 1 0,2-3 0,-3 15 0,3-4 1668,2-3 1,7-13-1669,10-30 0,5-15 0,11-16 1289,36-34-1289,25-16 0,-19 2 0,4-6 99,-4-1 1,2-3-100,-9 7 0,1-3 0,-4 4 0,-3 3 0,0 0-158,3-3 1,4-3 0,-3 2 157,3-2 0,0 0 0,-3 4 0,4-2 0,-1 0-870,-2 0 1,-1 1-1,-2 2 870,15-10 0,1 3 0,-11 15 0,2 2 0,-9 4 0,20-9 0,-17 13 0,-11 13 2617,-36 20-2617,3 22 0,-7 59 497,1-8-497,-5-31 0,0 6 828,-4 37 1,0-2-829,2-1 0,0-20 0,-1 10 0,1-14 0,2-10 0,0 9 0,0-52 0,2-4 0,-1-3 0,1-3 0,-2-6 381,0-2 0,0 4 0,0-1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3T14:06:4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3T14:12:0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24575,'0'6'0,"0"4"0,0 61 0,0-14 0,1 8 0,-2 4-2942,-5 29 2942,1-35 0,-1 8 0,1-2-911,-4 9 1,1 1 910,0-1 0,0 6 0,0-4 0,-3 17 0,0-5 0,3-11 0,-1 2 0,0-15 0,-2 4 0,1-1 0,2-5 0,0 0 0,-1 3 0,-1 17 0,-1 4 0,0-4 0,-1 13 0,0-1 0,2-20 0,-1 2 0,1-4 0,-2 9 0,1-4 0,2-2 0,0 0-509,-2-8 0,2-1 509,4-1 0,1 3 0,-2 0 0,-3 5 0,2-2 0,1 17 0,1-2 0,-3 11 0,1-9 0,7-4 0,0-10 0,-6 18 1208,5-1-1208,-5-28 2545,6-3-2545,0-35 0,0 56 0,0-48 0,0 43 0,-7-8 0,6-33 1277,-6 23-1277,7-25 751,6 13-751,0 9 0,1-14 0,-2-16 0,-5-21 0,0-2 0,0 6 0,4 2 0,-4 7 0,3 9 0,1-7 0,-4 1 0,6-8 0,-3-8 0,2-2 0,1-6 0,-1-1 0,24-6 0,-3 1 0,38-6 0,28-2 0,7 0-1145,-46 5 0,2 1 1145,20-2 0,9-1 0,-3 1-1909,6-1 1,0 0 1908,-13 5 0,3 1 0,2-1 0,5-2 0,2 0 0,0 0 0,1 2 0,1 1 0,2 0 0,-14 1 0,4-1 0,-2 1 0,-5 0 0,-4 1 0,-4 0 0,4 0 0,7 1 0,6 0 0,1 0 0,-6 1 0,-4 0 0,-5 2 0,12-1-794,2 0 1,13 0-1,7 0 1,3 1 0,0-2-1,-7 1 794,-12-1 0,-3-1 0,-1 0 0,1 1 0,1-1 0,3 1-162,1 0 0,5 1 1,2 0-1,0 0 0,-3 0 1,-4 0-1,-7-1 162,15-1 0,-7 0 0,-5-1 0,-2 1-284,15-1 1,-4 0 0,-4 1 283,-17 2 0,-3 0 0,3-1 0,14-4 0,3 0 0,7 0 0,-18 4 0,5 0 0,2 2 0,0-1 0,-6-1 0,0 0 0,-3-1 0,-2-1 0,1 2 0,5 0 0,2 2 0,-3-1 0,-6 0 0,28 0 0,-13 0 1629,10 0-1629,-17 0 0,2 0 0,-13 0 0,0 0 0,5 0 0,-3 0 0,-18-3 0,-6 0 0,12 2 4586,10-10-4586,-19 9 1849,17-3-1849,-11 5 3943,-1 0-3943,-23 0 843,29 0-843,-35 0 0,51 0 0,-17 0 0,9 0-636,19-4 1,0 0 635,-12 2 0,0-3 0,1-1-421,11-2 421,-32 2 0,3 0 0,3-1-1283,27-1 1283,-16 4 0,-2 0-70,6-2 70,8 3 0,-69 2 0,11-2 1153,-16 3-1153,6 2 0,-16-1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2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1777 24575,'5'0'0,"0"0"0,1 0 0,-1 0 0,1 0 0,2 0 0,5 0 0,-3-3 0,2 3 0,-7-3 0,1 3 0,-1 0 0,1 0 0,-1-2 0,1 1 0,-1-1 0,1 2 0,-1 0 0,1 0 0,-1-3 0,1 3 0,-1-3 0,1 3 0,-1 0 0,8 0 0,-4 0 0,19-4 0,-9 3 0,43-10 0,-25 10 0,59-12 0,-40 7 0,26-7-421,-29 6 1,1 1 420,23-7 0,2 6 0,0-1 0,7-5 0,-11 5 0,0 2 0,9-2 0,-34 2 0,0 0 0,24 5 0,-15-9 0,19 2 0,8 0-963,-20 1 0,0-2 963,23-2 0,-2 1 0,-30 3 0,-6 0-561,23-5 561,-6-1 367,-6 6 0,1 1-367,17-2 0,-20 2 0,3 0 0,-4 1 0,-2 1 0,31-3 0,0-4 0,-1 1 1945,1 7-1945,-29-4 0,7 0 0,26 3 0,-2 0-401,-39 1 0,0-1 401,43-1 0,3 1 0,-23 1 0,-5 1 0,-15-2 0,1 2 0,26 1 0,-2 0-2467,17-5 2467,-9-1 0,2 0 0,-32 5 0,-1 0 0,30-8 0,4-1 0,-3 6 0,-4 1-797,-18-3 0,-1 0 797,26 2 0,-1 1 0,-32-3 0,-2 1 0,6 6 0,-1-1-9,-3-5 0,1-1 9,2 6 0,1 1-106,-1-7 0,0 1 106,2 5 0,-1 0 0,5-5 0,-1-1 0,-1 3 0,3 0 0,0-3 0,4-1 0,-4 0-95,8 0 0,0 0 95,20-4 0,7 1 0,-16 2 0,5 1 0,-8 2 0,-5 1 0,0 0 0,5-3 0,7 0 0,-9 2 137,-13 5 1,-7 0-138,-4-1 0,1-2 466,4 1 1,5 0-467,30 2 0,2 0 0,-20-6 0,0 1 0,-8 5 0,4 1 0,-6-1-2060,4-5 1,-4-1 2059,5 3 0,-1 0 0,-4-3 0,4-1-110,3 1 0,8-1 1,-5-1 109,11-2 0,1-2 0,-7 5 0,6 0 0,-6-1 0,3-2 0,-4 0 0,1 0 0,0 0 0,-1 3 0,0-1 0,-3-1 0,0-2 0,2 1 0,4 0 0,-5 3 0,6 0 0,-5-1 0,8-3 0,0 0 0,-10 3 0,3 1 0,-6 2-147,-2 2 1,0-1 146,0-1 0,5-2 0,-3 1 0,8 1 0,0 1 0,-12 0 0,3 0 0,6-1 0,1 0 0,6-1 0,0 0 0,-9 2 0,19 3 0,-1 0 0,-18-2 0,9-1 0,-1 0 0,-12 1 0,2 4 0,-9 0 0,-4-3 0,3 0-1183,2 2 1,5 1 0,2-1 1182,0-1 0,1 0 0,0 0 0,1-1 0,-1 1 0,-1 0 827,-5 2 1,-1 0 0,-1-1-828,0-6 0,-1-1 0,-3 1 0,9 5 0,0 1 0,-11-3 0,4-2 0,5 1 63,1 0 1,6 1-1,0 0 1,-3 0-64,5 0 0,-4 1 0,4-2-172,-2 0 1,6-2 0,-1 0 0,-8 1 171,24-2 0,-5 0 0,-27 1 0,0-1 0,-3 1 1582,9-2 0,0 1-1582,-7 2 0,3 1 0,-5 0 0,1-2 0,-3 1 0,6 1 0,-1 1 0,-2 0 0,-1 0 0,4 1 0,0-1 0,0 1 0,-1 0 0,-3 2 0,1 0-368,7-2 0,0-1 368,-4 4 0,1 0 0,4-3 0,0 0 0,-1 2 0,1 0 0,0-6 0,0 1 0,0 5 0,-1 0 0,-1-5 0,4-1 0,-7 3 0,4 2 0,-3-1 911,12-5 0,0 0-911,-14 5 0,2 1 0,-4-2 0,3-2 0,-1-1 389,0 2 0,5 0 1,5-1-390,-4-2 0,6-1 0,0 0 0,-3 0 0,9 0 0,-2 0 0,5 0 0,1-1 0,8-1 0,-4 0 0,-14 2 0,-9 0 0,-3 1-281,16 1 0,9-1 0,-4 0 281,8-4 0,1 1 0,-9 5 0,6 0 0,-5 0 0,-21-1 0,-2-2 0,-2 2-1890,33-1 0,-1 1 1890,2-5 0,-3 1 0,-23 6 0,-1 0-395,23-6 1,-3 1 394,-31 6 0,-3 0 0,-6-3 0,6 0 0,23 1 0,13 1 0,-8 0 0,-8 1 0,0 0 0,11 1 0,7 0 0,-10 1 0,-19 2 0,-5 0 0,3-3 0,-1 0 141,-3 2 0,-1 0-141,3-2 0,1 0 0,-4 2 0,1 2 0,3-1 0,1 0 0,-5 0 0,1 0 0,3 0 0,-1 0 0,-7-3 0,0-1 0,4 4 0,-1-1 0,-7-3 0,-1 1 0,5 3 0,4 0 0,25 0 0,1 0 928,-19 0 1,1 0-929,25 0 0,-2 0 0,-33 0 0,-3 0 0,5 1 0,-1-2 0,-4-2 0,0 0 2889,1 2 1,-1 1-2890,-5-4 0,3 1 0,30 3 0,0 0 451,-33 0 1,0 0-452,23 0 0,2 0 0,-15 0 0,-6 0 0,15 0 0,27 0 0,-58 0 0,-8 0 1283,-2 0-1283,-8 0 0,-4 0 0,11 0 0,-16 0 0,8 0 850,-14 0-850,-3-2 0,-1 1 0,-2-1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5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15219,'11'0'0,"0"0"3612,28 0-3612,49 0 0,-18 0 0,-20 0 0,5 0 193,15 0 1,-1 0-194,20 0 0,-9 0 0,6 0 0,-9-3 0,-3-2 0,-15 2 0,1-2 0,21-2 0,0 0 0,-27 3 0,2 0 0,10-3 0,5 0 0,-4 2 0,-2 3 0,0 0 0,2-2 0,5-1 0,-10 1 0,16 4 1097,-4-5-1097,0 4 2674,-29-4-2674,4 5 0,-38 0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15670,'8'-3'0,"7"-1"3821,24-5-3821,20-1 0,36-10 0,-41 9 0,4 0 0,12-4 0,-1 1-229,-18 3 1,1 0 228,28-3 0,4-1 0,-12 4 0,2 0-651,14-1 0,6-1 651,-18 3 0,4-1 0,-2 2 0,19 0 0,0 1 0,-16-1 0,2 1 0,-1 1 0,-7 3 0,-2 2 0,-3-1 0,9 0 0,0-1 0,-12 1 0,3 1 0,-2 0 0,11 1 0,-1 0 0,17-2 0,3-1 0,-23 4 0,1 0 0,-3 0 0,6 1 0,-1-2 0,-6-1 0,4-1 0,-8 1 975,-9 1 1,-1 0-976,21-2 0,-3-1 0,13 4-1064,-16-3 1,7-1 1063,10 0 0,1-1 0,-10 1 0,-3-1 663,-11 0 0,-6 0-663,25 4 0,-24-2 0,32 3 526,-45 0 0,4 0-526,27 0 0,2 0 0,-23 0 0,1 0-221,22 0 0,-4 0 221,-9 0 0,20 0 0,-20 0 0,-17 0 0,-1 0 0,13 0 2344,5 5-2344,-5-4 0,-16 3 0,1-4 0,6 0 0,2 0 0,-1 0 0,32 0 0,-34 0 0,-3 0 0,13 0 1892,-19 0-1892,13 0 0,5 0 0,-11 0 0,-1 0 372,4 0 0,-2 0-372,28 0 0,-3 0 0,-45 0 0,53 0 0,-44 0 103,-1 0-103,-8 0 0,-13 3 0,13-2 0,-13 4 0,16-4 0,-3 7 0,0-7 0,7 4 0,-11-5 0,-8 3 0,8-2 0,-6 5 0,47-5 0,-22 7 0,26-7 0,-27 9 0,0-4 0,-5-1 0,5 1 0,-8-2 0,25-3 0,-18 3 0,17-4 0,-36 0 0,1 0 0,-11 0 0,-1 0 0,-3 0 0,-7 0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5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0 757 24575,'8'-2'0,"-2"-1"0,5-3 0,-3-2 0,19-11 0,-8 4 0,17-15 0,-18 15 0,9-12 0,-12 9 0,23-33 0,-22 23 0,11-20 0,-20 27 0,-3 4 0,-1 4 0,-3 3 0,0 1 0,0-2 0,0 2 0,0 1 0,3 2 0,-3 6 0,3 0 0,-1 6 0,-1 2 0,1 0 0,1 8 0,3 17 0,2-8 0,3 36 0,0-1 0,0 2 0,-4 1 0,4 34 0,-3-19 0,0 16 0,4-8 0,-8-61 0,3 23 0,-5-37 0,1-5 0,-3-3 0,3-9 0,-3-2 0,0-16 0,3 5 0,-2-18 0,2-3 0,3-42 0,-4 8 0,4-10 0,-6-4 0,0 0 0,-2 31 0,-2-1-597,0-7 1,0 1 596,-3 10 0,0 1 0,0-3 0,0 1 0,-11-23 0,7 25 0,-2 26 0,10 25 0,0 7 0,3 8 1193,0 20-1193,0 16 0,0 27 0,0 10-875,0-23 0,0 1 875,3-7 0,0-3 0,-1 42 0,4-39 0,1-3 0,1 20 0,-2-14 0,2 1 0,5 27 0,4-6 0,-6-41 0,3-10 0,-8-21 0,-1-8 0,-2-4 1750,2-1-1750,-4-23 0,6-8 0,-5-4 0,8-24 0,-2 3 0,5-27 0,0-9 0,-6 44 0,0 0 0,-3-3 0,-1 3 0,7-21 0,-7 20 0,0 0 0,8-3 0,-2-10 0,-2 32 0,-5 31 0,1 15 0,3 25 0,5 14 0,1 15 0,0 15 0,-5 13 0,0-30 0,-1 1 0,-5-14 0,-1-2 0,7 49 0,-4-60 0,-2-24 0,2-12 0,2-27 0,1-19 0,0-16 0,4-1 0,-9-4 0,9 7 0,-3-19 0,5 14 0,-5 6 0,0 37 0,-7 12 0,3 17 0,1 12 0,3 25 0,4 5 0,-1-3 0,1 13 0,-1-19 0,-4 14 0,5-1 0,-10-15 0,6-6 0,-6-14 0,4-15 0,17-103 0,-15 67 0,6-29 0,1-8 0,7-11 0,-7 18 0,10-16 0,-19 63 0,-3 11 0,1 17 0,-2-5 0,5 3 0,-6 10 0,5-11 0,-4 11 0,1-12 0,-2-2 0,0-1 0,3-3 0,-3-2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09:5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24575,'6'0'0,"2"0"0,0 0 0,3 0 0,37 0 0,26-13 0,0 6 0,-22-3 0,0 0-1846,26-3 1846,-19 6 0,3 0-724,-5 0 1,3 0 723,20-4 0,2 0 0,-13 2 0,-1 1 0,-1 0 0,-1 1 0,-3 0 0,-1 1 0,7 2 0,-1-1 0,-3-2 0,2 0 0,18 2 0,2 1 0,-12 0 0,-1 2 0,4 1 0,-4 2 0,-24-1 0,0 0 0,23-1 0,-2 2-345,23 5 345,-33-3 0,3 1 0,13 3 0,-4 1 0,21 5 0,-32-5 0,3-1 0,1 0 0,-5 0 0,17 1 0,-13 2 0,-1-1 0,16-6 407,-21 6 1,3 1-408,-2-6 0,3 0 0,4 1 0,5 0 0,-6 0 0,-8 0 0,1-1-442,5-2 1,7 1 0,-1-1 441,26 2 0,-1-1 0,-13 2 0,6-1 0,7-1 0,9 0 0,-14 0 0,-27 1 0,-3-1 529,39-3 1,-1 0-530,-38 0 0,-4 0 0,3 0 0,1 0-827,14 0 1,2 0 826,-6 0 0,1 0 0,16 0 0,-2 0 0,-19 0 0,-2 0-190,5-1 0,-9 2 190,-23 2 0,49-3 0,-24 4 2703,0-4-2703,-1 0 0,19-7 0,-36 2 0,9-1 0,-4-1 24,-21 2-24,17-3 1899,-24 7-1899,0-2 495,24-3-495,-17 5 0,41-5 0,-46 6 0,45 0 0,-37 0 0,33 0 0,-23 0 0,6 0 0,-20 0 0,-3 0 0,-16 0 0,0 0 0,-5-2 0,2 1 0,-2-4 0,3 4 0,-1-4 0,3 2 0,1 0 0,-1-2 0,0 2 0,-2-2 0,-1 1 0,-2 2 0,0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20:10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24575,'8'0'0,"21"0"0,58 0 0,-17 0 0,-2-3 0,4 0 0,-11-1 0,2-1-4668,15-2 1,5-1 4667,-16 2 0,2 1 0,-2 0 0,24-3 0,1 1 22,-14 1 1,4 0 0,-9 1-23,-8 1 0,0 0 0,11-1 0,9 0 0,0 0 0,-9 2 0,0 0 0,1 0 0,13 0 0,3 0 0,-1 0 0,1-2 0,1-1 0,-6 2 0,11 3 0,-6 1 0,-11-4 0,-6 1 0,-21 3 0,-1 0 0,12 0 0,-1 0 385,-12 0 1,1 0-386,11 0 0,3 0 0,2 0 0,-1 0 0,-3 0 0,-1 0 0,2 0 0,-3 0 0,35 0 0,-32 0 0,-3 0-1121,4 0 1121,-2 2 0,14 1 0,-5-1 0,-6-1 0,-1 0 455,30 3 0,-3-1-455,-36-2 0,-3-2 0,-2 1 0,0 0 0,9 0 0,1 0 0,-1 1 0,1-2 0,13-2 0,-4 0 0,11 1 0,-13-1 0,-1-1 0,6 4 513,23 0-513,-9 0 0,-25-5 0,1 5 0,0-1 0,-7-4 0,7 4 0,-3 2-176,-13-1 176,30 0 5999,-41 0-5999,42 0 0,2 0 0,-2 0 628,-27 0 1,-5 0-629,-18 0 820,39 0-820,-39 0 0,33 0 294,-3 0-294,-1 0 0,-7 0 0,-30 0 0,6 0 0,-12 0 0,3 0 0,-8 0 0,1 0 0,-5 2 0,-2-1 0,-1 1 0,3 1 0,-2-3 0,5 3 0,-5-3 0,4 0 0,3 0 0,-1 0 0,1 0 0,-5 0 0,-2 0 0,-1 0 0,1 0 0,-1 0 0,1 0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toolkit/issues/369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9.png"/><Relationship Id="rId18" Type="http://schemas.openxmlformats.org/officeDocument/2006/relationships/customXml" Target="../ink/ink9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customXml" Target="../ink/ink6.xml"/><Relationship Id="rId17" Type="http://schemas.openxmlformats.org/officeDocument/2006/relationships/image" Target="../media/image5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.xml"/><Relationship Id="rId19" Type="http://schemas.openxmlformats.org/officeDocument/2006/relationships/image" Target="../media/image52.png"/><Relationship Id="rId4" Type="http://schemas.openxmlformats.org/officeDocument/2006/relationships/customXml" Target="../ink/ink2.xml"/><Relationship Id="rId9" Type="http://schemas.openxmlformats.org/officeDocument/2006/relationships/image" Target="../media/image47.png"/><Relationship Id="rId14" Type="http://schemas.openxmlformats.org/officeDocument/2006/relationships/customXml" Target="../ink/ink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884D-D585-10F7-A67A-BEEE6882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dunevd10kt_3view_30deg_v7_refactored_1x8x14.pdf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6F7AC-A1FA-DCA6-AD7F-295A441B3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DBA59-C423-D689-8500-86D38BCBEEDA}"/>
              </a:ext>
            </a:extLst>
          </p:cNvPr>
          <p:cNvSpPr txBox="1"/>
          <p:nvPr/>
        </p:nvSpPr>
        <p:spPr>
          <a:xfrm>
            <a:off x="557349" y="740229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https://github.com/WireCell/wire-cell-toolkit/issues/369</a:t>
            </a:r>
            <a:endParaRPr lang="en-US" dirty="0"/>
          </a:p>
        </p:txBody>
      </p:sp>
      <p:pic>
        <p:nvPicPr>
          <p:cNvPr id="6" name="Picture 5" descr="A graph of lines with yellow and blue text&#10;&#10;Description automatically generated with medium confidence">
            <a:extLst>
              <a:ext uri="{FF2B5EF4-FFF2-40B4-BE49-F238E27FC236}">
                <a16:creationId xmlns:a16="http://schemas.microsoft.com/office/drawing/2014/main" id="{0D70435A-F2F6-E1A6-FEC3-AD57E8EC1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011" y="2272938"/>
            <a:ext cx="3334241" cy="2743200"/>
          </a:xfrm>
          <a:prstGeom prst="rect">
            <a:avLst/>
          </a:prstGeom>
        </p:spPr>
      </p:pic>
      <p:pic>
        <p:nvPicPr>
          <p:cNvPr id="8" name="Picture 7" descr="A graph of lines with yellow text&#10;&#10;Description automatically generated with medium confidence">
            <a:extLst>
              <a:ext uri="{FF2B5EF4-FFF2-40B4-BE49-F238E27FC236}">
                <a16:creationId xmlns:a16="http://schemas.microsoft.com/office/drawing/2014/main" id="{2CB2CC11-3C9F-5DA7-9D31-64CF68150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759" y="2272938"/>
            <a:ext cx="3334241" cy="2743200"/>
          </a:xfrm>
          <a:prstGeom prst="rect">
            <a:avLst/>
          </a:prstGeom>
        </p:spPr>
      </p:pic>
      <p:pic>
        <p:nvPicPr>
          <p:cNvPr id="10" name="Picture 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400E7E22-B741-4A32-4D7A-E5F3CB3C1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29" y="2272938"/>
            <a:ext cx="3334241" cy="2743200"/>
          </a:xfrm>
          <a:prstGeom prst="rect">
            <a:avLst/>
          </a:prstGeom>
        </p:spPr>
      </p:pic>
      <p:pic>
        <p:nvPicPr>
          <p:cNvPr id="12" name="Picture 11" descr="A graph of lines with yellow and blue lines&#10;&#10;Description automatically generated with medium confidence">
            <a:extLst>
              <a:ext uri="{FF2B5EF4-FFF2-40B4-BE49-F238E27FC236}">
                <a16:creationId xmlns:a16="http://schemas.microsoft.com/office/drawing/2014/main" id="{782FFD35-B449-C761-F5F9-7E260D9DE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300" y="2272938"/>
            <a:ext cx="33342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3791-8FB6-9983-A65D-403EA323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re-producing: orig - 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E5876-3272-4AED-1EAB-350462E23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F41B2F05-2206-19D2-E6E7-DE6AC95E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3" y="404678"/>
            <a:ext cx="11761833" cy="67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BA02-3B66-C4CA-7356-3DED10FA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re-producing: gauss - Wrong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0B79F-5311-15E0-9FA6-E23C9E4E7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1724BB-65F3-0307-DDB4-14024355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853440"/>
            <a:ext cx="10836729" cy="62236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15B98-B5D4-5025-9730-7691B90AB463}"/>
              </a:ext>
            </a:extLst>
          </p:cNvPr>
          <p:cNvSpPr/>
          <p:nvPr/>
        </p:nvSpPr>
        <p:spPr>
          <a:xfrm>
            <a:off x="2647405" y="3265714"/>
            <a:ext cx="7733211" cy="1053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C8A2-F8AC-CEC3-75F6-0E311B04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padding disabled together with fft_best_length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0080F-4F27-7CBF-656B-1F29E4E16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/>
          </a:p>
        </p:txBody>
      </p:sp>
      <p:pic>
        <p:nvPicPr>
          <p:cNvPr id="5" name="Picture 4" descr="A computer code with many lines&#10;&#10;Description automatically generated with medium confidence">
            <a:extLst>
              <a:ext uri="{FF2B5EF4-FFF2-40B4-BE49-F238E27FC236}">
                <a16:creationId xmlns:a16="http://schemas.microsoft.com/office/drawing/2014/main" id="{E7A2E574-733B-9F93-BE07-62F9992B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1" y="1203186"/>
            <a:ext cx="7772400" cy="2413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BA644-7AB0-F3C2-4B38-401FCCF7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502331"/>
            <a:ext cx="11252522" cy="9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F2B0-03AB-C97C-948F-FDC6C7AE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 the non-fft-best-length version - 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61168-FD47-4504-F2B7-18DC8EEA4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/>
          </a:p>
        </p:txBody>
      </p:sp>
      <p:pic>
        <p:nvPicPr>
          <p:cNvPr id="4" name="Picture 3" descr="A close up of a number&#10;&#10;Description automatically generated">
            <a:extLst>
              <a:ext uri="{FF2B5EF4-FFF2-40B4-BE49-F238E27FC236}">
                <a16:creationId xmlns:a16="http://schemas.microsoft.com/office/drawing/2014/main" id="{6A0CBAC4-DCD9-FD0E-145D-662F36E6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6" y="3429000"/>
            <a:ext cx="5059878" cy="82574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5138904-E4AB-4837-0F97-23D95A26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2001155"/>
            <a:ext cx="5283603" cy="5300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24CFB2-DD49-869B-9DA8-C0F394EF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79" y="824877"/>
            <a:ext cx="11809021" cy="10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49FA-076D-7924-C4F0-CD8DB37D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E35E7-D0BA-720E-EC39-F455CB82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712F2-1DC6-0B6C-25DF-97AF29DEF79F}"/>
              </a:ext>
            </a:extLst>
          </p:cNvPr>
          <p:cNvSpPr txBox="1"/>
          <p:nvPr/>
        </p:nvSpPr>
        <p:spPr>
          <a:xfrm>
            <a:off x="566057" y="914400"/>
            <a:ext cx="100784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 add the wire padding to the non-fft-best-length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how about tick padding?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N+M-1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Seems this bug has been there since 4-years ago. - </a:t>
            </a:r>
            <a:r>
              <a:rPr lang="en-US" b="1"/>
              <a:t>Many thanks to Daria for catching this!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It seems to me the impact is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Why the fft-best-length was disabled?</a:t>
            </a:r>
          </a:p>
        </p:txBody>
      </p:sp>
    </p:spTree>
    <p:extLst>
      <p:ext uri="{BB962C8B-B14F-4D97-AF65-F5344CB8AC3E}">
        <p14:creationId xmlns:p14="http://schemas.microsoft.com/office/powerpoint/2010/main" val="366058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7082B-3FCD-7F5B-6C9E-29B41B59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529EC-3D37-8D85-BB11-3F7BF29C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D6F79D-98FF-3AAD-0E99-E81471DF8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F2AE1-A85A-7785-5C2B-579A80C52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983E-1369-07A0-49DD-E9B6C629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67B6D-B196-180B-BA49-58CA94373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9041C-4A9F-6036-A169-D1FD720957D9}"/>
              </a:ext>
            </a:extLst>
          </p:cNvPr>
          <p:cNvSpPr txBox="1"/>
          <p:nvPr/>
        </p:nvSpPr>
        <p:spPr>
          <a:xfrm>
            <a:off x="583474" y="757646"/>
            <a:ext cx="1268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https://github.com/DUNE/dunereco/blob/develop/dunereco/DUNEWireCell/dune-vd/wcls-sim-drift-simchannel-nf-sp.jsonnet</a:t>
            </a:r>
          </a:p>
        </p:txBody>
      </p:sp>
    </p:spTree>
    <p:extLst>
      <p:ext uri="{BB962C8B-B14F-4D97-AF65-F5344CB8AC3E}">
        <p14:creationId xmlns:p14="http://schemas.microsoft.com/office/powerpoint/2010/main" val="17652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B123-98A4-F8DF-9253-2D7CF60A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F7DED-195E-F5C2-F458-F2CC3E6A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1A4B289-3940-D17F-BB97-0C96F386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25" y="2394226"/>
            <a:ext cx="7772400" cy="446377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A0382C-BAF9-EFFC-8A0F-85777AEE8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4462" y="-191588"/>
            <a:ext cx="7772400" cy="44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6B67-581D-ABB1-BD8C-9DE38E71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8858D5-3694-5E32-82B2-204E27BF3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/>
          </a:p>
        </p:txBody>
      </p:sp>
      <p:pic>
        <p:nvPicPr>
          <p:cNvPr id="4" name="Picture 3" descr="A computer screen with text and numbers&#10;&#10;Description automatically generated">
            <a:extLst>
              <a:ext uri="{FF2B5EF4-FFF2-40B4-BE49-F238E27FC236}">
                <a16:creationId xmlns:a16="http://schemas.microsoft.com/office/drawing/2014/main" id="{E086473C-C9B5-A0C2-A66F-BA01D939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2" y="896983"/>
            <a:ext cx="7772400" cy="4463774"/>
          </a:xfrm>
          <a:prstGeom prst="rect">
            <a:avLst/>
          </a:prstGeom>
        </p:spPr>
      </p:pic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293084E-AB61-BDCB-8A93-05AEA853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62" y="4763857"/>
            <a:ext cx="7315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90B5-F2AA-E06B-699C-F7BD16DC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FA9E5-3E2C-1DC1-3FF2-6BADDBC0E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/>
          </a:p>
        </p:txBody>
      </p:sp>
      <p:pic>
        <p:nvPicPr>
          <p:cNvPr id="4" name="Picture 3" descr="A screen shot of a screen&#10;&#10;Description automatically generated">
            <a:extLst>
              <a:ext uri="{FF2B5EF4-FFF2-40B4-BE49-F238E27FC236}">
                <a16:creationId xmlns:a16="http://schemas.microsoft.com/office/drawing/2014/main" id="{07C28712-3A7F-0769-43CD-1C005899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5" y="1472466"/>
            <a:ext cx="7772400" cy="3538302"/>
          </a:xfrm>
          <a:prstGeom prst="rect">
            <a:avLst/>
          </a:prstGeom>
        </p:spPr>
      </p:pic>
      <p:pic>
        <p:nvPicPr>
          <p:cNvPr id="6" name="Picture 5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6292A403-171E-1AC8-0F8D-0EB39D37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55" y="1472466"/>
            <a:ext cx="7772400" cy="3538302"/>
          </a:xfrm>
          <a:prstGeom prst="rect">
            <a:avLst/>
          </a:prstGeom>
        </p:spPr>
      </p:pic>
      <p:pic>
        <p:nvPicPr>
          <p:cNvPr id="12" name="Picture 11" descr="A white rectangular object with numbers&#10;&#10;Description automatically generated">
            <a:extLst>
              <a:ext uri="{FF2B5EF4-FFF2-40B4-BE49-F238E27FC236}">
                <a16:creationId xmlns:a16="http://schemas.microsoft.com/office/drawing/2014/main" id="{118381DA-48D5-FD3B-1141-C34C6E62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9742" y="1472466"/>
            <a:ext cx="7772400" cy="353830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274700-94FE-40FF-1AE1-26297EDB34AA}"/>
              </a:ext>
            </a:extLst>
          </p:cNvPr>
          <p:cNvCxnSpPr/>
          <p:nvPr/>
        </p:nvCxnSpPr>
        <p:spPr>
          <a:xfrm>
            <a:off x="1930802" y="2803379"/>
            <a:ext cx="925721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299-616F-D013-9DFB-D6832310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13040-F763-8119-7B51-BCA389243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9A5CB-D97E-1AA5-D44E-EC72D82F88D1}"/>
              </a:ext>
            </a:extLst>
          </p:cNvPr>
          <p:cNvSpPr txBox="1"/>
          <p:nvPr/>
        </p:nvSpPr>
        <p:spPr>
          <a:xfrm>
            <a:off x="566057" y="870857"/>
            <a:ext cx="81435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dune10kt_dunefd_vertdrift_1x8x14_3view_data_nfsp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dunevd10kt_3view_v2_refactored_1x8x14ref.json.bz2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dune10kt_dunefd_vertdrift_1x8x14_3view_sim_nfsp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dunevd10kt_3view_v2_refactored_1x8x14ref.json.bz2</a:t>
            </a:r>
          </a:p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dune10kt_dunefd_vertdrift_1x8x14_3view_30deg_sim_nfsp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dunevd10kt_3view_30deg_v3_refactored_1x8x14ref.json.bz2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997FD-D3E4-5F17-04A4-9B35B6503988}"/>
              </a:ext>
            </a:extLst>
          </p:cNvPr>
          <p:cNvSpPr txBox="1"/>
          <p:nvPr/>
        </p:nvSpPr>
        <p:spPr>
          <a:xfrm>
            <a:off x="8316686" y="159366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obsolete?</a:t>
            </a:r>
          </a:p>
        </p:txBody>
      </p:sp>
    </p:spTree>
    <p:extLst>
      <p:ext uri="{BB962C8B-B14F-4D97-AF65-F5344CB8AC3E}">
        <p14:creationId xmlns:p14="http://schemas.microsoft.com/office/powerpoint/2010/main" val="397897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F3B2-3E9A-12D4-D38C-D5A4BDD0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536B3-1203-335A-1734-E28F7FD67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DE8174-A709-D585-DEA7-B42A2D69F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Talk, Jul 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C56A2-9ABF-2152-A176-A04036AC4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5BFE-B694-47C3-8573-70201943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padding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47F79-F4A3-ED17-1CD7-50E004415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/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396357F2-30F2-43F1-D14B-AB003E2B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43" y="-228600"/>
            <a:ext cx="6368676" cy="365760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FC521C17-1E0E-A9B3-2057-65524A54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7" y="3429000"/>
            <a:ext cx="6368676" cy="3657600"/>
          </a:xfrm>
          <a:prstGeom prst="rect">
            <a:avLst/>
          </a:prstGeom>
        </p:spPr>
      </p:pic>
      <p:pic>
        <p:nvPicPr>
          <p:cNvPr id="11" name="Picture 10" descr="A screen shot of a graph&#10;&#10;Description automatically generated">
            <a:extLst>
              <a:ext uri="{FF2B5EF4-FFF2-40B4-BE49-F238E27FC236}">
                <a16:creationId xmlns:a16="http://schemas.microsoft.com/office/drawing/2014/main" id="{49B30ECF-2918-F93D-1EE7-34B1F3BE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643" y="3429000"/>
            <a:ext cx="6368676" cy="3657600"/>
          </a:xfrm>
          <a:prstGeom prst="rect">
            <a:avLst/>
          </a:prstGeom>
        </p:spPr>
      </p:pic>
      <p:pic>
        <p:nvPicPr>
          <p:cNvPr id="13" name="Picture 12" descr="A close up of words&#10;&#10;Description automatically generated">
            <a:extLst>
              <a:ext uri="{FF2B5EF4-FFF2-40B4-BE49-F238E27FC236}">
                <a16:creationId xmlns:a16="http://schemas.microsoft.com/office/drawing/2014/main" id="{793C3678-9151-52F3-F25C-5B592DCAA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605" y="2628535"/>
            <a:ext cx="3281958" cy="689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0F4D4-8B59-BF48-1DAE-5926D81D2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61434" y="422943"/>
            <a:ext cx="19607659" cy="17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841D-C50F-716C-8A7D-70C51F75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15089-44E1-1353-44A3-22B9F10A9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F356E3E-08C6-A356-BB6D-D0BE0B93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95" y="1187267"/>
            <a:ext cx="7772400" cy="44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D71C-F553-99CB-AD38-AC9519B4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fft_best_length(8500) = 8960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CA95-54B3-9F00-84A3-204EE83C4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/>
          </a:p>
        </p:txBody>
      </p:sp>
      <p:pic>
        <p:nvPicPr>
          <p:cNvPr id="5" name="Picture 4" descr="A close up of words&#10;&#10;Description automatically generated">
            <a:extLst>
              <a:ext uri="{FF2B5EF4-FFF2-40B4-BE49-F238E27FC236}">
                <a16:creationId xmlns:a16="http://schemas.microsoft.com/office/drawing/2014/main" id="{7E0D5B16-F3EA-4F7E-1EF6-9EB80272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64705"/>
            <a:ext cx="8952942" cy="120263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C22E78F-B49C-974E-4D35-430171EBB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73" y="2191953"/>
            <a:ext cx="7772400" cy="44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53DA-5E8A-6C98-58A4-111902FD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D9EF9-D6EE-ECE8-5EA8-D9F60830F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sz="100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CED74551-1E1E-D975-880E-539EDCF4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4" y="1098826"/>
            <a:ext cx="5156200" cy="4064000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2C16B0E8-A7CF-297C-11D8-65B0A1EF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2" y="1098826"/>
            <a:ext cx="5156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3128-4419-8D5D-0E57-05AF86FF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23B02-58FF-8481-016A-9E0205DE5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40A971D1-9E4A-FB1F-CE59-B6CDFC69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48" y="1019286"/>
            <a:ext cx="5156200" cy="4064000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365D42D9-E7A7-C8F4-3914-57439E19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7" y="1143826"/>
            <a:ext cx="6648301" cy="38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692E-AB46-1A61-61FF-54EC3186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8ABBF-CE44-3D56-9477-7DEC97F8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sz="100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F16A3B3-2EFD-D841-F3A4-5E1EAAE3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13791"/>
            <a:ext cx="10739230" cy="53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2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6348-6E0C-B108-D55E-2E1488CB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D4088-4CE7-519B-D45A-A8A909F0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27</a:t>
            </a:fld>
            <a:endParaRPr lang="en-US" sz="1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0E84A5-B015-6DBA-B14F-1B012E39B535}"/>
                  </a:ext>
                </a:extLst>
              </p14:cNvPr>
              <p14:cNvContentPartPr/>
              <p14:nvPr/>
            </p14:nvContentPartPr>
            <p14:xfrm>
              <a:off x="1590309" y="540326"/>
              <a:ext cx="7769160" cy="348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0E84A5-B015-6DBA-B14F-1B012E39B5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5989" y="536006"/>
                <a:ext cx="7777800" cy="34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FC2A6E-06C0-FB23-7B33-7736BD545912}"/>
                  </a:ext>
                </a:extLst>
              </p14:cNvPr>
              <p14:cNvContentPartPr/>
              <p14:nvPr/>
            </p14:nvContentPartPr>
            <p14:xfrm>
              <a:off x="9229509" y="3386486"/>
              <a:ext cx="3329280" cy="1771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FC2A6E-06C0-FB23-7B33-7736BD5459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5189" y="3382166"/>
                <a:ext cx="3337920" cy="17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8F1743-1D2B-4E78-CE2D-8976F1E783E9}"/>
                  </a:ext>
                </a:extLst>
              </p14:cNvPr>
              <p14:cNvContentPartPr/>
              <p14:nvPr/>
            </p14:nvContentPartPr>
            <p14:xfrm>
              <a:off x="1585629" y="3986246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8F1743-1D2B-4E78-CE2D-8976F1E783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1309" y="398192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E5D1CBC-0B0C-B021-204C-28CC04922F37}"/>
              </a:ext>
            </a:extLst>
          </p:cNvPr>
          <p:cNvGrpSpPr/>
          <p:nvPr/>
        </p:nvGrpSpPr>
        <p:grpSpPr>
          <a:xfrm>
            <a:off x="1057869" y="2817686"/>
            <a:ext cx="11267280" cy="844560"/>
            <a:chOff x="1057869" y="2817686"/>
            <a:chExt cx="11267280" cy="84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5FAA78-D37B-2A7F-870B-502090FFE534}"/>
                    </a:ext>
                  </a:extLst>
                </p14:cNvPr>
                <p14:cNvContentPartPr/>
                <p14:nvPr/>
              </p14:nvContentPartPr>
              <p14:xfrm>
                <a:off x="1057869" y="3022526"/>
                <a:ext cx="9267480" cy="63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5FAA78-D37B-2A7F-870B-502090FFE5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3549" y="3018206"/>
                  <a:ext cx="92761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70E14B-56EA-8D7B-ACCF-CCD7414CC58E}"/>
                    </a:ext>
                  </a:extLst>
                </p14:cNvPr>
                <p14:cNvContentPartPr/>
                <p14:nvPr/>
              </p14:nvContentPartPr>
              <p14:xfrm>
                <a:off x="10346589" y="2980406"/>
                <a:ext cx="767520" cy="31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70E14B-56EA-8D7B-ACCF-CCD7414CC5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42269" y="2976086"/>
                  <a:ext cx="776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C46ED4-1C34-8038-9014-F3F09F502B8D}"/>
                    </a:ext>
                  </a:extLst>
                </p14:cNvPr>
                <p14:cNvContentPartPr/>
                <p14:nvPr/>
              </p14:nvContentPartPr>
              <p14:xfrm>
                <a:off x="9493749" y="2947286"/>
                <a:ext cx="2831400" cy="12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C46ED4-1C34-8038-9014-F3F09F502B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9429" y="2942966"/>
                  <a:ext cx="2840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F10CD9-657F-C8AD-EAD0-8F95C8DDD692}"/>
                    </a:ext>
                  </a:extLst>
                </p14:cNvPr>
                <p14:cNvContentPartPr/>
                <p14:nvPr/>
              </p14:nvContentPartPr>
              <p14:xfrm>
                <a:off x="9299709" y="2817686"/>
                <a:ext cx="340920" cy="422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F10CD9-657F-C8AD-EAD0-8F95C8DDD6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95389" y="2813366"/>
                  <a:ext cx="349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EBA302-6DA8-92E9-C368-92F9926D10F1}"/>
                    </a:ext>
                  </a:extLst>
                </p14:cNvPr>
                <p14:cNvContentPartPr/>
                <p14:nvPr/>
              </p14:nvContentPartPr>
              <p14:xfrm>
                <a:off x="9641349" y="2963486"/>
                <a:ext cx="2555640" cy="71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EBA302-6DA8-92E9-C368-92F9926D10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37029" y="2959166"/>
                  <a:ext cx="256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2DA33F-D69F-E053-2C2E-7A136878B69E}"/>
                    </a:ext>
                  </a:extLst>
                </p14:cNvPr>
                <p14:cNvContentPartPr/>
                <p14:nvPr/>
              </p14:nvContentPartPr>
              <p14:xfrm>
                <a:off x="9671589" y="2993006"/>
                <a:ext cx="2561760" cy="5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2DA33F-D69F-E053-2C2E-7A136878B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67269" y="2988686"/>
                  <a:ext cx="257040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D7E2467-C222-27EC-7984-05713DD6331A}"/>
                  </a:ext>
                </a:extLst>
              </p14:cNvPr>
              <p14:cNvContentPartPr/>
              <p14:nvPr/>
            </p14:nvContentPartPr>
            <p14:xfrm>
              <a:off x="-1491651" y="542846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D7E2467-C222-27EC-7984-05713DD633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95971" y="53852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795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99CC-439B-87DA-99FC-116FE85C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rebaseline for the original length of the tick dimention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11C9D-6617-5190-D7BC-FF892B51B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28</a:t>
            </a:fld>
            <a:endParaRPr 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113E8-4A96-3363-9ED3-AD44152DC75B}"/>
              </a:ext>
            </a:extLst>
          </p:cNvPr>
          <p:cNvSpPr/>
          <p:nvPr/>
        </p:nvSpPr>
        <p:spPr>
          <a:xfrm>
            <a:off x="2276212" y="1306287"/>
            <a:ext cx="4026626" cy="2856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F0AB7-A972-13BA-5057-ADB1C7B690F6}"/>
              </a:ext>
            </a:extLst>
          </p:cNvPr>
          <p:cNvSpPr/>
          <p:nvPr/>
        </p:nvSpPr>
        <p:spPr>
          <a:xfrm>
            <a:off x="2276212" y="1442671"/>
            <a:ext cx="3216729" cy="258364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3AA03-DA32-7DB3-75E6-71551762DCD0}"/>
              </a:ext>
            </a:extLst>
          </p:cNvPr>
          <p:cNvSpPr txBox="1"/>
          <p:nvPr/>
        </p:nvSpPr>
        <p:spPr>
          <a:xfrm>
            <a:off x="418011" y="397803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m_fft_nwires</a:t>
            </a:r>
            <a:endParaRPr lang="en-US" b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342B9-3658-3CD8-550F-A10335418D3D}"/>
              </a:ext>
            </a:extLst>
          </p:cNvPr>
          <p:cNvSpPr txBox="1"/>
          <p:nvPr/>
        </p:nvSpPr>
        <p:spPr>
          <a:xfrm>
            <a:off x="6096000" y="41626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m_fft_nticks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88C86-B96E-F09E-A5F1-558DECCEF893}"/>
              </a:ext>
            </a:extLst>
          </p:cNvPr>
          <p:cNvSpPr txBox="1"/>
          <p:nvPr/>
        </p:nvSpPr>
        <p:spPr>
          <a:xfrm>
            <a:off x="1963306" y="1132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5B88D-CEC4-461F-5517-2B107AFAC969}"/>
              </a:ext>
            </a:extLst>
          </p:cNvPr>
          <p:cNvSpPr txBox="1"/>
          <p:nvPr/>
        </p:nvSpPr>
        <p:spPr>
          <a:xfrm>
            <a:off x="4795644" y="416269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m_nticks</a:t>
            </a:r>
            <a:endParaRPr lang="en-US" b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12" name="Picture 11" descr="A close-up of a computer code&#10;&#10;Description automatically generated">
            <a:extLst>
              <a:ext uri="{FF2B5EF4-FFF2-40B4-BE49-F238E27FC236}">
                <a16:creationId xmlns:a16="http://schemas.microsoft.com/office/drawing/2014/main" id="{6A03A314-3CF8-FC56-77CF-70389A2D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84" y="5147023"/>
            <a:ext cx="10189431" cy="15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36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5916-9459-CA23-230B-FC92310E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padding both dims with 0 with proper re-baseling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174D4-BD17-74B4-3C7A-0D450205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29</a:t>
            </a:fld>
            <a:endParaRPr lang="en-US" sz="10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1B7C003-D076-B0C1-DF81-5F7DD94E2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19" y="2732387"/>
            <a:ext cx="10292781" cy="3409402"/>
          </a:xfrm>
          <a:prstGeom prst="rect">
            <a:avLst/>
          </a:prstGeom>
        </p:spPr>
      </p:pic>
      <p:pic>
        <p:nvPicPr>
          <p:cNvPr id="6" name="Picture 5" descr="A white background with black and green text&#10;&#10;Description automatically generated">
            <a:extLst>
              <a:ext uri="{FF2B5EF4-FFF2-40B4-BE49-F238E27FC236}">
                <a16:creationId xmlns:a16="http://schemas.microsoft.com/office/drawing/2014/main" id="{3901017A-30AF-9523-B27C-7CE9D8516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826002"/>
            <a:ext cx="4061740" cy="1056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49928-1943-1CDD-7282-DFA0574926BE}"/>
              </a:ext>
            </a:extLst>
          </p:cNvPr>
          <p:cNvSpPr txBox="1"/>
          <p:nvPr/>
        </p:nvSpPr>
        <p:spPr>
          <a:xfrm>
            <a:off x="4275909" y="236305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padding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BFDD2-0DFD-4AD2-9A2A-CB304BF89938}"/>
              </a:ext>
            </a:extLst>
          </p:cNvPr>
          <p:cNvSpPr txBox="1"/>
          <p:nvPr/>
        </p:nvSpPr>
        <p:spPr>
          <a:xfrm>
            <a:off x="7559039" y="232207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padding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244ED-B568-8320-07C9-DEFC5236DB7F}"/>
              </a:ext>
            </a:extLst>
          </p:cNvPr>
          <p:cNvSpPr txBox="1"/>
          <p:nvPr/>
        </p:nvSpPr>
        <p:spPr>
          <a:xfrm>
            <a:off x="288011" y="443708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W-plane</a:t>
            </a:r>
          </a:p>
        </p:txBody>
      </p:sp>
    </p:spTree>
    <p:extLst>
      <p:ext uri="{BB962C8B-B14F-4D97-AF65-F5344CB8AC3E}">
        <p14:creationId xmlns:p14="http://schemas.microsoft.com/office/powerpoint/2010/main" val="28122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4B3A-027B-3769-8F05-DA777766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C5CF9-741F-0688-46B7-279CCD57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96DF1B7-E44B-ABB2-82D5-6C8FF090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2514600"/>
            <a:ext cx="78812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FEF6-FCFA-6AB6-4C64-C1666FAC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u, v planes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27DEA-5519-B44B-B9F7-0020FC3BB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30</a:t>
            </a:fld>
            <a:endParaRPr lang="en-US" sz="10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6CD096-FCFB-68CB-1C61-5D57504A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1429220"/>
            <a:ext cx="7772400" cy="25745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C647EC-797E-758C-2C15-21405C140E8F}"/>
                  </a:ext>
                </a:extLst>
              </p14:cNvPr>
              <p14:cNvContentPartPr/>
              <p14:nvPr/>
            </p14:nvContentPartPr>
            <p14:xfrm>
              <a:off x="6242949" y="5579966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C647EC-797E-758C-2C15-21405C140E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629" y="5575646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3B2647C-C75E-84EE-ED7E-56993F386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540" y="4003766"/>
            <a:ext cx="7772400" cy="2574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3F36D-2600-C007-59ED-272DCF4C51BB}"/>
              </a:ext>
            </a:extLst>
          </p:cNvPr>
          <p:cNvSpPr txBox="1"/>
          <p:nvPr/>
        </p:nvSpPr>
        <p:spPr>
          <a:xfrm>
            <a:off x="3884024" y="1059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padding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BC995-9649-4FB1-95AC-A545356BD971}"/>
              </a:ext>
            </a:extLst>
          </p:cNvPr>
          <p:cNvSpPr txBox="1"/>
          <p:nvPr/>
        </p:nvSpPr>
        <p:spPr>
          <a:xfrm>
            <a:off x="7167154" y="101890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padding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44BB2-7AB6-4378-C729-FA81D1020D93}"/>
              </a:ext>
            </a:extLst>
          </p:cNvPr>
          <p:cNvSpPr txBox="1"/>
          <p:nvPr/>
        </p:nvSpPr>
        <p:spPr>
          <a:xfrm>
            <a:off x="1480457" y="24993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E4B26-4745-2E02-F7EC-F7D467D7DC31}"/>
              </a:ext>
            </a:extLst>
          </p:cNvPr>
          <p:cNvSpPr txBox="1"/>
          <p:nvPr/>
        </p:nvSpPr>
        <p:spPr>
          <a:xfrm>
            <a:off x="1480457" y="510637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0071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573E-E1CF-BF54-957C-5CA8922D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8979E-5D5A-B2C1-DC54-D2D12483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31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2C1FD-777D-6188-8B27-5601997417AD}"/>
              </a:ext>
            </a:extLst>
          </p:cNvPr>
          <p:cNvSpPr txBox="1"/>
          <p:nvPr/>
        </p:nvSpPr>
        <p:spPr>
          <a:xfrm>
            <a:off x="600891" y="1114697"/>
            <a:ext cx="1128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Check the timing padding effect with depos around 0 (working with Daria for the inputs.)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Check computing resources change between padding/non-padding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Should we make the padding default or non-padding default?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Both Xin and Hanyu pointed out that for actual analysis, the padding may not be important given some form of multi-plane matching would happen in all analysis paradigms.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But in principle, non-padding is wrong</a:t>
            </a:r>
          </a:p>
        </p:txBody>
      </p:sp>
    </p:spTree>
    <p:extLst>
      <p:ext uri="{BB962C8B-B14F-4D97-AF65-F5344CB8AC3E}">
        <p14:creationId xmlns:p14="http://schemas.microsoft.com/office/powerpoint/2010/main" val="17494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6B4C-A2A4-8DDA-D9E7-729A1BCB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BC671F-3D57-BD39-433E-D31634DB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11AC968-E346-1F55-065F-7EBEA1BB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2514600"/>
            <a:ext cx="7881257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F460C5-9E0F-5E59-7C0D-D26A720B1FD2}"/>
              </a:ext>
            </a:extLst>
          </p:cNvPr>
          <p:cNvSpPr txBox="1"/>
          <p:nvPr/>
        </p:nvSpPr>
        <p:spPr>
          <a:xfrm>
            <a:off x="583474" y="792480"/>
            <a:ext cx="395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x positions are NOT changed</a:t>
            </a:r>
          </a:p>
        </p:txBody>
      </p:sp>
    </p:spTree>
    <p:extLst>
      <p:ext uri="{BB962C8B-B14F-4D97-AF65-F5344CB8AC3E}">
        <p14:creationId xmlns:p14="http://schemas.microsoft.com/office/powerpoint/2010/main" val="114372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E6B0A-81A9-CA7F-3C24-544F2602D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A1633-D384-D82E-6851-B704547F8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06/24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B936-B2E4-CC1F-3248-5E1E9B468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0B5E-D8A7-AD4D-B757-6C23DF22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FD-VD, bridged, CRU numbering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DAF90-6D9D-9441-92D8-6B9927B5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11AB584-A9A1-E44A-AE0D-2A495402187B}"/>
              </a:ext>
            </a:extLst>
          </p:cNvPr>
          <p:cNvGraphicFramePr>
            <a:graphicFrameLocks noGrp="1"/>
          </p:cNvGraphicFramePr>
          <p:nvPr/>
        </p:nvGraphicFramePr>
        <p:xfrm>
          <a:off x="1010446" y="2266319"/>
          <a:ext cx="512064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255516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5920798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7933619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400497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1858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6294124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8694463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2454891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8447945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5375537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5602297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9146712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7825783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008725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5221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005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6331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106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6253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933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75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4567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9383A0-2F2C-CC42-AD5C-DF3076B60601}"/>
              </a:ext>
            </a:extLst>
          </p:cNvPr>
          <p:cNvCxnSpPr/>
          <p:nvPr/>
        </p:nvCxnSpPr>
        <p:spPr>
          <a:xfrm flipV="1">
            <a:off x="685105" y="1397566"/>
            <a:ext cx="0" cy="423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1B1DE7-C0AF-7745-A18F-68CA47A7D377}"/>
              </a:ext>
            </a:extLst>
          </p:cNvPr>
          <p:cNvSpPr txBox="1"/>
          <p:nvPr/>
        </p:nvSpPr>
        <p:spPr>
          <a:xfrm>
            <a:off x="287540" y="13081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EECA3-8E9F-9F4E-9299-034B79190BB2}"/>
              </a:ext>
            </a:extLst>
          </p:cNvPr>
          <p:cNvSpPr txBox="1"/>
          <p:nvPr/>
        </p:nvSpPr>
        <p:spPr>
          <a:xfrm>
            <a:off x="110984" y="50077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-6.75m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FB58-030B-B446-B97E-2FBD6BA9BCBF}"/>
              </a:ext>
            </a:extLst>
          </p:cNvPr>
          <p:cNvSpPr txBox="1"/>
          <p:nvPr/>
        </p:nvSpPr>
        <p:spPr>
          <a:xfrm>
            <a:off x="103996" y="462880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-5.00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7B040-B40B-F240-A3CA-EE565A019035}"/>
              </a:ext>
            </a:extLst>
          </p:cNvPr>
          <p:cNvCxnSpPr/>
          <p:nvPr/>
        </p:nvCxnSpPr>
        <p:spPr>
          <a:xfrm>
            <a:off x="287540" y="5502429"/>
            <a:ext cx="754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76E574-BF51-5B45-A52F-AF24AFF1DD03}"/>
              </a:ext>
            </a:extLst>
          </p:cNvPr>
          <p:cNvSpPr txBox="1"/>
          <p:nvPr/>
        </p:nvSpPr>
        <p:spPr>
          <a:xfrm>
            <a:off x="7631329" y="55024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D1773-8DB8-4B43-952F-43E283DB79CD}"/>
              </a:ext>
            </a:extLst>
          </p:cNvPr>
          <p:cNvSpPr txBox="1"/>
          <p:nvPr/>
        </p:nvSpPr>
        <p:spPr>
          <a:xfrm>
            <a:off x="859603" y="544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9C4DC-C93D-6C45-A748-F9C177EDB042}"/>
              </a:ext>
            </a:extLst>
          </p:cNvPr>
          <p:cNvSpPr txBox="1"/>
          <p:nvPr/>
        </p:nvSpPr>
        <p:spPr>
          <a:xfrm>
            <a:off x="1161289" y="543870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3B9DB-279B-B74B-879E-666788D583DC}"/>
              </a:ext>
            </a:extLst>
          </p:cNvPr>
          <p:cNvSpPr txBox="1"/>
          <p:nvPr/>
        </p:nvSpPr>
        <p:spPr>
          <a:xfrm>
            <a:off x="371592" y="3544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D0D8D-58FC-C54F-A837-6ED5CC568E1B}"/>
              </a:ext>
            </a:extLst>
          </p:cNvPr>
          <p:cNvSpPr txBox="1"/>
          <p:nvPr/>
        </p:nvSpPr>
        <p:spPr>
          <a:xfrm>
            <a:off x="5775860" y="54387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20.75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072F57-74D0-3445-964C-0C9EFE3DDA54}"/>
              </a:ext>
            </a:extLst>
          </p:cNvPr>
          <p:cNvSpPr/>
          <p:nvPr/>
        </p:nvSpPr>
        <p:spPr>
          <a:xfrm>
            <a:off x="1010446" y="4438195"/>
            <a:ext cx="736227" cy="735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ADD62D-6AEE-6F48-85B8-BDC42130CDB6}"/>
              </a:ext>
            </a:extLst>
          </p:cNvPr>
          <p:cNvGrpSpPr/>
          <p:nvPr/>
        </p:nvGrpSpPr>
        <p:grpSpPr>
          <a:xfrm>
            <a:off x="8002822" y="2166554"/>
            <a:ext cx="1826742" cy="2625007"/>
            <a:chOff x="1459969" y="2560304"/>
            <a:chExt cx="1826742" cy="262500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32DD1D-031C-F441-9D22-25834ED009E1}"/>
                </a:ext>
              </a:extLst>
            </p:cNvPr>
            <p:cNvCxnSpPr/>
            <p:nvPr/>
          </p:nvCxnSpPr>
          <p:spPr>
            <a:xfrm>
              <a:off x="2603443" y="2585394"/>
              <a:ext cx="264035" cy="254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FFB97-6E56-A640-9593-0A8A870FB0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9407" y="2592270"/>
              <a:ext cx="528071" cy="481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591AFE-77DB-D042-B27A-8C7B100E8B68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72" y="2606023"/>
              <a:ext cx="792106" cy="73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9B53D0-AF41-3C45-AF6A-D4E09D891EF1}"/>
                </a:ext>
              </a:extLst>
            </p:cNvPr>
            <p:cNvSpPr/>
            <p:nvPr/>
          </p:nvSpPr>
          <p:spPr>
            <a:xfrm>
              <a:off x="1486373" y="2560304"/>
              <a:ext cx="1357896" cy="24685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573FCD-B740-A648-99B8-96405813408F}"/>
                </a:ext>
              </a:extLst>
            </p:cNvPr>
            <p:cNvCxnSpPr>
              <a:cxnSpLocks/>
            </p:cNvCxnSpPr>
            <p:nvPr/>
          </p:nvCxnSpPr>
          <p:spPr>
            <a:xfrm>
              <a:off x="1757952" y="2601561"/>
              <a:ext cx="1086317" cy="1017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1FAAE2-F490-E044-93ED-FF47D0057783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2580933"/>
              <a:ext cx="1357896" cy="1299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A6FC06-019B-AB49-9203-902AEBD51012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2862859"/>
              <a:ext cx="1357896" cy="1237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6BD097-69E6-7244-A65C-9536DFFB713A}"/>
                </a:ext>
              </a:extLst>
            </p:cNvPr>
            <p:cNvCxnSpPr>
              <a:cxnSpLocks/>
            </p:cNvCxnSpPr>
            <p:nvPr/>
          </p:nvCxnSpPr>
          <p:spPr>
            <a:xfrm>
              <a:off x="1520320" y="3210109"/>
              <a:ext cx="1323949" cy="1158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CF7635-4050-2346-8E18-257975555F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3430149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ECECD2-1D01-E948-8F57-CEC1A5DB2A0B}"/>
                </a:ext>
              </a:extLst>
            </p:cNvPr>
            <p:cNvCxnSpPr>
              <a:cxnSpLocks/>
            </p:cNvCxnSpPr>
            <p:nvPr/>
          </p:nvCxnSpPr>
          <p:spPr>
            <a:xfrm>
              <a:off x="1512776" y="3739580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D92DD4-AD78-4B43-B4FE-C2F81C73B684}"/>
                </a:ext>
              </a:extLst>
            </p:cNvPr>
            <p:cNvCxnSpPr>
              <a:cxnSpLocks/>
            </p:cNvCxnSpPr>
            <p:nvPr/>
          </p:nvCxnSpPr>
          <p:spPr>
            <a:xfrm>
              <a:off x="1459969" y="3911486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D190B1-0D65-4B4D-BCF3-99DF167EB197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92" y="4275927"/>
              <a:ext cx="792106" cy="73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1473AC-135F-D84A-BE65-7F39C114988B}"/>
                </a:ext>
              </a:extLst>
            </p:cNvPr>
            <p:cNvCxnSpPr>
              <a:cxnSpLocks/>
            </p:cNvCxnSpPr>
            <p:nvPr/>
          </p:nvCxnSpPr>
          <p:spPr>
            <a:xfrm>
              <a:off x="1497688" y="4542381"/>
              <a:ext cx="528071" cy="481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36C1C9-0B1E-DA47-B778-5B8ECFBEFC2A}"/>
                </a:ext>
              </a:extLst>
            </p:cNvPr>
            <p:cNvCxnSpPr/>
            <p:nvPr/>
          </p:nvCxnSpPr>
          <p:spPr>
            <a:xfrm>
              <a:off x="1486373" y="4788207"/>
              <a:ext cx="264035" cy="254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EB4312-31C2-ED43-BC53-9A6D7D20751D}"/>
                </a:ext>
              </a:extLst>
            </p:cNvPr>
            <p:cNvSpPr/>
            <p:nvPr/>
          </p:nvSpPr>
          <p:spPr>
            <a:xfrm flipH="1">
              <a:off x="1784355" y="2696111"/>
              <a:ext cx="1370368" cy="246857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AA088B-0EFC-CA41-9C98-4FEC5C2F478D}"/>
                </a:ext>
              </a:extLst>
            </p:cNvPr>
            <p:cNvCxnSpPr/>
            <p:nvPr/>
          </p:nvCxnSpPr>
          <p:spPr>
            <a:xfrm flipH="1">
              <a:off x="1784355" y="2696111"/>
              <a:ext cx="266460" cy="25442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3BEFBA-7F73-FD4E-AEDB-DF3B1680F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02987"/>
              <a:ext cx="532921" cy="48133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6B44AF4-D56F-BD4F-905C-D5A8D6388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16740"/>
              <a:ext cx="799381" cy="7357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BEF060-C9F1-5E45-8585-9EE423FA30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37368"/>
              <a:ext cx="1096294" cy="101768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D10DDE-581E-1A40-B440-1907972A5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16740"/>
              <a:ext cx="1370368" cy="129961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4A45E3-FA2F-0547-AA53-769F6FD50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998666"/>
              <a:ext cx="1370368" cy="12377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5F371C-01D5-5C49-BC40-10405C304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3345916"/>
              <a:ext cx="1336109" cy="115864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CBBA21-A4AC-D849-95A6-A1E3DF061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7647" y="3565956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5DDDBB-2808-0447-A1D8-4F0957897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001" y="3875387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E57A8E3-FBC2-8F4B-A63C-7621F16E67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4293" y="4047293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9027D73-474C-794A-9BC4-DCEC9EC400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276" y="4411734"/>
              <a:ext cx="799381" cy="7357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BD6D04-99AA-E94B-A8E7-645B01ECC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0382" y="4678188"/>
              <a:ext cx="532921" cy="48133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BD75B25-DE04-CA48-884E-2CB8A374136A}"/>
                </a:ext>
              </a:extLst>
            </p:cNvPr>
            <p:cNvCxnSpPr/>
            <p:nvPr/>
          </p:nvCxnSpPr>
          <p:spPr>
            <a:xfrm flipH="1">
              <a:off x="2888263" y="4924014"/>
              <a:ext cx="266460" cy="25442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A3F205E-A88E-7C4E-9BD9-86281EAF38F7}"/>
                </a:ext>
              </a:extLst>
            </p:cNvPr>
            <p:cNvGrpSpPr/>
            <p:nvPr/>
          </p:nvGrpSpPr>
          <p:grpSpPr>
            <a:xfrm>
              <a:off x="2048987" y="2931692"/>
              <a:ext cx="1237724" cy="1237725"/>
              <a:chOff x="2296779" y="1796144"/>
              <a:chExt cx="1323949" cy="123772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257E273-8AF7-4546-8992-2B8865FCAD5A}"/>
                  </a:ext>
                </a:extLst>
              </p:cNvPr>
              <p:cNvSpPr/>
              <p:nvPr/>
            </p:nvSpPr>
            <p:spPr>
              <a:xfrm>
                <a:off x="2296779" y="1796144"/>
                <a:ext cx="1323949" cy="1237725"/>
              </a:xfrm>
              <a:prstGeom prst="rect">
                <a:avLst/>
              </a:prstGeom>
              <a:noFill/>
              <a:ln w="381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9E3F847-7089-1944-B8A8-0D27E3F39406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>
                <a:off x="2958754" y="1796144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0A49C19-66A9-FB46-8E34-69376C8C8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767" y="1803052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3C4593E-0819-2646-A37A-79D8ACFC4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2715" y="1809960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E09A3A6-475D-C34E-9B02-170912649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095" y="1809960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587FBA2-103D-3943-B7CC-367691145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7437" y="1830685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E37FF7F-7CA4-4242-8414-E70F33C4947F}"/>
              </a:ext>
            </a:extLst>
          </p:cNvPr>
          <p:cNvSpPr txBox="1"/>
          <p:nvPr/>
        </p:nvSpPr>
        <p:spPr>
          <a:xfrm>
            <a:off x="8188822" y="5288543"/>
            <a:ext cx="208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f1U: 0-285</a:t>
            </a:r>
          </a:p>
          <a:p>
            <a:r>
              <a:rPr lang="en-US" dirty="0">
                <a:solidFill>
                  <a:srgbClr val="7030A0"/>
                </a:solidFill>
              </a:rPr>
              <a:t>f1V: 1238-952</a:t>
            </a:r>
          </a:p>
          <a:p>
            <a:r>
              <a:rPr lang="en-US" dirty="0">
                <a:solidFill>
                  <a:srgbClr val="0432FF"/>
                </a:solidFill>
              </a:rPr>
              <a:t>f1Z: 1904-2195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399C92-0502-554C-9C19-C5C2DA8E3660}"/>
              </a:ext>
            </a:extLst>
          </p:cNvPr>
          <p:cNvSpPr/>
          <p:nvPr/>
        </p:nvSpPr>
        <p:spPr>
          <a:xfrm>
            <a:off x="8590218" y="3886840"/>
            <a:ext cx="1237724" cy="1237725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B03930-3B0A-1F4E-A1E2-7C5F570257C4}"/>
              </a:ext>
            </a:extLst>
          </p:cNvPr>
          <p:cNvCxnSpPr>
            <a:cxnSpLocks/>
          </p:cNvCxnSpPr>
          <p:nvPr/>
        </p:nvCxnSpPr>
        <p:spPr>
          <a:xfrm>
            <a:off x="8801376" y="3949027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CD031E-CBDF-9E47-AD8A-C0EEAE2AD84E}"/>
              </a:ext>
            </a:extLst>
          </p:cNvPr>
          <p:cNvCxnSpPr>
            <a:cxnSpLocks/>
          </p:cNvCxnSpPr>
          <p:nvPr/>
        </p:nvCxnSpPr>
        <p:spPr>
          <a:xfrm>
            <a:off x="9021731" y="3916774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569866-D815-E743-954D-1B935A5222A1}"/>
              </a:ext>
            </a:extLst>
          </p:cNvPr>
          <p:cNvCxnSpPr>
            <a:cxnSpLocks/>
          </p:cNvCxnSpPr>
          <p:nvPr/>
        </p:nvCxnSpPr>
        <p:spPr>
          <a:xfrm>
            <a:off x="9232839" y="3914839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DC1B038-4D2C-9E4D-B9AA-BF24F1FC65E3}"/>
              </a:ext>
            </a:extLst>
          </p:cNvPr>
          <p:cNvCxnSpPr>
            <a:cxnSpLocks/>
          </p:cNvCxnSpPr>
          <p:nvPr/>
        </p:nvCxnSpPr>
        <p:spPr>
          <a:xfrm>
            <a:off x="9448433" y="3882177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3F7D12-9D81-434F-9AD7-4AF27D594F14}"/>
              </a:ext>
            </a:extLst>
          </p:cNvPr>
          <p:cNvCxnSpPr>
            <a:cxnSpLocks/>
          </p:cNvCxnSpPr>
          <p:nvPr/>
        </p:nvCxnSpPr>
        <p:spPr>
          <a:xfrm>
            <a:off x="9628466" y="3914838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579C23-3617-CA48-9D46-251E7FD72EC5}"/>
              </a:ext>
            </a:extLst>
          </p:cNvPr>
          <p:cNvGrpSpPr/>
          <p:nvPr/>
        </p:nvGrpSpPr>
        <p:grpSpPr>
          <a:xfrm>
            <a:off x="9993666" y="2166554"/>
            <a:ext cx="1826742" cy="2625007"/>
            <a:chOff x="1459969" y="2560304"/>
            <a:chExt cx="1826742" cy="262500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A7E9BD-30BA-9040-B8AC-07A0DCA18FA1}"/>
                </a:ext>
              </a:extLst>
            </p:cNvPr>
            <p:cNvCxnSpPr/>
            <p:nvPr/>
          </p:nvCxnSpPr>
          <p:spPr>
            <a:xfrm>
              <a:off x="2603443" y="2585394"/>
              <a:ext cx="264035" cy="254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6581EC-73B9-3541-BEF5-6E4139642305}"/>
                </a:ext>
              </a:extLst>
            </p:cNvPr>
            <p:cNvCxnSpPr>
              <a:cxnSpLocks/>
            </p:cNvCxnSpPr>
            <p:nvPr/>
          </p:nvCxnSpPr>
          <p:spPr>
            <a:xfrm>
              <a:off x="2339407" y="2592270"/>
              <a:ext cx="528071" cy="481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E82A9C2-767D-704C-B7AF-7792BEF43456}"/>
                </a:ext>
              </a:extLst>
            </p:cNvPr>
            <p:cNvCxnSpPr>
              <a:cxnSpLocks/>
            </p:cNvCxnSpPr>
            <p:nvPr/>
          </p:nvCxnSpPr>
          <p:spPr>
            <a:xfrm>
              <a:off x="2075372" y="2606023"/>
              <a:ext cx="792106" cy="73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3B38D05-C15B-5642-99AF-526DC6103A94}"/>
                </a:ext>
              </a:extLst>
            </p:cNvPr>
            <p:cNvSpPr/>
            <p:nvPr/>
          </p:nvSpPr>
          <p:spPr>
            <a:xfrm>
              <a:off x="1486373" y="2560304"/>
              <a:ext cx="1357896" cy="24685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ADC42-D0AA-924A-9FD7-3EDDBF2C87D5}"/>
                </a:ext>
              </a:extLst>
            </p:cNvPr>
            <p:cNvCxnSpPr>
              <a:cxnSpLocks/>
            </p:cNvCxnSpPr>
            <p:nvPr/>
          </p:nvCxnSpPr>
          <p:spPr>
            <a:xfrm>
              <a:off x="1757952" y="2601561"/>
              <a:ext cx="1086317" cy="1017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FB40A5C-CA43-2249-AB75-249DC1FDE20D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2580933"/>
              <a:ext cx="1357896" cy="1299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D1FC16-62F8-B744-95FD-FC37B81ADA2C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2862859"/>
              <a:ext cx="1357896" cy="1237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81947CB-AE06-0947-BC4A-CE6CE1622E55}"/>
                </a:ext>
              </a:extLst>
            </p:cNvPr>
            <p:cNvCxnSpPr>
              <a:cxnSpLocks/>
            </p:cNvCxnSpPr>
            <p:nvPr/>
          </p:nvCxnSpPr>
          <p:spPr>
            <a:xfrm>
              <a:off x="1520320" y="3210109"/>
              <a:ext cx="1323949" cy="1158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40064B7-0D84-6446-B4FD-84234EB625A4}"/>
                </a:ext>
              </a:extLst>
            </p:cNvPr>
            <p:cNvCxnSpPr>
              <a:cxnSpLocks/>
            </p:cNvCxnSpPr>
            <p:nvPr/>
          </p:nvCxnSpPr>
          <p:spPr>
            <a:xfrm>
              <a:off x="1486373" y="3430149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97AEA1-437F-5E42-AE09-8E9BA578B2B8}"/>
                </a:ext>
              </a:extLst>
            </p:cNvPr>
            <p:cNvCxnSpPr>
              <a:cxnSpLocks/>
            </p:cNvCxnSpPr>
            <p:nvPr/>
          </p:nvCxnSpPr>
          <p:spPr>
            <a:xfrm>
              <a:off x="1512776" y="3739580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5E35DAC-4E45-0C46-9DD4-84030EE4627E}"/>
                </a:ext>
              </a:extLst>
            </p:cNvPr>
            <p:cNvCxnSpPr>
              <a:cxnSpLocks/>
            </p:cNvCxnSpPr>
            <p:nvPr/>
          </p:nvCxnSpPr>
          <p:spPr>
            <a:xfrm>
              <a:off x="1459969" y="3911486"/>
              <a:ext cx="1305089" cy="1138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E1738C1-3D70-3F46-8D99-BDF9DCC77BCD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92" y="4275927"/>
              <a:ext cx="792106" cy="73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C708645-B532-6543-B3E7-AED068AB0910}"/>
                </a:ext>
              </a:extLst>
            </p:cNvPr>
            <p:cNvCxnSpPr>
              <a:cxnSpLocks/>
            </p:cNvCxnSpPr>
            <p:nvPr/>
          </p:nvCxnSpPr>
          <p:spPr>
            <a:xfrm>
              <a:off x="1497688" y="4542381"/>
              <a:ext cx="528071" cy="481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D38483A-9EDB-A249-8669-52189B1DC874}"/>
                </a:ext>
              </a:extLst>
            </p:cNvPr>
            <p:cNvCxnSpPr/>
            <p:nvPr/>
          </p:nvCxnSpPr>
          <p:spPr>
            <a:xfrm>
              <a:off x="1486373" y="4788207"/>
              <a:ext cx="264035" cy="254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B86D8BE-BF49-6F43-86D9-13F1409EB0B2}"/>
                </a:ext>
              </a:extLst>
            </p:cNvPr>
            <p:cNvSpPr/>
            <p:nvPr/>
          </p:nvSpPr>
          <p:spPr>
            <a:xfrm flipH="1">
              <a:off x="1784355" y="2696111"/>
              <a:ext cx="1370368" cy="246857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4884580-5962-F44D-970B-C819A5EA5234}"/>
                </a:ext>
              </a:extLst>
            </p:cNvPr>
            <p:cNvCxnSpPr/>
            <p:nvPr/>
          </p:nvCxnSpPr>
          <p:spPr>
            <a:xfrm flipH="1">
              <a:off x="1784355" y="2696111"/>
              <a:ext cx="266460" cy="25442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EED8BC4-631E-9D42-A2F1-AF55B77B6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02987"/>
              <a:ext cx="532921" cy="48133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82AAE0-12D3-8943-B839-A7909DF3E2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16740"/>
              <a:ext cx="799381" cy="7357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7248C58-1250-0A49-A062-81A71D1A2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37368"/>
              <a:ext cx="1096294" cy="101768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E3AFC07-8841-064E-A847-0495E9025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716740"/>
              <a:ext cx="1370368" cy="129961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5904F7F-1A17-6B4B-A9D7-D9A35B30E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2998666"/>
              <a:ext cx="1370368" cy="12377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F0B4CA7-16C6-BD4B-93D3-67A399F2F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55" y="3345916"/>
              <a:ext cx="1336109" cy="115864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3A70A26-AB75-9543-8441-5393483C1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7647" y="3565956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CFFFB0-1423-AB4F-86FA-647223B22C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001" y="3875387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1791BCE-4195-DC4B-8043-083E3A9C9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4293" y="4047293"/>
              <a:ext cx="1317076" cy="11380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ED711F4-11F9-D741-A12F-CDC6CC9AC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276" y="4411734"/>
              <a:ext cx="799381" cy="73575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DB0B6BA-E0B1-BF47-8A16-26EABBA90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0382" y="4678188"/>
              <a:ext cx="532921" cy="48133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2989394-9028-6B40-931B-EACC57B99CDF}"/>
                </a:ext>
              </a:extLst>
            </p:cNvPr>
            <p:cNvCxnSpPr/>
            <p:nvPr/>
          </p:nvCxnSpPr>
          <p:spPr>
            <a:xfrm flipH="1">
              <a:off x="2888263" y="4924014"/>
              <a:ext cx="266460" cy="25442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0F1EF2-3389-F045-8CF8-80D2D90A9C5D}"/>
                </a:ext>
              </a:extLst>
            </p:cNvPr>
            <p:cNvGrpSpPr/>
            <p:nvPr/>
          </p:nvGrpSpPr>
          <p:grpSpPr>
            <a:xfrm>
              <a:off x="2048987" y="2931692"/>
              <a:ext cx="1237724" cy="1237725"/>
              <a:chOff x="2296779" y="1796144"/>
              <a:chExt cx="1323949" cy="1237725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C20F5F-2447-4D4A-A323-2B2C53DF51DC}"/>
                  </a:ext>
                </a:extLst>
              </p:cNvPr>
              <p:cNvSpPr/>
              <p:nvPr/>
            </p:nvSpPr>
            <p:spPr>
              <a:xfrm>
                <a:off x="2296779" y="1796144"/>
                <a:ext cx="1323949" cy="1237725"/>
              </a:xfrm>
              <a:prstGeom prst="rect">
                <a:avLst/>
              </a:prstGeom>
              <a:noFill/>
              <a:ln w="381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D7F49E8-6E00-9342-A35E-2A8E09987453}"/>
                  </a:ext>
                </a:extLst>
              </p:cNvPr>
              <p:cNvCxnSpPr>
                <a:cxnSpLocks/>
                <a:stCxn id="91" idx="0"/>
              </p:cNvCxnSpPr>
              <p:nvPr/>
            </p:nvCxnSpPr>
            <p:spPr>
              <a:xfrm>
                <a:off x="2958754" y="1796144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9DF8AF5-0C77-2F4D-90AC-E5D0530D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767" y="1803052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3C25857-54B6-094A-B64E-30C798BE1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2715" y="1809960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F09D500-BE05-104A-A9A9-6D15709C2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095" y="1809960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108AA9-E2B0-1F4E-8761-36884E0EC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7437" y="1830685"/>
                <a:ext cx="0" cy="1177855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DFD98089-7BAB-9B48-B5C1-73D0C64A3E56}"/>
              </a:ext>
            </a:extLst>
          </p:cNvPr>
          <p:cNvSpPr/>
          <p:nvPr/>
        </p:nvSpPr>
        <p:spPr>
          <a:xfrm>
            <a:off x="10581062" y="3886840"/>
            <a:ext cx="1237724" cy="1237725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5C0FCA3-7F40-A547-9263-138EEE476F8B}"/>
              </a:ext>
            </a:extLst>
          </p:cNvPr>
          <p:cNvCxnSpPr>
            <a:cxnSpLocks/>
          </p:cNvCxnSpPr>
          <p:nvPr/>
        </p:nvCxnSpPr>
        <p:spPr>
          <a:xfrm>
            <a:off x="10792220" y="3949027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A627920-A5C9-3B4E-B611-1D3441E425C5}"/>
              </a:ext>
            </a:extLst>
          </p:cNvPr>
          <p:cNvCxnSpPr>
            <a:cxnSpLocks/>
          </p:cNvCxnSpPr>
          <p:nvPr/>
        </p:nvCxnSpPr>
        <p:spPr>
          <a:xfrm>
            <a:off x="11012575" y="3916774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C371BF5-9F46-E048-85CE-30400D9D30BB}"/>
              </a:ext>
            </a:extLst>
          </p:cNvPr>
          <p:cNvCxnSpPr>
            <a:cxnSpLocks/>
          </p:cNvCxnSpPr>
          <p:nvPr/>
        </p:nvCxnSpPr>
        <p:spPr>
          <a:xfrm>
            <a:off x="11223683" y="3914839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F15E479-D22D-B546-918B-D1E54BA0D916}"/>
              </a:ext>
            </a:extLst>
          </p:cNvPr>
          <p:cNvCxnSpPr>
            <a:cxnSpLocks/>
          </p:cNvCxnSpPr>
          <p:nvPr/>
        </p:nvCxnSpPr>
        <p:spPr>
          <a:xfrm>
            <a:off x="11439277" y="3882177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DC56CF0-10F1-CF41-B532-DCC792AE776F}"/>
              </a:ext>
            </a:extLst>
          </p:cNvPr>
          <p:cNvCxnSpPr>
            <a:cxnSpLocks/>
          </p:cNvCxnSpPr>
          <p:nvPr/>
        </p:nvCxnSpPr>
        <p:spPr>
          <a:xfrm>
            <a:off x="11619310" y="3914838"/>
            <a:ext cx="0" cy="117785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00230A4-6D49-5C43-8FEC-9244F3F11FAA}"/>
              </a:ext>
            </a:extLst>
          </p:cNvPr>
          <p:cNvSpPr txBox="1"/>
          <p:nvPr/>
        </p:nvSpPr>
        <p:spPr>
          <a:xfrm>
            <a:off x="8101352" y="84727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E3FD7B5-FDED-DF42-A163-82089C135125}"/>
              </a:ext>
            </a:extLst>
          </p:cNvPr>
          <p:cNvSpPr txBox="1"/>
          <p:nvPr/>
        </p:nvSpPr>
        <p:spPr>
          <a:xfrm>
            <a:off x="10006721" y="81140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B114313-0684-A647-A5A0-802B9C971AE7}"/>
              </a:ext>
            </a:extLst>
          </p:cNvPr>
          <p:cNvSpPr txBox="1"/>
          <p:nvPr/>
        </p:nvSpPr>
        <p:spPr>
          <a:xfrm>
            <a:off x="7908909" y="1237371"/>
            <a:ext cx="208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f0U: 189-475</a:t>
            </a:r>
          </a:p>
          <a:p>
            <a:r>
              <a:rPr lang="en-US" dirty="0">
                <a:solidFill>
                  <a:srgbClr val="7030A0"/>
                </a:solidFill>
              </a:rPr>
              <a:t>f0V: 1427-1142</a:t>
            </a:r>
          </a:p>
          <a:p>
            <a:r>
              <a:rPr lang="en-US" dirty="0">
                <a:solidFill>
                  <a:srgbClr val="0432FF"/>
                </a:solidFill>
              </a:rPr>
              <a:t>f0Z: 2196-2487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717272-D572-F247-A50C-E0DBDADC2205}"/>
              </a:ext>
            </a:extLst>
          </p:cNvPr>
          <p:cNvSpPr txBox="1"/>
          <p:nvPr/>
        </p:nvSpPr>
        <p:spPr>
          <a:xfrm>
            <a:off x="10291649" y="1208834"/>
            <a:ext cx="208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f0U: 666-951</a:t>
            </a:r>
          </a:p>
          <a:p>
            <a:r>
              <a:rPr lang="en-US" dirty="0">
                <a:solidFill>
                  <a:srgbClr val="7030A0"/>
                </a:solidFill>
              </a:rPr>
              <a:t>f0V: 1617-1903(r)</a:t>
            </a:r>
          </a:p>
          <a:p>
            <a:r>
              <a:rPr lang="en-US" dirty="0">
                <a:solidFill>
                  <a:srgbClr val="0432FF"/>
                </a:solidFill>
              </a:rPr>
              <a:t>f0Z: 2780-3071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B006A1-5251-CF4C-81EF-9D90AFDC5622}"/>
              </a:ext>
            </a:extLst>
          </p:cNvPr>
          <p:cNvSpPr txBox="1"/>
          <p:nvPr/>
        </p:nvSpPr>
        <p:spPr>
          <a:xfrm>
            <a:off x="10395260" y="5365950"/>
            <a:ext cx="208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f1U: 476-762</a:t>
            </a:r>
          </a:p>
          <a:p>
            <a:r>
              <a:rPr lang="en-US" dirty="0">
                <a:solidFill>
                  <a:srgbClr val="7030A0"/>
                </a:solidFill>
              </a:rPr>
              <a:t>f1V: 1713-1428</a:t>
            </a:r>
          </a:p>
          <a:p>
            <a:r>
              <a:rPr lang="en-US" dirty="0">
                <a:solidFill>
                  <a:srgbClr val="0432FF"/>
                </a:solidFill>
              </a:rPr>
              <a:t>f1Z: 2488-2779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1AF484-72E4-8DB7-048D-5CBD77132465}"/>
              </a:ext>
            </a:extLst>
          </p:cNvPr>
          <p:cNvSpPr txBox="1"/>
          <p:nvPr/>
        </p:nvSpPr>
        <p:spPr>
          <a:xfrm>
            <a:off x="1082671" y="772461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dunevd10kt_3view_30deg_v6_refactored.json.bz2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XYZ: 2x4x40</a:t>
            </a:r>
          </a:p>
        </p:txBody>
      </p:sp>
      <p:graphicFrame>
        <p:nvGraphicFramePr>
          <p:cNvPr id="97" name="Table 6">
            <a:extLst>
              <a:ext uri="{FF2B5EF4-FFF2-40B4-BE49-F238E27FC236}">
                <a16:creationId xmlns:a16="http://schemas.microsoft.com/office/drawing/2014/main" id="{B731D7AB-593F-A4C2-6B27-4220698AA29E}"/>
              </a:ext>
            </a:extLst>
          </p:cNvPr>
          <p:cNvGraphicFramePr>
            <a:graphicFrameLocks noGrp="1"/>
          </p:cNvGraphicFramePr>
          <p:nvPr/>
        </p:nvGraphicFramePr>
        <p:xfrm>
          <a:off x="6521120" y="2270745"/>
          <a:ext cx="73152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87825783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008725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5221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005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6331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106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6253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933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75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456776"/>
                  </a:ext>
                </a:extLst>
              </a:tr>
            </a:tbl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8D75DD76-1F76-6792-4B8B-F99746CD3742}"/>
              </a:ext>
            </a:extLst>
          </p:cNvPr>
          <p:cNvSpPr txBox="1"/>
          <p:nvPr/>
        </p:nvSpPr>
        <p:spPr>
          <a:xfrm>
            <a:off x="6881108" y="5438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59.9m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675D3C-0DB5-B87F-0676-00F4C2C5B804}"/>
              </a:ext>
            </a:extLst>
          </p:cNvPr>
          <p:cNvSpPr txBox="1"/>
          <p:nvPr/>
        </p:nvSpPr>
        <p:spPr>
          <a:xfrm>
            <a:off x="1161289" y="1736921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~ [-40, 13000] mm</a:t>
            </a:r>
          </a:p>
        </p:txBody>
      </p:sp>
    </p:spTree>
    <p:extLst>
      <p:ext uri="{BB962C8B-B14F-4D97-AF65-F5344CB8AC3E}">
        <p14:creationId xmlns:p14="http://schemas.microsoft.com/office/powerpoint/2010/main" val="40170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FA14-4860-4F76-C439-FF5F870D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F472-8116-730D-ED87-08947527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FD-VD, bridged, CRU numbering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75B86-396C-F79C-C6F5-D4EDD345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4EBDAAE-7736-2095-8816-364088BF0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88867"/>
              </p:ext>
            </p:extLst>
          </p:nvPr>
        </p:nvGraphicFramePr>
        <p:xfrm>
          <a:off x="1010446" y="2266319"/>
          <a:ext cx="512064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255516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5920798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7933619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400497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1858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6294124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8694463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2454891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8447945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5375537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5602297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9146712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7825783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008725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5221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005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6331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106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6253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933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75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45677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103CB-EF9B-8F88-3891-308E6CA1AF91}"/>
              </a:ext>
            </a:extLst>
          </p:cNvPr>
          <p:cNvCxnSpPr/>
          <p:nvPr/>
        </p:nvCxnSpPr>
        <p:spPr>
          <a:xfrm flipV="1">
            <a:off x="685105" y="1397566"/>
            <a:ext cx="0" cy="423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374127-1BBC-CA72-624F-A6775BAC7C20}"/>
              </a:ext>
            </a:extLst>
          </p:cNvPr>
          <p:cNvSpPr txBox="1"/>
          <p:nvPr/>
        </p:nvSpPr>
        <p:spPr>
          <a:xfrm>
            <a:off x="287540" y="13081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BD18B-9C51-6917-4482-74A412C99972}"/>
              </a:ext>
            </a:extLst>
          </p:cNvPr>
          <p:cNvSpPr txBox="1"/>
          <p:nvPr/>
        </p:nvSpPr>
        <p:spPr>
          <a:xfrm>
            <a:off x="110984" y="50077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-6.75m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9CA53-0360-2CD2-B9C6-54E48DB87A71}"/>
              </a:ext>
            </a:extLst>
          </p:cNvPr>
          <p:cNvSpPr txBox="1"/>
          <p:nvPr/>
        </p:nvSpPr>
        <p:spPr>
          <a:xfrm>
            <a:off x="103996" y="462880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-5.00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EEF4E4-E1D8-90EA-213E-27BA44914B38}"/>
              </a:ext>
            </a:extLst>
          </p:cNvPr>
          <p:cNvCxnSpPr/>
          <p:nvPr/>
        </p:nvCxnSpPr>
        <p:spPr>
          <a:xfrm>
            <a:off x="287540" y="5502429"/>
            <a:ext cx="754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777CBD-5AC9-0732-B975-6DD4C3EFA969}"/>
              </a:ext>
            </a:extLst>
          </p:cNvPr>
          <p:cNvSpPr txBox="1"/>
          <p:nvPr/>
        </p:nvSpPr>
        <p:spPr>
          <a:xfrm>
            <a:off x="7631329" y="55024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7B080-CB59-3206-C777-897706E64EEA}"/>
              </a:ext>
            </a:extLst>
          </p:cNvPr>
          <p:cNvSpPr txBox="1"/>
          <p:nvPr/>
        </p:nvSpPr>
        <p:spPr>
          <a:xfrm>
            <a:off x="859603" y="544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21DD7-558B-3382-C924-25D1B3BA804E}"/>
              </a:ext>
            </a:extLst>
          </p:cNvPr>
          <p:cNvSpPr txBox="1"/>
          <p:nvPr/>
        </p:nvSpPr>
        <p:spPr>
          <a:xfrm>
            <a:off x="1161289" y="543870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6C384-37FF-71C0-B94B-CE2185DDC86C}"/>
              </a:ext>
            </a:extLst>
          </p:cNvPr>
          <p:cNvSpPr txBox="1"/>
          <p:nvPr/>
        </p:nvSpPr>
        <p:spPr>
          <a:xfrm>
            <a:off x="371592" y="3544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F0738-6893-8BB1-093F-94C36047B674}"/>
              </a:ext>
            </a:extLst>
          </p:cNvPr>
          <p:cNvSpPr txBox="1"/>
          <p:nvPr/>
        </p:nvSpPr>
        <p:spPr>
          <a:xfrm>
            <a:off x="5775860" y="54387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20.75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8FEE48-1D35-273F-AE82-89C555150541}"/>
              </a:ext>
            </a:extLst>
          </p:cNvPr>
          <p:cNvSpPr txBox="1"/>
          <p:nvPr/>
        </p:nvSpPr>
        <p:spPr>
          <a:xfrm>
            <a:off x="1082671" y="772461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dunevd10kt_3view_30deg_v7_refactored_1x8x14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XYZ: 1x8x14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95AEE8-27B6-0298-9146-F5E0EB1268AC}"/>
              </a:ext>
            </a:extLst>
          </p:cNvPr>
          <p:cNvSpPr txBox="1"/>
          <p:nvPr/>
        </p:nvSpPr>
        <p:spPr>
          <a:xfrm>
            <a:off x="6881108" y="5438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59.9m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EE3A75-7C18-11D0-4E84-1FE43B60C115}"/>
              </a:ext>
            </a:extLst>
          </p:cNvPr>
          <p:cNvSpPr txBox="1"/>
          <p:nvPr/>
        </p:nvSpPr>
        <p:spPr>
          <a:xfrm>
            <a:off x="1161289" y="1736921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~ [-40, 13000] mm</a:t>
            </a:r>
          </a:p>
        </p:txBody>
      </p:sp>
    </p:spTree>
    <p:extLst>
      <p:ext uri="{BB962C8B-B14F-4D97-AF65-F5344CB8AC3E}">
        <p14:creationId xmlns:p14="http://schemas.microsoft.com/office/powerpoint/2010/main" val="35695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ACE7-51A6-99E2-9394-B3D10684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5AA32-E910-48E3-5EBD-DAD7CAE75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99DD26E5-DF28-7B6A-250E-75070A0F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23" y="1143000"/>
            <a:ext cx="5332125" cy="4572000"/>
          </a:xfrm>
          <a:prstGeom prst="rect">
            <a:avLst/>
          </a:prstGeom>
        </p:spPr>
      </p:pic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EDF5D4F6-338B-777D-E5DD-0140656B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76" y="1143000"/>
            <a:ext cx="53321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9127-1127-A3F6-D6A9-282A1731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AB512-9D98-D56B-20EF-90DF2E3A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A7728-D404-46EA-B11E-09632C55B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Talk, Jul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B9C0E-7E30-A6B2-5CB9-18BB5DB64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021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155170</TotalTime>
  <Words>541</Words>
  <Application>Microsoft Macintosh PowerPoint</Application>
  <PresentationFormat>Widescreen</PresentationFormat>
  <Paragraphs>165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Menlo</vt:lpstr>
      <vt:lpstr>BNL</vt:lpstr>
      <vt:lpstr>dunevd10kt_3view_30deg_v7_refactored_1x8x14.pdf</vt:lpstr>
      <vt:lpstr>PowerPoint Presentation</vt:lpstr>
      <vt:lpstr>PowerPoint Presentation</vt:lpstr>
      <vt:lpstr>PowerPoint Presentation</vt:lpstr>
      <vt:lpstr>06/24</vt:lpstr>
      <vt:lpstr>FD-VD, bridged, CRU numbering</vt:lpstr>
      <vt:lpstr>FD-VD, bridged, CRU numbering</vt:lpstr>
      <vt:lpstr>PowerPoint Presentation</vt:lpstr>
      <vt:lpstr>Talk, Jul 3</vt:lpstr>
      <vt:lpstr>re-producing: orig - OK</vt:lpstr>
      <vt:lpstr>re-producing: gauss - Wrong</vt:lpstr>
      <vt:lpstr>padding disabled together with fft_best_length </vt:lpstr>
      <vt:lpstr>pad the non-fft-best-length version - OK</vt:lpstr>
      <vt:lpstr>Summary</vt:lpstr>
      <vt:lpstr>backups</vt:lpstr>
      <vt:lpstr>PowerPoint Presentation</vt:lpstr>
      <vt:lpstr>PowerPoint Presentation</vt:lpstr>
      <vt:lpstr>PowerPoint Presentation</vt:lpstr>
      <vt:lpstr>PowerPoint Presentation</vt:lpstr>
      <vt:lpstr>Talk, Jul 15</vt:lpstr>
      <vt:lpstr>time padding</vt:lpstr>
      <vt:lpstr>PowerPoint Presentation</vt:lpstr>
      <vt:lpstr>fft_best_length(8500) = 8960</vt:lpstr>
      <vt:lpstr>PowerPoint Presentation</vt:lpstr>
      <vt:lpstr>PowerPoint Presentation</vt:lpstr>
      <vt:lpstr>PowerPoint Presentation</vt:lpstr>
      <vt:lpstr>PowerPoint Presentation</vt:lpstr>
      <vt:lpstr>rebaseline for the original length of the tick dimention</vt:lpstr>
      <vt:lpstr>padding both dims with 0 with proper re-baseling</vt:lpstr>
      <vt:lpstr>u, v planes</vt:lpstr>
      <vt:lpstr>Next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1086</cp:revision>
  <cp:lastPrinted>2024-03-25T03:08:27Z</cp:lastPrinted>
  <dcterms:created xsi:type="dcterms:W3CDTF">2022-02-26T15:56:48Z</dcterms:created>
  <dcterms:modified xsi:type="dcterms:W3CDTF">2025-07-24T18:21:24Z</dcterms:modified>
  <cp:category/>
</cp:coreProperties>
</file>