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  <p:sldMasterId id="2147483651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4472C4"/>
    <a:srgbClr val="EAEFF7"/>
    <a:srgbClr val="ABABAB"/>
    <a:srgbClr val="FF9933"/>
    <a:srgbClr val="FFFFFF"/>
    <a:srgbClr val="699BFF"/>
    <a:srgbClr val="000000"/>
    <a:srgbClr val="AAE8FC"/>
    <a:srgbClr val="220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4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5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3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66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66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2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4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6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5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9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2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733AA2-E8FC-2540-AA49-4AA124C76F2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8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BB99B0-BE76-FBEB-0114-8046036A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Request from Ben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316A5D-A1D7-F0B4-CBC6-1D6B11A3A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294" y="1377692"/>
            <a:ext cx="6200906" cy="537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11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33568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Verdana</vt:lpstr>
      <vt:lpstr>Wingdings</vt:lpstr>
      <vt:lpstr>Office Theme</vt:lpstr>
      <vt:lpstr>Font and logo master</vt:lpstr>
      <vt:lpstr>Request from 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1299</cp:revision>
  <dcterms:created xsi:type="dcterms:W3CDTF">2018-10-16T11:54:38Z</dcterms:created>
  <dcterms:modified xsi:type="dcterms:W3CDTF">2025-07-30T14:55:21Z</dcterms:modified>
</cp:coreProperties>
</file>