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256" r:id="rId6"/>
    <p:sldId id="25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8" autoAdjust="0"/>
    <p:restoredTop sz="94660"/>
  </p:normalViewPr>
  <p:slideViewPr>
    <p:cSldViewPr snapToGrid="0">
      <p:cViewPr varScale="1">
        <p:scale>
          <a:sx n="77" d="100"/>
          <a:sy n="77" d="100"/>
        </p:scale>
        <p:origin x="108" y="4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5EA457-9916-42B9-9F6C-700C25ED70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75C981B-A0DA-45F8-9F6F-C3A8DBF407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EA0417-146F-459A-89F7-99FBABC8A5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B240F-D725-4107-AA7C-93F769662176}" type="datetimeFigureOut">
              <a:rPr lang="en-GB" smtClean="0"/>
              <a:t>30/07/2025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56DB38-9D73-49BA-B92A-7F804C6E62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C11E6B-3CE8-4535-8BD6-10F941CBCE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9FD96-89BE-496A-B80C-5B91FDCD3D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06855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FB496C-3136-4C60-BE77-703D965AED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59079D3-3476-4F22-9BF7-537556D435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C1711F-9886-442F-99CC-EEA8FC5C7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B240F-D725-4107-AA7C-93F769662176}" type="datetimeFigureOut">
              <a:rPr lang="en-GB" smtClean="0"/>
              <a:t>30/07/2025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4FB9D3-82FE-4271-B6F2-6F5B011DFE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CE1382-E520-4004-B018-14BF24D4B5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9FD96-89BE-496A-B80C-5B91FDCD3D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77277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B18EF77-9C6B-4A9F-BE42-7D506A9047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06F192-4776-443F-9399-224FB26C42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59BCC-A719-43E5-A5E7-4830E4E292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B240F-D725-4107-AA7C-93F769662176}" type="datetimeFigureOut">
              <a:rPr lang="en-GB" smtClean="0"/>
              <a:t>30/07/2025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79A742-DD5A-44F4-88F2-75255BF4D4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1F1FB6-7A20-48E5-854B-AB782CEF18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9FD96-89BE-496A-B80C-5B91FDCD3D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9999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A85426-2B19-4A35-91FB-05BDF2C411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E7C086-8035-4547-A7D2-436BAC3E75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B5E16A-8EFB-4CF8-B4A6-00F0E3E93C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B240F-D725-4107-AA7C-93F769662176}" type="datetimeFigureOut">
              <a:rPr lang="en-GB" smtClean="0"/>
              <a:t>30/07/2025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3EA386-7051-4793-AE39-B3F682CCA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595D5E-FEED-4CBA-AFBE-07BB2FCCE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9FD96-89BE-496A-B80C-5B91FDCD3D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1424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32F0DB-1BAD-4D10-A3EC-E3B8571D7D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70BC12-8395-40B1-8720-E7A294750B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2F333F-F65B-4B5E-8F72-188F40A352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B240F-D725-4107-AA7C-93F769662176}" type="datetimeFigureOut">
              <a:rPr lang="en-GB" smtClean="0"/>
              <a:t>30/07/2025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A7F60A-3D41-436F-B3C8-3F5DDD69D0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8D835E-BE8C-4DC8-A636-2938888E4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9FD96-89BE-496A-B80C-5B91FDCD3D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19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C90FE1-E274-420F-BB76-AB1F483ACD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3A3759-D530-4A74-AEE3-0E2F3850EC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F0EB64-A928-45CC-89F9-C6B05832B0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81D011-6153-48FB-B357-085E1A1413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B240F-D725-4107-AA7C-93F769662176}" type="datetimeFigureOut">
              <a:rPr lang="en-GB" smtClean="0"/>
              <a:t>30/07/2025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2832F2-7DF5-4541-BC0E-D8195FF150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CDE58C-2329-4002-80F9-543F66DAEB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9FD96-89BE-496A-B80C-5B91FDCD3D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33553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305DEA-9544-4B78-8D63-2E1A5D1110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6FE4DA-0EA8-441D-B85F-8792AF5D72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107EAD-A872-4760-BAEB-1CAEB3FE9C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8B5AE96-728E-487F-8ED0-5EE853935C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3B9A01F-81C9-4FFC-9B89-977F78F7E8C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84381D9-7CE5-4B0B-B5DC-7793571D75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B240F-D725-4107-AA7C-93F769662176}" type="datetimeFigureOut">
              <a:rPr lang="en-GB" smtClean="0"/>
              <a:t>30/07/2025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E958D10-6399-4D20-93E7-7DE415D05E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D51DD89-060C-4DE9-A0E4-4E11E716C8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9FD96-89BE-496A-B80C-5B91FDCD3D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0686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762B1A-C29B-489C-B598-97184A284B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B1C27D2-E2A1-48F5-8FA4-7F171E813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B240F-D725-4107-AA7C-93F769662176}" type="datetimeFigureOut">
              <a:rPr lang="en-GB" smtClean="0"/>
              <a:t>30/07/2025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6D5FE80-F25F-42CD-B156-044B1FF523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7EB0BC-5348-4ABC-A598-BCF6CEE714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9FD96-89BE-496A-B80C-5B91FDCD3D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549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F3A92C8-212B-4AF1-BF66-1755F1240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B240F-D725-4107-AA7C-93F769662176}" type="datetimeFigureOut">
              <a:rPr lang="en-GB" smtClean="0"/>
              <a:t>30/07/2025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72B92A1-4E65-4CCE-AD08-619DC82B9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8D180C-6289-4F76-8112-B307530077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9FD96-89BE-496A-B80C-5B91FDCD3D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84227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F7DD05-C734-4EB2-8A9A-4D5679E94D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62FAE8-97A7-4B8B-9BF7-98086AAA14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A1B01A-FC99-421E-856A-D33517859F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1901E7-39B2-4F16-88D4-2EE1C6CC0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B240F-D725-4107-AA7C-93F769662176}" type="datetimeFigureOut">
              <a:rPr lang="en-GB" smtClean="0"/>
              <a:t>30/07/2025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EFF73D-E0E7-46D3-BD4F-7EADF5EBD5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7BD59E-2B40-4071-ABF7-C513AA06B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9FD96-89BE-496A-B80C-5B91FDCD3D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0939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846851-8FB2-4A63-851F-EE2A3607E2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36BA6AF-DFFD-4E87-B54C-871DA7A6D4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592C775-5E97-4C8A-BECA-EAF35068D1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EB0F01-9B63-4C00-92E4-AA3BF303B4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B240F-D725-4107-AA7C-93F769662176}" type="datetimeFigureOut">
              <a:rPr lang="en-GB" smtClean="0"/>
              <a:t>30/07/2025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3BB194-6CD8-4592-A487-3AC1F697B6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DD13DA-11C4-4C1A-A1C0-318C01827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9FD96-89BE-496A-B80C-5B91FDCD3D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22166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58BACC7-2B5F-42FA-8FA2-33F4ED4933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15C143-1D59-4A5C-A874-E3E6D53E1D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30DE3C-9791-4750-A3E4-05DD41FDCCA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EB240F-D725-4107-AA7C-93F769662176}" type="datetimeFigureOut">
              <a:rPr lang="en-GB" smtClean="0"/>
              <a:t>30/07/2025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8DC5-660E-4D58-89BC-7DF0E8E054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33EFD9-226A-4B75-82FB-46E4F4BD9B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B9FD96-89BE-496A-B80C-5B91FDCD3D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1656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keysight.com/us/en/products/dc-electronic-loads/n3300-series-modular-dc-electronic-loads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53B1432-987F-49CE-B0AE-769DE2E9407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err="1"/>
              <a:t>sLDO</a:t>
            </a:r>
            <a:r>
              <a:rPr lang="en-GB" dirty="0"/>
              <a:t> Serial Chain Test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7DCB060A-12AC-46AF-B698-26287607DF2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Parameters around testing a serial chain of </a:t>
            </a:r>
            <a:r>
              <a:rPr lang="en-GB" dirty="0" err="1"/>
              <a:t>sLDO’s</a:t>
            </a:r>
            <a:r>
              <a:rPr lang="en-GB" dirty="0"/>
              <a:t> simulating power control of a group of 4 LAS’s.</a:t>
            </a:r>
          </a:p>
          <a:p>
            <a:r>
              <a:rPr lang="en-GB" dirty="0"/>
              <a:t>Roy Wastie, B. Todd Huffman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9E85495-9C3E-439C-9952-E6477C7D65D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930" y="276225"/>
            <a:ext cx="1510337" cy="150812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2BEF716-D87C-4A94-B6E2-3BF3412722C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34729" y="161419"/>
            <a:ext cx="2737341" cy="1438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5693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982031D-A7D8-40AF-B5B1-2A6475E453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sLDO</a:t>
            </a:r>
            <a:r>
              <a:rPr lang="en-GB" dirty="0"/>
              <a:t> Serial chain test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E4B6232-6879-4F8E-A2A2-27BA8596C9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2795" y="1600199"/>
            <a:ext cx="11018728" cy="5096381"/>
          </a:xfrm>
        </p:spPr>
        <p:txBody>
          <a:bodyPr>
            <a:normAutofit fontScale="92500" lnSpcReduction="20000"/>
          </a:bodyPr>
          <a:lstStyle/>
          <a:p>
            <a:r>
              <a:rPr lang="en-GB" dirty="0"/>
              <a:t>4 </a:t>
            </a:r>
            <a:r>
              <a:rPr lang="en-GB" dirty="0" err="1"/>
              <a:t>sLDO’s</a:t>
            </a:r>
            <a:r>
              <a:rPr lang="en-GB" dirty="0"/>
              <a:t> in a serial chain</a:t>
            </a:r>
          </a:p>
          <a:p>
            <a:pPr lvl="1"/>
            <a:r>
              <a:rPr lang="en-GB" dirty="0"/>
              <a:t>Mimic a LAS group</a:t>
            </a:r>
          </a:p>
          <a:p>
            <a:r>
              <a:rPr lang="en-GB" dirty="0"/>
              <a:t>Each </a:t>
            </a:r>
            <a:r>
              <a:rPr lang="en-GB" dirty="0" err="1"/>
              <a:t>sLDO</a:t>
            </a:r>
            <a:r>
              <a:rPr lang="en-GB" dirty="0"/>
              <a:t> will be at its own local VSS</a:t>
            </a:r>
          </a:p>
          <a:p>
            <a:pPr lvl="1"/>
            <a:r>
              <a:rPr lang="en-GB" dirty="0"/>
              <a:t>4 Controllers will need their own supplies (GND) tried to the SLDO VSS</a:t>
            </a:r>
          </a:p>
          <a:p>
            <a:pPr lvl="2"/>
            <a:r>
              <a:rPr lang="en-GB" dirty="0"/>
              <a:t>Need VSS relative </a:t>
            </a:r>
            <a:r>
              <a:rPr lang="en-GB" b="1" dirty="0">
                <a:solidFill>
                  <a:srgbClr val="C00000"/>
                </a:solidFill>
              </a:rPr>
              <a:t>to local ground</a:t>
            </a:r>
            <a:r>
              <a:rPr lang="en-GB" dirty="0"/>
              <a:t>.</a:t>
            </a:r>
          </a:p>
          <a:p>
            <a:pPr lvl="2"/>
            <a:r>
              <a:rPr lang="en-GB" dirty="0"/>
              <a:t>4 floating supplies needed</a:t>
            </a:r>
          </a:p>
          <a:p>
            <a:pPr lvl="2"/>
            <a:r>
              <a:rPr lang="en-GB" dirty="0"/>
              <a:t>Every chip has capacitor 100uF from local VSS to ‘current IN’</a:t>
            </a:r>
          </a:p>
          <a:p>
            <a:pPr lvl="3"/>
            <a:r>
              <a:rPr lang="en-GB" dirty="0"/>
              <a:t>Roy discovered in simulations of chain</a:t>
            </a:r>
          </a:p>
          <a:p>
            <a:r>
              <a:rPr lang="en-GB" dirty="0"/>
              <a:t>1.6v across the </a:t>
            </a:r>
            <a:r>
              <a:rPr lang="en-GB" dirty="0" err="1"/>
              <a:t>sLDO</a:t>
            </a:r>
            <a:endParaRPr lang="en-GB" dirty="0"/>
          </a:p>
          <a:p>
            <a:r>
              <a:rPr lang="en-GB" dirty="0"/>
              <a:t>Current Source for the </a:t>
            </a:r>
            <a:r>
              <a:rPr lang="en-GB" dirty="0" err="1"/>
              <a:t>sLDO</a:t>
            </a:r>
            <a:r>
              <a:rPr lang="en-GB" dirty="0"/>
              <a:t> 10v 2A</a:t>
            </a:r>
          </a:p>
          <a:p>
            <a:pPr lvl="1"/>
            <a:r>
              <a:rPr lang="en-GB" dirty="0">
                <a:solidFill>
                  <a:schemeClr val="accent2">
                    <a:lumMod val="50000"/>
                  </a:schemeClr>
                </a:solidFill>
              </a:rPr>
              <a:t>Why a current Source? – stability against </a:t>
            </a:r>
            <a:r>
              <a:rPr lang="en-GB">
                <a:solidFill>
                  <a:schemeClr val="accent2">
                    <a:lumMod val="50000"/>
                  </a:schemeClr>
                </a:solidFill>
              </a:rPr>
              <a:t>voltage fluctuations </a:t>
            </a:r>
            <a:endParaRPr lang="en-GB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en-GB" dirty="0"/>
              <a:t>Use the </a:t>
            </a:r>
            <a:r>
              <a:rPr lang="en-GB" dirty="0" err="1"/>
              <a:t>sLDO</a:t>
            </a:r>
            <a:r>
              <a:rPr lang="en-GB" dirty="0"/>
              <a:t> carrier board</a:t>
            </a:r>
          </a:p>
          <a:p>
            <a:r>
              <a:rPr lang="en-GB" dirty="0" err="1"/>
              <a:t>sLDO</a:t>
            </a:r>
            <a:r>
              <a:rPr lang="en-GB" dirty="0"/>
              <a:t> controls required:-</a:t>
            </a:r>
          </a:p>
          <a:p>
            <a:pPr lvl="1"/>
            <a:r>
              <a:rPr lang="en-GB" dirty="0"/>
              <a:t>Test shunting each one or in combinations</a:t>
            </a:r>
          </a:p>
          <a:p>
            <a:pPr lvl="1"/>
            <a:r>
              <a:rPr lang="en-GB" dirty="0"/>
              <a:t>Changing settings on individual </a:t>
            </a:r>
            <a:r>
              <a:rPr lang="en-GB" dirty="0" err="1"/>
              <a:t>sLDO’s</a:t>
            </a:r>
            <a:r>
              <a:rPr lang="en-GB" dirty="0"/>
              <a:t> in the chain</a:t>
            </a:r>
          </a:p>
          <a:p>
            <a:pPr marL="0" indent="0">
              <a:buNone/>
            </a:pPr>
            <a:endParaRPr lang="en-GB" dirty="0"/>
          </a:p>
          <a:p>
            <a:pPr marL="457200" lvl="1" indent="0">
              <a:buNone/>
            </a:pPr>
            <a:endParaRPr lang="en-GB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8E6DFF0-D439-4BA9-B4B6-D468226A6BE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34729" y="161419"/>
            <a:ext cx="2737341" cy="1438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40108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982031D-A7D8-40AF-B5B1-2A6475E453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sLDO</a:t>
            </a:r>
            <a:r>
              <a:rPr lang="en-GB" dirty="0"/>
              <a:t> Serial chain test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E4B6232-6879-4F8E-A2A2-27BA8596C9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Start-up tests from MODE 0</a:t>
            </a:r>
          </a:p>
          <a:p>
            <a:r>
              <a:rPr lang="en-GB" dirty="0"/>
              <a:t>Variable loads for each </a:t>
            </a:r>
            <a:r>
              <a:rPr lang="en-GB" dirty="0" err="1"/>
              <a:t>sLDO</a:t>
            </a:r>
            <a:endParaRPr lang="en-GB" dirty="0"/>
          </a:p>
          <a:p>
            <a:pPr lvl="1"/>
            <a:r>
              <a:rPr lang="en-GB" dirty="0"/>
              <a:t>Does partial shunting work as expected in a chain?</a:t>
            </a:r>
          </a:p>
          <a:p>
            <a:pPr lvl="1"/>
            <a:r>
              <a:rPr lang="en-GB" dirty="0"/>
              <a:t>Current </a:t>
            </a:r>
            <a:r>
              <a:rPr lang="en-GB" dirty="0" err="1"/>
              <a:t>fluxuations</a:t>
            </a:r>
            <a:r>
              <a:rPr lang="en-GB" dirty="0"/>
              <a:t>/spikes as shunting takes effect?</a:t>
            </a:r>
          </a:p>
          <a:p>
            <a:endParaRPr lang="en-GB" dirty="0"/>
          </a:p>
          <a:p>
            <a:r>
              <a:rPr lang="en-GB" dirty="0"/>
              <a:t>Test chips have No over-voltage protection!</a:t>
            </a:r>
          </a:p>
          <a:p>
            <a:pPr lvl="1"/>
            <a:r>
              <a:rPr lang="en-GB" dirty="0"/>
              <a:t>Don’t let the magic smoke out!</a:t>
            </a:r>
          </a:p>
          <a:p>
            <a:endParaRPr lang="en-GB" dirty="0"/>
          </a:p>
          <a:p>
            <a:r>
              <a:rPr lang="en-GB" dirty="0"/>
              <a:t>Active load need to buy?</a:t>
            </a:r>
            <a:br>
              <a:rPr lang="en-GB" dirty="0"/>
            </a:br>
            <a:r>
              <a:rPr lang="en-GB" dirty="0">
                <a:hlinkClick r:id="rId2"/>
              </a:rPr>
              <a:t>https://www.keysight.com/us/en/products/dc-electronic-loads/n3300-series-modular-dc-electronic-loads.html</a:t>
            </a:r>
            <a:r>
              <a:rPr lang="en-GB" dirty="0"/>
              <a:t> </a:t>
            </a:r>
          </a:p>
          <a:p>
            <a:pPr marL="457200" lvl="1" indent="0">
              <a:buNone/>
            </a:pPr>
            <a:endParaRPr lang="en-GB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BB9053C-D27F-4CAF-A08D-A6A1C576451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34729" y="161419"/>
            <a:ext cx="2737341" cy="1438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41124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4df06c9e-d9da-4bb3-a18b-5ea881c94774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F7B963D9821514B9E6C41573FBC4F36" ma:contentTypeVersion="18" ma:contentTypeDescription="Create a new document." ma:contentTypeScope="" ma:versionID="d622e7594152ad61c547821bbf1e2a76">
  <xsd:schema xmlns:xsd="http://www.w3.org/2001/XMLSchema" xmlns:xs="http://www.w3.org/2001/XMLSchema" xmlns:p="http://schemas.microsoft.com/office/2006/metadata/properties" xmlns:ns3="4df06c9e-d9da-4bb3-a18b-5ea881c94774" xmlns:ns4="314f32be-0282-43e0-adde-cfd1ab3d35a5" targetNamespace="http://schemas.microsoft.com/office/2006/metadata/properties" ma:root="true" ma:fieldsID="9d2b655ba052a7d37235f877273755f8" ns3:_="" ns4:_="">
    <xsd:import namespace="4df06c9e-d9da-4bb3-a18b-5ea881c94774"/>
    <xsd:import namespace="314f32be-0282-43e0-adde-cfd1ab3d35a5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  <xsd:element ref="ns3:MediaServiceLocation" minOccurs="0"/>
                <xsd:element ref="ns3:MediaServiceOCR" minOccurs="0"/>
                <xsd:element ref="ns3:_activity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f06c9e-d9da-4bb3-a18b-5ea881c9477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4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14f32be-0282-43e0-adde-cfd1ab3d35a5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FA2A452-C2F1-4171-90ED-698EB7D6464E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4df06c9e-d9da-4bb3-a18b-5ea881c94774"/>
    <ds:schemaRef ds:uri="http://schemas.microsoft.com/office/2006/documentManagement/types"/>
    <ds:schemaRef ds:uri="http://schemas.microsoft.com/office/infopath/2007/PartnerControls"/>
    <ds:schemaRef ds:uri="314f32be-0282-43e0-adde-cfd1ab3d35a5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94B986DB-453F-4CCD-89DB-D4758DC8EE2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df06c9e-d9da-4bb3-a18b-5ea881c94774"/>
    <ds:schemaRef ds:uri="314f32be-0282-43e0-adde-cfd1ab3d35a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4CA6FB7-A009-4017-836E-25DA105CD52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273</TotalTime>
  <Words>215</Words>
  <Application>Microsoft Office PowerPoint</Application>
  <PresentationFormat>Widescreen</PresentationFormat>
  <Paragraphs>29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sLDO Serial Chain Test</vt:lpstr>
      <vt:lpstr>sLDO Serial chain test</vt:lpstr>
      <vt:lpstr>sLDO Serial chain test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Roy Wastie</dc:creator>
  <cp:lastModifiedBy>Todd Huffman</cp:lastModifiedBy>
  <cp:revision>16</cp:revision>
  <dcterms:created xsi:type="dcterms:W3CDTF">2025-07-25T13:41:37Z</dcterms:created>
  <dcterms:modified xsi:type="dcterms:W3CDTF">2025-07-30T10:36:15Z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0x010100CF7B963D9821514B9E6C41573FBC4F36</vt:lpwstr>
  </property>
</Properties>
</file>