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"/>
  </p:notesMasterIdLst>
  <p:sldIdLst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B9276-1C28-40FE-80E7-CA10D20FE496}" v="199" dt="2025-10-31T18:37:46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737"/>
  </p:normalViewPr>
  <p:slideViewPr>
    <p:cSldViewPr snapToGrid="0">
      <p:cViewPr varScale="1">
        <p:scale>
          <a:sx n="147" d="100"/>
          <a:sy n="147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fman, Caitlin" userId="4c15c45c-e0dc-4714-8ed8-076ca4a481a0" providerId="ADAL" clId="{700D9FFE-AD36-412B-ABD1-2C7F5E2D2A49}"/>
    <pc:docChg chg="modSld">
      <pc:chgData name="Hoffman, Caitlin" userId="4c15c45c-e0dc-4714-8ed8-076ca4a481a0" providerId="ADAL" clId="{700D9FFE-AD36-412B-ABD1-2C7F5E2D2A49}" dt="2025-10-31T18:37:46.270" v="298"/>
      <pc:docMkLst>
        <pc:docMk/>
      </pc:docMkLst>
      <pc:sldChg chg="addSp modSp mod setBg modAnim">
        <pc:chgData name="Hoffman, Caitlin" userId="4c15c45c-e0dc-4714-8ed8-076ca4a481a0" providerId="ADAL" clId="{700D9FFE-AD36-412B-ABD1-2C7F5E2D2A49}" dt="2025-10-31T18:37:46.270" v="298"/>
        <pc:sldMkLst>
          <pc:docMk/>
          <pc:sldMk cId="1713646810" sldId="260"/>
        </pc:sldMkLst>
        <pc:spChg chg="add mod">
          <ac:chgData name="Hoffman, Caitlin" userId="4c15c45c-e0dc-4714-8ed8-076ca4a481a0" providerId="ADAL" clId="{700D9FFE-AD36-412B-ABD1-2C7F5E2D2A49}" dt="2025-10-31T14:09:46.529" v="147" actId="20577"/>
          <ac:spMkLst>
            <pc:docMk/>
            <pc:sldMk cId="1713646810" sldId="260"/>
            <ac:spMk id="3" creationId="{16CF1233-3CDE-2C37-B0AC-203B5021F88F}"/>
          </ac:spMkLst>
        </pc:spChg>
        <pc:spChg chg="add mod">
          <ac:chgData name="Hoffman, Caitlin" userId="4c15c45c-e0dc-4714-8ed8-076ca4a481a0" providerId="ADAL" clId="{700D9FFE-AD36-412B-ABD1-2C7F5E2D2A49}" dt="2025-10-31T18:33:25.838" v="282" actId="1076"/>
          <ac:spMkLst>
            <pc:docMk/>
            <pc:sldMk cId="1713646810" sldId="260"/>
            <ac:spMk id="5" creationId="{7FC0655A-1BB8-69B4-6F6E-E3F0429A41F9}"/>
          </ac:spMkLst>
        </pc:spChg>
        <pc:spChg chg="add mod">
          <ac:chgData name="Hoffman, Caitlin" userId="4c15c45c-e0dc-4714-8ed8-076ca4a481a0" providerId="ADAL" clId="{700D9FFE-AD36-412B-ABD1-2C7F5E2D2A49}" dt="2025-10-31T18:33:18.618" v="281" actId="207"/>
          <ac:spMkLst>
            <pc:docMk/>
            <pc:sldMk cId="1713646810" sldId="260"/>
            <ac:spMk id="6" creationId="{A1AA69A1-7A6D-4920-00E0-4AFAAF7B4F10}"/>
          </ac:spMkLst>
        </pc:spChg>
        <pc:spChg chg="add mod">
          <ac:chgData name="Hoffman, Caitlin" userId="4c15c45c-e0dc-4714-8ed8-076ca4a481a0" providerId="ADAL" clId="{700D9FFE-AD36-412B-ABD1-2C7F5E2D2A49}" dt="2025-10-31T18:28:36.087" v="222" actId="6549"/>
          <ac:spMkLst>
            <pc:docMk/>
            <pc:sldMk cId="1713646810" sldId="260"/>
            <ac:spMk id="7" creationId="{2D853FD2-089D-863E-BD56-DAF2854C4B20}"/>
          </ac:spMkLst>
        </pc:spChg>
        <pc:spChg chg="add mod">
          <ac:chgData name="Hoffman, Caitlin" userId="4c15c45c-e0dc-4714-8ed8-076ca4a481a0" providerId="ADAL" clId="{700D9FFE-AD36-412B-ABD1-2C7F5E2D2A49}" dt="2025-10-31T18:34:35.067" v="283" actId="20577"/>
          <ac:spMkLst>
            <pc:docMk/>
            <pc:sldMk cId="1713646810" sldId="260"/>
            <ac:spMk id="8" creationId="{19F6AA1F-16EF-4615-804A-7479948667D8}"/>
          </ac:spMkLst>
        </pc:spChg>
        <pc:spChg chg="add mod">
          <ac:chgData name="Hoffman, Caitlin" userId="4c15c45c-e0dc-4714-8ed8-076ca4a481a0" providerId="ADAL" clId="{700D9FFE-AD36-412B-ABD1-2C7F5E2D2A49}" dt="2025-10-31T18:32:57.316" v="277" actId="207"/>
          <ac:spMkLst>
            <pc:docMk/>
            <pc:sldMk cId="1713646810" sldId="260"/>
            <ac:spMk id="9" creationId="{D04F1745-03A1-81A0-2BFC-602AE88BE86E}"/>
          </ac:spMkLst>
        </pc:sp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4" creationId="{33957F58-E0D6-E820-39FD-8D09C503ED84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12" creationId="{7771F037-2E20-3A28-890B-71DB695C97B9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16" creationId="{DD39CBB1-5EEA-900E-47FA-D3262EF0ED03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18" creationId="{C4A28EB1-6E23-7C4D-8B52-23D7D659FF2F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20" creationId="{22D31ABA-170A-7272-3F41-A200A06BEF81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22" creationId="{13BD6BCD-D5FD-13B8-6FE5-089E28BCAD9D}"/>
          </ac:picMkLst>
        </pc:picChg>
        <pc:picChg chg="mod">
          <ac:chgData name="Hoffman, Caitlin" userId="4c15c45c-e0dc-4714-8ed8-076ca4a481a0" providerId="ADAL" clId="{700D9FFE-AD36-412B-ABD1-2C7F5E2D2A49}" dt="2025-10-31T14:07:02.311" v="104" actId="1076"/>
          <ac:picMkLst>
            <pc:docMk/>
            <pc:sldMk cId="1713646810" sldId="260"/>
            <ac:picMk id="24" creationId="{5B6693E9-0CE2-5F2F-25CD-D1FA2E5DC7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983308" y="450531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55554" y="457965"/>
            <a:ext cx="1825604" cy="457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C982CCA-1B74-BF6E-B229-11EF11E8D2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996" y="480267"/>
            <a:ext cx="2309706" cy="4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3A592-2C2C-1149-FE30-72A494F277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C71E18-8584-A0E2-3682-9547339B3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579" y="975360"/>
            <a:ext cx="5524500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3" y="975360"/>
            <a:ext cx="5755084" cy="4891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FA25C5-6468-E921-5CC9-27F4A33A7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95F968-4504-BF25-C965-31E73F661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DB6E2-DDA3-22B8-7251-F0B132B67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5192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Title of Meeting/Review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39522C-42D3-98C9-C46E-2F2D03D43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94220" y="6316595"/>
            <a:ext cx="2659380" cy="36512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Name of Presenter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45B976-F9BD-96F9-4119-FEAF693C373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F8FA9-6D9F-000A-0B7C-3ED4D244D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5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9" r:id="rId5"/>
    <p:sldLayoutId id="214748366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</a:t>
            </a:fld>
            <a:endParaRPr lang="en-US"/>
          </a:p>
        </p:txBody>
      </p:sp>
      <p:pic>
        <p:nvPicPr>
          <p:cNvPr id="4" name="Picture 3" descr="Diagram&#10;&#10;AI-generated content may be incorrect.">
            <a:extLst>
              <a:ext uri="{FF2B5EF4-FFF2-40B4-BE49-F238E27FC236}">
                <a16:creationId xmlns:a16="http://schemas.microsoft.com/office/drawing/2014/main" id="{33957F58-E0D6-E820-39FD-8D09C503E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12" name="Picture 11" descr="Diagram&#10;&#10;AI-generated content may be incorrect.">
            <a:extLst>
              <a:ext uri="{FF2B5EF4-FFF2-40B4-BE49-F238E27FC236}">
                <a16:creationId xmlns:a16="http://schemas.microsoft.com/office/drawing/2014/main" id="{7771F037-2E20-3A28-890B-71DB695C97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16" name="Picture 15" descr="Diagram&#10;&#10;AI-generated content may be incorrect.">
            <a:extLst>
              <a:ext uri="{FF2B5EF4-FFF2-40B4-BE49-F238E27FC236}">
                <a16:creationId xmlns:a16="http://schemas.microsoft.com/office/drawing/2014/main" id="{DD39CBB1-5EEA-900E-47FA-D3262EF0ED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18" name="Picture 17" descr="Diagram&#10;&#10;AI-generated content may be incorrect.">
            <a:extLst>
              <a:ext uri="{FF2B5EF4-FFF2-40B4-BE49-F238E27FC236}">
                <a16:creationId xmlns:a16="http://schemas.microsoft.com/office/drawing/2014/main" id="{C4A28EB1-6E23-7C4D-8B52-23D7D659FF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20" name="Picture 19" descr="Diagram&#10;&#10;AI-generated content may be incorrect.">
            <a:extLst>
              <a:ext uri="{FF2B5EF4-FFF2-40B4-BE49-F238E27FC236}">
                <a16:creationId xmlns:a16="http://schemas.microsoft.com/office/drawing/2014/main" id="{22D31ABA-170A-7272-3F41-A200A06BEF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22" name="Picture 21" descr="Diagram&#10;&#10;AI-generated content may be incorrect.">
            <a:extLst>
              <a:ext uri="{FF2B5EF4-FFF2-40B4-BE49-F238E27FC236}">
                <a16:creationId xmlns:a16="http://schemas.microsoft.com/office/drawing/2014/main" id="{13BD6BCD-D5FD-13B8-6FE5-089E28BCAD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6693E9-0CE2-5F2F-25CD-D1FA2E5DC7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49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F1233-3CDE-2C37-B0AC-203B5021F88F}"/>
              </a:ext>
            </a:extLst>
          </p:cNvPr>
          <p:cNvSpPr txBox="1"/>
          <p:nvPr/>
        </p:nvSpPr>
        <p:spPr>
          <a:xfrm>
            <a:off x="149158" y="90792"/>
            <a:ext cx="250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High-Level overview showing the full scope of the project.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Civil construction with NYS fund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0655A-1BB8-69B4-6F6E-E3F0429A41F9}"/>
              </a:ext>
            </a:extLst>
          </p:cNvPr>
          <p:cNvSpPr txBox="1"/>
          <p:nvPr/>
        </p:nvSpPr>
        <p:spPr>
          <a:xfrm>
            <a:off x="89845" y="1882436"/>
            <a:ext cx="250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Hadron Ring Modifications, Electron Storage Ring (10 GeV) and infrastructures to accommodate EIC needed services.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AA69A1-7A6D-4920-00E0-4AFAAF7B4F10}"/>
              </a:ext>
            </a:extLst>
          </p:cNvPr>
          <p:cNvSpPr txBox="1"/>
          <p:nvPr/>
        </p:nvSpPr>
        <p:spPr>
          <a:xfrm>
            <a:off x="0" y="4024009"/>
            <a:ext cx="2681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</a:rPr>
              <a:t>Electron Injectors (LINAC, BAR &amp; RCS @ 10 GeV) and related infrastructure.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3FD2-089D-863E-BD56-DAF2854C4B20}"/>
              </a:ext>
            </a:extLst>
          </p:cNvPr>
          <p:cNvSpPr txBox="1"/>
          <p:nvPr/>
        </p:nvSpPr>
        <p:spPr>
          <a:xfrm>
            <a:off x="9640111" y="-6485"/>
            <a:ext cx="25019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2"/>
                </a:solidFill>
              </a:rPr>
              <a:t>Interaction Region including:</a:t>
            </a:r>
            <a:endParaRPr lang="en-US" sz="1600" dirty="0">
              <a:solidFill>
                <a:schemeClr val="accent2"/>
              </a:solidFill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</a:rPr>
              <a:t>SC magnets,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</a:rPr>
              <a:t>197 MHz crab cavities and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2"/>
                </a:solidFill>
              </a:rPr>
              <a:t>Machine protection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6AA1F-16EF-4615-804A-7479948667D8}"/>
              </a:ext>
            </a:extLst>
          </p:cNvPr>
          <p:cNvSpPr txBox="1"/>
          <p:nvPr/>
        </p:nvSpPr>
        <p:spPr>
          <a:xfrm>
            <a:off x="9640111" y="2062159"/>
            <a:ext cx="250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>
                <a:solidFill>
                  <a:schemeClr val="accent3"/>
                </a:solidFill>
              </a:rPr>
              <a:t>ePIC</a:t>
            </a:r>
            <a:r>
              <a:rPr lang="en-US" dirty="0">
                <a:solidFill>
                  <a:schemeClr val="accent3"/>
                </a:solidFill>
              </a:rPr>
              <a:t> Detector including: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sz="1600" dirty="0">
                <a:solidFill>
                  <a:schemeClr val="accent3"/>
                </a:solidFill>
              </a:rPr>
              <a:t>Magnet and return Flux &amp; installation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accent3"/>
                </a:solidFill>
              </a:rPr>
              <a:t>Auxiliary detector systems.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F1745-03A1-81A0-2BFC-602AE88BE86E}"/>
              </a:ext>
            </a:extLst>
          </p:cNvPr>
          <p:cNvSpPr txBox="1"/>
          <p:nvPr/>
        </p:nvSpPr>
        <p:spPr>
          <a:xfrm>
            <a:off x="9640111" y="4223774"/>
            <a:ext cx="25019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Accelerator scope required to increase </a:t>
            </a:r>
            <a:r>
              <a:rPr lang="en-US" sz="16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</a:p>
          <a:p>
            <a:pPr lvl="0">
              <a:spcAft>
                <a:spcPts val="600"/>
              </a:spcAft>
              <a:defRPr/>
            </a:pP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(18GeV e-, RCS SRF &amp; </a:t>
            </a:r>
            <a:r>
              <a:rPr lang="en-US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394 MHz crab cavities, 41 GeV by-pass, </a:t>
            </a:r>
            <a:r>
              <a:rPr lang="en-US" dirty="0">
                <a:solidFill>
                  <a:srgbClr val="002060"/>
                </a:solidFill>
              </a:rPr>
              <a:t>ESR and HSR RF amplifiers, etc.</a:t>
            </a:r>
            <a:r>
              <a:rPr lang="en-US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364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0B03456-9B8D-484F-87DB-076ADB43E9F3}" vid="{D3F09972-1605-9348-86B6-2FB56E667A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20bb5b-8f2d-40ba-9a11-048b4f05bd17" xsi:nil="true"/>
    <lcf76f155ced4ddcb4097134ff3c332f xmlns="b93b58e8-ee95-4421-a965-0e46d8b24120">
      <Terms xmlns="http://schemas.microsoft.com/office/infopath/2007/PartnerControls"/>
    </lcf76f155ced4ddcb4097134ff3c332f>
    <SharedWithUsers xmlns="3d20bb5b-8f2d-40ba-9a11-048b4f05bd1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7E648C640362479D45F8C7C8E7481C" ma:contentTypeVersion="14" ma:contentTypeDescription="Create a new document." ma:contentTypeScope="" ma:versionID="2e258ac723fbb87677daa2de22146f29">
  <xsd:schema xmlns:xsd="http://www.w3.org/2001/XMLSchema" xmlns:xs="http://www.w3.org/2001/XMLSchema" xmlns:p="http://schemas.microsoft.com/office/2006/metadata/properties" xmlns:ns2="b93b58e8-ee95-4421-a965-0e46d8b24120" xmlns:ns3="3d20bb5b-8f2d-40ba-9a11-048b4f05bd17" targetNamespace="http://schemas.microsoft.com/office/2006/metadata/properties" ma:root="true" ma:fieldsID="67c226b7b5b65261f11cb2261b5b6724" ns2:_="" ns3:_="">
    <xsd:import namespace="b93b58e8-ee95-4421-a965-0e46d8b24120"/>
    <xsd:import namespace="3d20bb5b-8f2d-40ba-9a11-048b4f05bd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b58e8-ee95-4421-a965-0e46d8b241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0bb5b-8f2d-40ba-9a11-048b4f05bd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12b5f6-50b9-482c-ae56-53aaf1356360}" ma:internalName="TaxCatchAll" ma:showField="CatchAllData" ma:web="3d20bb5b-8f2d-40ba-9a11-048b4f05bd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8A2C5-903B-47C2-98B4-555AC70E4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66BDAA-DFEF-4721-B461-181B05E60D2C}">
  <ds:schemaRefs>
    <ds:schemaRef ds:uri="3d20bb5b-8f2d-40ba-9a11-048b4f05bd17"/>
    <ds:schemaRef ds:uri="b93b58e8-ee95-4421-a965-0e46d8b2412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147BED6-36DD-4C70-AB97-A027DC64E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b58e8-ee95-4421-a965-0e46d8b24120"/>
    <ds:schemaRef ds:uri="3d20bb5b-8f2d-40ba-9a11-048b4f05b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1318</TotalTime>
  <Words>113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BNL</vt:lpstr>
      <vt:lpstr>PowerPoint Presentation</vt:lpstr>
    </vt:vector>
  </TitlesOfParts>
  <Manager/>
  <Company>Brookhaven National Laboratory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Hoffman, Caitlin</dc:creator>
  <cp:keywords/>
  <dc:description/>
  <cp:lastModifiedBy>Hoffman, Caitlin</cp:lastModifiedBy>
  <cp:revision>3</cp:revision>
  <dcterms:created xsi:type="dcterms:W3CDTF">2025-10-30T15:42:09Z</dcterms:created>
  <dcterms:modified xsi:type="dcterms:W3CDTF">2025-10-31T18:37:46Z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0x010100C87E648C640362479D45F8C7C8E7481C</vt:lpwstr>
  </property>
  <property fmtid="{D5CDD505-2E9C-101B-9397-08002B2CF9AE}" pid="3" name="Order">
    <vt:r8>119000</vt:r8>
  </property>
  <property fmtid="{D5CDD505-2E9C-101B-9397-08002B2CF9AE}" pid="4" name="TriggerFlowInfo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MediaServiceImageTags">
    <vt:lpwstr/>
  </property>
</Properties>
</file>