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75" r:id="rId5"/>
    <p:sldId id="276" r:id="rId6"/>
    <p:sldId id="27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71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4F342-51F1-480C-9FA5-744B94692FB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B863BD-A87C-4291-8DED-20E479F9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0785A-A73E-4504-A35F-56FC9405BF01}" type="slidenum"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0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446F880-D8B7-42C7-94E0-029E4816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25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330C-0238-4493-9E2B-596A3A1E2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88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700FCF-68CC-44F2-8EDD-F02BFBD0A2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294897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B298F20-D43C-4E60-AB56-407822351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33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40B15D2-32B9-4192-B92A-55E4A214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8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99A8-2C3A-445F-BFC5-128AEDCA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AB58079-B8BE-4E5C-986A-EA3AD98B3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0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2D456E3-E921-4798-9D12-A6C4A8C18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56613" y="6335713"/>
            <a:ext cx="457200" cy="441325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3BC0EC6-4BB3-40DE-AEFD-7C2A2B85CF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45005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1A8D118-9091-41DA-87B1-6FA212C481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26, 2015</a:t>
            </a: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 Lynch,</a:t>
            </a:r>
          </a:p>
        </p:txBody>
      </p:sp>
    </p:spTree>
    <p:extLst>
      <p:ext uri="{BB962C8B-B14F-4D97-AF65-F5344CB8AC3E}">
        <p14:creationId xmlns:p14="http://schemas.microsoft.com/office/powerpoint/2010/main" val="30724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5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March 26,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Don Lynch,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1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6" name="Picture 19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722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0"/>
            <a:ext cx="8915400" cy="67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3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indico.bnl.gov/conferenceDisplay.py?confId=2914)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Piyush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Carl &amp; I met yesterday to discuss about 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oltage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en-US" sz="23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 redundant at each joint that we’ve previously discussed </a:t>
            </a: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2*4 = 8</a:t>
            </a:r>
            <a:endParaRPr lang="en-US" sz="19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may want to add 2 more in the reflexes/bends as he worries in case those superconductor may move to cause quenches ( see pictures in the next page )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 will draw schematics and give it to R. </a:t>
            </a:r>
            <a:r>
              <a:rPr lang="en-US" sz="19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Ceruti’s</a:t>
            </a:r>
            <a:r>
              <a:rPr lang="en-US" sz="19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US" sz="19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Schedule update </a:t>
            </a:r>
            <a:endParaRPr lang="en-US" sz="23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Rosas: “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started working on the </a:t>
            </a:r>
            <a:r>
              <a:rPr lang="en-US" sz="20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PS, we are now working on the Regulator and analog controls of the PS</a:t>
            </a: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Blip>
                <a:blip r:embed="rId4"/>
              </a:buBlip>
              <a:defRPr/>
            </a:pPr>
            <a:r>
              <a:rPr lang="en-US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drilling/tapping (+rigging) in the last ~10 days (see picture) … no. of hours were reduced from 579 hours to ~400 hours</a:t>
            </a:r>
            <a:r>
              <a:rPr lang="en-US" sz="23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Franz simulation for thinner </a:t>
            </a:r>
            <a:r>
              <a:rPr lang="en-US" sz="2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poletips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endParaRPr lang="en-US" sz="2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30" indent="-184130" algn="just">
              <a:lnSpc>
                <a:spcPct val="85000"/>
              </a:lnSpc>
              <a:buBlip>
                <a:blip r:embed="rId3"/>
              </a:buBlip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146800"/>
            <a:ext cx="609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45B0A-9A8E-4609-837A-15CD9F795822}" type="slidenum">
              <a:rPr lang="en-US" altLang="en-US" sz="15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5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4413" y="1500188"/>
            <a:ext cx="6858000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7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Don Lynch,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0AC4F-F62B-45BE-93EB-7BFC5438119F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0"/>
            <a:ext cx="8761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steel pieces </a:t>
            </a:r>
            <a:r>
              <a:rPr lang="en-US" sz="2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installed 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yesterday.  ~2 pieces were drilled/tapped in the last 2 weeks compared to ~4 pieces drilled/tapped in the last 2 weeks or more.  6 more to be drilled/tapped/installed.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prstDash val="solid"/>
          <a:tailEnd type="arrow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7051A00D5AF47A732213FD862E4EF" ma:contentTypeVersion="0" ma:contentTypeDescription="Create a new document." ma:contentTypeScope="" ma:versionID="d1d3565193c5aa67aa5e6eb3295425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8F23DF-2BBA-421F-92B1-C350D5A408C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FABEE4-7751-4CDB-A84D-33EE480EC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E0241-6B5A-4C89-8E32-02CBE695F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60689</TotalTime>
  <Words>186</Words>
  <Application>Microsoft Office PowerPoint</Application>
  <PresentationFormat>On-screen Show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ＭＳ Ｐゴシック</vt:lpstr>
      <vt:lpstr>Arial</vt:lpstr>
      <vt:lpstr>Calibri</vt:lpstr>
      <vt:lpstr>Georgia</vt:lpstr>
      <vt:lpstr>Symbol</vt:lpstr>
      <vt:lpstr>Times New Roman</vt:lpstr>
      <vt:lpstr>Wingdings</vt:lpstr>
      <vt:lpstr>Wingdings 2</vt:lpstr>
      <vt:lpstr>Civic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Magnet Biweekly Meeting</dc:title>
  <dc:creator>kinyip@bnl.gov</dc:creator>
  <cp:lastModifiedBy>Yip, Kin</cp:lastModifiedBy>
  <cp:revision>169</cp:revision>
  <cp:lastPrinted>2016-12-20T20:03:44Z</cp:lastPrinted>
  <dcterms:created xsi:type="dcterms:W3CDTF">2015-04-20T12:10:02Z</dcterms:created>
  <dcterms:modified xsi:type="dcterms:W3CDTF">2017-03-01T15:12:55Z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0x01010055D7051A00D5AF47A732213FD862E4EF</vt:lpwstr>
  </property>
</Properties>
</file>