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69" d="100"/>
          <a:sy n="69" d="100"/>
        </p:scale>
        <p:origin x="96" y="23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9A3C4D6F-2198-4203-8496-55DE256CB823}"/>
    <pc:docChg chg="custSel delSld modSld">
      <pc:chgData name="Fernando Barbosa" userId="26e508f0-5e45-4ff3-9cbc-2459c82fe5c2" providerId="ADAL" clId="{9A3C4D6F-2198-4203-8496-55DE256CB823}" dt="2025-08-07T12:17:36.193" v="793" actId="20577"/>
      <pc:docMkLst>
        <pc:docMk/>
      </pc:docMkLst>
      <pc:sldChg chg="addSp delSp modSp">
        <pc:chgData name="Fernando Barbosa" userId="26e508f0-5e45-4ff3-9cbc-2459c82fe5c2" providerId="ADAL" clId="{9A3C4D6F-2198-4203-8496-55DE256CB823}" dt="2025-08-07T12:17:36.193" v="793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9A3C4D6F-2198-4203-8496-55DE256CB823}" dt="2025-08-07T12:17:36.193" v="793" actId="20577"/>
          <ac:spMkLst>
            <pc:docMk/>
            <pc:sldMk cId="1123033345" sldId="256"/>
            <ac:spMk id="15" creationId="{5742C9BD-30AA-4276-AA6D-F6F83C879FD0}"/>
          </ac:spMkLst>
        </pc:spChg>
        <pc:picChg chg="add mod">
          <ac:chgData name="Fernando Barbosa" userId="26e508f0-5e45-4ff3-9cbc-2459c82fe5c2" providerId="ADAL" clId="{9A3C4D6F-2198-4203-8496-55DE256CB823}" dt="2025-08-06T18:22:07.148" v="706" actId="1076"/>
          <ac:picMkLst>
            <pc:docMk/>
            <pc:sldMk cId="1123033345" sldId="256"/>
            <ac:picMk id="2" creationId="{9C686385-3BBF-40D5-BF48-B77168B12C8B}"/>
          </ac:picMkLst>
        </pc:picChg>
        <pc:cxnChg chg="add del mod">
          <ac:chgData name="Fernando Barbosa" userId="26e508f0-5e45-4ff3-9cbc-2459c82fe5c2" providerId="ADAL" clId="{9A3C4D6F-2198-4203-8496-55DE256CB823}" dt="2025-08-06T18:22:37.960" v="708" actId="11529"/>
          <ac:cxnSpMkLst>
            <pc:docMk/>
            <pc:sldMk cId="1123033345" sldId="256"/>
            <ac:cxnSpMk id="4" creationId="{AC9EA6BD-E7D9-4635-9C49-541C988B205B}"/>
          </ac:cxnSpMkLst>
        </pc:cxnChg>
        <pc:cxnChg chg="add mod">
          <ac:chgData name="Fernando Barbosa" userId="26e508f0-5e45-4ff3-9cbc-2459c82fe5c2" providerId="ADAL" clId="{9A3C4D6F-2198-4203-8496-55DE256CB823}" dt="2025-08-06T18:23:03.860" v="710" actId="14100"/>
          <ac:cxnSpMkLst>
            <pc:docMk/>
            <pc:sldMk cId="1123033345" sldId="256"/>
            <ac:cxnSpMk id="6" creationId="{6D2B45F1-C27E-4B48-83B5-D938C3D09DF1}"/>
          </ac:cxnSpMkLst>
        </pc:cxnChg>
      </pc:sldChg>
      <pc:sldChg chg="modSp">
        <pc:chgData name="Fernando Barbosa" userId="26e508f0-5e45-4ff3-9cbc-2459c82fe5c2" providerId="ADAL" clId="{9A3C4D6F-2198-4203-8496-55DE256CB823}" dt="2025-08-06T17:58:54.684" v="14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9A3C4D6F-2198-4203-8496-55DE256CB823}" dt="2025-08-06T17:58:54.684" v="14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del">
        <pc:chgData name="Fernando Barbosa" userId="26e508f0-5e45-4ff3-9cbc-2459c82fe5c2" providerId="ADAL" clId="{9A3C4D6F-2198-4203-8496-55DE256CB823}" dt="2025-08-06T18:23:56.602" v="712" actId="2696"/>
        <pc:sldMkLst>
          <pc:docMk/>
          <pc:sldMk cId="3478295618" sldId="317"/>
        </pc:sldMkLst>
      </pc:sldChg>
      <pc:sldChg chg="del">
        <pc:chgData name="Fernando Barbosa" userId="26e508f0-5e45-4ff3-9cbc-2459c82fe5c2" providerId="ADAL" clId="{9A3C4D6F-2198-4203-8496-55DE256CB823}" dt="2025-08-06T18:23:53.166" v="711" actId="2696"/>
        <pc:sldMkLst>
          <pc:docMk/>
          <pc:sldMk cId="2160244561" sldId="318"/>
        </pc:sldMkLst>
      </pc:sldChg>
      <pc:sldChg chg="del">
        <pc:chgData name="Fernando Barbosa" userId="26e508f0-5e45-4ff3-9cbc-2459c82fe5c2" providerId="ADAL" clId="{9A3C4D6F-2198-4203-8496-55DE256CB823}" dt="2025-08-06T18:24:00.416" v="713" actId="2696"/>
        <pc:sldMkLst>
          <pc:docMk/>
          <pc:sldMk cId="4072358686" sldId="31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iki.bnl.gov/EPIC/index.php?title=DAQ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7 August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516000"/>
            <a:ext cx="106907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Incremental Preliminary Design and Safety Review of the EIC Detector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DAQ and Electronics – 3-4 September 2025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CALOROC 64 </a:t>
            </a:r>
            <a:r>
              <a:rPr lang="en-US" sz="2000" dirty="0" err="1">
                <a:latin typeface="Calibri" panose="020F0502020204030204"/>
              </a:rPr>
              <a:t>ch</a:t>
            </a:r>
            <a:r>
              <a:rPr lang="en-US" sz="2000" dirty="0">
                <a:latin typeface="Calibri" panose="020F0502020204030204"/>
              </a:rPr>
              <a:t> or 32 </a:t>
            </a:r>
            <a:r>
              <a:rPr lang="en-US" sz="2000" dirty="0" err="1">
                <a:latin typeface="Calibri" panose="020F0502020204030204"/>
              </a:rPr>
              <a:t>ch</a:t>
            </a:r>
            <a:endParaRPr lang="en-US" sz="2000" dirty="0">
              <a:latin typeface="Calibri" panose="020F0502020204030204"/>
            </a:endParaRP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Consensus from the E&amp;DAQ WG on 10 July 2025: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CALOROC 32/36 </a:t>
            </a:r>
            <a:r>
              <a:rPr lang="en-US" sz="2000" dirty="0" err="1">
                <a:latin typeface="Calibri" panose="020F0502020204030204"/>
              </a:rPr>
              <a:t>ch</a:t>
            </a:r>
            <a:r>
              <a:rPr lang="en-US" sz="2000" dirty="0">
                <a:latin typeface="Calibri" panose="020F0502020204030204"/>
              </a:rPr>
              <a:t> chosen for technical merits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Cost impact, due primarily to packaging of additional ASICs, is not significant. 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Concurrence from collaboration needed, to be presented at a TIC meeting in September.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SALSA – proposed increase of the number of MPGD channels is significant, needs to be confirmed: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P6 has 97k channels now, new proposal has ~164k.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hlinkClick r:id="rId2"/>
              </a:rPr>
              <a:t>https://wiki.bnl.gov/EPIC/index.php?title=DAQ</a:t>
            </a:r>
            <a:r>
              <a:rPr lang="en-US" sz="1400" dirty="0"/>
              <a:t> – Talks and Slide Library – DAQ Directory Link – Channels_latest.pptx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eRD109/PED Monthly Status Updates today</a:t>
            </a:r>
            <a:endParaRPr lang="en-US" sz="2000" dirty="0">
              <a:latin typeface="Calibri" panose="020F0502020204030204"/>
            </a:endParaRP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AOB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686385-3BBF-40D5-BF48-B77168B12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468" y="5220089"/>
            <a:ext cx="6678556" cy="1106263"/>
          </a:xfrm>
          <a:prstGeom prst="rect">
            <a:avLst/>
          </a:prstGeom>
        </p:spPr>
      </p:pic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6D2B45F1-C27E-4B48-83B5-D938C3D09DF1}"/>
              </a:ext>
            </a:extLst>
          </p:cNvPr>
          <p:cNvCxnSpPr/>
          <p:nvPr/>
        </p:nvCxnSpPr>
        <p:spPr>
          <a:xfrm rot="16200000" flipH="1">
            <a:off x="7774272" y="4458615"/>
            <a:ext cx="859962" cy="662985"/>
          </a:xfrm>
          <a:prstGeom prst="bentConnector3">
            <a:avLst>
              <a:gd name="adj1" fmla="val -57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140198</TotalTime>
  <Words>158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534</cp:revision>
  <dcterms:created xsi:type="dcterms:W3CDTF">2020-03-06T15:05:08Z</dcterms:created>
  <dcterms:modified xsi:type="dcterms:W3CDTF">2025-08-07T12:17:48Z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