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3" r:id="rId3"/>
    <p:sldId id="262" r:id="rId4"/>
    <p:sldId id="264" r:id="rId5"/>
    <p:sldId id="266" r:id="rId6"/>
    <p:sldId id="265" r:id="rId7"/>
    <p:sldId id="268" r:id="rId8"/>
    <p:sldId id="267" r:id="rId9"/>
    <p:sldId id="257" r:id="rId10"/>
    <p:sldId id="258" r:id="rId11"/>
    <p:sldId id="259" r:id="rId12"/>
    <p:sldId id="260"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p:restoredTop sz="96327"/>
  </p:normalViewPr>
  <p:slideViewPr>
    <p:cSldViewPr snapToGrid="0" snapToObjects="1">
      <p:cViewPr varScale="1">
        <p:scale>
          <a:sx n="126" d="100"/>
          <a:sy n="126" d="100"/>
        </p:scale>
        <p:origin x="7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ptos Display" panose="020B00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ptos Display" panose="020B0004020202020204" pitchFamily="34" charset="0"/>
              </a:defRPr>
            </a:lvl1pPr>
          </a:lstStyle>
          <a:p>
            <a:fld id="{7483C808-DDF0-D04A-BC73-3B5952EED34A}" type="datetimeFigureOut">
              <a:rPr lang="en-US" smtClean="0"/>
              <a:pPr/>
              <a:t>9/24/25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ptos Display" panose="020B00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ptos Display" panose="020B0004020202020204" pitchFamily="34" charset="0"/>
              </a:defRPr>
            </a:lvl1pPr>
          </a:lstStyle>
          <a:p>
            <a:fld id="{BE0C70B7-2D38-314E-9F10-625044A3868B}" type="slidenum">
              <a:rPr lang="en-US" smtClean="0"/>
              <a:pPr/>
              <a:t>‹#›</a:t>
            </a:fld>
            <a:endParaRPr lang="en-US" dirty="0"/>
          </a:p>
        </p:txBody>
      </p:sp>
    </p:spTree>
    <p:extLst>
      <p:ext uri="{BB962C8B-B14F-4D97-AF65-F5344CB8AC3E}">
        <p14:creationId xmlns:p14="http://schemas.microsoft.com/office/powerpoint/2010/main" val="237429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ptos Display" panose="020B0004020202020204" pitchFamily="34" charset="0"/>
        <a:ea typeface="+mn-ea"/>
        <a:cs typeface="+mn-cs"/>
      </a:defRPr>
    </a:lvl1pPr>
    <a:lvl2pPr marL="457200" algn="l" defTabSz="914400" rtl="0" eaLnBrk="1" latinLnBrk="0" hangingPunct="1">
      <a:defRPr sz="1200" b="0" i="0" kern="1200">
        <a:solidFill>
          <a:schemeClr val="tx1"/>
        </a:solidFill>
        <a:latin typeface="Aptos Display" panose="020B0004020202020204" pitchFamily="34" charset="0"/>
        <a:ea typeface="+mn-ea"/>
        <a:cs typeface="+mn-cs"/>
      </a:defRPr>
    </a:lvl2pPr>
    <a:lvl3pPr marL="914400" algn="l" defTabSz="914400" rtl="0" eaLnBrk="1" latinLnBrk="0" hangingPunct="1">
      <a:defRPr sz="1200" b="0" i="0" kern="1200">
        <a:solidFill>
          <a:schemeClr val="tx1"/>
        </a:solidFill>
        <a:latin typeface="Aptos Display" panose="020B0004020202020204" pitchFamily="34" charset="0"/>
        <a:ea typeface="+mn-ea"/>
        <a:cs typeface="+mn-cs"/>
      </a:defRPr>
    </a:lvl3pPr>
    <a:lvl4pPr marL="1371600" algn="l" defTabSz="914400" rtl="0" eaLnBrk="1" latinLnBrk="0" hangingPunct="1">
      <a:defRPr sz="1200" b="0" i="0" kern="1200">
        <a:solidFill>
          <a:schemeClr val="tx1"/>
        </a:solidFill>
        <a:latin typeface="Aptos Display" panose="020B0004020202020204" pitchFamily="34" charset="0"/>
        <a:ea typeface="+mn-ea"/>
        <a:cs typeface="+mn-cs"/>
      </a:defRPr>
    </a:lvl4pPr>
    <a:lvl5pPr marL="1828800" algn="l" defTabSz="914400" rtl="0" eaLnBrk="1" latinLnBrk="0" hangingPunct="1">
      <a:defRPr sz="1200" b="0" i="0" kern="1200">
        <a:solidFill>
          <a:schemeClr val="tx1"/>
        </a:solidFill>
        <a:latin typeface="Aptos Display"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F95B-69D1-7245-B872-FE687D098879}"/>
              </a:ext>
            </a:extLst>
          </p:cNvPr>
          <p:cNvSpPr>
            <a:spLocks noGrp="1"/>
          </p:cNvSpPr>
          <p:nvPr>
            <p:ph type="ctrTitle" hasCustomPrompt="1"/>
          </p:nvPr>
        </p:nvSpPr>
        <p:spPr>
          <a:xfrm>
            <a:off x="1524000" y="1122363"/>
            <a:ext cx="9144000" cy="2387600"/>
          </a:xfrm>
        </p:spPr>
        <p:txBody>
          <a:bodyPr anchor="ctr" anchorCtr="0">
            <a:normAutofit/>
          </a:bodyPr>
          <a:lstStyle>
            <a:lvl1pPr algn="ctr">
              <a:defRPr sz="4800"/>
            </a:lvl1pPr>
          </a:lstStyle>
          <a:p>
            <a:r>
              <a:rPr lang="en-US" dirty="0"/>
              <a:t>Click to edit Master title style</a:t>
            </a:r>
            <a:br>
              <a:rPr lang="en-US" dirty="0"/>
            </a:br>
            <a:endParaRPr lang="en-US" dirty="0"/>
          </a:p>
        </p:txBody>
      </p:sp>
      <p:sp>
        <p:nvSpPr>
          <p:cNvPr id="3" name="Subtitle 2">
            <a:extLst>
              <a:ext uri="{FF2B5EF4-FFF2-40B4-BE49-F238E27FC236}">
                <a16:creationId xmlns:a16="http://schemas.microsoft.com/office/drawing/2014/main" id="{2F387238-F0B2-F34E-9ED7-E80F094A52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F1C8073-8552-0449-AC8B-57BA946C3779}"/>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6FF96BC0-0A5A-864D-9FC7-6DEA2B085FC8}"/>
              </a:ext>
            </a:extLst>
          </p:cNvPr>
          <p:cNvSpPr>
            <a:spLocks noGrp="1"/>
          </p:cNvSpPr>
          <p:nvPr>
            <p:ph type="ftr" sz="quarter" idx="11"/>
          </p:nvPr>
        </p:nvSpPr>
        <p:spPr/>
        <p:txBody>
          <a:bodyPr/>
          <a:lstStyle/>
          <a:p>
            <a:r>
              <a:rPr lang="en-US"/>
              <a:t>ePIC TDR Editorial Board</a:t>
            </a:r>
            <a:endParaRPr lang="en-US" dirty="0"/>
          </a:p>
        </p:txBody>
      </p:sp>
      <p:sp>
        <p:nvSpPr>
          <p:cNvPr id="6" name="Slide Number Placeholder 5">
            <a:extLst>
              <a:ext uri="{FF2B5EF4-FFF2-40B4-BE49-F238E27FC236}">
                <a16:creationId xmlns:a16="http://schemas.microsoft.com/office/drawing/2014/main" id="{C03BAFB7-2FAA-D448-9C3F-B8BB30AE9190}"/>
              </a:ext>
            </a:extLst>
          </p:cNvPr>
          <p:cNvSpPr>
            <a:spLocks noGrp="1"/>
          </p:cNvSpPr>
          <p:nvPr>
            <p:ph type="sldNum" sz="quarter" idx="12"/>
          </p:nvPr>
        </p:nvSpPr>
        <p:spPr/>
        <p:txBody>
          <a:bodyPr/>
          <a:lstStyle/>
          <a:p>
            <a:fld id="{6831589C-E703-044C-B732-0A5D3C1F72A6}" type="slidenum">
              <a:rPr lang="en-US" smtClean="0"/>
              <a:t>‹#›</a:t>
            </a:fld>
            <a:endParaRPr lang="en-US"/>
          </a:p>
        </p:txBody>
      </p:sp>
    </p:spTree>
    <p:extLst>
      <p:ext uri="{BB962C8B-B14F-4D97-AF65-F5344CB8AC3E}">
        <p14:creationId xmlns:p14="http://schemas.microsoft.com/office/powerpoint/2010/main" val="245627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A8DC-0661-2142-8E57-9B4870C71B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28B525-6D57-254A-AA4D-9960F73705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9C5AF-053E-C64F-A36C-3F0402F7F83D}"/>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30ED95FC-F278-CF43-9F76-C938B1F64C84}"/>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F1355F3C-1805-1C4A-826B-434C5DA2F760}"/>
              </a:ext>
            </a:extLst>
          </p:cNvPr>
          <p:cNvSpPr>
            <a:spLocks noGrp="1"/>
          </p:cNvSpPr>
          <p:nvPr>
            <p:ph type="sldNum" sz="quarter" idx="12"/>
          </p:nvPr>
        </p:nvSpPr>
        <p:spPr/>
        <p:txBody>
          <a:bodyPr/>
          <a:lstStyle/>
          <a:p>
            <a:fld id="{6831589C-E703-044C-B732-0A5D3C1F72A6}" type="slidenum">
              <a:rPr lang="en-US" smtClean="0"/>
              <a:t>‹#›</a:t>
            </a:fld>
            <a:endParaRPr lang="en-US"/>
          </a:p>
        </p:txBody>
      </p:sp>
    </p:spTree>
    <p:extLst>
      <p:ext uri="{BB962C8B-B14F-4D97-AF65-F5344CB8AC3E}">
        <p14:creationId xmlns:p14="http://schemas.microsoft.com/office/powerpoint/2010/main" val="326770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E6465-266C-AA41-BE9E-E6D25C4320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C9E3B-241C-3841-829B-715798BD56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91CE9-89D1-4C41-8916-78BDD4A38CD6}"/>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8386DDE2-19BA-1C40-8BC2-AEBF64E94907}"/>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B47D2992-4D2D-0D48-92D2-D688F0BDD741}"/>
              </a:ext>
            </a:extLst>
          </p:cNvPr>
          <p:cNvSpPr>
            <a:spLocks noGrp="1"/>
          </p:cNvSpPr>
          <p:nvPr>
            <p:ph type="sldNum" sz="quarter" idx="12"/>
          </p:nvPr>
        </p:nvSpPr>
        <p:spPr/>
        <p:txBody>
          <a:bodyPr/>
          <a:lstStyle/>
          <a:p>
            <a:fld id="{6831589C-E703-044C-B732-0A5D3C1F72A6}" type="slidenum">
              <a:rPr lang="en-US" smtClean="0"/>
              <a:t>‹#›</a:t>
            </a:fld>
            <a:endParaRPr lang="en-US"/>
          </a:p>
        </p:txBody>
      </p:sp>
    </p:spTree>
    <p:extLst>
      <p:ext uri="{BB962C8B-B14F-4D97-AF65-F5344CB8AC3E}">
        <p14:creationId xmlns:p14="http://schemas.microsoft.com/office/powerpoint/2010/main" val="348270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0C16-615A-6D4A-8E12-88D3DA7C11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D0D5E2-99AE-6848-AA0C-A6BBE4473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CBB6065-34B5-4445-9172-526942345754}"/>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4DA523F9-EE52-E349-AA32-3F2E8C8F929E}"/>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F6F3A22B-7725-8541-B6EE-CFCB874BB592}"/>
              </a:ext>
            </a:extLst>
          </p:cNvPr>
          <p:cNvSpPr>
            <a:spLocks noGrp="1"/>
          </p:cNvSpPr>
          <p:nvPr>
            <p:ph type="sldNum" sz="quarter" idx="12"/>
          </p:nvPr>
        </p:nvSpPr>
        <p:spPr/>
        <p:txBody>
          <a:bodyPr/>
          <a:lstStyle/>
          <a:p>
            <a:fld id="{6831589C-E703-044C-B732-0A5D3C1F72A6}" type="slidenum">
              <a:rPr lang="en-US" smtClean="0"/>
              <a:t>‹#›</a:t>
            </a:fld>
            <a:endParaRPr lang="en-US"/>
          </a:p>
        </p:txBody>
      </p:sp>
    </p:spTree>
    <p:extLst>
      <p:ext uri="{BB962C8B-B14F-4D97-AF65-F5344CB8AC3E}">
        <p14:creationId xmlns:p14="http://schemas.microsoft.com/office/powerpoint/2010/main" val="201511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1EAF-7B72-3146-A846-651BD0E61485}"/>
              </a:ext>
            </a:extLst>
          </p:cNvPr>
          <p:cNvSpPr>
            <a:spLocks noGrp="1"/>
          </p:cNvSpPr>
          <p:nvPr>
            <p:ph type="title"/>
          </p:nvPr>
        </p:nvSpPr>
        <p:spPr>
          <a:xfrm>
            <a:off x="831850" y="1709738"/>
            <a:ext cx="10515600" cy="2852737"/>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0C981DA-CDAB-7B46-BE76-450BB21A2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3A07E5-C696-0243-A7E7-93CBEFB469D7}"/>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4C9BB840-BEAD-7A4E-97EE-61117C98791D}"/>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77196D33-DC8F-924B-918B-A8FD8CAB35B2}"/>
              </a:ext>
            </a:extLst>
          </p:cNvPr>
          <p:cNvSpPr>
            <a:spLocks noGrp="1"/>
          </p:cNvSpPr>
          <p:nvPr>
            <p:ph type="sldNum" sz="quarter" idx="12"/>
          </p:nvPr>
        </p:nvSpPr>
        <p:spPr/>
        <p:txBody>
          <a:bodyPr/>
          <a:lstStyle/>
          <a:p>
            <a:fld id="{6831589C-E703-044C-B732-0A5D3C1F72A6}" type="slidenum">
              <a:rPr lang="en-US" smtClean="0"/>
              <a:t>‹#›</a:t>
            </a:fld>
            <a:endParaRPr lang="en-US"/>
          </a:p>
        </p:txBody>
      </p:sp>
    </p:spTree>
    <p:extLst>
      <p:ext uri="{BB962C8B-B14F-4D97-AF65-F5344CB8AC3E}">
        <p14:creationId xmlns:p14="http://schemas.microsoft.com/office/powerpoint/2010/main" val="242399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4F54-55B7-294C-B6E3-11A664F791F0}"/>
              </a:ext>
            </a:extLst>
          </p:cNvPr>
          <p:cNvSpPr>
            <a:spLocks noGrp="1"/>
          </p:cNvSpPr>
          <p:nvPr>
            <p:ph type="title"/>
          </p:nvPr>
        </p:nvSpPr>
        <p:spPr>
          <a:xfrm>
            <a:off x="430306" y="365126"/>
            <a:ext cx="9412942" cy="73753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ADDB3CA-6F68-E242-8436-19162CA0E1D3}"/>
              </a:ext>
            </a:extLst>
          </p:cNvPr>
          <p:cNvSpPr>
            <a:spLocks noGrp="1"/>
          </p:cNvSpPr>
          <p:nvPr>
            <p:ph sz="half" idx="1"/>
          </p:nvPr>
        </p:nvSpPr>
        <p:spPr>
          <a:xfrm>
            <a:off x="430306" y="1282047"/>
            <a:ext cx="5589494" cy="4894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BEA0396-8F4B-6B47-AF36-F28A022DCFC2}"/>
              </a:ext>
            </a:extLst>
          </p:cNvPr>
          <p:cNvSpPr>
            <a:spLocks noGrp="1"/>
          </p:cNvSpPr>
          <p:nvPr>
            <p:ph sz="half" idx="2"/>
          </p:nvPr>
        </p:nvSpPr>
        <p:spPr>
          <a:xfrm>
            <a:off x="6172199" y="1282047"/>
            <a:ext cx="5589493" cy="4894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315D05-192F-4541-AC3C-B6CB20792BF4}"/>
              </a:ext>
            </a:extLst>
          </p:cNvPr>
          <p:cNvSpPr>
            <a:spLocks noGrp="1"/>
          </p:cNvSpPr>
          <p:nvPr>
            <p:ph type="dt" sz="half" idx="10"/>
          </p:nvPr>
        </p:nvSpPr>
        <p:spPr/>
        <p:txBody>
          <a:bodyPr/>
          <a:lstStyle/>
          <a:p>
            <a:r>
              <a:rPr lang="en-US"/>
              <a:t>2025-09-24</a:t>
            </a:r>
          </a:p>
        </p:txBody>
      </p:sp>
      <p:sp>
        <p:nvSpPr>
          <p:cNvPr id="6" name="Footer Placeholder 5">
            <a:extLst>
              <a:ext uri="{FF2B5EF4-FFF2-40B4-BE49-F238E27FC236}">
                <a16:creationId xmlns:a16="http://schemas.microsoft.com/office/drawing/2014/main" id="{DBBE35D0-63FB-4C4C-BE82-3AC888CB6091}"/>
              </a:ext>
            </a:extLst>
          </p:cNvPr>
          <p:cNvSpPr>
            <a:spLocks noGrp="1"/>
          </p:cNvSpPr>
          <p:nvPr>
            <p:ph type="ftr" sz="quarter" idx="11"/>
          </p:nvPr>
        </p:nvSpPr>
        <p:spPr/>
        <p:txBody>
          <a:bodyPr/>
          <a:lstStyle/>
          <a:p>
            <a:r>
              <a:rPr lang="en-US"/>
              <a:t>ePIC TDR Editorial Board</a:t>
            </a:r>
          </a:p>
        </p:txBody>
      </p:sp>
      <p:sp>
        <p:nvSpPr>
          <p:cNvPr id="7" name="Slide Number Placeholder 6">
            <a:extLst>
              <a:ext uri="{FF2B5EF4-FFF2-40B4-BE49-F238E27FC236}">
                <a16:creationId xmlns:a16="http://schemas.microsoft.com/office/drawing/2014/main" id="{301842FC-1ADE-FB47-A4AD-835D53940215}"/>
              </a:ext>
            </a:extLst>
          </p:cNvPr>
          <p:cNvSpPr>
            <a:spLocks noGrp="1"/>
          </p:cNvSpPr>
          <p:nvPr>
            <p:ph type="sldNum" sz="quarter" idx="12"/>
          </p:nvPr>
        </p:nvSpPr>
        <p:spPr/>
        <p:txBody>
          <a:bodyPr/>
          <a:lstStyle/>
          <a:p>
            <a:fld id="{6831589C-E703-044C-B732-0A5D3C1F72A6}" type="slidenum">
              <a:rPr lang="en-US" smtClean="0"/>
              <a:t>‹#›</a:t>
            </a:fld>
            <a:endParaRPr lang="en-US"/>
          </a:p>
        </p:txBody>
      </p:sp>
    </p:spTree>
    <p:extLst>
      <p:ext uri="{BB962C8B-B14F-4D97-AF65-F5344CB8AC3E}">
        <p14:creationId xmlns:p14="http://schemas.microsoft.com/office/powerpoint/2010/main" val="177985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0C5A-85D1-8A4F-A607-D5077E82D9A5}"/>
              </a:ext>
            </a:extLst>
          </p:cNvPr>
          <p:cNvSpPr>
            <a:spLocks noGrp="1"/>
          </p:cNvSpPr>
          <p:nvPr>
            <p:ph type="title"/>
          </p:nvPr>
        </p:nvSpPr>
        <p:spPr>
          <a:xfrm>
            <a:off x="430306" y="365125"/>
            <a:ext cx="1092508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3218FF7-49CB-C847-ADBA-C5B9A9391F74}"/>
              </a:ext>
            </a:extLst>
          </p:cNvPr>
          <p:cNvSpPr>
            <a:spLocks noGrp="1"/>
          </p:cNvSpPr>
          <p:nvPr>
            <p:ph type="body" idx="1"/>
          </p:nvPr>
        </p:nvSpPr>
        <p:spPr>
          <a:xfrm>
            <a:off x="430306" y="1681163"/>
            <a:ext cx="556726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C9DBC3-C8E7-3B43-9425-8BE5E8FD172B}"/>
              </a:ext>
            </a:extLst>
          </p:cNvPr>
          <p:cNvSpPr>
            <a:spLocks noGrp="1"/>
          </p:cNvSpPr>
          <p:nvPr>
            <p:ph sz="half" idx="2"/>
          </p:nvPr>
        </p:nvSpPr>
        <p:spPr>
          <a:xfrm>
            <a:off x="430306" y="2505075"/>
            <a:ext cx="55672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106D7-EBDA-324D-9BF1-3E9F842664BF}"/>
              </a:ext>
            </a:extLst>
          </p:cNvPr>
          <p:cNvSpPr>
            <a:spLocks noGrp="1"/>
          </p:cNvSpPr>
          <p:nvPr>
            <p:ph type="body" sz="quarter" idx="3"/>
          </p:nvPr>
        </p:nvSpPr>
        <p:spPr>
          <a:xfrm>
            <a:off x="6172200" y="1681163"/>
            <a:ext cx="549984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ED8A88-747C-0D43-81B7-A5C44B44762E}"/>
              </a:ext>
            </a:extLst>
          </p:cNvPr>
          <p:cNvSpPr>
            <a:spLocks noGrp="1"/>
          </p:cNvSpPr>
          <p:nvPr>
            <p:ph sz="quarter" idx="4"/>
          </p:nvPr>
        </p:nvSpPr>
        <p:spPr>
          <a:xfrm>
            <a:off x="6172199" y="2505075"/>
            <a:ext cx="54998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7C88C-2DBF-AE45-BA94-BA2174734B8F}"/>
              </a:ext>
            </a:extLst>
          </p:cNvPr>
          <p:cNvSpPr>
            <a:spLocks noGrp="1"/>
          </p:cNvSpPr>
          <p:nvPr>
            <p:ph type="dt" sz="half" idx="10"/>
          </p:nvPr>
        </p:nvSpPr>
        <p:spPr/>
        <p:txBody>
          <a:bodyPr/>
          <a:lstStyle/>
          <a:p>
            <a:r>
              <a:rPr lang="en-US"/>
              <a:t>2025-09-24</a:t>
            </a:r>
          </a:p>
        </p:txBody>
      </p:sp>
      <p:sp>
        <p:nvSpPr>
          <p:cNvPr id="8" name="Footer Placeholder 7">
            <a:extLst>
              <a:ext uri="{FF2B5EF4-FFF2-40B4-BE49-F238E27FC236}">
                <a16:creationId xmlns:a16="http://schemas.microsoft.com/office/drawing/2014/main" id="{5F3BDE75-DB80-1840-B208-2C740A887223}"/>
              </a:ext>
            </a:extLst>
          </p:cNvPr>
          <p:cNvSpPr>
            <a:spLocks noGrp="1"/>
          </p:cNvSpPr>
          <p:nvPr>
            <p:ph type="ftr" sz="quarter" idx="11"/>
          </p:nvPr>
        </p:nvSpPr>
        <p:spPr/>
        <p:txBody>
          <a:bodyPr/>
          <a:lstStyle/>
          <a:p>
            <a:r>
              <a:rPr lang="en-US"/>
              <a:t>ePIC TDR Editorial Board</a:t>
            </a:r>
          </a:p>
        </p:txBody>
      </p:sp>
      <p:sp>
        <p:nvSpPr>
          <p:cNvPr id="9" name="Slide Number Placeholder 8">
            <a:extLst>
              <a:ext uri="{FF2B5EF4-FFF2-40B4-BE49-F238E27FC236}">
                <a16:creationId xmlns:a16="http://schemas.microsoft.com/office/drawing/2014/main" id="{92F878A0-8742-C949-AAD0-E9A44FE6FEB5}"/>
              </a:ext>
            </a:extLst>
          </p:cNvPr>
          <p:cNvSpPr>
            <a:spLocks noGrp="1"/>
          </p:cNvSpPr>
          <p:nvPr>
            <p:ph type="sldNum" sz="quarter" idx="12"/>
          </p:nvPr>
        </p:nvSpPr>
        <p:spPr/>
        <p:txBody>
          <a:bodyPr/>
          <a:lstStyle/>
          <a:p>
            <a:fld id="{6831589C-E703-044C-B732-0A5D3C1F72A6}" type="slidenum">
              <a:rPr lang="en-US" smtClean="0"/>
              <a:t>‹#›</a:t>
            </a:fld>
            <a:endParaRPr lang="en-US"/>
          </a:p>
        </p:txBody>
      </p:sp>
    </p:spTree>
    <p:extLst>
      <p:ext uri="{BB962C8B-B14F-4D97-AF65-F5344CB8AC3E}">
        <p14:creationId xmlns:p14="http://schemas.microsoft.com/office/powerpoint/2010/main" val="28802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EBFBF-2BED-2A49-8C0C-BD19A2B4C79A}"/>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C2E446E-B409-684E-AC9E-B439AB8A1DCB}"/>
              </a:ext>
            </a:extLst>
          </p:cNvPr>
          <p:cNvSpPr>
            <a:spLocks noGrp="1"/>
          </p:cNvSpPr>
          <p:nvPr>
            <p:ph type="dt" sz="half" idx="10"/>
          </p:nvPr>
        </p:nvSpPr>
        <p:spPr/>
        <p:txBody>
          <a:bodyPr/>
          <a:lstStyle/>
          <a:p>
            <a:r>
              <a:rPr lang="en-US"/>
              <a:t>2025-09-24</a:t>
            </a:r>
          </a:p>
        </p:txBody>
      </p:sp>
      <p:sp>
        <p:nvSpPr>
          <p:cNvPr id="4" name="Footer Placeholder 3">
            <a:extLst>
              <a:ext uri="{FF2B5EF4-FFF2-40B4-BE49-F238E27FC236}">
                <a16:creationId xmlns:a16="http://schemas.microsoft.com/office/drawing/2014/main" id="{EDA3C54B-6AA3-FD44-A003-89DF99A4CDCB}"/>
              </a:ext>
            </a:extLst>
          </p:cNvPr>
          <p:cNvSpPr>
            <a:spLocks noGrp="1"/>
          </p:cNvSpPr>
          <p:nvPr>
            <p:ph type="ftr" sz="quarter" idx="11"/>
          </p:nvPr>
        </p:nvSpPr>
        <p:spPr/>
        <p:txBody>
          <a:bodyPr/>
          <a:lstStyle/>
          <a:p>
            <a:r>
              <a:rPr lang="en-US"/>
              <a:t>ePIC TDR Editorial Board</a:t>
            </a:r>
          </a:p>
        </p:txBody>
      </p:sp>
      <p:sp>
        <p:nvSpPr>
          <p:cNvPr id="5" name="Slide Number Placeholder 4">
            <a:extLst>
              <a:ext uri="{FF2B5EF4-FFF2-40B4-BE49-F238E27FC236}">
                <a16:creationId xmlns:a16="http://schemas.microsoft.com/office/drawing/2014/main" id="{C211DF9A-79DE-3648-8492-ADB5CF701608}"/>
              </a:ext>
            </a:extLst>
          </p:cNvPr>
          <p:cNvSpPr>
            <a:spLocks noGrp="1"/>
          </p:cNvSpPr>
          <p:nvPr>
            <p:ph type="sldNum" sz="quarter" idx="12"/>
          </p:nvPr>
        </p:nvSpPr>
        <p:spPr/>
        <p:txBody>
          <a:bodyPr/>
          <a:lstStyle/>
          <a:p>
            <a:fld id="{6831589C-E703-044C-B732-0A5D3C1F72A6}" type="slidenum">
              <a:rPr lang="en-US" smtClean="0"/>
              <a:t>‹#›</a:t>
            </a:fld>
            <a:endParaRPr lang="en-US"/>
          </a:p>
        </p:txBody>
      </p:sp>
    </p:spTree>
    <p:extLst>
      <p:ext uri="{BB962C8B-B14F-4D97-AF65-F5344CB8AC3E}">
        <p14:creationId xmlns:p14="http://schemas.microsoft.com/office/powerpoint/2010/main" val="326195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FEAD1A-717E-094F-9F32-EBAD65A7958C}"/>
              </a:ext>
            </a:extLst>
          </p:cNvPr>
          <p:cNvSpPr>
            <a:spLocks noGrp="1"/>
          </p:cNvSpPr>
          <p:nvPr>
            <p:ph type="dt" sz="half" idx="10"/>
          </p:nvPr>
        </p:nvSpPr>
        <p:spPr/>
        <p:txBody>
          <a:bodyPr/>
          <a:lstStyle/>
          <a:p>
            <a:r>
              <a:rPr lang="en-US"/>
              <a:t>2025-09-24</a:t>
            </a:r>
          </a:p>
        </p:txBody>
      </p:sp>
      <p:sp>
        <p:nvSpPr>
          <p:cNvPr id="3" name="Footer Placeholder 2">
            <a:extLst>
              <a:ext uri="{FF2B5EF4-FFF2-40B4-BE49-F238E27FC236}">
                <a16:creationId xmlns:a16="http://schemas.microsoft.com/office/drawing/2014/main" id="{8B6BF304-5D0A-4042-8718-6CF8C2D22DE5}"/>
              </a:ext>
            </a:extLst>
          </p:cNvPr>
          <p:cNvSpPr>
            <a:spLocks noGrp="1"/>
          </p:cNvSpPr>
          <p:nvPr>
            <p:ph type="ftr" sz="quarter" idx="11"/>
          </p:nvPr>
        </p:nvSpPr>
        <p:spPr/>
        <p:txBody>
          <a:bodyPr/>
          <a:lstStyle/>
          <a:p>
            <a:r>
              <a:rPr lang="en-US"/>
              <a:t>ePIC TDR Editorial Board</a:t>
            </a:r>
          </a:p>
        </p:txBody>
      </p:sp>
      <p:sp>
        <p:nvSpPr>
          <p:cNvPr id="4" name="Slide Number Placeholder 3">
            <a:extLst>
              <a:ext uri="{FF2B5EF4-FFF2-40B4-BE49-F238E27FC236}">
                <a16:creationId xmlns:a16="http://schemas.microsoft.com/office/drawing/2014/main" id="{CF95DAF2-304F-8544-85B5-F7DEC4500D3D}"/>
              </a:ext>
            </a:extLst>
          </p:cNvPr>
          <p:cNvSpPr>
            <a:spLocks noGrp="1"/>
          </p:cNvSpPr>
          <p:nvPr>
            <p:ph type="sldNum" sz="quarter" idx="12"/>
          </p:nvPr>
        </p:nvSpPr>
        <p:spPr/>
        <p:txBody>
          <a:bodyPr/>
          <a:lstStyle/>
          <a:p>
            <a:fld id="{6831589C-E703-044C-B732-0A5D3C1F72A6}" type="slidenum">
              <a:rPr lang="en-US" smtClean="0"/>
              <a:t>‹#›</a:t>
            </a:fld>
            <a:endParaRPr lang="en-US"/>
          </a:p>
        </p:txBody>
      </p:sp>
    </p:spTree>
    <p:extLst>
      <p:ext uri="{BB962C8B-B14F-4D97-AF65-F5344CB8AC3E}">
        <p14:creationId xmlns:p14="http://schemas.microsoft.com/office/powerpoint/2010/main" val="388663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417C-F1A7-2E43-9337-03358803C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F0DF013-858D-E545-B731-1FDDE26D1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740023-EEBE-AE4E-AC64-B1609D4F8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9AF210-AD7C-714F-9B36-77273E520EDD}"/>
              </a:ext>
            </a:extLst>
          </p:cNvPr>
          <p:cNvSpPr>
            <a:spLocks noGrp="1"/>
          </p:cNvSpPr>
          <p:nvPr>
            <p:ph type="dt" sz="half" idx="10"/>
          </p:nvPr>
        </p:nvSpPr>
        <p:spPr/>
        <p:txBody>
          <a:bodyPr/>
          <a:lstStyle/>
          <a:p>
            <a:r>
              <a:rPr lang="en-US"/>
              <a:t>2025-09-24</a:t>
            </a:r>
          </a:p>
        </p:txBody>
      </p:sp>
      <p:sp>
        <p:nvSpPr>
          <p:cNvPr id="6" name="Footer Placeholder 5">
            <a:extLst>
              <a:ext uri="{FF2B5EF4-FFF2-40B4-BE49-F238E27FC236}">
                <a16:creationId xmlns:a16="http://schemas.microsoft.com/office/drawing/2014/main" id="{9E0CD6B3-1757-0843-9BDF-2D376472D498}"/>
              </a:ext>
            </a:extLst>
          </p:cNvPr>
          <p:cNvSpPr>
            <a:spLocks noGrp="1"/>
          </p:cNvSpPr>
          <p:nvPr>
            <p:ph type="ftr" sz="quarter" idx="11"/>
          </p:nvPr>
        </p:nvSpPr>
        <p:spPr/>
        <p:txBody>
          <a:bodyPr/>
          <a:lstStyle/>
          <a:p>
            <a:r>
              <a:rPr lang="en-US"/>
              <a:t>ePIC TDR Editorial Board</a:t>
            </a:r>
          </a:p>
        </p:txBody>
      </p:sp>
      <p:sp>
        <p:nvSpPr>
          <p:cNvPr id="7" name="Slide Number Placeholder 6">
            <a:extLst>
              <a:ext uri="{FF2B5EF4-FFF2-40B4-BE49-F238E27FC236}">
                <a16:creationId xmlns:a16="http://schemas.microsoft.com/office/drawing/2014/main" id="{4C0E894B-39AF-A041-A614-290035CDC1C1}"/>
              </a:ext>
            </a:extLst>
          </p:cNvPr>
          <p:cNvSpPr>
            <a:spLocks noGrp="1"/>
          </p:cNvSpPr>
          <p:nvPr>
            <p:ph type="sldNum" sz="quarter" idx="12"/>
          </p:nvPr>
        </p:nvSpPr>
        <p:spPr/>
        <p:txBody>
          <a:bodyPr/>
          <a:lstStyle/>
          <a:p>
            <a:fld id="{6831589C-E703-044C-B732-0A5D3C1F72A6}" type="slidenum">
              <a:rPr lang="en-US" smtClean="0"/>
              <a:t>‹#›</a:t>
            </a:fld>
            <a:endParaRPr lang="en-US"/>
          </a:p>
        </p:txBody>
      </p:sp>
    </p:spTree>
    <p:extLst>
      <p:ext uri="{BB962C8B-B14F-4D97-AF65-F5344CB8AC3E}">
        <p14:creationId xmlns:p14="http://schemas.microsoft.com/office/powerpoint/2010/main" val="195980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FFDE0-DF0E-704F-98AD-3376ADC403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4ED696-D847-884D-97E4-C1ABBECC70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EF54F1-CFF6-0A4E-B7E8-74974EBF7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82F54-E1B4-0A4A-B496-115F87465205}"/>
              </a:ext>
            </a:extLst>
          </p:cNvPr>
          <p:cNvSpPr>
            <a:spLocks noGrp="1"/>
          </p:cNvSpPr>
          <p:nvPr>
            <p:ph type="dt" sz="half" idx="10"/>
          </p:nvPr>
        </p:nvSpPr>
        <p:spPr/>
        <p:txBody>
          <a:bodyPr/>
          <a:lstStyle/>
          <a:p>
            <a:r>
              <a:rPr lang="en-US"/>
              <a:t>2025-09-24</a:t>
            </a:r>
          </a:p>
        </p:txBody>
      </p:sp>
      <p:sp>
        <p:nvSpPr>
          <p:cNvPr id="6" name="Footer Placeholder 5">
            <a:extLst>
              <a:ext uri="{FF2B5EF4-FFF2-40B4-BE49-F238E27FC236}">
                <a16:creationId xmlns:a16="http://schemas.microsoft.com/office/drawing/2014/main" id="{F735E44A-1D29-5C46-8E06-EF5F7265B2A2}"/>
              </a:ext>
            </a:extLst>
          </p:cNvPr>
          <p:cNvSpPr>
            <a:spLocks noGrp="1"/>
          </p:cNvSpPr>
          <p:nvPr>
            <p:ph type="ftr" sz="quarter" idx="11"/>
          </p:nvPr>
        </p:nvSpPr>
        <p:spPr/>
        <p:txBody>
          <a:bodyPr/>
          <a:lstStyle/>
          <a:p>
            <a:r>
              <a:rPr lang="en-US"/>
              <a:t>ePIC TDR Editorial Board</a:t>
            </a:r>
          </a:p>
        </p:txBody>
      </p:sp>
      <p:sp>
        <p:nvSpPr>
          <p:cNvPr id="7" name="Slide Number Placeholder 6">
            <a:extLst>
              <a:ext uri="{FF2B5EF4-FFF2-40B4-BE49-F238E27FC236}">
                <a16:creationId xmlns:a16="http://schemas.microsoft.com/office/drawing/2014/main" id="{99A4677A-34D8-E541-B840-C22AA1BF6FFE}"/>
              </a:ext>
            </a:extLst>
          </p:cNvPr>
          <p:cNvSpPr>
            <a:spLocks noGrp="1"/>
          </p:cNvSpPr>
          <p:nvPr>
            <p:ph type="sldNum" sz="quarter" idx="12"/>
          </p:nvPr>
        </p:nvSpPr>
        <p:spPr/>
        <p:txBody>
          <a:bodyPr/>
          <a:lstStyle/>
          <a:p>
            <a:fld id="{6831589C-E703-044C-B732-0A5D3C1F72A6}" type="slidenum">
              <a:rPr lang="en-US" smtClean="0"/>
              <a:t>‹#›</a:t>
            </a:fld>
            <a:endParaRPr lang="en-US"/>
          </a:p>
        </p:txBody>
      </p:sp>
    </p:spTree>
    <p:extLst>
      <p:ext uri="{BB962C8B-B14F-4D97-AF65-F5344CB8AC3E}">
        <p14:creationId xmlns:p14="http://schemas.microsoft.com/office/powerpoint/2010/main" val="143123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F1A4D-20F9-7A43-9B53-47F06EF10FD1}"/>
              </a:ext>
            </a:extLst>
          </p:cNvPr>
          <p:cNvSpPr>
            <a:spLocks noGrp="1"/>
          </p:cNvSpPr>
          <p:nvPr>
            <p:ph type="title"/>
          </p:nvPr>
        </p:nvSpPr>
        <p:spPr>
          <a:xfrm>
            <a:off x="430306" y="365126"/>
            <a:ext cx="9412942" cy="7375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5CAAB1-648C-574C-BF78-D55536ABB23D}"/>
              </a:ext>
            </a:extLst>
          </p:cNvPr>
          <p:cNvSpPr>
            <a:spLocks noGrp="1"/>
          </p:cNvSpPr>
          <p:nvPr>
            <p:ph type="body" idx="1"/>
          </p:nvPr>
        </p:nvSpPr>
        <p:spPr>
          <a:xfrm>
            <a:off x="430305" y="1350847"/>
            <a:ext cx="11295529" cy="47810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FA87AD-930E-D34B-9157-2D863E59E8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ptos Display" panose="020B0004020202020204" pitchFamily="34" charset="0"/>
              </a:defRPr>
            </a:lvl1pPr>
          </a:lstStyle>
          <a:p>
            <a:r>
              <a:rPr lang="en-US"/>
              <a:t>2025-09-24</a:t>
            </a:r>
            <a:endParaRPr lang="en-US" dirty="0"/>
          </a:p>
        </p:txBody>
      </p:sp>
      <p:sp>
        <p:nvSpPr>
          <p:cNvPr id="5" name="Footer Placeholder 4">
            <a:extLst>
              <a:ext uri="{FF2B5EF4-FFF2-40B4-BE49-F238E27FC236}">
                <a16:creationId xmlns:a16="http://schemas.microsoft.com/office/drawing/2014/main" id="{54A17274-B382-2640-BA6B-575730F39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ptos Display" panose="020B0004020202020204" pitchFamily="34" charset="0"/>
              </a:defRPr>
            </a:lvl1pPr>
          </a:lstStyle>
          <a:p>
            <a:r>
              <a:rPr lang="en-US"/>
              <a:t>ePIC TDR Editorial Board</a:t>
            </a:r>
            <a:endParaRPr lang="en-US" dirty="0"/>
          </a:p>
        </p:txBody>
      </p:sp>
      <p:sp>
        <p:nvSpPr>
          <p:cNvPr id="6" name="Slide Number Placeholder 5">
            <a:extLst>
              <a:ext uri="{FF2B5EF4-FFF2-40B4-BE49-F238E27FC236}">
                <a16:creationId xmlns:a16="http://schemas.microsoft.com/office/drawing/2014/main" id="{AF0ED179-4D0D-8447-92B3-288E161B10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ptos Display" panose="020B0004020202020204" pitchFamily="34" charset="0"/>
              </a:defRPr>
            </a:lvl1pPr>
          </a:lstStyle>
          <a:p>
            <a:fld id="{6831589C-E703-044C-B732-0A5D3C1F72A6}"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2BEECF36-2B8C-9074-DB03-3C374E455913}"/>
              </a:ext>
            </a:extLst>
          </p:cNvPr>
          <p:cNvPicPr>
            <a:picLocks noChangeAspect="1"/>
          </p:cNvPicPr>
          <p:nvPr userDrawn="1"/>
        </p:nvPicPr>
        <p:blipFill>
          <a:blip r:embed="rId13"/>
          <a:stretch>
            <a:fillRect/>
          </a:stretch>
        </p:blipFill>
        <p:spPr>
          <a:xfrm>
            <a:off x="10387403" y="0"/>
            <a:ext cx="1804597" cy="1299014"/>
          </a:xfrm>
          <a:prstGeom prst="rect">
            <a:avLst/>
          </a:prstGeom>
        </p:spPr>
      </p:pic>
    </p:spTree>
    <p:extLst>
      <p:ext uri="{BB962C8B-B14F-4D97-AF65-F5344CB8AC3E}">
        <p14:creationId xmlns:p14="http://schemas.microsoft.com/office/powerpoint/2010/main" val="492768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200" b="0" i="0" kern="1200">
          <a:solidFill>
            <a:schemeClr val="tx1"/>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indico.bnl.gov/event/2920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8F6F-32AD-374E-A913-C52BEAB8B3C8}"/>
              </a:ext>
            </a:extLst>
          </p:cNvPr>
          <p:cNvSpPr>
            <a:spLocks noGrp="1"/>
          </p:cNvSpPr>
          <p:nvPr>
            <p:ph type="ctrTitle"/>
          </p:nvPr>
        </p:nvSpPr>
        <p:spPr/>
        <p:txBody>
          <a:bodyPr/>
          <a:lstStyle/>
          <a:p>
            <a:r>
              <a:rPr lang="en-US" dirty="0"/>
              <a:t>TDR Status</a:t>
            </a:r>
          </a:p>
        </p:txBody>
      </p:sp>
      <p:sp>
        <p:nvSpPr>
          <p:cNvPr id="3" name="Subtitle 2">
            <a:extLst>
              <a:ext uri="{FF2B5EF4-FFF2-40B4-BE49-F238E27FC236}">
                <a16:creationId xmlns:a16="http://schemas.microsoft.com/office/drawing/2014/main" id="{D8DBE68C-B264-1141-BC31-FC2B9CC6B126}"/>
              </a:ext>
            </a:extLst>
          </p:cNvPr>
          <p:cNvSpPr>
            <a:spLocks noGrp="1"/>
          </p:cNvSpPr>
          <p:nvPr>
            <p:ph type="subTitle" idx="1"/>
          </p:nvPr>
        </p:nvSpPr>
        <p:spPr/>
        <p:txBody>
          <a:bodyPr/>
          <a:lstStyle/>
          <a:p>
            <a:r>
              <a:rPr lang="en-US" dirty="0"/>
              <a:t>John Haggerty</a:t>
            </a:r>
          </a:p>
          <a:p>
            <a:r>
              <a:rPr lang="en-US" dirty="0"/>
              <a:t>Silvia Dalla Torre</a:t>
            </a:r>
          </a:p>
        </p:txBody>
      </p:sp>
      <p:sp>
        <p:nvSpPr>
          <p:cNvPr id="4" name="Date Placeholder 3">
            <a:extLst>
              <a:ext uri="{FF2B5EF4-FFF2-40B4-BE49-F238E27FC236}">
                <a16:creationId xmlns:a16="http://schemas.microsoft.com/office/drawing/2014/main" id="{38639A48-A182-9A6A-C562-97515D663235}"/>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0AEA04C8-8A7C-A6C3-01DE-09673E785FDA}"/>
              </a:ext>
            </a:extLst>
          </p:cNvPr>
          <p:cNvSpPr>
            <a:spLocks noGrp="1"/>
          </p:cNvSpPr>
          <p:nvPr>
            <p:ph type="ftr" sz="quarter" idx="11"/>
          </p:nvPr>
        </p:nvSpPr>
        <p:spPr/>
        <p:txBody>
          <a:bodyPr/>
          <a:lstStyle/>
          <a:p>
            <a:r>
              <a:rPr lang="en-US"/>
              <a:t>ePIC TDR Editorial Board</a:t>
            </a:r>
            <a:endParaRPr lang="en-US" dirty="0"/>
          </a:p>
        </p:txBody>
      </p:sp>
      <p:sp>
        <p:nvSpPr>
          <p:cNvPr id="6" name="Slide Number Placeholder 5">
            <a:extLst>
              <a:ext uri="{FF2B5EF4-FFF2-40B4-BE49-F238E27FC236}">
                <a16:creationId xmlns:a16="http://schemas.microsoft.com/office/drawing/2014/main" id="{AA0CA866-A40D-972B-5502-0C1A748CBEDA}"/>
              </a:ext>
            </a:extLst>
          </p:cNvPr>
          <p:cNvSpPr>
            <a:spLocks noGrp="1"/>
          </p:cNvSpPr>
          <p:nvPr>
            <p:ph type="sldNum" sz="quarter" idx="12"/>
          </p:nvPr>
        </p:nvSpPr>
        <p:spPr/>
        <p:txBody>
          <a:bodyPr/>
          <a:lstStyle/>
          <a:p>
            <a:fld id="{6831589C-E703-044C-B732-0A5D3C1F72A6}" type="slidenum">
              <a:rPr lang="en-US" smtClean="0"/>
              <a:t>1</a:t>
            </a:fld>
            <a:endParaRPr lang="en-US"/>
          </a:p>
        </p:txBody>
      </p:sp>
    </p:spTree>
    <p:extLst>
      <p:ext uri="{BB962C8B-B14F-4D97-AF65-F5344CB8AC3E}">
        <p14:creationId xmlns:p14="http://schemas.microsoft.com/office/powerpoint/2010/main" val="2182745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898E-847B-907A-FF83-70CFD1AF480A}"/>
              </a:ext>
            </a:extLst>
          </p:cNvPr>
          <p:cNvSpPr>
            <a:spLocks noGrp="1"/>
          </p:cNvSpPr>
          <p:nvPr>
            <p:ph type="title"/>
          </p:nvPr>
        </p:nvSpPr>
        <p:spPr/>
        <p:txBody>
          <a:bodyPr/>
          <a:lstStyle/>
          <a:p>
            <a:r>
              <a:rPr lang="en-US" dirty="0"/>
              <a:t>Compare to a labeled version</a:t>
            </a:r>
          </a:p>
        </p:txBody>
      </p:sp>
      <p:sp>
        <p:nvSpPr>
          <p:cNvPr id="3" name="Content Placeholder 2">
            <a:extLst>
              <a:ext uri="{FF2B5EF4-FFF2-40B4-BE49-F238E27FC236}">
                <a16:creationId xmlns:a16="http://schemas.microsoft.com/office/drawing/2014/main" id="{0173678C-9E92-E0D8-CEAB-D49E0F710720}"/>
              </a:ext>
            </a:extLst>
          </p:cNvPr>
          <p:cNvSpPr>
            <a:spLocks noGrp="1"/>
          </p:cNvSpPr>
          <p:nvPr>
            <p:ph idx="1"/>
          </p:nvPr>
        </p:nvSpPr>
        <p:spPr/>
        <p:txBody>
          <a:bodyPr/>
          <a:lstStyle/>
          <a:p>
            <a:r>
              <a:rPr lang="en-US" dirty="0"/>
              <a:t>You can compare to any version, but comparing to a labeled version is usually what you want</a:t>
            </a:r>
          </a:p>
          <a:p>
            <a:r>
              <a:rPr lang="en-US" dirty="0"/>
              <a:t>I mean to label versions frequently, but haven’t done that</a:t>
            </a:r>
          </a:p>
          <a:p>
            <a:pPr lvl="1"/>
            <a:r>
              <a:rPr lang="en-US" dirty="0"/>
              <a:t>But we can go back through the history and do it ex post facto if we want</a:t>
            </a:r>
          </a:p>
          <a:p>
            <a:r>
              <a:rPr lang="en-US" dirty="0"/>
              <a:t>Just be careful not to “Restore this version”</a:t>
            </a:r>
          </a:p>
          <a:p>
            <a:pPr lvl="1"/>
            <a:r>
              <a:rPr lang="en-US" dirty="0"/>
              <a:t>It’s not fatal, but leaves a mess behind</a:t>
            </a:r>
          </a:p>
        </p:txBody>
      </p:sp>
      <p:sp>
        <p:nvSpPr>
          <p:cNvPr id="4" name="Date Placeholder 3">
            <a:extLst>
              <a:ext uri="{FF2B5EF4-FFF2-40B4-BE49-F238E27FC236}">
                <a16:creationId xmlns:a16="http://schemas.microsoft.com/office/drawing/2014/main" id="{2DA7D737-9B28-B35F-6C9E-0268B6C0C5C7}"/>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F849FC45-ED6F-686F-2D35-083004E0E18B}"/>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5DEE7560-C978-A3B2-AA60-2AA1B7A170B5}"/>
              </a:ext>
            </a:extLst>
          </p:cNvPr>
          <p:cNvSpPr>
            <a:spLocks noGrp="1"/>
          </p:cNvSpPr>
          <p:nvPr>
            <p:ph type="sldNum" sz="quarter" idx="12"/>
          </p:nvPr>
        </p:nvSpPr>
        <p:spPr/>
        <p:txBody>
          <a:bodyPr/>
          <a:lstStyle/>
          <a:p>
            <a:fld id="{6831589C-E703-044C-B732-0A5D3C1F72A6}" type="slidenum">
              <a:rPr lang="en-US" smtClean="0"/>
              <a:t>10</a:t>
            </a:fld>
            <a:endParaRPr lang="en-US"/>
          </a:p>
        </p:txBody>
      </p:sp>
    </p:spTree>
    <p:extLst>
      <p:ext uri="{BB962C8B-B14F-4D97-AF65-F5344CB8AC3E}">
        <p14:creationId xmlns:p14="http://schemas.microsoft.com/office/powerpoint/2010/main" val="420744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4169E-4816-F17E-9916-F0CA1CD03A68}"/>
              </a:ext>
            </a:extLst>
          </p:cNvPr>
          <p:cNvSpPr>
            <a:spLocks noGrp="1"/>
          </p:cNvSpPr>
          <p:nvPr>
            <p:ph type="dt" sz="half" idx="10"/>
          </p:nvPr>
        </p:nvSpPr>
        <p:spPr/>
        <p:txBody>
          <a:bodyPr/>
          <a:lstStyle/>
          <a:p>
            <a:r>
              <a:rPr lang="en-US"/>
              <a:t>2025-09-24</a:t>
            </a:r>
          </a:p>
        </p:txBody>
      </p:sp>
      <p:sp>
        <p:nvSpPr>
          <p:cNvPr id="3" name="Footer Placeholder 2">
            <a:extLst>
              <a:ext uri="{FF2B5EF4-FFF2-40B4-BE49-F238E27FC236}">
                <a16:creationId xmlns:a16="http://schemas.microsoft.com/office/drawing/2014/main" id="{095332FE-0D2B-A7FF-AFC4-BA4974C3A144}"/>
              </a:ext>
            </a:extLst>
          </p:cNvPr>
          <p:cNvSpPr>
            <a:spLocks noGrp="1"/>
          </p:cNvSpPr>
          <p:nvPr>
            <p:ph type="ftr" sz="quarter" idx="11"/>
          </p:nvPr>
        </p:nvSpPr>
        <p:spPr/>
        <p:txBody>
          <a:bodyPr/>
          <a:lstStyle/>
          <a:p>
            <a:r>
              <a:rPr lang="en-US"/>
              <a:t>ePIC TDR Editorial Board</a:t>
            </a:r>
          </a:p>
        </p:txBody>
      </p:sp>
      <p:sp>
        <p:nvSpPr>
          <p:cNvPr id="4" name="Slide Number Placeholder 3">
            <a:extLst>
              <a:ext uri="{FF2B5EF4-FFF2-40B4-BE49-F238E27FC236}">
                <a16:creationId xmlns:a16="http://schemas.microsoft.com/office/drawing/2014/main" id="{80691130-74D2-41B9-993B-0D0BE55D7761}"/>
              </a:ext>
            </a:extLst>
          </p:cNvPr>
          <p:cNvSpPr>
            <a:spLocks noGrp="1"/>
          </p:cNvSpPr>
          <p:nvPr>
            <p:ph type="sldNum" sz="quarter" idx="12"/>
          </p:nvPr>
        </p:nvSpPr>
        <p:spPr/>
        <p:txBody>
          <a:bodyPr/>
          <a:lstStyle/>
          <a:p>
            <a:fld id="{6831589C-E703-044C-B732-0A5D3C1F72A6}" type="slidenum">
              <a:rPr lang="en-US" smtClean="0"/>
              <a:t>11</a:t>
            </a:fld>
            <a:endParaRPr lang="en-US"/>
          </a:p>
        </p:txBody>
      </p:sp>
      <p:pic>
        <p:nvPicPr>
          <p:cNvPr id="6" name="Picture 5" descr="A screenshot of a computer&#10;&#10;AI-generated content may be incorrect.">
            <a:extLst>
              <a:ext uri="{FF2B5EF4-FFF2-40B4-BE49-F238E27FC236}">
                <a16:creationId xmlns:a16="http://schemas.microsoft.com/office/drawing/2014/main" id="{7C291E15-D36D-DBA5-8767-4C15D559CE9A}"/>
              </a:ext>
            </a:extLst>
          </p:cNvPr>
          <p:cNvPicPr>
            <a:picLocks noChangeAspect="1"/>
          </p:cNvPicPr>
          <p:nvPr/>
        </p:nvPicPr>
        <p:blipFill>
          <a:blip r:embed="rId2"/>
          <a:stretch>
            <a:fillRect/>
          </a:stretch>
        </p:blipFill>
        <p:spPr>
          <a:xfrm>
            <a:off x="437378" y="320633"/>
            <a:ext cx="9989350" cy="6053328"/>
          </a:xfrm>
          <a:prstGeom prst="rect">
            <a:avLst/>
          </a:prstGeom>
        </p:spPr>
      </p:pic>
      <p:sp>
        <p:nvSpPr>
          <p:cNvPr id="7" name="Oval 6">
            <a:extLst>
              <a:ext uri="{FF2B5EF4-FFF2-40B4-BE49-F238E27FC236}">
                <a16:creationId xmlns:a16="http://schemas.microsoft.com/office/drawing/2014/main" id="{1BDD394C-A533-E0B7-7CB3-E6E9AF045EE5}"/>
              </a:ext>
            </a:extLst>
          </p:cNvPr>
          <p:cNvSpPr/>
          <p:nvPr/>
        </p:nvSpPr>
        <p:spPr>
          <a:xfrm>
            <a:off x="8122724" y="1294410"/>
            <a:ext cx="2256310" cy="9262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15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0D603B-84BE-B850-1701-F655D27213B0}"/>
              </a:ext>
            </a:extLst>
          </p:cNvPr>
          <p:cNvSpPr>
            <a:spLocks noGrp="1"/>
          </p:cNvSpPr>
          <p:nvPr>
            <p:ph type="dt" sz="half" idx="10"/>
          </p:nvPr>
        </p:nvSpPr>
        <p:spPr/>
        <p:txBody>
          <a:bodyPr/>
          <a:lstStyle/>
          <a:p>
            <a:r>
              <a:rPr lang="en-US"/>
              <a:t>2025-09-24</a:t>
            </a:r>
          </a:p>
        </p:txBody>
      </p:sp>
      <p:sp>
        <p:nvSpPr>
          <p:cNvPr id="3" name="Footer Placeholder 2">
            <a:extLst>
              <a:ext uri="{FF2B5EF4-FFF2-40B4-BE49-F238E27FC236}">
                <a16:creationId xmlns:a16="http://schemas.microsoft.com/office/drawing/2014/main" id="{6805E0B8-BFBE-C7EB-4498-07A9BEB94E30}"/>
              </a:ext>
            </a:extLst>
          </p:cNvPr>
          <p:cNvSpPr>
            <a:spLocks noGrp="1"/>
          </p:cNvSpPr>
          <p:nvPr>
            <p:ph type="ftr" sz="quarter" idx="11"/>
          </p:nvPr>
        </p:nvSpPr>
        <p:spPr/>
        <p:txBody>
          <a:bodyPr/>
          <a:lstStyle/>
          <a:p>
            <a:r>
              <a:rPr lang="en-US"/>
              <a:t>ePIC TDR Editorial Board</a:t>
            </a:r>
          </a:p>
        </p:txBody>
      </p:sp>
      <p:sp>
        <p:nvSpPr>
          <p:cNvPr id="4" name="Slide Number Placeholder 3">
            <a:extLst>
              <a:ext uri="{FF2B5EF4-FFF2-40B4-BE49-F238E27FC236}">
                <a16:creationId xmlns:a16="http://schemas.microsoft.com/office/drawing/2014/main" id="{AF8D3020-C0F4-9A04-402D-65C9ECA097C1}"/>
              </a:ext>
            </a:extLst>
          </p:cNvPr>
          <p:cNvSpPr>
            <a:spLocks noGrp="1"/>
          </p:cNvSpPr>
          <p:nvPr>
            <p:ph type="sldNum" sz="quarter" idx="12"/>
          </p:nvPr>
        </p:nvSpPr>
        <p:spPr/>
        <p:txBody>
          <a:bodyPr/>
          <a:lstStyle/>
          <a:p>
            <a:fld id="{6831589C-E703-044C-B732-0A5D3C1F72A6}" type="slidenum">
              <a:rPr lang="en-US" smtClean="0"/>
              <a:t>12</a:t>
            </a:fld>
            <a:endParaRPr lang="en-US"/>
          </a:p>
        </p:txBody>
      </p:sp>
      <p:pic>
        <p:nvPicPr>
          <p:cNvPr id="6" name="Picture 5" descr="A screenshot of a computer&#10;&#10;AI-generated content may be incorrect.">
            <a:extLst>
              <a:ext uri="{FF2B5EF4-FFF2-40B4-BE49-F238E27FC236}">
                <a16:creationId xmlns:a16="http://schemas.microsoft.com/office/drawing/2014/main" id="{3E7288F4-E92B-7BAD-C6F9-C2F766E11E51}"/>
              </a:ext>
            </a:extLst>
          </p:cNvPr>
          <p:cNvPicPr>
            <a:picLocks noChangeAspect="1"/>
          </p:cNvPicPr>
          <p:nvPr/>
        </p:nvPicPr>
        <p:blipFill>
          <a:blip r:embed="rId2"/>
          <a:stretch>
            <a:fillRect/>
          </a:stretch>
        </p:blipFill>
        <p:spPr>
          <a:xfrm>
            <a:off x="223625" y="391886"/>
            <a:ext cx="9989153" cy="6053209"/>
          </a:xfrm>
          <a:prstGeom prst="rect">
            <a:avLst/>
          </a:prstGeom>
        </p:spPr>
      </p:pic>
    </p:spTree>
    <p:extLst>
      <p:ext uri="{BB962C8B-B14F-4D97-AF65-F5344CB8AC3E}">
        <p14:creationId xmlns:p14="http://schemas.microsoft.com/office/powerpoint/2010/main" val="262560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4BC56-5630-F2F6-5E04-C0B55179D8FF}"/>
              </a:ext>
            </a:extLst>
          </p:cNvPr>
          <p:cNvSpPr>
            <a:spLocks noGrp="1"/>
          </p:cNvSpPr>
          <p:nvPr>
            <p:ph type="title"/>
          </p:nvPr>
        </p:nvSpPr>
        <p:spPr/>
        <p:txBody>
          <a:bodyPr/>
          <a:lstStyle/>
          <a:p>
            <a:r>
              <a:rPr lang="en-US" dirty="0"/>
              <a:t>Other ways to compare versions</a:t>
            </a:r>
          </a:p>
        </p:txBody>
      </p:sp>
      <p:sp>
        <p:nvSpPr>
          <p:cNvPr id="3" name="Content Placeholder 2">
            <a:extLst>
              <a:ext uri="{FF2B5EF4-FFF2-40B4-BE49-F238E27FC236}">
                <a16:creationId xmlns:a16="http://schemas.microsoft.com/office/drawing/2014/main" id="{49862AF4-6D90-604D-2601-814AEF7F55B2}"/>
              </a:ext>
            </a:extLst>
          </p:cNvPr>
          <p:cNvSpPr>
            <a:spLocks noGrp="1"/>
          </p:cNvSpPr>
          <p:nvPr>
            <p:ph idx="1"/>
          </p:nvPr>
        </p:nvSpPr>
        <p:spPr/>
        <p:txBody>
          <a:bodyPr>
            <a:normAutofit lnSpcReduction="10000"/>
          </a:bodyPr>
          <a:lstStyle/>
          <a:p>
            <a:pPr marL="0" indent="0">
              <a:buNone/>
            </a:pPr>
            <a:r>
              <a:rPr lang="en-US" dirty="0"/>
              <a:t>There are other ways to compare versions</a:t>
            </a:r>
          </a:p>
          <a:p>
            <a:r>
              <a:rPr lang="en-US" dirty="0"/>
              <a:t>I sometimes download the source and work with the text locally</a:t>
            </a:r>
          </a:p>
          <a:p>
            <a:pPr lvl="1"/>
            <a:r>
              <a:rPr lang="en-US" dirty="0"/>
              <a:t>You can download source for any version</a:t>
            </a:r>
          </a:p>
          <a:p>
            <a:pPr lvl="1"/>
            <a:r>
              <a:rPr lang="en-US" dirty="0"/>
              <a:t>If you’re just looking at differences in one file, command line tools are good enough</a:t>
            </a:r>
          </a:p>
          <a:p>
            <a:pPr lvl="2"/>
            <a:r>
              <a:rPr lang="en-US" dirty="0"/>
              <a:t>diff --</a:t>
            </a:r>
            <a:r>
              <a:rPr lang="en-US" b="1" dirty="0"/>
              <a:t>side-by-side</a:t>
            </a:r>
          </a:p>
          <a:p>
            <a:pPr lvl="2"/>
            <a:r>
              <a:rPr lang="en-US" dirty="0"/>
              <a:t>You’ll probably need a wide terminal window</a:t>
            </a:r>
          </a:p>
          <a:p>
            <a:pPr lvl="1"/>
            <a:r>
              <a:rPr lang="en-US" dirty="0"/>
              <a:t>Not well suited to large numbers of changes, either</a:t>
            </a:r>
          </a:p>
          <a:p>
            <a:r>
              <a:rPr lang="en-US" dirty="0"/>
              <a:t>Some people use the source in </a:t>
            </a:r>
            <a:r>
              <a:rPr lang="en-US" dirty="0" err="1"/>
              <a:t>github</a:t>
            </a:r>
            <a:r>
              <a:rPr lang="en-US" dirty="0"/>
              <a:t> directly which has its own capabilities for comparing versions</a:t>
            </a:r>
          </a:p>
          <a:p>
            <a:pPr lvl="1"/>
            <a:r>
              <a:rPr lang="en-US" dirty="0"/>
              <a:t>You can look at the </a:t>
            </a:r>
            <a:r>
              <a:rPr lang="en-US" dirty="0" err="1"/>
              <a:t>github</a:t>
            </a:r>
            <a:r>
              <a:rPr lang="en-US" dirty="0"/>
              <a:t> history for a file and see nicely highlighted differences</a:t>
            </a:r>
          </a:p>
          <a:p>
            <a:pPr lvl="1"/>
            <a:r>
              <a:rPr lang="en-US" dirty="0"/>
              <a:t>Generally, I discourage people from accessing the repository directly… even people who know what they are doing sometimes leave puzzles behind, and there might be some peculiarities in commits direct from </a:t>
            </a:r>
            <a:r>
              <a:rPr lang="en-US" dirty="0" err="1"/>
              <a:t>github</a:t>
            </a:r>
            <a:r>
              <a:rPr lang="en-US" dirty="0"/>
              <a:t> compared to commits from Overleaf, but if you are confident you’re a power user, you might like the familiarity of </a:t>
            </a:r>
            <a:r>
              <a:rPr lang="en-US" dirty="0" err="1"/>
              <a:t>github</a:t>
            </a:r>
            <a:r>
              <a:rPr lang="en-US" dirty="0"/>
              <a:t> (and you probably don’t need my instructions)</a:t>
            </a:r>
          </a:p>
        </p:txBody>
      </p:sp>
      <p:sp>
        <p:nvSpPr>
          <p:cNvPr id="4" name="Date Placeholder 3">
            <a:extLst>
              <a:ext uri="{FF2B5EF4-FFF2-40B4-BE49-F238E27FC236}">
                <a16:creationId xmlns:a16="http://schemas.microsoft.com/office/drawing/2014/main" id="{BCFEFEC9-EA33-B366-7EB9-F8F4FEF7DA46}"/>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144BB860-B3F4-C96A-4122-CB51FDA370A7}"/>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833E0E0E-F658-6575-529C-F3571A7409F5}"/>
              </a:ext>
            </a:extLst>
          </p:cNvPr>
          <p:cNvSpPr>
            <a:spLocks noGrp="1"/>
          </p:cNvSpPr>
          <p:nvPr>
            <p:ph type="sldNum" sz="quarter" idx="12"/>
          </p:nvPr>
        </p:nvSpPr>
        <p:spPr/>
        <p:txBody>
          <a:bodyPr/>
          <a:lstStyle/>
          <a:p>
            <a:fld id="{6831589C-E703-044C-B732-0A5D3C1F72A6}" type="slidenum">
              <a:rPr lang="en-US" smtClean="0"/>
              <a:t>13</a:t>
            </a:fld>
            <a:endParaRPr lang="en-US"/>
          </a:p>
        </p:txBody>
      </p:sp>
    </p:spTree>
    <p:extLst>
      <p:ext uri="{BB962C8B-B14F-4D97-AF65-F5344CB8AC3E}">
        <p14:creationId xmlns:p14="http://schemas.microsoft.com/office/powerpoint/2010/main" val="166094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5159-68C4-56EB-BB20-1F0267E0B509}"/>
              </a:ext>
            </a:extLst>
          </p:cNvPr>
          <p:cNvSpPr>
            <a:spLocks noGrp="1"/>
          </p:cNvSpPr>
          <p:nvPr>
            <p:ph type="title"/>
          </p:nvPr>
        </p:nvSpPr>
        <p:spPr/>
        <p:txBody>
          <a:bodyPr/>
          <a:lstStyle/>
          <a:p>
            <a:r>
              <a:rPr lang="en-US" dirty="0"/>
              <a:t>New TDR order</a:t>
            </a:r>
          </a:p>
        </p:txBody>
      </p:sp>
      <p:sp>
        <p:nvSpPr>
          <p:cNvPr id="3" name="Content Placeholder 2">
            <a:extLst>
              <a:ext uri="{FF2B5EF4-FFF2-40B4-BE49-F238E27FC236}">
                <a16:creationId xmlns:a16="http://schemas.microsoft.com/office/drawing/2014/main" id="{8ED961AC-F7F7-3DFC-9D0B-6B3676312E23}"/>
              </a:ext>
            </a:extLst>
          </p:cNvPr>
          <p:cNvSpPr>
            <a:spLocks noGrp="1"/>
          </p:cNvSpPr>
          <p:nvPr>
            <p:ph idx="1"/>
          </p:nvPr>
        </p:nvSpPr>
        <p:spPr/>
        <p:txBody>
          <a:bodyPr/>
          <a:lstStyle/>
          <a:p>
            <a:pPr marL="0" indent="0">
              <a:buNone/>
            </a:pPr>
            <a:r>
              <a:rPr lang="en-US" dirty="0"/>
              <a:t>Thanks to Doug for implementing our new document organization!</a:t>
            </a:r>
          </a:p>
          <a:p>
            <a:pPr marL="0" indent="0">
              <a:buNone/>
            </a:pPr>
            <a:endParaRPr lang="en-US" dirty="0"/>
          </a:p>
          <a:p>
            <a:pPr lvl="1"/>
            <a:r>
              <a:rPr lang="en-US" dirty="0"/>
              <a:t>Chapter 0 ("Style Guide") [ will be removed in final version ]</a:t>
            </a:r>
          </a:p>
          <a:p>
            <a:pPr lvl="1"/>
            <a:r>
              <a:rPr lang="en-US" dirty="0"/>
              <a:t>Executive Summary</a:t>
            </a:r>
          </a:p>
          <a:p>
            <a:pPr lvl="1"/>
            <a:r>
              <a:rPr lang="en-US" dirty="0"/>
              <a:t>CHAPTER 1 – Introduction </a:t>
            </a:r>
          </a:p>
          <a:p>
            <a:pPr lvl="1"/>
            <a:r>
              <a:rPr lang="en-US" dirty="0"/>
              <a:t>CHAPTER 2 – Detector Requirements </a:t>
            </a:r>
          </a:p>
          <a:p>
            <a:pPr lvl="1"/>
            <a:r>
              <a:rPr lang="en-US" dirty="0"/>
              <a:t>CHAPTER 3 – Experimental Systems  (this is the past Chapter 8)</a:t>
            </a:r>
          </a:p>
          <a:p>
            <a:pPr lvl="1"/>
            <a:r>
              <a:rPr lang="en-US" dirty="0"/>
              <a:t>CHAPTER 4 – Detector Performance for the EIC physics program (this is the past Chapter 2)</a:t>
            </a:r>
          </a:p>
          <a:p>
            <a:pPr lvl="1"/>
            <a:r>
              <a:rPr lang="en-US" dirty="0"/>
              <a:t>CHAPTER 5 – Detector-Accelerator interfaces</a:t>
            </a:r>
          </a:p>
        </p:txBody>
      </p:sp>
      <p:sp>
        <p:nvSpPr>
          <p:cNvPr id="4" name="Date Placeholder 3">
            <a:extLst>
              <a:ext uri="{FF2B5EF4-FFF2-40B4-BE49-F238E27FC236}">
                <a16:creationId xmlns:a16="http://schemas.microsoft.com/office/drawing/2014/main" id="{C03E196F-E445-04A5-C196-4BE3A1557F04}"/>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9B906800-CF28-DB5E-9703-6533DD5ADF9F}"/>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B24DA253-63D3-A251-69D5-C2B081119FE7}"/>
              </a:ext>
            </a:extLst>
          </p:cNvPr>
          <p:cNvSpPr>
            <a:spLocks noGrp="1"/>
          </p:cNvSpPr>
          <p:nvPr>
            <p:ph type="sldNum" sz="quarter" idx="12"/>
          </p:nvPr>
        </p:nvSpPr>
        <p:spPr/>
        <p:txBody>
          <a:bodyPr/>
          <a:lstStyle/>
          <a:p>
            <a:fld id="{6831589C-E703-044C-B732-0A5D3C1F72A6}" type="slidenum">
              <a:rPr lang="en-US" smtClean="0"/>
              <a:t>2</a:t>
            </a:fld>
            <a:endParaRPr lang="en-US"/>
          </a:p>
        </p:txBody>
      </p:sp>
    </p:spTree>
    <p:extLst>
      <p:ext uri="{BB962C8B-B14F-4D97-AF65-F5344CB8AC3E}">
        <p14:creationId xmlns:p14="http://schemas.microsoft.com/office/powerpoint/2010/main" val="225178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868D-6CF8-2FD7-9BBB-1C159A68328B}"/>
              </a:ext>
            </a:extLst>
          </p:cNvPr>
          <p:cNvSpPr>
            <a:spLocks noGrp="1"/>
          </p:cNvSpPr>
          <p:nvPr>
            <p:ph type="title"/>
          </p:nvPr>
        </p:nvSpPr>
        <p:spPr/>
        <p:txBody>
          <a:bodyPr/>
          <a:lstStyle/>
          <a:p>
            <a:r>
              <a:rPr lang="en-US" dirty="0"/>
              <a:t>Editorial board Meetings</a:t>
            </a:r>
          </a:p>
        </p:txBody>
      </p:sp>
      <p:sp>
        <p:nvSpPr>
          <p:cNvPr id="3" name="Content Placeholder 2">
            <a:extLst>
              <a:ext uri="{FF2B5EF4-FFF2-40B4-BE49-F238E27FC236}">
                <a16:creationId xmlns:a16="http://schemas.microsoft.com/office/drawing/2014/main" id="{8BB82075-639C-FA9D-7F6D-FAA734AC7BCB}"/>
              </a:ext>
            </a:extLst>
          </p:cNvPr>
          <p:cNvSpPr>
            <a:spLocks noGrp="1"/>
          </p:cNvSpPr>
          <p:nvPr>
            <p:ph idx="1"/>
          </p:nvPr>
        </p:nvSpPr>
        <p:spPr/>
        <p:txBody>
          <a:bodyPr/>
          <a:lstStyle/>
          <a:p>
            <a:r>
              <a:rPr lang="en-US" dirty="0"/>
              <a:t>Meeting status</a:t>
            </a:r>
          </a:p>
          <a:p>
            <a:pPr lvl="1"/>
            <a:r>
              <a:rPr lang="en-US" dirty="0"/>
              <a:t>9/10/2025 Jeff Landgraf and Fernando Barbosa</a:t>
            </a:r>
          </a:p>
          <a:p>
            <a:pPr lvl="2"/>
            <a:r>
              <a:rPr lang="en-US" dirty="0"/>
              <a:t>8.3.10 Readout Electronics and Data Acquisition</a:t>
            </a:r>
          </a:p>
          <a:p>
            <a:pPr lvl="3"/>
            <a:r>
              <a:rPr lang="en-US" dirty="0"/>
              <a:t>Good discussion, good list of updates by Jeff; promised early October</a:t>
            </a:r>
          </a:p>
          <a:p>
            <a:pPr lvl="1"/>
            <a:r>
              <a:rPr lang="en-US" dirty="0"/>
              <a:t>9/17/2025 Alex Jentsch Far Forward Detectors</a:t>
            </a:r>
          </a:p>
          <a:p>
            <a:pPr lvl="2"/>
            <a:r>
              <a:rPr lang="en-US" dirty="0"/>
              <a:t>8.3.7 Far Forward Detectors</a:t>
            </a:r>
          </a:p>
          <a:p>
            <a:pPr lvl="3"/>
            <a:r>
              <a:rPr lang="en-US" dirty="0"/>
              <a:t>Good discussion, needs additional material and reorganization</a:t>
            </a:r>
          </a:p>
          <a:p>
            <a:pPr lvl="1"/>
            <a:endParaRPr lang="en-US" dirty="0"/>
          </a:p>
        </p:txBody>
      </p:sp>
      <p:sp>
        <p:nvSpPr>
          <p:cNvPr id="4" name="Date Placeholder 3">
            <a:extLst>
              <a:ext uri="{FF2B5EF4-FFF2-40B4-BE49-F238E27FC236}">
                <a16:creationId xmlns:a16="http://schemas.microsoft.com/office/drawing/2014/main" id="{F151AF5D-EB0E-564C-D18F-0A7734B3BF2A}"/>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86623AD8-587E-B37D-5178-B2CA6247CB3C}"/>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EEFBBE73-3C87-2E2D-4C75-EF81DD841024}"/>
              </a:ext>
            </a:extLst>
          </p:cNvPr>
          <p:cNvSpPr>
            <a:spLocks noGrp="1"/>
          </p:cNvSpPr>
          <p:nvPr>
            <p:ph type="sldNum" sz="quarter" idx="12"/>
          </p:nvPr>
        </p:nvSpPr>
        <p:spPr/>
        <p:txBody>
          <a:bodyPr/>
          <a:lstStyle/>
          <a:p>
            <a:fld id="{6831589C-E703-044C-B732-0A5D3C1F72A6}" type="slidenum">
              <a:rPr lang="en-US" smtClean="0"/>
              <a:t>3</a:t>
            </a:fld>
            <a:endParaRPr lang="en-US"/>
          </a:p>
        </p:txBody>
      </p:sp>
    </p:spTree>
    <p:extLst>
      <p:ext uri="{BB962C8B-B14F-4D97-AF65-F5344CB8AC3E}">
        <p14:creationId xmlns:p14="http://schemas.microsoft.com/office/powerpoint/2010/main" val="165648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B4AD-E87E-9EAF-9A83-7BCD4E627B86}"/>
              </a:ext>
            </a:extLst>
          </p:cNvPr>
          <p:cNvSpPr>
            <a:spLocks noGrp="1"/>
          </p:cNvSpPr>
          <p:nvPr>
            <p:ph type="title"/>
          </p:nvPr>
        </p:nvSpPr>
        <p:spPr/>
        <p:txBody>
          <a:bodyPr/>
          <a:lstStyle/>
          <a:p>
            <a:r>
              <a:rPr lang="en-US" dirty="0"/>
              <a:t>Status of project provided sections (from Silvia)</a:t>
            </a:r>
          </a:p>
        </p:txBody>
      </p:sp>
      <p:sp>
        <p:nvSpPr>
          <p:cNvPr id="3" name="Content Placeholder 2">
            <a:extLst>
              <a:ext uri="{FF2B5EF4-FFF2-40B4-BE49-F238E27FC236}">
                <a16:creationId xmlns:a16="http://schemas.microsoft.com/office/drawing/2014/main" id="{8DF96D2F-46A3-F59C-01FC-6BCABCB8625F}"/>
              </a:ext>
            </a:extLst>
          </p:cNvPr>
          <p:cNvSpPr>
            <a:spLocks noGrp="1"/>
          </p:cNvSpPr>
          <p:nvPr>
            <p:ph idx="1"/>
          </p:nvPr>
        </p:nvSpPr>
        <p:spPr/>
        <p:txBody>
          <a:bodyPr/>
          <a:lstStyle/>
          <a:p>
            <a:r>
              <a:rPr lang="en-US" dirty="0"/>
              <a:t>8.1  General Detector Considerations and Operations Challenges</a:t>
            </a:r>
          </a:p>
          <a:p>
            <a:pPr lvl="1"/>
            <a:r>
              <a:rPr lang="en-US" dirty="0"/>
              <a:t>Background rates need to be updated</a:t>
            </a:r>
          </a:p>
          <a:p>
            <a:pPr lvl="1"/>
            <a:r>
              <a:rPr lang="en-US" dirty="0"/>
              <a:t>Otherwise ready for review (unless there is some reason to think the background rates will be very different)</a:t>
            </a:r>
          </a:p>
          <a:p>
            <a:r>
              <a:rPr lang="en-US" dirty="0"/>
              <a:t>8.3.2 Magnet</a:t>
            </a:r>
          </a:p>
          <a:p>
            <a:pPr lvl="1"/>
            <a:r>
              <a:rPr lang="en-US" dirty="0"/>
              <a:t>Ready to review</a:t>
            </a:r>
          </a:p>
          <a:p>
            <a:r>
              <a:rPr lang="en-US" dirty="0"/>
              <a:t>8.3.2 Polarimeters</a:t>
            </a:r>
          </a:p>
          <a:p>
            <a:pPr lvl="1"/>
            <a:r>
              <a:rPr lang="en-US" dirty="0"/>
              <a:t>Still a placeholder; PM will contact authors to complete</a:t>
            </a:r>
          </a:p>
          <a:p>
            <a:r>
              <a:rPr lang="en-US" dirty="0"/>
              <a:t>8.4 Detector Integration</a:t>
            </a:r>
          </a:p>
          <a:p>
            <a:pPr lvl="1"/>
            <a:r>
              <a:rPr lang="en-US" sz="2400" dirty="0"/>
              <a:t>Ready to review</a:t>
            </a:r>
          </a:p>
          <a:p>
            <a:r>
              <a:rPr lang="en-US" dirty="0"/>
              <a:t>8.5 Detector Commissioning and pre-Operations</a:t>
            </a:r>
          </a:p>
          <a:p>
            <a:pPr lvl="1"/>
            <a:r>
              <a:rPr lang="en-US" dirty="0"/>
              <a:t>Empty; Elke will provide a brief version based on existing material</a:t>
            </a:r>
          </a:p>
        </p:txBody>
      </p:sp>
      <p:sp>
        <p:nvSpPr>
          <p:cNvPr id="4" name="Date Placeholder 3">
            <a:extLst>
              <a:ext uri="{FF2B5EF4-FFF2-40B4-BE49-F238E27FC236}">
                <a16:creationId xmlns:a16="http://schemas.microsoft.com/office/drawing/2014/main" id="{CC0F79A2-EBAA-2CBF-D0CE-DE1F544D14CF}"/>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DEDE4311-FC62-54F9-041D-562A75F3DBAD}"/>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49F0C48E-F418-0961-147E-60DE9CFA86CB}"/>
              </a:ext>
            </a:extLst>
          </p:cNvPr>
          <p:cNvSpPr>
            <a:spLocks noGrp="1"/>
          </p:cNvSpPr>
          <p:nvPr>
            <p:ph type="sldNum" sz="quarter" idx="12"/>
          </p:nvPr>
        </p:nvSpPr>
        <p:spPr/>
        <p:txBody>
          <a:bodyPr/>
          <a:lstStyle/>
          <a:p>
            <a:fld id="{6831589C-E703-044C-B732-0A5D3C1F72A6}" type="slidenum">
              <a:rPr lang="en-US" smtClean="0"/>
              <a:t>4</a:t>
            </a:fld>
            <a:endParaRPr lang="en-US"/>
          </a:p>
        </p:txBody>
      </p:sp>
    </p:spTree>
    <p:extLst>
      <p:ext uri="{BB962C8B-B14F-4D97-AF65-F5344CB8AC3E}">
        <p14:creationId xmlns:p14="http://schemas.microsoft.com/office/powerpoint/2010/main" val="204371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41F5-98DF-0862-BDB8-0DD5A1E084B8}"/>
              </a:ext>
            </a:extLst>
          </p:cNvPr>
          <p:cNvSpPr>
            <a:spLocks noGrp="1"/>
          </p:cNvSpPr>
          <p:nvPr>
            <p:ph type="title"/>
          </p:nvPr>
        </p:nvSpPr>
        <p:spPr/>
        <p:txBody>
          <a:bodyPr/>
          <a:lstStyle/>
          <a:p>
            <a:r>
              <a:rPr lang="en-US" dirty="0"/>
              <a:t>Record keeping</a:t>
            </a:r>
          </a:p>
        </p:txBody>
      </p:sp>
      <p:sp>
        <p:nvSpPr>
          <p:cNvPr id="3" name="Content Placeholder 2">
            <a:extLst>
              <a:ext uri="{FF2B5EF4-FFF2-40B4-BE49-F238E27FC236}">
                <a16:creationId xmlns:a16="http://schemas.microsoft.com/office/drawing/2014/main" id="{9666DED5-AC1F-AA50-41D4-A348BBE31A68}"/>
              </a:ext>
            </a:extLst>
          </p:cNvPr>
          <p:cNvSpPr>
            <a:spLocks noGrp="1"/>
          </p:cNvSpPr>
          <p:nvPr>
            <p:ph idx="1"/>
          </p:nvPr>
        </p:nvSpPr>
        <p:spPr/>
        <p:txBody>
          <a:bodyPr/>
          <a:lstStyle/>
          <a:p>
            <a:r>
              <a:rPr lang="en-US" dirty="0"/>
              <a:t>I’d like to be better about keeping our records on the Indico agenda page for each meeting</a:t>
            </a:r>
          </a:p>
          <a:p>
            <a:r>
              <a:rPr lang="en-US" dirty="0"/>
              <a:t>We may not have slides from the presenters, but we have our organizational slides and notes and/or minutes, links to useful references, etc.</a:t>
            </a:r>
          </a:p>
          <a:p>
            <a:r>
              <a:rPr lang="en-US" dirty="0"/>
              <a:t>Today’s agenda: </a:t>
            </a:r>
            <a:r>
              <a:rPr lang="en-US" dirty="0">
                <a:hlinkClick r:id="rId2"/>
              </a:rPr>
              <a:t>https://</a:t>
            </a:r>
            <a:r>
              <a:rPr lang="en-US" dirty="0" err="1">
                <a:hlinkClick r:id="rId2"/>
              </a:rPr>
              <a:t>indico.bnl.gov</a:t>
            </a:r>
            <a:r>
              <a:rPr lang="en-US" dirty="0">
                <a:hlinkClick r:id="rId2"/>
              </a:rPr>
              <a:t>/event/29209/ </a:t>
            </a:r>
            <a:endParaRPr lang="en-US" dirty="0"/>
          </a:p>
        </p:txBody>
      </p:sp>
      <p:sp>
        <p:nvSpPr>
          <p:cNvPr id="4" name="Date Placeholder 3">
            <a:extLst>
              <a:ext uri="{FF2B5EF4-FFF2-40B4-BE49-F238E27FC236}">
                <a16:creationId xmlns:a16="http://schemas.microsoft.com/office/drawing/2014/main" id="{4DAEFDCB-C2DE-F3D1-A076-C1DFE6D6D5B7}"/>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D4ABFDD2-0ADF-DC5D-7DFE-CBDF1D4A2752}"/>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F8EE4F49-77E3-F4D1-F6AC-E0EAD6F075DC}"/>
              </a:ext>
            </a:extLst>
          </p:cNvPr>
          <p:cNvSpPr>
            <a:spLocks noGrp="1"/>
          </p:cNvSpPr>
          <p:nvPr>
            <p:ph type="sldNum" sz="quarter" idx="12"/>
          </p:nvPr>
        </p:nvSpPr>
        <p:spPr/>
        <p:txBody>
          <a:bodyPr/>
          <a:lstStyle/>
          <a:p>
            <a:fld id="{6831589C-E703-044C-B732-0A5D3C1F72A6}" type="slidenum">
              <a:rPr lang="en-US" smtClean="0"/>
              <a:t>5</a:t>
            </a:fld>
            <a:endParaRPr lang="en-US"/>
          </a:p>
        </p:txBody>
      </p:sp>
    </p:spTree>
    <p:extLst>
      <p:ext uri="{BB962C8B-B14F-4D97-AF65-F5344CB8AC3E}">
        <p14:creationId xmlns:p14="http://schemas.microsoft.com/office/powerpoint/2010/main" val="409613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07A0-6740-7C3D-6899-37D873A698D9}"/>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1F9D8415-A962-A344-8131-398EC3491BF2}"/>
              </a:ext>
            </a:extLst>
          </p:cNvPr>
          <p:cNvSpPr>
            <a:spLocks noGrp="1"/>
          </p:cNvSpPr>
          <p:nvPr>
            <p:ph idx="1"/>
          </p:nvPr>
        </p:nvSpPr>
        <p:spPr/>
        <p:txBody>
          <a:bodyPr/>
          <a:lstStyle/>
          <a:p>
            <a:r>
              <a:rPr lang="en-US" dirty="0"/>
              <a:t>8.3.6 Hadronic Calorimetry</a:t>
            </a:r>
          </a:p>
        </p:txBody>
      </p:sp>
      <p:sp>
        <p:nvSpPr>
          <p:cNvPr id="4" name="Date Placeholder 3">
            <a:extLst>
              <a:ext uri="{FF2B5EF4-FFF2-40B4-BE49-F238E27FC236}">
                <a16:creationId xmlns:a16="http://schemas.microsoft.com/office/drawing/2014/main" id="{B417E6C8-F3DD-34B1-6347-95B211AAEC34}"/>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01711E1F-F987-EF95-A59D-6CB7C912BB34}"/>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8C0C10AC-7289-843A-0052-C26F06307AAF}"/>
              </a:ext>
            </a:extLst>
          </p:cNvPr>
          <p:cNvSpPr>
            <a:spLocks noGrp="1"/>
          </p:cNvSpPr>
          <p:nvPr>
            <p:ph type="sldNum" sz="quarter" idx="12"/>
          </p:nvPr>
        </p:nvSpPr>
        <p:spPr/>
        <p:txBody>
          <a:bodyPr/>
          <a:lstStyle/>
          <a:p>
            <a:fld id="{6831589C-E703-044C-B732-0A5D3C1F72A6}" type="slidenum">
              <a:rPr lang="en-US" smtClean="0"/>
              <a:t>6</a:t>
            </a:fld>
            <a:endParaRPr lang="en-US"/>
          </a:p>
        </p:txBody>
      </p:sp>
    </p:spTree>
    <p:extLst>
      <p:ext uri="{BB962C8B-B14F-4D97-AF65-F5344CB8AC3E}">
        <p14:creationId xmlns:p14="http://schemas.microsoft.com/office/powerpoint/2010/main" val="107250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A87F-1EFB-06C7-DF1F-A300B57775FA}"/>
              </a:ext>
            </a:extLst>
          </p:cNvPr>
          <p:cNvSpPr>
            <a:spLocks noGrp="1"/>
          </p:cNvSpPr>
          <p:nvPr>
            <p:ph type="title"/>
          </p:nvPr>
        </p:nvSpPr>
        <p:spPr/>
        <p:txBody>
          <a:bodyPr/>
          <a:lstStyle/>
          <a:p>
            <a:r>
              <a:rPr lang="en-US" dirty="0"/>
              <a:t>Please join in the discussion!</a:t>
            </a:r>
          </a:p>
        </p:txBody>
      </p:sp>
      <p:sp>
        <p:nvSpPr>
          <p:cNvPr id="3" name="Content Placeholder 2">
            <a:extLst>
              <a:ext uri="{FF2B5EF4-FFF2-40B4-BE49-F238E27FC236}">
                <a16:creationId xmlns:a16="http://schemas.microsoft.com/office/drawing/2014/main" id="{091F305B-5682-9272-A565-516ADFCBBC5A}"/>
              </a:ext>
            </a:extLst>
          </p:cNvPr>
          <p:cNvSpPr>
            <a:spLocks noGrp="1"/>
          </p:cNvSpPr>
          <p:nvPr>
            <p:ph idx="1"/>
          </p:nvPr>
        </p:nvSpPr>
        <p:spPr/>
        <p:txBody>
          <a:bodyPr/>
          <a:lstStyle/>
          <a:p>
            <a:pPr marL="0" indent="0">
              <a:buNone/>
            </a:pPr>
            <a:r>
              <a:rPr lang="en-US" dirty="0"/>
              <a:t>To get the most benefit from these meetings, please participate actively in the discussion!  </a:t>
            </a:r>
          </a:p>
          <a:p>
            <a:pPr marL="0" indent="0">
              <a:buNone/>
            </a:pPr>
            <a:r>
              <a:rPr lang="en-US" b="1" dirty="0"/>
              <a:t>Particularly</a:t>
            </a:r>
            <a:r>
              <a:rPr lang="en-US" dirty="0"/>
              <a:t> if you don’t understand something—it’s useful to bring that up and we absolutely do not want to dismiss your concerns—if something is unclear to insiders, it is almost certainly going to be unclear to the many reviewers to come.</a:t>
            </a:r>
          </a:p>
          <a:p>
            <a:pPr marL="0" indent="0">
              <a:buNone/>
            </a:pPr>
            <a:r>
              <a:rPr lang="en-US" dirty="0"/>
              <a:t>And if you want to take notes and send email comments, please send them to Silvia and me—they won’t be anonymized but we’ll </a:t>
            </a:r>
            <a:r>
              <a:rPr lang="en-US"/>
              <a:t>collect them.</a:t>
            </a:r>
          </a:p>
        </p:txBody>
      </p:sp>
      <p:sp>
        <p:nvSpPr>
          <p:cNvPr id="4" name="Date Placeholder 3">
            <a:extLst>
              <a:ext uri="{FF2B5EF4-FFF2-40B4-BE49-F238E27FC236}">
                <a16:creationId xmlns:a16="http://schemas.microsoft.com/office/drawing/2014/main" id="{A2DC4185-6A78-3D46-B2F0-D0FF9326777E}"/>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D8766E27-2925-1D4D-B155-CF2A3B833C6D}"/>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65A102A7-22F0-0C84-EC1E-CEC97AA5DE3D}"/>
              </a:ext>
            </a:extLst>
          </p:cNvPr>
          <p:cNvSpPr>
            <a:spLocks noGrp="1"/>
          </p:cNvSpPr>
          <p:nvPr>
            <p:ph type="sldNum" sz="quarter" idx="12"/>
          </p:nvPr>
        </p:nvSpPr>
        <p:spPr/>
        <p:txBody>
          <a:bodyPr/>
          <a:lstStyle/>
          <a:p>
            <a:fld id="{6831589C-E703-044C-B732-0A5D3C1F72A6}" type="slidenum">
              <a:rPr lang="en-US" smtClean="0"/>
              <a:t>7</a:t>
            </a:fld>
            <a:endParaRPr lang="en-US"/>
          </a:p>
        </p:txBody>
      </p:sp>
    </p:spTree>
    <p:extLst>
      <p:ext uri="{BB962C8B-B14F-4D97-AF65-F5344CB8AC3E}">
        <p14:creationId xmlns:p14="http://schemas.microsoft.com/office/powerpoint/2010/main" val="2620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77A1-80A0-33A5-6258-715B22E243F7}"/>
              </a:ext>
            </a:extLst>
          </p:cNvPr>
          <p:cNvSpPr>
            <a:spLocks noGrp="1"/>
          </p:cNvSpPr>
          <p:nvPr>
            <p:ph type="title"/>
          </p:nvPr>
        </p:nvSpPr>
        <p:spPr/>
        <p:txBody>
          <a:bodyPr/>
          <a:lstStyle/>
          <a:p>
            <a:r>
              <a:rPr lang="en-US" dirty="0"/>
              <a:t>Tomorrow</a:t>
            </a:r>
          </a:p>
        </p:txBody>
      </p:sp>
      <p:sp>
        <p:nvSpPr>
          <p:cNvPr id="3" name="Content Placeholder 2">
            <a:extLst>
              <a:ext uri="{FF2B5EF4-FFF2-40B4-BE49-F238E27FC236}">
                <a16:creationId xmlns:a16="http://schemas.microsoft.com/office/drawing/2014/main" id="{89D7B646-6674-B76C-1B9E-E5DED3FEF82D}"/>
              </a:ext>
            </a:extLst>
          </p:cNvPr>
          <p:cNvSpPr>
            <a:spLocks noGrp="1"/>
          </p:cNvSpPr>
          <p:nvPr>
            <p:ph idx="1"/>
          </p:nvPr>
        </p:nvSpPr>
        <p:spPr/>
        <p:txBody>
          <a:bodyPr/>
          <a:lstStyle/>
          <a:p>
            <a:r>
              <a:rPr lang="en-US" dirty="0"/>
              <a:t>We start the second meeting of the week tomorrow:</a:t>
            </a:r>
          </a:p>
          <a:p>
            <a:pPr marL="0" indent="0">
              <a:buNone/>
            </a:pPr>
            <a:endParaRPr lang="en-US" dirty="0"/>
          </a:p>
          <a:p>
            <a:pPr marL="0" indent="0">
              <a:buNone/>
            </a:pPr>
            <a:r>
              <a:rPr lang="en-US" b="1" dirty="0">
                <a:solidFill>
                  <a:srgbClr val="FF0000"/>
                </a:solidFill>
              </a:rPr>
              <a:t>Thursday Sep 25 11:30am ET</a:t>
            </a:r>
          </a:p>
          <a:p>
            <a:pPr marL="0" indent="0">
              <a:buNone/>
            </a:pPr>
            <a:endParaRPr lang="en-US" dirty="0"/>
          </a:p>
          <a:p>
            <a:r>
              <a:rPr lang="en-US" dirty="0"/>
              <a:t>8.3.4.1 AC LGAD </a:t>
            </a:r>
          </a:p>
        </p:txBody>
      </p:sp>
      <p:sp>
        <p:nvSpPr>
          <p:cNvPr id="4" name="Date Placeholder 3">
            <a:extLst>
              <a:ext uri="{FF2B5EF4-FFF2-40B4-BE49-F238E27FC236}">
                <a16:creationId xmlns:a16="http://schemas.microsoft.com/office/drawing/2014/main" id="{1996121B-8B09-EC81-C0B0-79EFE8477C0A}"/>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5373A453-A7E6-862E-7577-0A6A7C2444EE}"/>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A381D800-F1A8-0C43-1EDC-9A65939EFEB4}"/>
              </a:ext>
            </a:extLst>
          </p:cNvPr>
          <p:cNvSpPr>
            <a:spLocks noGrp="1"/>
          </p:cNvSpPr>
          <p:nvPr>
            <p:ph type="sldNum" sz="quarter" idx="12"/>
          </p:nvPr>
        </p:nvSpPr>
        <p:spPr/>
        <p:txBody>
          <a:bodyPr/>
          <a:lstStyle/>
          <a:p>
            <a:fld id="{6831589C-E703-044C-B732-0A5D3C1F72A6}" type="slidenum">
              <a:rPr lang="en-US" smtClean="0"/>
              <a:t>8</a:t>
            </a:fld>
            <a:endParaRPr lang="en-US"/>
          </a:p>
        </p:txBody>
      </p:sp>
    </p:spTree>
    <p:extLst>
      <p:ext uri="{BB962C8B-B14F-4D97-AF65-F5344CB8AC3E}">
        <p14:creationId xmlns:p14="http://schemas.microsoft.com/office/powerpoint/2010/main" val="173843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62CB-AA35-1E89-0C48-40DFF4E1BBAA}"/>
              </a:ext>
            </a:extLst>
          </p:cNvPr>
          <p:cNvSpPr>
            <a:spLocks noGrp="1"/>
          </p:cNvSpPr>
          <p:nvPr>
            <p:ph type="title"/>
          </p:nvPr>
        </p:nvSpPr>
        <p:spPr/>
        <p:txBody>
          <a:bodyPr/>
          <a:lstStyle/>
          <a:p>
            <a:r>
              <a:rPr lang="en-US" dirty="0"/>
              <a:t>Looking for changes in the Overleaf</a:t>
            </a:r>
          </a:p>
        </p:txBody>
      </p:sp>
      <p:sp>
        <p:nvSpPr>
          <p:cNvPr id="3" name="Content Placeholder 2">
            <a:extLst>
              <a:ext uri="{FF2B5EF4-FFF2-40B4-BE49-F238E27FC236}">
                <a16:creationId xmlns:a16="http://schemas.microsoft.com/office/drawing/2014/main" id="{3E676D91-7C53-2D5F-6300-55CB8AD2B424}"/>
              </a:ext>
            </a:extLst>
          </p:cNvPr>
          <p:cNvSpPr>
            <a:spLocks noGrp="1"/>
          </p:cNvSpPr>
          <p:nvPr>
            <p:ph idx="1"/>
          </p:nvPr>
        </p:nvSpPr>
        <p:spPr>
          <a:xfrm>
            <a:off x="430305" y="1350847"/>
            <a:ext cx="5198599" cy="4781012"/>
          </a:xfrm>
        </p:spPr>
        <p:txBody>
          <a:bodyPr/>
          <a:lstStyle/>
          <a:p>
            <a:r>
              <a:rPr lang="en-US" dirty="0"/>
              <a:t>The simplest thing is to just scroll through the project history on the right side</a:t>
            </a:r>
          </a:p>
          <a:p>
            <a:r>
              <a:rPr lang="en-US" dirty="0"/>
              <a:t>Clicking on the entries takes you to the changes in the source file</a:t>
            </a:r>
          </a:p>
          <a:p>
            <a:r>
              <a:rPr lang="en-US" dirty="0"/>
              <a:t>OK for a small number of fairly simple changes</a:t>
            </a:r>
          </a:p>
        </p:txBody>
      </p:sp>
      <p:sp>
        <p:nvSpPr>
          <p:cNvPr id="4" name="Date Placeholder 3">
            <a:extLst>
              <a:ext uri="{FF2B5EF4-FFF2-40B4-BE49-F238E27FC236}">
                <a16:creationId xmlns:a16="http://schemas.microsoft.com/office/drawing/2014/main" id="{43E21948-45D0-5FAF-3D66-2933B8E852F8}"/>
              </a:ext>
            </a:extLst>
          </p:cNvPr>
          <p:cNvSpPr>
            <a:spLocks noGrp="1"/>
          </p:cNvSpPr>
          <p:nvPr>
            <p:ph type="dt" sz="half" idx="10"/>
          </p:nvPr>
        </p:nvSpPr>
        <p:spPr/>
        <p:txBody>
          <a:bodyPr/>
          <a:lstStyle/>
          <a:p>
            <a:r>
              <a:rPr lang="en-US"/>
              <a:t>2025-09-24</a:t>
            </a:r>
          </a:p>
        </p:txBody>
      </p:sp>
      <p:sp>
        <p:nvSpPr>
          <p:cNvPr id="5" name="Footer Placeholder 4">
            <a:extLst>
              <a:ext uri="{FF2B5EF4-FFF2-40B4-BE49-F238E27FC236}">
                <a16:creationId xmlns:a16="http://schemas.microsoft.com/office/drawing/2014/main" id="{DADEADA1-9F40-19E8-2B62-A72E3C4E10A5}"/>
              </a:ext>
            </a:extLst>
          </p:cNvPr>
          <p:cNvSpPr>
            <a:spLocks noGrp="1"/>
          </p:cNvSpPr>
          <p:nvPr>
            <p:ph type="ftr" sz="quarter" idx="11"/>
          </p:nvPr>
        </p:nvSpPr>
        <p:spPr/>
        <p:txBody>
          <a:bodyPr/>
          <a:lstStyle/>
          <a:p>
            <a:r>
              <a:rPr lang="en-US"/>
              <a:t>ePIC TDR Editorial Board</a:t>
            </a:r>
          </a:p>
        </p:txBody>
      </p:sp>
      <p:sp>
        <p:nvSpPr>
          <p:cNvPr id="6" name="Slide Number Placeholder 5">
            <a:extLst>
              <a:ext uri="{FF2B5EF4-FFF2-40B4-BE49-F238E27FC236}">
                <a16:creationId xmlns:a16="http://schemas.microsoft.com/office/drawing/2014/main" id="{41B03864-F483-2177-5D09-0A38C889C0FA}"/>
              </a:ext>
            </a:extLst>
          </p:cNvPr>
          <p:cNvSpPr>
            <a:spLocks noGrp="1"/>
          </p:cNvSpPr>
          <p:nvPr>
            <p:ph type="sldNum" sz="quarter" idx="12"/>
          </p:nvPr>
        </p:nvSpPr>
        <p:spPr/>
        <p:txBody>
          <a:bodyPr/>
          <a:lstStyle/>
          <a:p>
            <a:fld id="{6831589C-E703-044C-B732-0A5D3C1F72A6}" type="slidenum">
              <a:rPr lang="en-US" smtClean="0"/>
              <a:t>9</a:t>
            </a:fld>
            <a:endParaRPr lang="en-US"/>
          </a:p>
        </p:txBody>
      </p:sp>
      <p:pic>
        <p:nvPicPr>
          <p:cNvPr id="8" name="Picture 7" descr="A screenshot of a computer&#10;&#10;AI-generated content may be incorrect.">
            <a:extLst>
              <a:ext uri="{FF2B5EF4-FFF2-40B4-BE49-F238E27FC236}">
                <a16:creationId xmlns:a16="http://schemas.microsoft.com/office/drawing/2014/main" id="{C3C7F5A1-4D17-754B-F3B3-10756F1AA444}"/>
              </a:ext>
            </a:extLst>
          </p:cNvPr>
          <p:cNvPicPr>
            <a:picLocks noChangeAspect="1"/>
          </p:cNvPicPr>
          <p:nvPr/>
        </p:nvPicPr>
        <p:blipFill>
          <a:blip r:embed="rId2"/>
          <a:stretch>
            <a:fillRect/>
          </a:stretch>
        </p:blipFill>
        <p:spPr>
          <a:xfrm>
            <a:off x="5732596" y="1959428"/>
            <a:ext cx="6459404" cy="3914258"/>
          </a:xfrm>
          <a:prstGeom prst="rect">
            <a:avLst/>
          </a:prstGeom>
        </p:spPr>
      </p:pic>
      <p:sp>
        <p:nvSpPr>
          <p:cNvPr id="9" name="Oval 8">
            <a:extLst>
              <a:ext uri="{FF2B5EF4-FFF2-40B4-BE49-F238E27FC236}">
                <a16:creationId xmlns:a16="http://schemas.microsoft.com/office/drawing/2014/main" id="{3794F6E2-D6EC-A77E-BF63-AA2ED82DD015}"/>
              </a:ext>
            </a:extLst>
          </p:cNvPr>
          <p:cNvSpPr/>
          <p:nvPr/>
        </p:nvSpPr>
        <p:spPr>
          <a:xfrm>
            <a:off x="10675918" y="2398816"/>
            <a:ext cx="1425039" cy="64126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828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5AD09B-5AF1-1948-A4B8-2BC2A56AD542}" vid="{A80930E5-CEBF-EC44-A7DC-E2B93E24DB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TotalTime>
  <Words>749</Words>
  <Application>Microsoft Macintosh PowerPoint</Application>
  <PresentationFormat>Widescreen</PresentationFormat>
  <Paragraphs>109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Aptos Display</vt:lpstr>
      <vt:lpstr>Arial</vt:lpstr>
      <vt:lpstr>Office Theme</vt:lpstr>
      <vt:lpstr>TDR Status</vt:lpstr>
      <vt:lpstr>New TDR order</vt:lpstr>
      <vt:lpstr>Editorial board Meetings</vt:lpstr>
      <vt:lpstr>Status of project provided sections (from Silvia)</vt:lpstr>
      <vt:lpstr>Record keeping</vt:lpstr>
      <vt:lpstr>Today</vt:lpstr>
      <vt:lpstr>Please join in the discussion!</vt:lpstr>
      <vt:lpstr>Tomorrow</vt:lpstr>
      <vt:lpstr>Looking for changes in the Overleaf</vt:lpstr>
      <vt:lpstr>Compare to a labeled version</vt:lpstr>
      <vt:lpstr>PowerPoint Presentation</vt:lpstr>
      <vt:lpstr>PowerPoint Presentation</vt:lpstr>
      <vt:lpstr>Other ways to compare versions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Haggerty</dc:creator>
  <cp:lastModifiedBy>John Haggerty</cp:lastModifiedBy>
  <cp:revision>7</cp:revision>
  <dcterms:created xsi:type="dcterms:W3CDTF">2025-09-23T17:38:20Z</dcterms:created>
  <dcterms:modified xsi:type="dcterms:W3CDTF">2025-09-24T13:39:16Z</dcterms:modified>
</cp:coreProperties>
</file>