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18"/>
    <p:restoredTop sz="96327"/>
  </p:normalViewPr>
  <p:slideViewPr>
    <p:cSldViewPr snapToGrid="0" snapToObjects="1">
      <p:cViewPr varScale="1">
        <p:scale>
          <a:sx n="108" d="100"/>
          <a:sy n="108" d="100"/>
        </p:scale>
        <p:origin x="24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ptos Display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ptos Display" panose="020B0004020202020204" pitchFamily="34" charset="0"/>
              </a:defRPr>
            </a:lvl1pPr>
          </a:lstStyle>
          <a:p>
            <a:fld id="{7483C808-DDF0-D04A-BC73-3B5952EED34A}" type="datetimeFigureOut">
              <a:rPr lang="en-US" smtClean="0"/>
              <a:pPr/>
              <a:t>11/5/25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ptos Display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ptos Display" panose="020B0004020202020204" pitchFamily="34" charset="0"/>
              </a:defRPr>
            </a:lvl1pPr>
          </a:lstStyle>
          <a:p>
            <a:fld id="{BE0C70B7-2D38-314E-9F10-625044A386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293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0F95B-69D1-7245-B872-FE687D0988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ctr" anchorCtr="0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87238-F0B2-F34E-9ED7-E80F094A52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C8073-8552-0449-AC8B-57BA946C3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96BC0-0A5A-864D-9FC7-6DEA2B085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BAFB7-2FAA-D448-9C3F-B8BB30AE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7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1A8DC-0661-2142-8E57-9B4870C71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8B525-6D57-254A-AA4D-9960F7370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9C5AF-053E-C64F-A36C-3F0402F7F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D95FC-F278-CF43-9F76-C938B1F6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55F3C-1805-1C4A-826B-434C5DA2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05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4E6465-266C-AA41-BE9E-E6D25C4320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C9E3B-241C-3841-829B-715798BD5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91CE9-89D1-4C41-8916-78BDD4A38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6DDE2-19BA-1C40-8BC2-AEBF64E94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D2992-4D2D-0D48-92D2-D688F0BD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0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F0C16-615A-6D4A-8E12-88D3DA7C1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0D5E2-99AE-6848-AA0C-A6BBE4473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B6065-34B5-4445-9172-52694234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523F9-EE52-E349-AA32-3F2E8C8F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3A22B-7725-8541-B6EE-CFCB874BB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1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21EAF-7B72-3146-A846-651BD0E61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981DA-CDAB-7B46-BE76-450BB21A2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A07E5-C696-0243-A7E7-93CBEFB46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BB840-BEAD-7A4E-97EE-61117C98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96D33-DC8F-924B-918B-A8FD8CAB3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9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54F54-55B7-294C-B6E3-11A664F79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6"/>
            <a:ext cx="9412942" cy="7375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DB3CA-6F68-E242-8436-19162CA0E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0306" y="1282047"/>
            <a:ext cx="5589494" cy="4894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EA0396-8F4B-6B47-AF36-F28A022DC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282047"/>
            <a:ext cx="5589493" cy="4894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15D05-192F-4541-AC3C-B6CB20792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E35D0-63FB-4C4C-BE82-3AC888CB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842FC-1ADE-FB47-A4AD-835D53940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5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20C5A-85D1-8A4F-A607-D5077E82D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5"/>
            <a:ext cx="1092508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18FF7-49CB-C847-ADBA-C5B9A9391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0306" y="1681163"/>
            <a:ext cx="556726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9DBC3-C8E7-3B43-9425-8BE5E8FD1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0306" y="2505075"/>
            <a:ext cx="5567269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9106D7-EBDA-324D-9BF1-3E9F842664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49984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ED8A88-747C-0D43-81B7-A5C44B447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49984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B7C88C-2DBF-AE45-BA94-BA2174734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3BDE75-DB80-1840-B208-2C740A88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F878A0-8742-C949-AAD0-E9A44FE6F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7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BFBF-2BED-2A49-8C0C-BD19A2B4C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E446E-B409-684E-AC9E-B439AB8A1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A3C54B-6AA3-FD44-A003-89DF99A4C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11DF9A-79DE-3648-8492-ADB5CF70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5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EAD1A-717E-094F-9F32-EBAD65A79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6BF304-5D0A-4042-8718-6CF8C2D22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5DAF2-304F-8544-85B5-F7DEC4500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3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417C-F1A7-2E43-9337-03358803C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DF013-858D-E545-B731-1FDDE26D1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740023-EEBE-AE4E-AC64-B1609D4F8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AF210-AD7C-714F-9B36-77273E52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CD6B3-1757-0843-9BDF-2D376472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E894B-39AF-A041-A614-290035CD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0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FFDE0-DF0E-704F-98AD-3376ADC4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4ED696-D847-884D-97E4-C1ABBECC70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F54F1-CFF6-0A4E-B7E8-74974EBF7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82F54-E1B4-0A4A-B496-115F8746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5E44A-1D29-5C46-8E06-EF5F7265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4677A-34D8-E541-B840-C22AA1BF6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3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0F1A4D-20F9-7A43-9B53-47F06EF10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6"/>
            <a:ext cx="9412942" cy="737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CAAB1-648C-574C-BF78-D55536ABB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0305" y="1350847"/>
            <a:ext cx="11295529" cy="4781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A87AD-930E-D34B-9157-2D863E59E8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ptos Display" panose="020B0004020202020204" pitchFamily="34" charset="0"/>
              </a:defRPr>
            </a:lvl1pPr>
          </a:lstStyle>
          <a:p>
            <a:r>
              <a:rPr lang="en-US"/>
              <a:t>2025-11-05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17274-B382-2640-BA6B-575730F39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ptos Display" panose="020B0004020202020204" pitchFamily="34" charset="0"/>
              </a:defRPr>
            </a:lvl1pPr>
          </a:lstStyle>
          <a:p>
            <a:r>
              <a:rPr lang="en-US"/>
              <a:t>ePIC TDR Editorial Board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ED179-4D0D-8447-92B3-288E161B10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ptos Display" panose="020B0004020202020204" pitchFamily="34" charset="0"/>
              </a:defRPr>
            </a:lvl1pPr>
          </a:lstStyle>
          <a:p>
            <a:fld id="{6831589C-E703-044C-B732-0A5D3C1F72A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2BEECF36-2B8C-9074-DB03-3C374E45591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387403" y="0"/>
            <a:ext cx="1804597" cy="1299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68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tx1"/>
          </a:solidFill>
          <a:latin typeface="Aptos Display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78F6F-32AD-374E-A913-C52BEAB8B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TDR Status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BE68C-B264-1141-BC31-FC2B9CC6B1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John Haggerty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39A48-A182-9A6A-C562-97515D663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A04C8-8A7C-A6C3-01DE-09673E785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CA866-A40D-972B-5502-0C1A748C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45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56F12C-5B2F-D134-A5CB-C01D7F0C6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69AA4E-7D39-A801-E6B9-62D14511E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5B96B-D559-8037-3B00-AF1C5599A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16C124-C840-E76B-913A-859901D2F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299364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5AAB274-A579-7997-41D2-19D70AEF38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2609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5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FDE8E4-8F8D-31AD-C21C-9826F8658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E87EE9-6177-584D-A580-7711D08C4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EAFC3-FEA5-1DAF-2718-BABF7E3A1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5E642B-8148-3F03-83AF-FE074F4DE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299364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4206D70-B006-3E54-C7E2-45DF89EBB8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8863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257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8EB2EB-D633-2F58-A987-29972C738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2025-11-05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1D46F-3A4A-1EA5-0EDE-05232DA8F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TDR Editorial Board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AD1E9-3DDC-72FF-2A6F-C5796517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D84756-C3FE-0986-3FBC-2CC165A2F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78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D95AD09B-5AF1-1948-A4B8-2BC2A56AD542}" vid="{A80930E5-CEBF-EC44-A7DC-E2B93E24DB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28</Words>
  <Application>Microsoft Macintosh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Aptos Display</vt:lpstr>
      <vt:lpstr>Arial</vt:lpstr>
      <vt:lpstr>Office Theme</vt:lpstr>
      <vt:lpstr>TDR Status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Haggerty, John</dc:creator>
  <cp:lastModifiedBy>Haggerty, John</cp:lastModifiedBy>
  <cp:revision>2</cp:revision>
  <dcterms:created xsi:type="dcterms:W3CDTF">2025-11-05T14:51:58Z</dcterms:created>
  <dcterms:modified xsi:type="dcterms:W3CDTF">2025-11-05T14:56:36Z</dcterms:modified>
</cp:coreProperties>
</file>