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89" r:id="rId2"/>
    <p:sldId id="69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AB64A-2144-4D98-8AA7-7A496BCD9AB2}" v="1" dt="2025-08-08T13:48:40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Lingda" userId="f17e929f-4c6a-45ee-8991-f70a12fadfa4" providerId="ADAL" clId="{D8B396FB-6408-42D9-AD9C-6180E9C76B16}"/>
    <pc:docChg chg="custSel addSld modSld">
      <pc:chgData name="Li, Lingda" userId="f17e929f-4c6a-45ee-8991-f70a12fadfa4" providerId="ADAL" clId="{D8B396FB-6408-42D9-AD9C-6180E9C76B16}" dt="2025-07-10T18:48:21.962" v="960" actId="20577"/>
      <pc:docMkLst>
        <pc:docMk/>
      </pc:docMkLst>
      <pc:sldChg chg="addSp modSp mod">
        <pc:chgData name="Li, Lingda" userId="f17e929f-4c6a-45ee-8991-f70a12fadfa4" providerId="ADAL" clId="{D8B396FB-6408-42D9-AD9C-6180E9C76B16}" dt="2025-07-10T18:17:38.694" v="80" actId="20577"/>
        <pc:sldMkLst>
          <pc:docMk/>
          <pc:sldMk cId="614769165" sldId="260"/>
        </pc:sldMkLst>
      </pc:sldChg>
      <pc:sldChg chg="modSp mod">
        <pc:chgData name="Li, Lingda" userId="f17e929f-4c6a-45ee-8991-f70a12fadfa4" providerId="ADAL" clId="{D8B396FB-6408-42D9-AD9C-6180E9C76B16}" dt="2025-07-10T18:17:45.229" v="82" actId="20577"/>
        <pc:sldMkLst>
          <pc:docMk/>
          <pc:sldMk cId="2577401807" sldId="261"/>
        </pc:sldMkLst>
      </pc:sldChg>
      <pc:sldChg chg="modSp new mod">
        <pc:chgData name="Li, Lingda" userId="f17e929f-4c6a-45ee-8991-f70a12fadfa4" providerId="ADAL" clId="{D8B396FB-6408-42D9-AD9C-6180E9C76B16}" dt="2025-07-10T18:48:21.962" v="960" actId="20577"/>
        <pc:sldMkLst>
          <pc:docMk/>
          <pc:sldMk cId="400390459" sldId="262"/>
        </pc:sldMkLst>
      </pc:sldChg>
    </pc:docChg>
  </pc:docChgLst>
  <pc:docChgLst>
    <pc:chgData name="Li, Lingda" userId="f17e929f-4c6a-45ee-8991-f70a12fadfa4" providerId="ADAL" clId="{9F5AB64A-2144-4D98-8AA7-7A496BCD9AB2}"/>
    <pc:docChg chg="custSel addSld delSld modSld">
      <pc:chgData name="Li, Lingda" userId="f17e929f-4c6a-45ee-8991-f70a12fadfa4" providerId="ADAL" clId="{9F5AB64A-2144-4D98-8AA7-7A496BCD9AB2}" dt="2025-08-08T13:54:00.657" v="786" actId="20577"/>
      <pc:docMkLst>
        <pc:docMk/>
      </pc:docMkLst>
      <pc:sldChg chg="del">
        <pc:chgData name="Li, Lingda" userId="f17e929f-4c6a-45ee-8991-f70a12fadfa4" providerId="ADAL" clId="{9F5AB64A-2144-4D98-8AA7-7A496BCD9AB2}" dt="2025-08-08T13:41:59.361" v="1" actId="47"/>
        <pc:sldMkLst>
          <pc:docMk/>
          <pc:sldMk cId="2884211007" sldId="257"/>
        </pc:sldMkLst>
      </pc:sldChg>
      <pc:sldChg chg="del">
        <pc:chgData name="Li, Lingda" userId="f17e929f-4c6a-45ee-8991-f70a12fadfa4" providerId="ADAL" clId="{9F5AB64A-2144-4D98-8AA7-7A496BCD9AB2}" dt="2025-08-08T13:41:59.361" v="1" actId="47"/>
        <pc:sldMkLst>
          <pc:docMk/>
          <pc:sldMk cId="3819855126" sldId="258"/>
        </pc:sldMkLst>
      </pc:sldChg>
      <pc:sldChg chg="del">
        <pc:chgData name="Li, Lingda" userId="f17e929f-4c6a-45ee-8991-f70a12fadfa4" providerId="ADAL" clId="{9F5AB64A-2144-4D98-8AA7-7A496BCD9AB2}" dt="2025-08-08T13:41:59.361" v="1" actId="47"/>
        <pc:sldMkLst>
          <pc:docMk/>
          <pc:sldMk cId="614769165" sldId="260"/>
        </pc:sldMkLst>
      </pc:sldChg>
      <pc:sldChg chg="del">
        <pc:chgData name="Li, Lingda" userId="f17e929f-4c6a-45ee-8991-f70a12fadfa4" providerId="ADAL" clId="{9F5AB64A-2144-4D98-8AA7-7A496BCD9AB2}" dt="2025-08-08T13:41:59.361" v="1" actId="47"/>
        <pc:sldMkLst>
          <pc:docMk/>
          <pc:sldMk cId="2577401807" sldId="261"/>
        </pc:sldMkLst>
      </pc:sldChg>
      <pc:sldChg chg="del">
        <pc:chgData name="Li, Lingda" userId="f17e929f-4c6a-45ee-8991-f70a12fadfa4" providerId="ADAL" clId="{9F5AB64A-2144-4D98-8AA7-7A496BCD9AB2}" dt="2025-08-08T13:41:59.361" v="1" actId="47"/>
        <pc:sldMkLst>
          <pc:docMk/>
          <pc:sldMk cId="400390459" sldId="262"/>
        </pc:sldMkLst>
      </pc:sldChg>
      <pc:sldChg chg="del">
        <pc:chgData name="Li, Lingda" userId="f17e929f-4c6a-45ee-8991-f70a12fadfa4" providerId="ADAL" clId="{9F5AB64A-2144-4D98-8AA7-7A496BCD9AB2}" dt="2025-08-08T13:41:59.361" v="1" actId="47"/>
        <pc:sldMkLst>
          <pc:docMk/>
          <pc:sldMk cId="3736969935" sldId="686"/>
        </pc:sldMkLst>
      </pc:sldChg>
      <pc:sldChg chg="del">
        <pc:chgData name="Li, Lingda" userId="f17e929f-4c6a-45ee-8991-f70a12fadfa4" providerId="ADAL" clId="{9F5AB64A-2144-4D98-8AA7-7A496BCD9AB2}" dt="2025-08-08T13:41:59.361" v="1" actId="47"/>
        <pc:sldMkLst>
          <pc:docMk/>
          <pc:sldMk cId="634310424" sldId="687"/>
        </pc:sldMkLst>
      </pc:sldChg>
      <pc:sldChg chg="del">
        <pc:chgData name="Li, Lingda" userId="f17e929f-4c6a-45ee-8991-f70a12fadfa4" providerId="ADAL" clId="{9F5AB64A-2144-4D98-8AA7-7A496BCD9AB2}" dt="2025-08-08T13:41:59.361" v="1" actId="47"/>
        <pc:sldMkLst>
          <pc:docMk/>
          <pc:sldMk cId="697471541" sldId="688"/>
        </pc:sldMkLst>
      </pc:sldChg>
      <pc:sldChg chg="modSp new mod">
        <pc:chgData name="Li, Lingda" userId="f17e929f-4c6a-45ee-8991-f70a12fadfa4" providerId="ADAL" clId="{9F5AB64A-2144-4D98-8AA7-7A496BCD9AB2}" dt="2025-08-08T13:50:03.934" v="473" actId="20577"/>
        <pc:sldMkLst>
          <pc:docMk/>
          <pc:sldMk cId="871457407" sldId="689"/>
        </pc:sldMkLst>
        <pc:spChg chg="mod">
          <ac:chgData name="Li, Lingda" userId="f17e929f-4c6a-45ee-8991-f70a12fadfa4" providerId="ADAL" clId="{9F5AB64A-2144-4D98-8AA7-7A496BCD9AB2}" dt="2025-08-08T13:46:56.006" v="343" actId="20577"/>
          <ac:spMkLst>
            <pc:docMk/>
            <pc:sldMk cId="871457407" sldId="689"/>
            <ac:spMk id="2" creationId="{60179086-E033-4A01-28FE-FD9ECC9A7C6F}"/>
          </ac:spMkLst>
        </pc:spChg>
        <pc:spChg chg="mod">
          <ac:chgData name="Li, Lingda" userId="f17e929f-4c6a-45ee-8991-f70a12fadfa4" providerId="ADAL" clId="{9F5AB64A-2144-4D98-8AA7-7A496BCD9AB2}" dt="2025-08-08T13:50:03.934" v="473" actId="20577"/>
          <ac:spMkLst>
            <pc:docMk/>
            <pc:sldMk cId="871457407" sldId="689"/>
            <ac:spMk id="3" creationId="{7A5A336D-5818-12C8-1F2D-912F8087F8B7}"/>
          </ac:spMkLst>
        </pc:spChg>
      </pc:sldChg>
      <pc:sldChg chg="modSp new mod">
        <pc:chgData name="Li, Lingda" userId="f17e929f-4c6a-45ee-8991-f70a12fadfa4" providerId="ADAL" clId="{9F5AB64A-2144-4D98-8AA7-7A496BCD9AB2}" dt="2025-08-08T13:54:00.657" v="786" actId="20577"/>
        <pc:sldMkLst>
          <pc:docMk/>
          <pc:sldMk cId="549779713" sldId="690"/>
        </pc:sldMkLst>
        <pc:spChg chg="mod">
          <ac:chgData name="Li, Lingda" userId="f17e929f-4c6a-45ee-8991-f70a12fadfa4" providerId="ADAL" clId="{9F5AB64A-2144-4D98-8AA7-7A496BCD9AB2}" dt="2025-08-08T13:46:27.222" v="332" actId="20577"/>
          <ac:spMkLst>
            <pc:docMk/>
            <pc:sldMk cId="549779713" sldId="690"/>
            <ac:spMk id="2" creationId="{0BD63BD1-DC60-DFFF-3BBD-C965FAEEA44C}"/>
          </ac:spMkLst>
        </pc:spChg>
        <pc:spChg chg="mod">
          <ac:chgData name="Li, Lingda" userId="f17e929f-4c6a-45ee-8991-f70a12fadfa4" providerId="ADAL" clId="{9F5AB64A-2144-4D98-8AA7-7A496BCD9AB2}" dt="2025-08-08T13:54:00.657" v="786" actId="20577"/>
          <ac:spMkLst>
            <pc:docMk/>
            <pc:sldMk cId="549779713" sldId="690"/>
            <ac:spMk id="3" creationId="{2551EE90-5E78-F1E5-EA27-0F414F10B161}"/>
          </ac:spMkLst>
        </pc:spChg>
      </pc:sldChg>
    </pc:docChg>
  </pc:docChgLst>
  <pc:docChgLst>
    <pc:chgData name="Li, Lingda" userId="f17e929f-4c6a-45ee-8991-f70a12fadfa4" providerId="ADAL" clId="{E5079843-382B-424B-A181-2D904B3A9CCC}"/>
    <pc:docChg chg="undo custSel addSld delSld modSld sldOrd">
      <pc:chgData name="Li, Lingda" userId="f17e929f-4c6a-45ee-8991-f70a12fadfa4" providerId="ADAL" clId="{E5079843-382B-424B-A181-2D904B3A9CCC}" dt="2025-07-11T17:25:44.646" v="2017" actId="20577"/>
      <pc:docMkLst>
        <pc:docMk/>
      </pc:docMkLst>
      <pc:sldChg chg="addSp delSp modSp new del mod modClrScheme chgLayout">
        <pc:chgData name="Li, Lingda" userId="f17e929f-4c6a-45ee-8991-f70a12fadfa4" providerId="ADAL" clId="{E5079843-382B-424B-A181-2D904B3A9CCC}" dt="2025-07-09T20:06:01.095" v="24" actId="47"/>
        <pc:sldMkLst>
          <pc:docMk/>
          <pc:sldMk cId="3742476498" sldId="256"/>
        </pc:sldMkLst>
      </pc:sldChg>
      <pc:sldChg chg="addSp delSp modSp new mod ord modClrScheme chgLayout">
        <pc:chgData name="Li, Lingda" userId="f17e929f-4c6a-45ee-8991-f70a12fadfa4" providerId="ADAL" clId="{E5079843-382B-424B-A181-2D904B3A9CCC}" dt="2025-07-09T21:08:20.514" v="2008" actId="20577"/>
        <pc:sldMkLst>
          <pc:docMk/>
          <pc:sldMk cId="2884211007" sldId="257"/>
        </pc:sldMkLst>
      </pc:sldChg>
      <pc:sldChg chg="modSp new del mod ord">
        <pc:chgData name="Li, Lingda" userId="f17e929f-4c6a-45ee-8991-f70a12fadfa4" providerId="ADAL" clId="{E5079843-382B-424B-A181-2D904B3A9CCC}" dt="2025-07-09T20:45:35.357" v="1873" actId="47"/>
        <pc:sldMkLst>
          <pc:docMk/>
          <pc:sldMk cId="3032929743" sldId="258"/>
        </pc:sldMkLst>
      </pc:sldChg>
      <pc:sldChg chg="add">
        <pc:chgData name="Li, Lingda" userId="f17e929f-4c6a-45ee-8991-f70a12fadfa4" providerId="ADAL" clId="{E5079843-382B-424B-A181-2D904B3A9CCC}" dt="2025-07-11T13:06:26.135" v="2009"/>
        <pc:sldMkLst>
          <pc:docMk/>
          <pc:sldMk cId="3819855126" sldId="258"/>
        </pc:sldMkLst>
      </pc:sldChg>
      <pc:sldChg chg="new del">
        <pc:chgData name="Li, Lingda" userId="f17e929f-4c6a-45ee-8991-f70a12fadfa4" providerId="ADAL" clId="{E5079843-382B-424B-A181-2D904B3A9CCC}" dt="2025-07-09T20:13:20.954" v="114" actId="47"/>
        <pc:sldMkLst>
          <pc:docMk/>
          <pc:sldMk cId="2540036967" sldId="259"/>
        </pc:sldMkLst>
      </pc:sldChg>
      <pc:sldChg chg="addSp delSp modSp new mod modClrScheme chgLayout">
        <pc:chgData name="Li, Lingda" userId="f17e929f-4c6a-45ee-8991-f70a12fadfa4" providerId="ADAL" clId="{E5079843-382B-424B-A181-2D904B3A9CCC}" dt="2025-07-09T20:42:06.848" v="1712"/>
        <pc:sldMkLst>
          <pc:docMk/>
          <pc:sldMk cId="614769165" sldId="260"/>
        </pc:sldMkLst>
      </pc:sldChg>
      <pc:sldChg chg="addSp modSp new mod">
        <pc:chgData name="Li, Lingda" userId="f17e929f-4c6a-45ee-8991-f70a12fadfa4" providerId="ADAL" clId="{E5079843-382B-424B-A181-2D904B3A9CCC}" dt="2025-07-09T21:08:06.064" v="2004" actId="33524"/>
        <pc:sldMkLst>
          <pc:docMk/>
          <pc:sldMk cId="2577401807" sldId="261"/>
        </pc:sldMkLst>
      </pc:sldChg>
      <pc:sldChg chg="modSp mod">
        <pc:chgData name="Li, Lingda" userId="f17e929f-4c6a-45ee-8991-f70a12fadfa4" providerId="ADAL" clId="{E5079843-382B-424B-A181-2D904B3A9CCC}" dt="2025-07-11T17:25:44.646" v="2017" actId="20577"/>
        <pc:sldMkLst>
          <pc:docMk/>
          <pc:sldMk cId="400390459" sldId="262"/>
        </pc:sldMkLst>
      </pc:sldChg>
      <pc:sldChg chg="add">
        <pc:chgData name="Li, Lingda" userId="f17e929f-4c6a-45ee-8991-f70a12fadfa4" providerId="ADAL" clId="{E5079843-382B-424B-A181-2D904B3A9CCC}" dt="2025-07-11T13:06:26.135" v="2009"/>
        <pc:sldMkLst>
          <pc:docMk/>
          <pc:sldMk cId="3736969935" sldId="686"/>
        </pc:sldMkLst>
      </pc:sldChg>
      <pc:sldChg chg="add">
        <pc:chgData name="Li, Lingda" userId="f17e929f-4c6a-45ee-8991-f70a12fadfa4" providerId="ADAL" clId="{E5079843-382B-424B-A181-2D904B3A9CCC}" dt="2025-07-11T13:06:26.135" v="2009"/>
        <pc:sldMkLst>
          <pc:docMk/>
          <pc:sldMk cId="634310424" sldId="687"/>
        </pc:sldMkLst>
      </pc:sldChg>
      <pc:sldChg chg="add">
        <pc:chgData name="Li, Lingda" userId="f17e929f-4c6a-45ee-8991-f70a12fadfa4" providerId="ADAL" clId="{E5079843-382B-424B-A181-2D904B3A9CCC}" dt="2025-07-11T13:06:26.135" v="2009"/>
        <pc:sldMkLst>
          <pc:docMk/>
          <pc:sldMk cId="697471541" sldId="6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32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8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55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0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B52-D1C5-BBAB-9B25-231FCBA0B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D7333-ED73-9806-0827-B3E48500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39186-2A3D-5D5F-6489-9DD24EC8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E9A6-CE09-41CC-953D-308356A4A1BD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5160-8B1B-EE8A-A90E-6B0A6E06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DFDB1-B87A-AAA7-C23F-AF6C40AC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2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1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1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62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0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247D74D5-FE17-47F0-9CC0-FDF5F098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9086-E033-4A01-28FE-FD9ECC9A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Initially Expected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336D-5818-12C8-1F2D-912F8087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latency difference between streaming TF and STF based monitoring at E1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latency difference if we move stream monitoring to E0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latency difference if we move most E0 computing to E1</a:t>
            </a:r>
          </a:p>
        </p:txBody>
      </p:sp>
    </p:spTree>
    <p:extLst>
      <p:ext uri="{BB962C8B-B14F-4D97-AF65-F5344CB8AC3E}">
        <p14:creationId xmlns:p14="http://schemas.microsoft.com/office/powerpoint/2010/main" val="87145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3BD1-DC60-DFFF-3BBD-C965FAE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 Based on Documents shared by Maxim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1EE90-5E78-F1E5-EA27-0F414F10B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daqsim</a:t>
            </a:r>
            <a:r>
              <a:rPr lang="en-US" dirty="0"/>
              <a:t> generates STFs for testbed</a:t>
            </a:r>
          </a:p>
          <a:p>
            <a:pPr marL="914400" lvl="1" indent="-457200"/>
            <a:r>
              <a:rPr lang="en-US" dirty="0"/>
              <a:t>Can our model also utilize </a:t>
            </a:r>
            <a:r>
              <a:rPr lang="en-US" dirty="0" err="1"/>
              <a:t>daqsim</a:t>
            </a:r>
            <a:r>
              <a:rPr lang="en-US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LLM will be integrated at E0</a:t>
            </a:r>
          </a:p>
          <a:p>
            <a:pPr marL="914400" lvl="1" indent="-457200"/>
            <a:r>
              <a:rPr lang="en-US" dirty="0"/>
              <a:t>What will be the LLM input? (e.g., whether TF and STF data is included)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the operation cost modeling of interest? (e.g., electrical energy)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there a particular interesting computing job?</a:t>
            </a:r>
          </a:p>
          <a:p>
            <a:pPr marL="914400" lvl="1" indent="-457200"/>
            <a:r>
              <a:rPr lang="en-US" dirty="0"/>
              <a:t>Data agent, LLM, etc.</a:t>
            </a:r>
          </a:p>
        </p:txBody>
      </p:sp>
    </p:spTree>
    <p:extLst>
      <p:ext uri="{BB962C8B-B14F-4D97-AF65-F5344CB8AC3E}">
        <p14:creationId xmlns:p14="http://schemas.microsoft.com/office/powerpoint/2010/main" val="54977971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306</TotalTime>
  <Words>114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BNL</vt:lpstr>
      <vt:lpstr>Initially Expected Results</vt:lpstr>
      <vt:lpstr>Discussion Topics Based on Documents shared by Maxim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Li, Lingda</dc:creator>
  <cp:lastModifiedBy>Li, Lingda</cp:lastModifiedBy>
  <cp:revision>1</cp:revision>
  <dcterms:created xsi:type="dcterms:W3CDTF">2025-07-09T20:01:01Z</dcterms:created>
  <dcterms:modified xsi:type="dcterms:W3CDTF">2025-08-08T13:54:06Z</dcterms:modified>
</cp:coreProperties>
</file>