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91" r:id="rId3"/>
    <p:sldId id="324" r:id="rId4"/>
    <p:sldId id="331" r:id="rId5"/>
    <p:sldId id="326" r:id="rId6"/>
    <p:sldId id="332" r:id="rId7"/>
    <p:sldId id="327" r:id="rId8"/>
    <p:sldId id="333"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BD2"/>
          </a:solidFill>
        </a:fill>
      </a:tcStyle>
    </a:wholeTbl>
    <a:band2H>
      <a:tcTxStyle/>
      <a:tcStyle>
        <a:tcBdr/>
        <a:fill>
          <a:solidFill>
            <a:srgbClr val="F2E7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EDE"/>
          </a:solidFill>
        </a:fill>
      </a:tcStyle>
    </a:wholeTbl>
    <a:band2H>
      <a:tcTxStyle/>
      <a:tcStyle>
        <a:tcBdr/>
        <a:fill>
          <a:solidFill>
            <a:srgbClr val="E8E8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21" d="100"/>
          <a:sy n="121" d="100"/>
        </p:scale>
        <p:origin x="461" y="91"/>
      </p:cViewPr>
      <p:guideLst/>
    </p:cSldViewPr>
  </p:slideViewPr>
  <p:notesTextViewPr>
    <p:cViewPr>
      <p:scale>
        <a:sx n="1" d="1"/>
        <a:sy n="1" d="1"/>
      </p:scale>
      <p:origin x="0" y="0"/>
    </p:cViewPr>
  </p:notesTextViewPr>
  <p:notesViewPr>
    <p:cSldViewPr snapToGrid="0">
      <p:cViewPr varScale="1">
        <p:scale>
          <a:sx n="96" d="100"/>
          <a:sy n="96"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1143000" y="685800"/>
            <a:ext cx="4572000" cy="3429000"/>
          </a:xfrm>
          <a:prstGeom prst="rect">
            <a:avLst/>
          </a:prstGeom>
        </p:spPr>
        <p:txBody>
          <a:bodyPr/>
          <a:lstStyle/>
          <a:p>
            <a:endParaRPr/>
          </a:p>
        </p:txBody>
      </p:sp>
      <p:sp>
        <p:nvSpPr>
          <p:cNvPr id="187" name="Shape 1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 name="Title from AgendaContinuation of Title"/>
          <p:cNvSpPr txBox="1">
            <a:spLocks noGrp="1"/>
          </p:cNvSpPr>
          <p:nvPr>
            <p:ph type="title" hasCustomPrompt="1"/>
          </p:nvPr>
        </p:nvSpPr>
        <p:spPr>
          <a:xfrm>
            <a:off x="502919" y="1174478"/>
            <a:ext cx="10962107" cy="1240413"/>
          </a:xfrm>
          <a:prstGeom prst="rect">
            <a:avLst/>
          </a:prstGeom>
        </p:spPr>
        <p:txBody>
          <a:bodyPr anchor="b"/>
          <a:lstStyle>
            <a:lvl1pPr>
              <a:lnSpc>
                <a:spcPct val="100000"/>
              </a:lnSpc>
              <a:defRPr sz="4000">
                <a:solidFill>
                  <a:srgbClr val="FFFFFF"/>
                </a:solidFill>
              </a:defRPr>
            </a:lvl1pPr>
          </a:lstStyle>
          <a:p>
            <a:r>
              <a:t>Title from AgendaContinuation of Title</a:t>
            </a:r>
          </a:p>
        </p:txBody>
      </p:sp>
      <p:sp>
        <p:nvSpPr>
          <p:cNvPr id="16" name="Body Level One…"/>
          <p:cNvSpPr txBox="1">
            <a:spLocks noGrp="1"/>
          </p:cNvSpPr>
          <p:nvPr>
            <p:ph type="body" sz="quarter" idx="1" hasCustomPrompt="1"/>
          </p:nvPr>
        </p:nvSpPr>
        <p:spPr>
          <a:xfrm>
            <a:off x="502919" y="5074920"/>
            <a:ext cx="4363737" cy="1019621"/>
          </a:xfrm>
          <a:prstGeom prst="rect">
            <a:avLst/>
          </a:prstGeom>
        </p:spPr>
        <p:txBody>
          <a:bodyPr/>
          <a:lstStyle>
            <a:lvl1pPr marL="0" indent="0">
              <a:spcBef>
                <a:spcPts val="200"/>
              </a:spcBef>
              <a:buSzTx/>
              <a:buFontTx/>
              <a:buNone/>
              <a:defRPr>
                <a:solidFill>
                  <a:srgbClr val="FFFFFF"/>
                </a:solidFill>
              </a:defRPr>
            </a:lvl1pPr>
            <a:lvl2pPr marL="0" indent="457200">
              <a:spcBef>
                <a:spcPts val="200"/>
              </a:spcBef>
              <a:buSzTx/>
              <a:buFontTx/>
              <a:buNone/>
              <a:defRPr>
                <a:solidFill>
                  <a:srgbClr val="FFFFFF"/>
                </a:solidFill>
              </a:defRPr>
            </a:lvl2pPr>
            <a:lvl3pPr marL="0" indent="914400">
              <a:spcBef>
                <a:spcPts val="200"/>
              </a:spcBef>
              <a:buSzTx/>
              <a:buFontTx/>
              <a:buNone/>
              <a:defRPr>
                <a:solidFill>
                  <a:srgbClr val="FFFFFF"/>
                </a:solidFill>
              </a:defRPr>
            </a:lvl3pPr>
            <a:lvl4pPr marL="0" indent="1371600">
              <a:spcBef>
                <a:spcPts val="200"/>
              </a:spcBef>
              <a:buSzTx/>
              <a:buFontTx/>
              <a:buNone/>
              <a:defRPr>
                <a:solidFill>
                  <a:srgbClr val="FFFFFF"/>
                </a:solidFill>
              </a:defRPr>
            </a:lvl4pPr>
            <a:lvl5pPr marL="0" indent="1828800">
              <a:spcBef>
                <a:spcPts val="200"/>
              </a:spcBef>
              <a:buSzTx/>
              <a:buFontTx/>
              <a:buNone/>
              <a:defRPr>
                <a:solidFill>
                  <a:srgbClr val="FFFFFF"/>
                </a:solidFill>
              </a:defRPr>
            </a:lvl5pPr>
          </a:lstStyle>
          <a:p>
            <a:r>
              <a:t>SC-x Identifier</a:t>
            </a:r>
          </a:p>
          <a:p>
            <a:pPr lvl="1"/>
            <a:endParaRPr/>
          </a:p>
          <a:p>
            <a:pPr lvl="2"/>
            <a:endParaRPr/>
          </a:p>
          <a:p>
            <a:pPr lvl="3"/>
            <a:endParaRPr/>
          </a:p>
          <a:p>
            <a:pPr lvl="4"/>
            <a:endParaRPr/>
          </a:p>
        </p:txBody>
      </p:sp>
      <p:sp>
        <p:nvSpPr>
          <p:cNvPr id="17" name="Text Placeholder 4"/>
          <p:cNvSpPr>
            <a:spLocks noGrp="1"/>
          </p:cNvSpPr>
          <p:nvPr>
            <p:ph type="body" sz="quarter" idx="21" hasCustomPrompt="1"/>
          </p:nvPr>
        </p:nvSpPr>
        <p:spPr>
          <a:xfrm>
            <a:off x="502919" y="3288713"/>
            <a:ext cx="10962107" cy="448980"/>
          </a:xfrm>
          <a:prstGeom prst="rect">
            <a:avLst/>
          </a:prstGeom>
        </p:spPr>
        <p:txBody>
          <a:bodyPr/>
          <a:lstStyle>
            <a:lvl1pPr marL="0" indent="0" defTabSz="841247">
              <a:spcBef>
                <a:spcPts val="300"/>
              </a:spcBef>
              <a:buSzTx/>
              <a:buFontTx/>
              <a:buNone/>
              <a:defRPr sz="2576" b="1">
                <a:solidFill>
                  <a:srgbClr val="FFFFFF"/>
                </a:solidFill>
              </a:defRPr>
            </a:lvl1pPr>
          </a:lstStyle>
          <a:p>
            <a:r>
              <a:t>Presenter Name</a:t>
            </a:r>
          </a:p>
        </p:txBody>
      </p:sp>
      <p:pic>
        <p:nvPicPr>
          <p:cNvPr id="18" name="Picture 5" descr="Picture 5"/>
          <p:cNvPicPr>
            <a:picLocks noChangeAspect="1"/>
          </p:cNvPicPr>
          <p:nvPr/>
        </p:nvPicPr>
        <p:blipFill>
          <a:blip r:embed="rId3"/>
          <a:stretch>
            <a:fillRect/>
          </a:stretch>
        </p:blipFill>
        <p:spPr>
          <a:xfrm>
            <a:off x="10026314" y="472833"/>
            <a:ext cx="1632204" cy="457201"/>
          </a:xfrm>
          <a:prstGeom prst="rect">
            <a:avLst/>
          </a:prstGeom>
          <a:ln w="12700">
            <a:miter lim="400000"/>
          </a:ln>
        </p:spPr>
      </p:pic>
      <p:pic>
        <p:nvPicPr>
          <p:cNvPr id="19" name="Picture 7" descr="Picture 7"/>
          <p:cNvPicPr>
            <a:picLocks noChangeAspect="1"/>
          </p:cNvPicPr>
          <p:nvPr/>
        </p:nvPicPr>
        <p:blipFill>
          <a:blip r:embed="rId4"/>
          <a:stretch>
            <a:fillRect/>
          </a:stretch>
        </p:blipFill>
        <p:spPr>
          <a:xfrm>
            <a:off x="7566183" y="472833"/>
            <a:ext cx="1787237" cy="457201"/>
          </a:xfrm>
          <a:prstGeom prst="rect">
            <a:avLst/>
          </a:prstGeom>
          <a:ln w="12700">
            <a:miter lim="400000"/>
          </a:ln>
        </p:spPr>
      </p:pic>
      <p:pic>
        <p:nvPicPr>
          <p:cNvPr id="20" name="Picture 9" descr="Picture 9"/>
          <p:cNvPicPr>
            <a:picLocks noChangeAspect="1"/>
          </p:cNvPicPr>
          <p:nvPr/>
        </p:nvPicPr>
        <p:blipFill>
          <a:blip r:embed="rId5"/>
          <a:stretch>
            <a:fillRect/>
          </a:stretch>
        </p:blipFill>
        <p:spPr>
          <a:xfrm>
            <a:off x="5067684" y="472833"/>
            <a:ext cx="1825605" cy="457201"/>
          </a:xfrm>
          <a:prstGeom prst="rect">
            <a:avLst/>
          </a:prstGeom>
          <a:ln w="12700">
            <a:miter lim="400000"/>
          </a:ln>
        </p:spPr>
      </p:pic>
      <p:sp>
        <p:nvSpPr>
          <p:cNvPr id="21" name="Text Placeholder 6"/>
          <p:cNvSpPr>
            <a:spLocks noGrp="1"/>
          </p:cNvSpPr>
          <p:nvPr>
            <p:ph type="body" sz="quarter" idx="22" hasCustomPrompt="1"/>
          </p:nvPr>
        </p:nvSpPr>
        <p:spPr>
          <a:xfrm>
            <a:off x="502919" y="2423581"/>
            <a:ext cx="10962107" cy="501651"/>
          </a:xfrm>
          <a:prstGeom prst="rect">
            <a:avLst/>
          </a:prstGeom>
        </p:spPr>
        <p:txBody>
          <a:bodyPr anchor="ctr"/>
          <a:lstStyle>
            <a:lvl1pPr marL="0" indent="0">
              <a:buSzTx/>
              <a:buFontTx/>
              <a:buNone/>
              <a:defRPr sz="2800">
                <a:solidFill>
                  <a:srgbClr val="FFFFFF"/>
                </a:solidFill>
              </a:defRPr>
            </a:lvl1pPr>
          </a:lstStyle>
          <a:p>
            <a:r>
              <a:t>Secondary title if needed</a:t>
            </a:r>
          </a:p>
        </p:txBody>
      </p:sp>
      <p:sp>
        <p:nvSpPr>
          <p:cNvPr id="22" name="Text Placeholder 11"/>
          <p:cNvSpPr>
            <a:spLocks noGrp="1"/>
          </p:cNvSpPr>
          <p:nvPr>
            <p:ph type="body" sz="quarter" idx="23" hasCustomPrompt="1"/>
          </p:nvPr>
        </p:nvSpPr>
        <p:spPr>
          <a:xfrm>
            <a:off x="502919" y="4233686"/>
            <a:ext cx="10962107" cy="379543"/>
          </a:xfrm>
          <a:prstGeom prst="rect">
            <a:avLst/>
          </a:prstGeom>
        </p:spPr>
        <p:txBody>
          <a:bodyPr/>
          <a:lstStyle>
            <a:lvl1pPr marL="0" indent="0">
              <a:buSzTx/>
              <a:buFontTx/>
              <a:buNone/>
              <a:defRPr>
                <a:solidFill>
                  <a:srgbClr val="FFFFFF"/>
                </a:solidFill>
              </a:defRPr>
            </a:lvl1pPr>
          </a:lstStyle>
          <a:p>
            <a:r>
              <a:t>WBS 6.0x.xxx WBS Name (Exact from WBS)</a:t>
            </a:r>
          </a:p>
        </p:txBody>
      </p:sp>
      <p:sp>
        <p:nvSpPr>
          <p:cNvPr id="23" name="Text Placeholder 13"/>
          <p:cNvSpPr>
            <a:spLocks noGrp="1"/>
          </p:cNvSpPr>
          <p:nvPr>
            <p:ph type="body" sz="quarter" idx="24" hasCustomPrompt="1"/>
          </p:nvPr>
        </p:nvSpPr>
        <p:spPr>
          <a:xfrm>
            <a:off x="502919" y="3738424"/>
            <a:ext cx="10962107" cy="477839"/>
          </a:xfrm>
          <a:prstGeom prst="rect">
            <a:avLst/>
          </a:prstGeom>
        </p:spPr>
        <p:txBody>
          <a:bodyPr/>
          <a:lstStyle>
            <a:lvl1pPr marL="0" indent="0">
              <a:buSzTx/>
              <a:buFontTx/>
              <a:buNone/>
              <a:defRPr sz="2800">
                <a:solidFill>
                  <a:srgbClr val="FFFFFF"/>
                </a:solidFill>
              </a:defRPr>
            </a:lvl1pPr>
          </a:lstStyle>
          <a:p>
            <a:r>
              <a:t>Project Role or Organizational Role if not Project</a:t>
            </a:r>
          </a:p>
        </p:txBody>
      </p:sp>
      <p:sp>
        <p:nvSpPr>
          <p:cNvPr id="24" name="Slide Number"/>
          <p:cNvSpPr txBox="1">
            <a:spLocks noGrp="1"/>
          </p:cNvSpPr>
          <p:nvPr>
            <p:ph type="sldNum" sz="quarter" idx="2"/>
          </p:nvPr>
        </p:nvSpPr>
        <p:spPr>
          <a:xfrm>
            <a:off x="5892800" y="6172200"/>
            <a:ext cx="2844800" cy="368301"/>
          </a:xfrm>
          <a:prstGeom prst="rect">
            <a:avLst/>
          </a:prstGeom>
        </p:spPr>
        <p:txBody>
          <a:bodyPr/>
          <a:lstStyle>
            <a:lvl1pP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L2 Scope WBS">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8" name="L2 Scope"/>
          <p:cNvSpPr txBox="1">
            <a:spLocks noGrp="1"/>
          </p:cNvSpPr>
          <p:nvPr>
            <p:ph type="title" hasCustomPrompt="1"/>
          </p:nvPr>
        </p:nvSpPr>
        <p:spPr>
          <a:xfrm>
            <a:off x="461960" y="0"/>
            <a:ext cx="8229601" cy="814866"/>
          </a:xfrm>
          <a:prstGeom prst="rect">
            <a:avLst/>
          </a:prstGeom>
        </p:spPr>
        <p:txBody>
          <a:bodyPr/>
          <a:lstStyle/>
          <a:p>
            <a:r>
              <a:t>L2 Scope</a:t>
            </a:r>
          </a:p>
        </p:txBody>
      </p:sp>
      <p:sp>
        <p:nvSpPr>
          <p:cNvPr id="109" name="Body Level One…"/>
          <p:cNvSpPr txBox="1">
            <a:spLocks noGrp="1"/>
          </p:cNvSpPr>
          <p:nvPr>
            <p:ph type="body" sz="quarter" idx="1" hasCustomPrompt="1"/>
          </p:nvPr>
        </p:nvSpPr>
        <p:spPr>
          <a:xfrm>
            <a:off x="4663035" y="5576839"/>
            <a:ext cx="7315201" cy="685801"/>
          </a:xfrm>
          <a:prstGeom prst="rect">
            <a:avLst/>
          </a:prstGeom>
        </p:spPr>
        <p:txBody>
          <a:bodyPr anchor="b"/>
          <a:lstStyle>
            <a:lvl2pPr marL="460375" indent="-233363"/>
            <a:lvl3pPr marL="712611" indent="-252236"/>
          </a:lstStyle>
          <a:p>
            <a:r>
              <a:t>Breakout Session Reference</a:t>
            </a:r>
          </a:p>
          <a:p>
            <a:pPr lvl="1"/>
            <a:endParaRPr/>
          </a:p>
          <a:p>
            <a:pPr lvl="2"/>
            <a:endParaRPr/>
          </a:p>
          <a:p>
            <a:pPr lvl="3"/>
            <a:endParaRPr/>
          </a:p>
          <a:p>
            <a:pPr lvl="4"/>
            <a:endParaRPr/>
          </a:p>
        </p:txBody>
      </p:sp>
      <p:sp>
        <p:nvSpPr>
          <p:cNvPr id="110" name="Text Placeholder 6"/>
          <p:cNvSpPr>
            <a:spLocks noGrp="1"/>
          </p:cNvSpPr>
          <p:nvPr>
            <p:ph type="body" sz="quarter" idx="21" hasCustomPrompt="1"/>
          </p:nvPr>
        </p:nvSpPr>
        <p:spPr>
          <a:xfrm>
            <a:off x="3535383" y="0"/>
            <a:ext cx="8412481" cy="814388"/>
          </a:xfrm>
          <a:prstGeom prst="rect">
            <a:avLst/>
          </a:prstGeom>
        </p:spPr>
        <p:txBody>
          <a:bodyPr anchor="ctr"/>
          <a:lstStyle>
            <a:lvl1pPr marL="0" indent="0" algn="r">
              <a:buSzTx/>
              <a:buFontTx/>
              <a:buNone/>
              <a:defRPr sz="1800" b="1"/>
            </a:lvl1pPr>
          </a:lstStyle>
          <a:p>
            <a:r>
              <a:t>CD-3A WBS
CD-3A Scope Name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D-3A Risk">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8" name="CD-3A Scope"/>
          <p:cNvSpPr txBox="1">
            <a:spLocks noGrp="1"/>
          </p:cNvSpPr>
          <p:nvPr>
            <p:ph type="title" hasCustomPrompt="1"/>
          </p:nvPr>
        </p:nvSpPr>
        <p:spPr>
          <a:xfrm>
            <a:off x="461962" y="0"/>
            <a:ext cx="8229601" cy="814866"/>
          </a:xfrm>
          <a:prstGeom prst="rect">
            <a:avLst/>
          </a:prstGeom>
        </p:spPr>
        <p:txBody>
          <a:bodyPr/>
          <a:lstStyle/>
          <a:p>
            <a:r>
              <a:t>CD-3A Scope</a:t>
            </a:r>
          </a:p>
        </p:txBody>
      </p:sp>
      <p:sp>
        <p:nvSpPr>
          <p:cNvPr id="119" name="Body Level One…"/>
          <p:cNvSpPr txBox="1">
            <a:spLocks noGrp="1"/>
          </p:cNvSpPr>
          <p:nvPr>
            <p:ph type="body" sz="quarter" idx="1" hasCustomPrompt="1"/>
          </p:nvPr>
        </p:nvSpPr>
        <p:spPr>
          <a:xfrm>
            <a:off x="3535383" y="0"/>
            <a:ext cx="8412481" cy="814388"/>
          </a:xfrm>
          <a:prstGeom prst="rect">
            <a:avLst/>
          </a:prstGeom>
        </p:spPr>
        <p:txBody>
          <a:bodyPr anchor="ctr"/>
          <a:lstStyle>
            <a:lvl1pPr marL="0" indent="0" algn="r">
              <a:buSzTx/>
              <a:buFontTx/>
              <a:buNone/>
              <a:defRPr sz="1800" b="1"/>
            </a:lvl1pPr>
            <a:lvl2pPr marL="437038" indent="-210026" algn="r">
              <a:buFontTx/>
              <a:defRPr sz="1800" b="1"/>
            </a:lvl2pPr>
            <a:lvl3pPr marL="687387" indent="-227012" algn="r">
              <a:buFontTx/>
              <a:defRPr sz="1800" b="1"/>
            </a:lvl3pPr>
            <a:lvl4pPr marL="942776" indent="-255389" algn="r">
              <a:buFontTx/>
              <a:defRPr sz="1800" b="1"/>
            </a:lvl4pPr>
            <a:lvl5pPr marL="1169789" indent="-255389" algn="r">
              <a:buFontTx/>
              <a:defRPr sz="1800" b="1"/>
            </a:lvl5pPr>
          </a:lstStyle>
          <a:p>
            <a:r>
              <a:t>CD-3A WBS</a:t>
            </a:r>
          </a:p>
          <a:p>
            <a:pPr lvl="1"/>
            <a:endParaRPr/>
          </a:p>
          <a:p>
            <a:pPr lvl="2"/>
            <a:endParaRPr/>
          </a:p>
          <a:p>
            <a:pPr lvl="3"/>
            <a:endParaRPr/>
          </a:p>
          <a:p>
            <a:pPr lvl="4"/>
            <a:endParaRPr/>
          </a:p>
        </p:txBody>
      </p:sp>
      <p:sp>
        <p:nvSpPr>
          <p:cNvPr id="120" name="Text Placeholder 4"/>
          <p:cNvSpPr>
            <a:spLocks noGrp="1"/>
          </p:cNvSpPr>
          <p:nvPr>
            <p:ph type="body" sz="half" idx="21" hasCustomPrompt="1"/>
          </p:nvPr>
        </p:nvSpPr>
        <p:spPr>
          <a:xfrm>
            <a:off x="461962" y="3606001"/>
            <a:ext cx="11521442" cy="2560322"/>
          </a:xfrm>
          <a:prstGeom prst="rect">
            <a:avLst/>
          </a:prstGeom>
        </p:spPr>
        <p:txBody>
          <a:bodyPr/>
          <a:lstStyle/>
          <a:p>
            <a:r>
              <a:t>Level 1 – Arial 20
Level 2 – Arial 18
Level 3 – Arial 16
Level 4 – Arial 16
Level 5 – Arial 16</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8" name="Title Only"/>
          <p:cNvSpPr txBox="1">
            <a:spLocks noGrp="1"/>
          </p:cNvSpPr>
          <p:nvPr>
            <p:ph type="title" hasCustomPrompt="1"/>
          </p:nvPr>
        </p:nvSpPr>
        <p:spPr>
          <a:xfrm>
            <a:off x="461962" y="0"/>
            <a:ext cx="11499235" cy="788565"/>
          </a:xfrm>
          <a:prstGeom prst="rect">
            <a:avLst/>
          </a:prstGeom>
        </p:spPr>
        <p:txBody>
          <a:bodyPr/>
          <a:lstStyle/>
          <a:p>
            <a:r>
              <a:t>Title Only</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ction Separator">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36" name="Body Level One…"/>
          <p:cNvSpPr txBox="1">
            <a:spLocks noGrp="1"/>
          </p:cNvSpPr>
          <p:nvPr>
            <p:ph type="body" idx="1" hasCustomPrompt="1"/>
          </p:nvPr>
        </p:nvSpPr>
        <p:spPr>
          <a:prstGeom prst="rect">
            <a:avLst/>
          </a:prstGeom>
        </p:spPr>
        <p:txBody>
          <a:bodyPr anchor="ctr"/>
          <a:lstStyle>
            <a:lvl1pPr marL="0" indent="0" algn="ctr">
              <a:buSzTx/>
              <a:buFontTx/>
              <a:buNone/>
              <a:defRPr sz="3600"/>
            </a:lvl1pPr>
            <a:lvl2pPr marL="647065" indent="-420053" algn="ctr">
              <a:buFontTx/>
              <a:defRPr sz="3600"/>
            </a:lvl2pPr>
            <a:lvl3pPr marL="914400" indent="-454025" algn="ctr">
              <a:buFontTx/>
              <a:defRPr sz="3600"/>
            </a:lvl3pPr>
            <a:lvl4pPr marL="1198166" indent="-510779" algn="ctr">
              <a:buFontTx/>
              <a:defRPr sz="3600"/>
            </a:lvl4pPr>
            <a:lvl5pPr marL="1425179" indent="-510779" algn="ctr">
              <a:buFontTx/>
              <a:defRPr sz="3600"/>
            </a:lvl5pPr>
          </a:lstStyle>
          <a:p>
            <a:r>
              <a:t>Section Separator – Title Line 1</a:t>
            </a:r>
          </a:p>
          <a:p>
            <a:pPr lvl="1"/>
            <a:endParaRPr/>
          </a:p>
          <a:p>
            <a:pPr lvl="2"/>
            <a:endParaRPr/>
          </a:p>
          <a:p>
            <a:pPr lvl="3"/>
            <a:endParaRPr/>
          </a:p>
          <a:p>
            <a:pPr lvl="4"/>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43" name="Straight Connector 1"/>
          <p:cNvSpPr/>
          <p:nvPr/>
        </p:nvSpPr>
        <p:spPr>
          <a:xfrm>
            <a:off x="462578" y="825178"/>
            <a:ext cx="11499927" cy="1"/>
          </a:xfrm>
          <a:prstGeom prst="line">
            <a:avLst/>
          </a:prstGeom>
          <a:ln w="25400">
            <a:solidFill>
              <a:srgbClr val="6D7180"/>
            </a:solidFill>
            <a:miter/>
          </a:ln>
        </p:spPr>
        <p:txBody>
          <a:bodyPr lIns="45719" rIns="45719"/>
          <a:lstStyle/>
          <a:p>
            <a:endParaRPr/>
          </a:p>
        </p:txBody>
      </p:sp>
      <p:sp>
        <p:nvSpPr>
          <p:cNvPr id="144" name="Title Text"/>
          <p:cNvSpPr txBox="1">
            <a:spLocks noGrp="1"/>
          </p:cNvSpPr>
          <p:nvPr>
            <p:ph type="title"/>
          </p:nvPr>
        </p:nvSpPr>
        <p:spPr>
          <a:prstGeom prst="rect">
            <a:avLst/>
          </a:prstGeom>
        </p:spPr>
        <p:txBody>
          <a:bodyPr/>
          <a:lstStyle/>
          <a:p>
            <a:r>
              <a:t>Title Text</a:t>
            </a:r>
          </a:p>
        </p:txBody>
      </p:sp>
      <p:sp>
        <p:nvSpPr>
          <p:cNvPr id="145" name="Body Level One…"/>
          <p:cNvSpPr txBox="1">
            <a:spLocks noGrp="1"/>
          </p:cNvSpPr>
          <p:nvPr>
            <p:ph type="body" idx="1"/>
          </p:nvPr>
        </p:nvSpPr>
        <p:spPr>
          <a:xfrm>
            <a:off x="408832" y="1600200"/>
            <a:ext cx="11498621" cy="5257800"/>
          </a:xfrm>
          <a:prstGeom prst="rect">
            <a:avLst/>
          </a:prstGeom>
        </p:spPr>
        <p:txBody>
          <a:bodyPr/>
          <a:lstStyle>
            <a:lvl1pPr>
              <a:defRPr sz="2400"/>
            </a:lvl1pPr>
            <a:lvl2pPr marL="507047" indent="-280035">
              <a:defRPr sz="2400"/>
            </a:lvl2pPr>
            <a:lvl3pPr marL="763058" indent="-302683">
              <a:defRPr sz="2400"/>
            </a:lvl3pPr>
            <a:lvl4pPr marL="1027906" indent="-340519">
              <a:defRPr sz="2400"/>
            </a:lvl4pPr>
            <a:lvl5pPr marL="1254919" indent="-340519">
              <a:defRPr sz="2400"/>
            </a:lvl5pPr>
          </a:lstStyle>
          <a:p>
            <a:r>
              <a:t>Body Level One</a:t>
            </a:r>
          </a:p>
          <a:p>
            <a:pPr lvl="1"/>
            <a:r>
              <a:t>Body Level Two</a:t>
            </a:r>
          </a:p>
          <a:p>
            <a:pPr lvl="2"/>
            <a:r>
              <a:t>Body Level Three</a:t>
            </a:r>
          </a:p>
          <a:p>
            <a:pPr lvl="3"/>
            <a:r>
              <a:t>Body Level Four</a:t>
            </a:r>
          </a:p>
          <a:p>
            <a:pPr lvl="4"/>
            <a:r>
              <a:t>Body Level Five</a:t>
            </a:r>
          </a:p>
        </p:txBody>
      </p:sp>
      <p:sp>
        <p:nvSpPr>
          <p:cNvPr id="146" name="TextBox 4"/>
          <p:cNvSpPr txBox="1"/>
          <p:nvPr/>
        </p:nvSpPr>
        <p:spPr>
          <a:xfrm>
            <a:off x="411479" y="6490194"/>
            <a:ext cx="10951700"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vl1pPr>
          </a:lstStyle>
          <a:p>
            <a:r>
              <a:t>EIC CD-3A Review, November 14-16, 2023</a:t>
            </a: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48" name="Straight Connector 6"/>
          <p:cNvSpPr/>
          <p:nvPr/>
        </p:nvSpPr>
        <p:spPr>
          <a:xfrm>
            <a:off x="461962" y="6260638"/>
            <a:ext cx="11499236" cy="1"/>
          </a:xfrm>
          <a:prstGeom prst="line">
            <a:avLst/>
          </a:prstGeom>
          <a:ln w="12700">
            <a:solidFill>
              <a:srgbClr val="000000"/>
            </a:solidFill>
            <a:miter/>
          </a:ln>
        </p:spPr>
        <p:txBody>
          <a:bodyPr lIns="45719" rIns="45719"/>
          <a:lstStyle/>
          <a:p>
            <a:endParaRPr/>
          </a:p>
        </p:txBody>
      </p:sp>
      <p:sp>
        <p:nvSpPr>
          <p:cNvPr id="149" name="TextBox 8"/>
          <p:cNvSpPr txBox="1"/>
          <p:nvPr/>
        </p:nvSpPr>
        <p:spPr>
          <a:xfrm>
            <a:off x="4594947" y="6492644"/>
            <a:ext cx="3664707" cy="2888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400" spc="-1"/>
            </a:lvl1pPr>
          </a:lstStyle>
          <a:p>
            <a:r>
              <a:t>B. Zihlmann</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Click To Edit Master Title Style"/>
          <p:cNvSpPr txBox="1">
            <a:spLocks noGrp="1"/>
          </p:cNvSpPr>
          <p:nvPr>
            <p:ph type="title" hasCustomPrompt="1"/>
          </p:nvPr>
        </p:nvSpPr>
        <p:spPr>
          <a:xfrm>
            <a:off x="813174" y="1481539"/>
            <a:ext cx="10334626" cy="1947461"/>
          </a:xfrm>
          <a:prstGeom prst="rect">
            <a:avLst/>
          </a:prstGeom>
        </p:spPr>
        <p:txBody>
          <a:bodyPr anchor="t"/>
          <a:lstStyle>
            <a:lvl1pPr>
              <a:defRPr sz="6000">
                <a:solidFill>
                  <a:srgbClr val="FFFFFF"/>
                </a:solidFill>
              </a:defRPr>
            </a:lvl1pPr>
          </a:lstStyle>
          <a:p>
            <a:r>
              <a:t>Click To Edit Master Title Style</a:t>
            </a:r>
          </a:p>
        </p:txBody>
      </p:sp>
      <p:sp>
        <p:nvSpPr>
          <p:cNvPr id="157" name="Body Level One…"/>
          <p:cNvSpPr txBox="1">
            <a:spLocks noGrp="1"/>
          </p:cNvSpPr>
          <p:nvPr>
            <p:ph type="body" sz="quarter" idx="1"/>
          </p:nvPr>
        </p:nvSpPr>
        <p:spPr>
          <a:xfrm>
            <a:off x="813174" y="4712963"/>
            <a:ext cx="10334626" cy="746187"/>
          </a:xfrm>
          <a:prstGeom prst="rect">
            <a:avLst/>
          </a:prstGeom>
        </p:spPr>
        <p:txBody>
          <a:bodyPr/>
          <a:lstStyle>
            <a:lvl1pPr marL="0" indent="0">
              <a:buSzTx/>
              <a:buFontTx/>
              <a:buNone/>
              <a:defRPr sz="1800">
                <a:solidFill>
                  <a:srgbClr val="FFFFFF"/>
                </a:solidFill>
              </a:defRPr>
            </a:lvl1pPr>
            <a:lvl2pPr marL="0" indent="0">
              <a:buSzTx/>
              <a:buFontTx/>
              <a:buNone/>
              <a:defRPr sz="1800">
                <a:solidFill>
                  <a:srgbClr val="FFFFFF"/>
                </a:solidFill>
              </a:defRPr>
            </a:lvl2pPr>
            <a:lvl3pPr marL="0" indent="0">
              <a:buSzTx/>
              <a:buFontTx/>
              <a:buNone/>
              <a:defRPr sz="1800">
                <a:solidFill>
                  <a:srgbClr val="FFFFFF"/>
                </a:solidFill>
              </a:defRPr>
            </a:lvl3pPr>
            <a:lvl4pPr marL="0" indent="0">
              <a:buSzTx/>
              <a:buFontTx/>
              <a:buNone/>
              <a:defRPr sz="1800">
                <a:solidFill>
                  <a:srgbClr val="FFFFFF"/>
                </a:solidFill>
              </a:defRPr>
            </a:lvl4pPr>
            <a:lvl5pPr marL="0" indent="0">
              <a:buSzTx/>
              <a:buFont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8" name="Text Placeholder 4"/>
          <p:cNvSpPr>
            <a:spLocks noGrp="1"/>
          </p:cNvSpPr>
          <p:nvPr>
            <p:ph type="body" sz="quarter" idx="21"/>
          </p:nvPr>
        </p:nvSpPr>
        <p:spPr>
          <a:xfrm>
            <a:off x="813174" y="3441177"/>
            <a:ext cx="10334626" cy="1259609"/>
          </a:xfrm>
          <a:prstGeom prst="rect">
            <a:avLst/>
          </a:prstGeom>
        </p:spPr>
        <p:txBody>
          <a:bodyPr/>
          <a:lstStyle/>
          <a:p>
            <a:pPr>
              <a:defRPr sz="2400"/>
            </a:pPr>
            <a:endParaRPr/>
          </a:p>
        </p:txBody>
      </p:sp>
      <p:pic>
        <p:nvPicPr>
          <p:cNvPr id="159" name="Picture 5" descr="Picture 5"/>
          <p:cNvPicPr>
            <a:picLocks noChangeAspect="1"/>
          </p:cNvPicPr>
          <p:nvPr/>
        </p:nvPicPr>
        <p:blipFill>
          <a:blip r:embed="rId3"/>
          <a:stretch>
            <a:fillRect/>
          </a:stretch>
        </p:blipFill>
        <p:spPr>
          <a:xfrm>
            <a:off x="10026314" y="472833"/>
            <a:ext cx="1632205" cy="457202"/>
          </a:xfrm>
          <a:prstGeom prst="rect">
            <a:avLst/>
          </a:prstGeom>
          <a:ln w="12700">
            <a:miter lim="400000"/>
          </a:ln>
        </p:spPr>
      </p:pic>
      <p:pic>
        <p:nvPicPr>
          <p:cNvPr id="160" name="Picture 7" descr="Picture 7"/>
          <p:cNvPicPr>
            <a:picLocks noChangeAspect="1"/>
          </p:cNvPicPr>
          <p:nvPr/>
        </p:nvPicPr>
        <p:blipFill>
          <a:blip r:embed="rId4"/>
          <a:stretch>
            <a:fillRect/>
          </a:stretch>
        </p:blipFill>
        <p:spPr>
          <a:xfrm>
            <a:off x="7566183" y="472833"/>
            <a:ext cx="1787238" cy="457202"/>
          </a:xfrm>
          <a:prstGeom prst="rect">
            <a:avLst/>
          </a:prstGeom>
          <a:ln w="12700">
            <a:miter lim="400000"/>
          </a:ln>
        </p:spPr>
      </p:pic>
      <p:pic>
        <p:nvPicPr>
          <p:cNvPr id="161" name="Picture 9" descr="Picture 9"/>
          <p:cNvPicPr>
            <a:picLocks noChangeAspect="1"/>
          </p:cNvPicPr>
          <p:nvPr/>
        </p:nvPicPr>
        <p:blipFill>
          <a:blip r:embed="rId5"/>
          <a:stretch>
            <a:fillRect/>
          </a:stretch>
        </p:blipFill>
        <p:spPr>
          <a:xfrm>
            <a:off x="5067684" y="472833"/>
            <a:ext cx="1825606" cy="457202"/>
          </a:xfrm>
          <a:prstGeom prst="rect">
            <a:avLst/>
          </a:prstGeom>
          <a:ln w="12700">
            <a:miter lim="400000"/>
          </a:ln>
        </p:spPr>
      </p:pic>
      <p:sp>
        <p:nvSpPr>
          <p:cNvPr id="162" name="Slide Number"/>
          <p:cNvSpPr txBox="1">
            <a:spLocks noGrp="1"/>
          </p:cNvSpPr>
          <p:nvPr>
            <p:ph type="sldNum" sz="quarter" idx="2"/>
          </p:nvPr>
        </p:nvSpPr>
        <p:spPr>
          <a:xfrm>
            <a:off x="7315200" y="6172200"/>
            <a:ext cx="259529" cy="239270"/>
          </a:xfrm>
          <a:prstGeom prst="rect">
            <a:avLst/>
          </a:prstGeom>
        </p:spPr>
        <p:txBody>
          <a:bodyPr anchor="t"/>
          <a:lstStyle>
            <a:lvl1pPr algn="l">
              <a:defRPr sz="1100">
                <a:solidFill>
                  <a:srgbClr val="00ACDB"/>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0" name="Title Text"/>
          <p:cNvSpPr txBox="1">
            <a:spLocks noGrp="1"/>
          </p:cNvSpPr>
          <p:nvPr>
            <p:ph type="title"/>
          </p:nvPr>
        </p:nvSpPr>
        <p:spPr>
          <a:prstGeom prst="rect">
            <a:avLst/>
          </a:prstGeom>
        </p:spPr>
        <p:txBody>
          <a:bodyPr/>
          <a:lstStyle/>
          <a:p>
            <a:r>
              <a:t>Title Text</a:t>
            </a:r>
          </a:p>
        </p:txBody>
      </p:sp>
      <p:sp>
        <p:nvSpPr>
          <p:cNvPr id="171" name="Body Level One…"/>
          <p:cNvSpPr txBox="1">
            <a:spLocks noGrp="1"/>
          </p:cNvSpPr>
          <p:nvPr>
            <p:ph type="body" idx="1"/>
          </p:nvPr>
        </p:nvSpPr>
        <p:spPr>
          <a:xfrm>
            <a:off x="463231" y="917183"/>
            <a:ext cx="11498621" cy="5257801"/>
          </a:xfrm>
          <a:prstGeom prst="rect">
            <a:avLst/>
          </a:prstGeom>
        </p:spPr>
        <p:txBody>
          <a:bodyPr/>
          <a:lstStyle>
            <a:lvl1pPr>
              <a:defRPr sz="2400"/>
            </a:lvl1pPr>
            <a:lvl2pPr marL="507047" indent="-280035">
              <a:defRPr sz="2400"/>
            </a:lvl2pPr>
            <a:lvl3pPr marL="763058" indent="-302683">
              <a:defRPr sz="2400"/>
            </a:lvl3pPr>
            <a:lvl4pPr marL="1027906" indent="-340519">
              <a:defRPr sz="2400"/>
            </a:lvl4pPr>
            <a:lvl5pPr marL="1254919" indent="-340519">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178" name="Title Only"/>
          <p:cNvSpPr txBox="1">
            <a:spLocks noGrp="1"/>
          </p:cNvSpPr>
          <p:nvPr>
            <p:ph type="title" hasCustomPrompt="1"/>
          </p:nvPr>
        </p:nvSpPr>
        <p:spPr>
          <a:xfrm>
            <a:off x="461962" y="0"/>
            <a:ext cx="11499235" cy="788565"/>
          </a:xfrm>
          <a:prstGeom prst="rect">
            <a:avLst/>
          </a:prstGeom>
        </p:spPr>
        <p:txBody>
          <a:bodyPr/>
          <a:lstStyle/>
          <a:p>
            <a:r>
              <a:t>Title Only</a:t>
            </a:r>
          </a:p>
        </p:txBody>
      </p:sp>
      <p:sp>
        <p:nvSpPr>
          <p:cNvPr id="179" name="Straight Connector 3"/>
          <p:cNvSpPr/>
          <p:nvPr/>
        </p:nvSpPr>
        <p:spPr>
          <a:xfrm>
            <a:off x="462578" y="825178"/>
            <a:ext cx="11499927" cy="1"/>
          </a:xfrm>
          <a:prstGeom prst="line">
            <a:avLst/>
          </a:prstGeom>
          <a:ln w="25400">
            <a:solidFill>
              <a:srgbClr val="6D7180"/>
            </a:solidFill>
            <a:miter/>
          </a:ln>
        </p:spPr>
        <p:txBody>
          <a:bodyPr lIns="45719" rIns="45719"/>
          <a:lstStyle/>
          <a:p>
            <a:endParaRPr/>
          </a:p>
        </p:txBody>
      </p:sp>
      <p:sp>
        <p:nvSpPr>
          <p:cNvPr id="1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About Me">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2" name="About Me – Presenter Name"/>
          <p:cNvSpPr txBox="1">
            <a:spLocks noGrp="1"/>
          </p:cNvSpPr>
          <p:nvPr>
            <p:ph type="title" hasCustomPrompt="1"/>
          </p:nvPr>
        </p:nvSpPr>
        <p:spPr>
          <a:prstGeom prst="rect">
            <a:avLst/>
          </a:prstGeom>
        </p:spPr>
        <p:txBody>
          <a:bodyPr/>
          <a:lstStyle/>
          <a:p>
            <a:r>
              <a:t>About Me – Presenter Name</a:t>
            </a:r>
          </a:p>
        </p:txBody>
      </p:sp>
      <p:sp>
        <p:nvSpPr>
          <p:cNvPr id="33" name="Body Level One…"/>
          <p:cNvSpPr txBox="1">
            <a:spLocks noGrp="1"/>
          </p:cNvSpPr>
          <p:nvPr>
            <p:ph type="body" idx="1" hasCustomPrompt="1"/>
          </p:nvPr>
        </p:nvSpPr>
        <p:spPr>
          <a:prstGeom prst="rect">
            <a:avLst/>
          </a:prstGeom>
        </p:spPr>
        <p:txBody>
          <a:bodyPr/>
          <a:lstStyle/>
          <a:p>
            <a:r>
              <a:t>Level 1 – Arial 20</a:t>
            </a:r>
          </a:p>
          <a:p>
            <a:pPr lvl="1"/>
            <a:endParaRPr/>
          </a:p>
          <a:p>
            <a:pPr lvl="2"/>
            <a:endParaRPr/>
          </a:p>
          <a:p>
            <a:pPr lvl="3"/>
            <a:endParaRPr/>
          </a:p>
          <a:p>
            <a:pPr lvl="4"/>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harge">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Body Level One…"/>
          <p:cNvSpPr txBox="1">
            <a:spLocks noGrp="1"/>
          </p:cNvSpPr>
          <p:nvPr>
            <p:ph type="body" idx="1" hasCustomPrompt="1"/>
          </p:nvPr>
        </p:nvSpPr>
        <p:spPr>
          <a:prstGeom prst="rect">
            <a:avLst/>
          </a:prstGeom>
        </p:spPr>
        <p:txBody>
          <a:bodyPr/>
          <a:lstStyle>
            <a:lvl1pPr marL="346075" indent="-346075">
              <a:buFontTx/>
              <a:buAutoNum type="arabicPeriod"/>
            </a:lvl1pPr>
            <a:lvl2pPr marL="684212" indent="-457200">
              <a:buFontTx/>
              <a:buAutoNum type="alphaUcPeriod"/>
            </a:lvl2pPr>
            <a:lvl3pPr marL="841375" indent="-381000">
              <a:buFontTx/>
              <a:buAutoNum type="romanLcPeriod"/>
            </a:lvl3pPr>
            <a:lvl4pPr marL="1116012" indent="-428625">
              <a:buFontTx/>
              <a:buAutoNum type="alphaLcPeriod"/>
            </a:lvl4pPr>
            <a:lvl5pPr marL="1343025" indent="-428625">
              <a:buFontTx/>
              <a:buAutoNum type="arabicPeriod"/>
            </a:lvl5pPr>
          </a:lstStyle>
          <a:p>
            <a:r>
              <a:t>Charges – Arial 20</a:t>
            </a:r>
          </a:p>
          <a:p>
            <a:pPr lvl="1"/>
            <a:endParaRPr/>
          </a:p>
          <a:p>
            <a:pPr lvl="2"/>
            <a:endParaRPr/>
          </a:p>
          <a:p>
            <a:pPr lvl="3"/>
            <a:endParaRPr/>
          </a:p>
          <a:p>
            <a:pPr lvl="4"/>
            <a:endParaRPr/>
          </a:p>
        </p:txBody>
      </p:sp>
      <p:sp>
        <p:nvSpPr>
          <p:cNvPr id="42" name="Charge Questions Addressed"/>
          <p:cNvSpPr txBox="1">
            <a:spLocks noGrp="1"/>
          </p:cNvSpPr>
          <p:nvPr>
            <p:ph type="title" hasCustomPrompt="1"/>
          </p:nvPr>
        </p:nvSpPr>
        <p:spPr>
          <a:xfrm>
            <a:off x="461962" y="0"/>
            <a:ext cx="11499235" cy="814866"/>
          </a:xfrm>
          <a:prstGeom prst="rect">
            <a:avLst/>
          </a:prstGeom>
        </p:spPr>
        <p:txBody>
          <a:bodyPr/>
          <a:lstStyle/>
          <a:p>
            <a:r>
              <a:t>Charge Questions Addressed</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1 - Bulleted">
    <p:spTree>
      <p:nvGrpSpPr>
        <p:cNvPr id="1" name=""/>
        <p:cNvGrpSpPr/>
        <p:nvPr/>
      </p:nvGrpSpPr>
      <p:grpSpPr>
        <a:xfrm>
          <a:off x="0" y="0"/>
          <a:ext cx="0" cy="0"/>
          <a:chOff x="0" y="0"/>
          <a:chExt cx="0" cy="0"/>
        </a:xfrm>
      </p:grpSpPr>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0" name="Slide Title [Layout: Content 1 – Bulleted]"/>
          <p:cNvSpPr txBox="1">
            <a:spLocks noGrp="1"/>
          </p:cNvSpPr>
          <p:nvPr>
            <p:ph type="title" hasCustomPrompt="1"/>
          </p:nvPr>
        </p:nvSpPr>
        <p:spPr>
          <a:prstGeom prst="rect">
            <a:avLst/>
          </a:prstGeom>
        </p:spPr>
        <p:txBody>
          <a:bodyPr/>
          <a:lstStyle/>
          <a:p>
            <a:r>
              <a:t>Slide Title [Layout: Content 1 – Bulleted]</a:t>
            </a:r>
          </a:p>
        </p:txBody>
      </p:sp>
      <p:sp>
        <p:nvSpPr>
          <p:cNvPr id="51" name="Body Level One…"/>
          <p:cNvSpPr txBox="1">
            <a:spLocks noGrp="1"/>
          </p:cNvSpPr>
          <p:nvPr>
            <p:ph type="body" idx="1" hasCustomPrompt="1"/>
          </p:nvPr>
        </p:nvSpPr>
        <p:spPr>
          <a:prstGeom prst="rect">
            <a:avLst/>
          </a:prstGeom>
        </p:spPr>
        <p:txBody>
          <a:bodyPr/>
          <a:lstStyle>
            <a:lvl1pPr>
              <a:defRPr sz="2400"/>
            </a:lvl1pPr>
            <a:lvl2pPr marL="561657" indent="-274319">
              <a:defRPr sz="2400"/>
            </a:lvl2pPr>
            <a:lvl3pPr marL="801158" indent="-226483">
              <a:defRPr sz="2400"/>
            </a:lvl3pPr>
            <a:lvl4pPr marL="1058069" indent="-254794">
              <a:defRPr sz="2400"/>
            </a:lvl4pPr>
            <a:lvl5pPr marL="1286669" indent="-254794">
              <a:defRPr sz="2400"/>
            </a:lvl5pPr>
          </a:lstStyle>
          <a:p>
            <a:r>
              <a:t>Level 1 – Arial 24</a:t>
            </a:r>
          </a:p>
          <a:p>
            <a:pPr lvl="1"/>
            <a:endParaRPr/>
          </a:p>
          <a:p>
            <a:pPr lvl="2"/>
            <a:endParaRPr/>
          </a:p>
          <a:p>
            <a:pPr lvl="3"/>
            <a:endParaRPr/>
          </a:p>
          <a:p>
            <a:pPr lvl="4"/>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2 - Bulleted">
    <p:spTree>
      <p:nvGrpSpPr>
        <p:cNvPr id="1" name=""/>
        <p:cNvGrpSpPr/>
        <p:nvPr/>
      </p:nvGrpSpPr>
      <p:grpSpPr>
        <a:xfrm>
          <a:off x="0" y="0"/>
          <a:ext cx="0" cy="0"/>
          <a:chOff x="0" y="0"/>
          <a:chExt cx="0" cy="0"/>
        </a:xfrm>
      </p:grpSpPr>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9" name="Slide Title [Layout: Content 2 – Bulleted]"/>
          <p:cNvSpPr txBox="1">
            <a:spLocks noGrp="1"/>
          </p:cNvSpPr>
          <p:nvPr>
            <p:ph type="title" hasCustomPrompt="1"/>
          </p:nvPr>
        </p:nvSpPr>
        <p:spPr>
          <a:prstGeom prst="rect">
            <a:avLst/>
          </a:prstGeom>
        </p:spPr>
        <p:txBody>
          <a:bodyPr/>
          <a:lstStyle/>
          <a:p>
            <a:r>
              <a:t>Slide Title [Layout: Content 2 – Bulleted]</a:t>
            </a:r>
          </a:p>
        </p:txBody>
      </p:sp>
      <p:sp>
        <p:nvSpPr>
          <p:cNvPr id="60" name="Body Level One…"/>
          <p:cNvSpPr txBox="1">
            <a:spLocks noGrp="1"/>
          </p:cNvSpPr>
          <p:nvPr>
            <p:ph type="body" sz="half" idx="1" hasCustomPrompt="1"/>
          </p:nvPr>
        </p:nvSpPr>
        <p:spPr>
          <a:xfrm>
            <a:off x="461962" y="930274"/>
            <a:ext cx="11521442" cy="2560321"/>
          </a:xfrm>
          <a:prstGeom prst="rect">
            <a:avLst/>
          </a:prstGeom>
        </p:spPr>
        <p:txBody>
          <a:bodyPr/>
          <a:lstStyle>
            <a:lvl1pPr>
              <a:defRPr sz="2400"/>
            </a:lvl1pPr>
            <a:lvl2pPr marL="561657" indent="-274319">
              <a:defRPr sz="2400"/>
            </a:lvl2pPr>
            <a:lvl3pPr marL="801158" indent="-226483">
              <a:defRPr sz="2400"/>
            </a:lvl3pPr>
            <a:lvl4pPr marL="1058069" indent="-254794">
              <a:defRPr sz="2400"/>
            </a:lvl4pPr>
            <a:lvl5pPr marL="1286669" indent="-254794">
              <a:defRPr sz="2400"/>
            </a:lvl5pPr>
          </a:lstStyle>
          <a:p>
            <a:r>
              <a:t>Level 1 – Arial 24</a:t>
            </a:r>
          </a:p>
          <a:p>
            <a:pPr lvl="1"/>
            <a:endParaRPr/>
          </a:p>
          <a:p>
            <a:pPr lvl="2"/>
            <a:endParaRPr/>
          </a:p>
          <a:p>
            <a:pPr lvl="3"/>
            <a:endParaRPr/>
          </a:p>
          <a:p>
            <a:pPr lvl="4"/>
            <a:endParaRPr/>
          </a:p>
        </p:txBody>
      </p:sp>
      <p:sp>
        <p:nvSpPr>
          <p:cNvPr id="61" name="Text Placeholder 4"/>
          <p:cNvSpPr>
            <a:spLocks noGrp="1"/>
          </p:cNvSpPr>
          <p:nvPr>
            <p:ph type="body" sz="half" idx="21" hasCustomPrompt="1"/>
          </p:nvPr>
        </p:nvSpPr>
        <p:spPr>
          <a:xfrm>
            <a:off x="461962" y="3606001"/>
            <a:ext cx="11521442" cy="2560322"/>
          </a:xfrm>
          <a:prstGeom prst="rect">
            <a:avLst/>
          </a:prstGeom>
        </p:spPr>
        <p:txBody>
          <a:bodyPr/>
          <a:lstStyle>
            <a:lvl1pPr>
              <a:defRPr sz="2400"/>
            </a:lvl1pPr>
          </a:lstStyle>
          <a:p>
            <a:r>
              <a:t>Level 1 – Arial 24
Level 2 – Arial 20
Level 3 – Arial 18
Level 4 – Arial 16
Level 5 – Arial 16</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3 - Bulleted">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9" name="Slide Title [Layout: Content 3 – Bulleted]"/>
          <p:cNvSpPr txBox="1">
            <a:spLocks noGrp="1"/>
          </p:cNvSpPr>
          <p:nvPr>
            <p:ph type="title" hasCustomPrompt="1"/>
          </p:nvPr>
        </p:nvSpPr>
        <p:spPr>
          <a:prstGeom prst="rect">
            <a:avLst/>
          </a:prstGeom>
        </p:spPr>
        <p:txBody>
          <a:bodyPr/>
          <a:lstStyle/>
          <a:p>
            <a:r>
              <a:t>Slide Title [Layout: Content 3 – Bulleted] </a:t>
            </a:r>
          </a:p>
        </p:txBody>
      </p:sp>
      <p:sp>
        <p:nvSpPr>
          <p:cNvPr id="70" name="Body Level One…"/>
          <p:cNvSpPr txBox="1">
            <a:spLocks noGrp="1"/>
          </p:cNvSpPr>
          <p:nvPr>
            <p:ph type="body" sz="half" idx="1" hasCustomPrompt="1"/>
          </p:nvPr>
        </p:nvSpPr>
        <p:spPr>
          <a:xfrm>
            <a:off x="461962" y="930274"/>
            <a:ext cx="5669281" cy="5212080"/>
          </a:xfrm>
          <a:prstGeom prst="rect">
            <a:avLst/>
          </a:prstGeom>
        </p:spPr>
        <p:txBody>
          <a:bodyPr/>
          <a:lstStyle>
            <a:lvl1pPr>
              <a:defRPr sz="2400"/>
            </a:lvl1pPr>
            <a:lvl2pPr marL="561657" indent="-274319">
              <a:defRPr sz="2400"/>
            </a:lvl2pPr>
            <a:lvl3pPr marL="801158" indent="-226483">
              <a:defRPr sz="2400"/>
            </a:lvl3pPr>
            <a:lvl4pPr marL="1058069" indent="-254794">
              <a:defRPr sz="2400"/>
            </a:lvl4pPr>
            <a:lvl5pPr marL="1286669" indent="-254794">
              <a:defRPr sz="2400"/>
            </a:lvl5pPr>
          </a:lstStyle>
          <a:p>
            <a:r>
              <a:t>Level 1 – Arial 24</a:t>
            </a:r>
          </a:p>
          <a:p>
            <a:pPr lvl="1"/>
            <a:endParaRPr/>
          </a:p>
          <a:p>
            <a:pPr lvl="2"/>
            <a:endParaRPr/>
          </a:p>
          <a:p>
            <a:pPr lvl="3"/>
            <a:endParaRPr/>
          </a:p>
          <a:p>
            <a:pPr lvl="4"/>
            <a:endParaRPr/>
          </a:p>
        </p:txBody>
      </p:sp>
      <p:sp>
        <p:nvSpPr>
          <p:cNvPr id="71" name="Text Placeholder 4"/>
          <p:cNvSpPr>
            <a:spLocks noGrp="1"/>
          </p:cNvSpPr>
          <p:nvPr>
            <p:ph type="body" sz="half" idx="21" hasCustomPrompt="1"/>
          </p:nvPr>
        </p:nvSpPr>
        <p:spPr>
          <a:xfrm>
            <a:off x="6291917" y="930199"/>
            <a:ext cx="5669281" cy="5212080"/>
          </a:xfrm>
          <a:prstGeom prst="rect">
            <a:avLst/>
          </a:prstGeom>
        </p:spPr>
        <p:txBody>
          <a:bodyPr/>
          <a:lstStyle>
            <a:lvl1pPr>
              <a:defRPr sz="2400"/>
            </a:lvl1pPr>
          </a:lstStyle>
          <a:p>
            <a:r>
              <a:t>Level 1 – Arial 24
Level 2 – Arial 20
Level 3 – Arial 18
Level 4 – Arial 16
Level 5 – Arial 16</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1 - Numbered">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9" name="Slide Title [Layout: Content 1 – Numbered]"/>
          <p:cNvSpPr txBox="1">
            <a:spLocks noGrp="1"/>
          </p:cNvSpPr>
          <p:nvPr>
            <p:ph type="title" hasCustomPrompt="1"/>
          </p:nvPr>
        </p:nvSpPr>
        <p:spPr>
          <a:prstGeom prst="rect">
            <a:avLst/>
          </a:prstGeom>
        </p:spPr>
        <p:txBody>
          <a:bodyPr/>
          <a:lstStyle/>
          <a:p>
            <a:r>
              <a:t>Slide Title [Layout: Content 1 – Numbered]</a:t>
            </a:r>
          </a:p>
        </p:txBody>
      </p:sp>
      <p:sp>
        <p:nvSpPr>
          <p:cNvPr id="80" name="Body Level One…"/>
          <p:cNvSpPr txBox="1">
            <a:spLocks noGrp="1"/>
          </p:cNvSpPr>
          <p:nvPr>
            <p:ph type="body" idx="1" hasCustomPrompt="1"/>
          </p:nvPr>
        </p:nvSpPr>
        <p:spPr>
          <a:prstGeom prst="rect">
            <a:avLst/>
          </a:prstGeom>
        </p:spPr>
        <p:txBody>
          <a:bodyPr/>
          <a:lstStyle>
            <a:lvl1pPr marL="346075" indent="-346075">
              <a:buFontTx/>
              <a:buAutoNum type="arabicPeriod"/>
              <a:defRPr sz="2400"/>
            </a:lvl1pPr>
            <a:lvl2pPr marL="644525" indent="-419100">
              <a:buFontTx/>
              <a:buAutoNum type="alphaLcPeriod"/>
              <a:defRPr sz="2400"/>
            </a:lvl2pPr>
            <a:lvl3pPr marL="760941" indent="-300566">
              <a:buFontTx/>
              <a:buAutoNum type="romanLcPeriod"/>
              <a:defRPr sz="2400"/>
            </a:lvl3pPr>
            <a:lvl4pPr marL="996157" indent="-421482">
              <a:buFontTx/>
              <a:buAutoNum type="alphaLcPeriod"/>
              <a:defRPr sz="2400"/>
            </a:lvl4pPr>
            <a:lvl5pPr marL="1428750" indent="-514350">
              <a:buFontTx/>
              <a:buAutoNum type="arabicPeriod"/>
              <a:defRPr sz="2400"/>
            </a:lvl5pPr>
          </a:lstStyle>
          <a:p>
            <a:r>
              <a:t>Level 1 – Arial 24</a:t>
            </a:r>
          </a:p>
          <a:p>
            <a:pPr lvl="1"/>
            <a:endParaRPr/>
          </a:p>
          <a:p>
            <a:pPr lvl="2"/>
            <a:endParaRPr/>
          </a:p>
          <a:p>
            <a:pPr lvl="3"/>
            <a:endParaRPr/>
          </a:p>
          <a:p>
            <a:pPr lvl="4"/>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2 - Numbered">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8" name="Slide Title [Layout: Content 2 – Numbered]"/>
          <p:cNvSpPr txBox="1">
            <a:spLocks noGrp="1"/>
          </p:cNvSpPr>
          <p:nvPr>
            <p:ph type="title" hasCustomPrompt="1"/>
          </p:nvPr>
        </p:nvSpPr>
        <p:spPr>
          <a:prstGeom prst="rect">
            <a:avLst/>
          </a:prstGeom>
        </p:spPr>
        <p:txBody>
          <a:bodyPr/>
          <a:lstStyle/>
          <a:p>
            <a:r>
              <a:t>Slide Title [Layout: Content 2 – Numbered]</a:t>
            </a:r>
          </a:p>
        </p:txBody>
      </p:sp>
      <p:sp>
        <p:nvSpPr>
          <p:cNvPr id="89" name="Body Level One…"/>
          <p:cNvSpPr txBox="1">
            <a:spLocks noGrp="1"/>
          </p:cNvSpPr>
          <p:nvPr>
            <p:ph type="body" sz="half" idx="1" hasCustomPrompt="1"/>
          </p:nvPr>
        </p:nvSpPr>
        <p:spPr>
          <a:xfrm>
            <a:off x="461962" y="930274"/>
            <a:ext cx="11521442" cy="2560321"/>
          </a:xfrm>
          <a:prstGeom prst="rect">
            <a:avLst/>
          </a:prstGeom>
        </p:spPr>
        <p:txBody>
          <a:bodyPr/>
          <a:lstStyle>
            <a:lvl1pPr marL="346075" indent="-346075">
              <a:buFontTx/>
              <a:buAutoNum type="arabicPeriod"/>
              <a:defRPr sz="2400"/>
            </a:lvl1pPr>
            <a:lvl2pPr marL="644525" indent="-419100">
              <a:buFontTx/>
              <a:buAutoNum type="alphaLcPeriod"/>
              <a:defRPr sz="2400"/>
            </a:lvl2pPr>
            <a:lvl3pPr marL="760941" indent="-300566">
              <a:buFontTx/>
              <a:buAutoNum type="romanLcPeriod"/>
              <a:defRPr sz="2400"/>
            </a:lvl3pPr>
            <a:lvl4pPr marL="996157" indent="-421482">
              <a:buFontTx/>
              <a:buAutoNum type="alphaLcPeriod"/>
              <a:defRPr sz="2400"/>
            </a:lvl4pPr>
            <a:lvl5pPr marL="1428750" indent="-514350">
              <a:buFontTx/>
              <a:buAutoNum type="arabicPeriod"/>
              <a:defRPr sz="2400"/>
            </a:lvl5pPr>
          </a:lstStyle>
          <a:p>
            <a:r>
              <a:t>Level 1 – Arial 24</a:t>
            </a:r>
          </a:p>
          <a:p>
            <a:pPr lvl="1"/>
            <a:endParaRPr/>
          </a:p>
          <a:p>
            <a:pPr lvl="2"/>
            <a:endParaRPr/>
          </a:p>
          <a:p>
            <a:pPr lvl="3"/>
            <a:endParaRPr/>
          </a:p>
          <a:p>
            <a:pPr lvl="4"/>
            <a:endParaRPr/>
          </a:p>
        </p:txBody>
      </p:sp>
      <p:sp>
        <p:nvSpPr>
          <p:cNvPr id="90" name="Text Placeholder 4"/>
          <p:cNvSpPr>
            <a:spLocks noGrp="1"/>
          </p:cNvSpPr>
          <p:nvPr>
            <p:ph type="body" sz="half" idx="21" hasCustomPrompt="1"/>
          </p:nvPr>
        </p:nvSpPr>
        <p:spPr>
          <a:xfrm>
            <a:off x="461962" y="3600610"/>
            <a:ext cx="11521442" cy="2560321"/>
          </a:xfrm>
          <a:prstGeom prst="rect">
            <a:avLst/>
          </a:prstGeom>
        </p:spPr>
        <p:txBody>
          <a:bodyPr/>
          <a:lstStyle>
            <a:lvl1pPr marL="346075" indent="-346075">
              <a:buFontTx/>
              <a:buAutoNum type="arabicPeriod"/>
              <a:defRPr sz="2400"/>
            </a:lvl1pPr>
          </a:lstStyle>
          <a:p>
            <a:r>
              <a:t>Level 1 – Arial 24
Level 2 – Arial 20
Level 3 – Arial 18
Level 4 – Arial 16</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3 - Numbered">
    <p:spTree>
      <p:nvGrpSpPr>
        <p:cNvPr id="1" name=""/>
        <p:cNvGrpSpPr/>
        <p:nvPr/>
      </p:nvGrpSpPr>
      <p:grpSpPr>
        <a:xfrm>
          <a:off x="0" y="0"/>
          <a:ext cx="0" cy="0"/>
          <a:chOff x="0" y="0"/>
          <a:chExt cx="0" cy="0"/>
        </a:xfrm>
      </p:grpSpPr>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8" name="Slide Title [Layout: Content 3 – Numbered]"/>
          <p:cNvSpPr txBox="1">
            <a:spLocks noGrp="1"/>
          </p:cNvSpPr>
          <p:nvPr>
            <p:ph type="title" hasCustomPrompt="1"/>
          </p:nvPr>
        </p:nvSpPr>
        <p:spPr>
          <a:prstGeom prst="rect">
            <a:avLst/>
          </a:prstGeom>
        </p:spPr>
        <p:txBody>
          <a:bodyPr/>
          <a:lstStyle/>
          <a:p>
            <a:r>
              <a:t>Slide Title [Layout: Content 3 – Numbered]</a:t>
            </a:r>
          </a:p>
        </p:txBody>
      </p:sp>
      <p:sp>
        <p:nvSpPr>
          <p:cNvPr id="99" name="Body Level One…"/>
          <p:cNvSpPr txBox="1">
            <a:spLocks noGrp="1"/>
          </p:cNvSpPr>
          <p:nvPr>
            <p:ph type="body" sz="half" idx="1" hasCustomPrompt="1"/>
          </p:nvPr>
        </p:nvSpPr>
        <p:spPr>
          <a:xfrm>
            <a:off x="461962" y="930274"/>
            <a:ext cx="5669281" cy="5212080"/>
          </a:xfrm>
          <a:prstGeom prst="rect">
            <a:avLst/>
          </a:prstGeom>
        </p:spPr>
        <p:txBody>
          <a:bodyPr/>
          <a:lstStyle>
            <a:lvl1pPr marL="346075" indent="-346075">
              <a:buFontTx/>
              <a:buAutoNum type="arabicPeriod"/>
              <a:defRPr sz="2400"/>
            </a:lvl1pPr>
            <a:lvl2pPr marL="644525" indent="-419100">
              <a:buFontTx/>
              <a:buAutoNum type="alphaLcPeriod"/>
              <a:defRPr sz="2400"/>
            </a:lvl2pPr>
            <a:lvl3pPr marL="760941" indent="-300566">
              <a:buFontTx/>
              <a:buAutoNum type="romanLcPeriod"/>
              <a:defRPr sz="2400"/>
            </a:lvl3pPr>
            <a:lvl4pPr marL="996157" indent="-421482">
              <a:buFontTx/>
              <a:buAutoNum type="alphaLcPeriod"/>
              <a:defRPr sz="2400"/>
            </a:lvl4pPr>
            <a:lvl5pPr marL="1428750" indent="-514350">
              <a:buFontTx/>
              <a:buAutoNum type="arabicPeriod"/>
              <a:defRPr sz="2400"/>
            </a:lvl5pPr>
          </a:lstStyle>
          <a:p>
            <a:r>
              <a:t>Level 1 – Arial 24</a:t>
            </a:r>
          </a:p>
          <a:p>
            <a:pPr lvl="1"/>
            <a:endParaRPr/>
          </a:p>
          <a:p>
            <a:pPr lvl="2"/>
            <a:endParaRPr/>
          </a:p>
          <a:p>
            <a:pPr lvl="3"/>
            <a:endParaRPr/>
          </a:p>
          <a:p>
            <a:pPr lvl="4"/>
            <a:endParaRPr/>
          </a:p>
        </p:txBody>
      </p:sp>
      <p:sp>
        <p:nvSpPr>
          <p:cNvPr id="100" name="Text Placeholder 4"/>
          <p:cNvSpPr>
            <a:spLocks noGrp="1"/>
          </p:cNvSpPr>
          <p:nvPr>
            <p:ph type="body" sz="half" idx="21" hasCustomPrompt="1"/>
          </p:nvPr>
        </p:nvSpPr>
        <p:spPr>
          <a:xfrm>
            <a:off x="6291917" y="930274"/>
            <a:ext cx="5669281" cy="5212080"/>
          </a:xfrm>
          <a:prstGeom prst="rect">
            <a:avLst/>
          </a:prstGeom>
        </p:spPr>
        <p:txBody>
          <a:bodyPr/>
          <a:lstStyle>
            <a:lvl1pPr marL="346075" indent="-346075">
              <a:buFontTx/>
              <a:buAutoNum type="arabicPeriod"/>
              <a:defRPr sz="2400"/>
            </a:lvl1pPr>
          </a:lstStyle>
          <a:p>
            <a:r>
              <a:t>Level 1 – Arial 24
Level 2 – Arial 20
Level 3 – Arial 18
Level 4 – Arial 16</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rcRect/>
          <a:stretch>
            <a:fillRect/>
          </a:stretch>
        </a:blipFill>
        <a:effectLst/>
      </p:bgPr>
    </p:bg>
    <p:spTree>
      <p:nvGrpSpPr>
        <p:cNvPr id="1" name=""/>
        <p:cNvGrpSpPr/>
        <p:nvPr/>
      </p:nvGrpSpPr>
      <p:grpSpPr>
        <a:xfrm>
          <a:off x="0" y="0"/>
          <a:ext cx="0" cy="0"/>
          <a:chOff x="0" y="0"/>
          <a:chExt cx="0" cy="0"/>
        </a:xfrm>
      </p:grpSpPr>
      <p:sp>
        <p:nvSpPr>
          <p:cNvPr id="2" name="Straight Connector 4"/>
          <p:cNvSpPr/>
          <p:nvPr/>
        </p:nvSpPr>
        <p:spPr>
          <a:xfrm>
            <a:off x="462578" y="825178"/>
            <a:ext cx="11499927" cy="1"/>
          </a:xfrm>
          <a:prstGeom prst="line">
            <a:avLst/>
          </a:prstGeom>
          <a:ln w="25400">
            <a:solidFill>
              <a:srgbClr val="6D7180"/>
            </a:solidFill>
            <a:miter/>
          </a:ln>
        </p:spPr>
        <p:txBody>
          <a:bodyPr lIns="45719" rIns="45719"/>
          <a:lstStyle/>
          <a:p>
            <a:endParaRPr/>
          </a:p>
        </p:txBody>
      </p:sp>
      <p:sp>
        <p:nvSpPr>
          <p:cNvPr id="3" name="TextBox 3"/>
          <p:cNvSpPr txBox="1"/>
          <p:nvPr/>
        </p:nvSpPr>
        <p:spPr>
          <a:xfrm>
            <a:off x="411479" y="6490194"/>
            <a:ext cx="10951700" cy="3077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lvl1pPr>
          </a:lstStyle>
          <a:p>
            <a:r>
              <a:rPr lang="en-US" dirty="0"/>
              <a:t>Far-Forward/Far-Backward </a:t>
            </a:r>
            <a:r>
              <a:rPr dirty="0"/>
              <a:t>Review, </a:t>
            </a:r>
            <a:r>
              <a:rPr lang="en-US" b="1" u="sng" dirty="0">
                <a:solidFill>
                  <a:srgbClr val="C00000"/>
                </a:solidFill>
              </a:rPr>
              <a:t>August 11</a:t>
            </a:r>
            <a:r>
              <a:rPr lang="en-US" b="1" u="sng" baseline="30000" dirty="0">
                <a:solidFill>
                  <a:srgbClr val="C00000"/>
                </a:solidFill>
              </a:rPr>
              <a:t>th</a:t>
            </a:r>
            <a:r>
              <a:rPr lang="en-US" b="1" u="sng" dirty="0">
                <a:solidFill>
                  <a:srgbClr val="C00000"/>
                </a:solidFill>
              </a:rPr>
              <a:t>, 2025</a:t>
            </a:r>
            <a:r>
              <a:rPr lang="en-US" dirty="0"/>
              <a:t>		</a:t>
            </a:r>
            <a:endParaRPr dirty="0"/>
          </a:p>
        </p:txBody>
      </p:sp>
      <p:sp>
        <p:nvSpPr>
          <p:cNvPr id="4" name="Slide Number"/>
          <p:cNvSpPr txBox="1">
            <a:spLocks noGrp="1"/>
          </p:cNvSpPr>
          <p:nvPr>
            <p:ph type="sldNum" sz="quarter" idx="2"/>
          </p:nvPr>
        </p:nvSpPr>
        <p:spPr>
          <a:xfrm>
            <a:off x="11752799" y="6499669"/>
            <a:ext cx="301909" cy="288824"/>
          </a:xfrm>
          <a:prstGeom prst="rect">
            <a:avLst/>
          </a:prstGeom>
          <a:ln w="12700">
            <a:miter lim="400000"/>
          </a:ln>
        </p:spPr>
        <p:txBody>
          <a:bodyPr wrap="none" lIns="45719" rIns="45719" anchor="ctr">
            <a:spAutoFit/>
          </a:bodyPr>
          <a:lstStyle>
            <a:lvl1pPr algn="r">
              <a:defRPr sz="1400"/>
            </a:lvl1pPr>
          </a:lstStyle>
          <a:p>
            <a:fld id="{86CB4B4D-7CA3-9044-876B-883B54F8677D}" type="slidenum">
              <a:t>‹#›</a:t>
            </a:fld>
            <a:endParaRPr/>
          </a:p>
        </p:txBody>
      </p:sp>
      <p:sp>
        <p:nvSpPr>
          <p:cNvPr id="5" name="Straight Connector 6"/>
          <p:cNvSpPr/>
          <p:nvPr/>
        </p:nvSpPr>
        <p:spPr>
          <a:xfrm>
            <a:off x="461962" y="6260638"/>
            <a:ext cx="11499236" cy="1"/>
          </a:xfrm>
          <a:prstGeom prst="line">
            <a:avLst/>
          </a:prstGeom>
          <a:ln w="12700">
            <a:solidFill>
              <a:srgbClr val="000000"/>
            </a:solidFill>
            <a:miter/>
          </a:ln>
        </p:spPr>
        <p:txBody>
          <a:bodyPr lIns="45719" rIns="45719"/>
          <a:lstStyle/>
          <a:p>
            <a:endParaRPr/>
          </a:p>
        </p:txBody>
      </p:sp>
      <p:sp>
        <p:nvSpPr>
          <p:cNvPr id="7" name="About Me – Presenter Name"/>
          <p:cNvSpPr txBox="1">
            <a:spLocks noGrp="1"/>
          </p:cNvSpPr>
          <p:nvPr>
            <p:ph type="title" hasCustomPrompt="1"/>
          </p:nvPr>
        </p:nvSpPr>
        <p:spPr>
          <a:xfrm>
            <a:off x="461962" y="-16779"/>
            <a:ext cx="11499235" cy="402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dirty="0"/>
              <a:t>About Me – Presenter Name</a:t>
            </a:r>
          </a:p>
        </p:txBody>
      </p:sp>
      <p:sp>
        <p:nvSpPr>
          <p:cNvPr id="8" name="Body Level One…"/>
          <p:cNvSpPr txBox="1">
            <a:spLocks noGrp="1"/>
          </p:cNvSpPr>
          <p:nvPr>
            <p:ph type="body" idx="1" hasCustomPrompt="1"/>
          </p:nvPr>
        </p:nvSpPr>
        <p:spPr>
          <a:xfrm>
            <a:off x="461962" y="930274"/>
            <a:ext cx="11521442" cy="52120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dirty="0"/>
              <a:t>Level 1 – Arial 20</a:t>
            </a:r>
          </a:p>
          <a:p>
            <a:pPr lvl="1"/>
            <a:endParaRPr dirty="0"/>
          </a:p>
          <a:p>
            <a:pPr lvl="2"/>
            <a:endParaRPr dirty="0"/>
          </a:p>
          <a:p>
            <a:pPr lvl="3"/>
            <a:endParaRPr dirty="0"/>
          </a:p>
          <a:p>
            <a:pPr lvl="4"/>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3600" b="1"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1pPr>
      <a:lvl2pPr marL="518715" marR="0" indent="-291703"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2pPr>
      <a:lvl3pPr marL="744141" marR="0" indent="-283766"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3pPr>
      <a:lvl4pPr marL="971153" marR="0" indent="-283766"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4pPr>
      <a:lvl5pPr marL="1198166" marR="0" indent="-283766"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5pPr>
      <a:lvl6pPr marL="25400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6pPr>
      <a:lvl7pPr marL="29972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7pPr>
      <a:lvl8pPr marL="34544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8pPr>
      <a:lvl9pPr marL="39116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itle 1"/>
          <p:cNvSpPr txBox="1"/>
          <p:nvPr/>
        </p:nvSpPr>
        <p:spPr>
          <a:xfrm>
            <a:off x="539428" y="2344071"/>
            <a:ext cx="10828952" cy="1318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nSpc>
                <a:spcPct val="90000"/>
              </a:lnSpc>
              <a:defRPr sz="4400">
                <a:solidFill>
                  <a:srgbClr val="FFFFFF"/>
                </a:solidFill>
              </a:defRPr>
            </a:lvl1pPr>
          </a:lstStyle>
          <a:p>
            <a:r>
              <a:rPr lang="en-US" dirty="0"/>
              <a:t>Far-Forward / Far-Backward </a:t>
            </a:r>
          </a:p>
          <a:p>
            <a:r>
              <a:rPr lang="en-US" dirty="0"/>
              <a:t>Detector Integration</a:t>
            </a:r>
            <a:endParaRPr dirty="0"/>
          </a:p>
        </p:txBody>
      </p:sp>
      <p:sp>
        <p:nvSpPr>
          <p:cNvPr id="190" name="Subtitle 2"/>
          <p:cNvSpPr txBox="1"/>
          <p:nvPr/>
        </p:nvSpPr>
        <p:spPr>
          <a:xfrm>
            <a:off x="539428" y="4458064"/>
            <a:ext cx="8363271" cy="1602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fontScale="92500" lnSpcReduction="10000"/>
          </a:bodyPr>
          <a:lstStyle/>
          <a:p>
            <a:pPr defTabSz="475487">
              <a:lnSpc>
                <a:spcPct val="90000"/>
              </a:lnSpc>
              <a:spcBef>
                <a:spcPts val="500"/>
              </a:spcBef>
              <a:defRPr sz="2200">
                <a:solidFill>
                  <a:srgbClr val="FFFFFF"/>
                </a:solidFill>
              </a:defRPr>
            </a:pPr>
            <a:r>
              <a:rPr lang="en-US" dirty="0"/>
              <a:t>Jonathan Smith (JLAB), Ron Lassiter (JLAB), </a:t>
            </a:r>
          </a:p>
          <a:p>
            <a:pPr defTabSz="475487">
              <a:lnSpc>
                <a:spcPct val="90000"/>
              </a:lnSpc>
              <a:spcBef>
                <a:spcPts val="500"/>
              </a:spcBef>
              <a:defRPr sz="2200">
                <a:solidFill>
                  <a:srgbClr val="FFFFFF"/>
                </a:solidFill>
              </a:defRPr>
            </a:pPr>
            <a:r>
              <a:rPr lang="en-US" dirty="0"/>
              <a:t>India Krehbiel (</a:t>
            </a:r>
            <a:r>
              <a:rPr lang="en-US" dirty="0" err="1"/>
              <a:t>JLab</a:t>
            </a:r>
            <a:r>
              <a:rPr lang="en-US" dirty="0"/>
              <a:t>), David Powell (JLAB)</a:t>
            </a:r>
            <a:endParaRPr dirty="0"/>
          </a:p>
          <a:p>
            <a:pPr defTabSz="475487">
              <a:lnSpc>
                <a:spcPct val="90000"/>
              </a:lnSpc>
              <a:spcBef>
                <a:spcPts val="500"/>
              </a:spcBef>
              <a:defRPr sz="1300">
                <a:solidFill>
                  <a:srgbClr val="FFFFFF"/>
                </a:solidFill>
              </a:defRPr>
            </a:pPr>
            <a:endParaRPr dirty="0"/>
          </a:p>
          <a:p>
            <a:pPr defTabSz="237742">
              <a:defRPr sz="1900">
                <a:solidFill>
                  <a:srgbClr val="FFFFFF"/>
                </a:solidFill>
              </a:defRPr>
            </a:pPr>
            <a:endParaRPr dirty="0"/>
          </a:p>
          <a:p>
            <a:pPr defTabSz="237742">
              <a:defRPr sz="1900">
                <a:solidFill>
                  <a:srgbClr val="FFFFFF"/>
                </a:solidFill>
              </a:defRPr>
            </a:pPr>
            <a:endParaRPr lang="en-US" dirty="0"/>
          </a:p>
          <a:p>
            <a:pPr defTabSz="237742">
              <a:defRPr sz="1900">
                <a:solidFill>
                  <a:srgbClr val="FFFFFF"/>
                </a:solidFill>
              </a:defRPr>
            </a:pPr>
            <a:r>
              <a:rPr lang="en-US" dirty="0">
                <a:solidFill>
                  <a:srgbClr val="FFFF00"/>
                </a:solidFill>
              </a:rPr>
              <a:t>August 11, 2025</a:t>
            </a:r>
            <a:endParaRPr dirty="0">
              <a:solidFill>
                <a:srgbClr val="FFFF0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Box 5"/>
          <p:cNvSpPr txBox="1">
            <a:spLocks noGrp="1"/>
          </p:cNvSpPr>
          <p:nvPr>
            <p:ph type="sldNum" sz="quarter" idx="2"/>
          </p:nvPr>
        </p:nvSpPr>
        <p:spPr>
          <a:xfrm>
            <a:off x="11851683" y="6499669"/>
            <a:ext cx="203025" cy="28882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198" name="Title 4"/>
          <p:cNvSpPr txBox="1">
            <a:spLocks noGrp="1"/>
          </p:cNvSpPr>
          <p:nvPr>
            <p:ph type="title"/>
          </p:nvPr>
        </p:nvSpPr>
        <p:spPr>
          <a:xfrm>
            <a:off x="462577" y="-1"/>
            <a:ext cx="11499929" cy="825179"/>
          </a:xfrm>
          <a:prstGeom prst="rect">
            <a:avLst/>
          </a:prstGeom>
        </p:spPr>
        <p:txBody>
          <a:bodyPr lIns="45718" tIns="45718" rIns="45718" bIns="45718"/>
          <a:lstStyle/>
          <a:p>
            <a:r>
              <a:rPr lang="en-US" dirty="0"/>
              <a:t>Primary Updates Outline</a:t>
            </a:r>
            <a:endParaRPr dirty="0"/>
          </a:p>
        </p:txBody>
      </p:sp>
      <p:sp>
        <p:nvSpPr>
          <p:cNvPr id="199" name="IR layout…"/>
          <p:cNvSpPr txBox="1">
            <a:spLocks noGrp="1"/>
          </p:cNvSpPr>
          <p:nvPr>
            <p:ph type="body" sz="half" idx="1"/>
          </p:nvPr>
        </p:nvSpPr>
        <p:spPr>
          <a:xfrm>
            <a:off x="533705" y="886367"/>
            <a:ext cx="10978358" cy="4732008"/>
          </a:xfrm>
          <a:prstGeom prst="rect">
            <a:avLst/>
          </a:prstGeom>
        </p:spPr>
        <p:txBody>
          <a:bodyPr lIns="45718" tIns="45718" rIns="45718" bIns="45718">
            <a:normAutofit/>
          </a:bodyPr>
          <a:lstStyle/>
          <a:p>
            <a:pPr>
              <a:defRPr sz="2800"/>
            </a:pPr>
            <a:r>
              <a:rPr lang="en-US" dirty="0"/>
              <a:t>ZDC Support Frame</a:t>
            </a:r>
          </a:p>
          <a:p>
            <a:pPr>
              <a:defRPr sz="2800"/>
            </a:pPr>
            <a:r>
              <a:rPr lang="en-US" dirty="0"/>
              <a:t>B0</a:t>
            </a:r>
          </a:p>
          <a:p>
            <a:pPr lvl="1">
              <a:defRPr sz="2800"/>
            </a:pPr>
            <a:r>
              <a:rPr lang="en-US" dirty="0"/>
              <a:t>Cable Routing</a:t>
            </a:r>
          </a:p>
          <a:p>
            <a:pPr lvl="1">
              <a:defRPr sz="2800"/>
            </a:pPr>
            <a:r>
              <a:rPr lang="en-US" dirty="0"/>
              <a:t>Sourcing Hardware</a:t>
            </a:r>
          </a:p>
          <a:p>
            <a:pPr lvl="1">
              <a:defRPr sz="2800"/>
            </a:pPr>
            <a:r>
              <a:rPr lang="en-US" dirty="0"/>
              <a:t>Bringing on Avishay Mizrahi</a:t>
            </a:r>
          </a:p>
          <a:p>
            <a:pPr marL="227012" lvl="1" indent="0">
              <a:buNone/>
              <a:defRPr sz="2800"/>
            </a:pPr>
            <a:endParaRPr lang="en-US" dirty="0"/>
          </a:p>
          <a:p>
            <a:pPr marL="0" indent="0">
              <a:buNone/>
              <a:defRPr sz="2800"/>
            </a:pPr>
            <a:endParaRPr lang="en-US" dirty="0"/>
          </a:p>
          <a:p>
            <a:pPr marL="227012" lvl="1" indent="0">
              <a:buNone/>
              <a:defRPr sz="2800"/>
            </a:pPr>
            <a:endParaRPr lang="en-US" dirty="0"/>
          </a:p>
        </p:txBody>
      </p:sp>
    </p:spTree>
    <p:extLst>
      <p:ext uri="{BB962C8B-B14F-4D97-AF65-F5344CB8AC3E}">
        <p14:creationId xmlns:p14="http://schemas.microsoft.com/office/powerpoint/2010/main" val="3735786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7BB5211D-275D-49F5-BA8E-67B5CC1B0B60}"/>
              </a:ext>
            </a:extLst>
          </p:cNvPr>
          <p:cNvSpPr txBox="1">
            <a:spLocks noGrp="1"/>
          </p:cNvSpPr>
          <p:nvPr>
            <p:ph type="title"/>
          </p:nvPr>
        </p:nvSpPr>
        <p:spPr>
          <a:xfrm>
            <a:off x="470598" y="-45971"/>
            <a:ext cx="11499929" cy="825179"/>
          </a:xfrm>
          <a:prstGeom prst="rect">
            <a:avLst/>
          </a:prstGeom>
        </p:spPr>
        <p:txBody>
          <a:bodyPr lIns="45718" tIns="45718" rIns="45718" bIns="45718"/>
          <a:lstStyle/>
          <a:p>
            <a:r>
              <a:rPr lang="en-US" dirty="0"/>
              <a:t>ZDC Support Frame</a:t>
            </a:r>
            <a:endParaRPr dirty="0"/>
          </a:p>
        </p:txBody>
      </p:sp>
      <p:sp>
        <p:nvSpPr>
          <p:cNvPr id="9" name="Text Placeholder 2">
            <a:extLst>
              <a:ext uri="{FF2B5EF4-FFF2-40B4-BE49-F238E27FC236}">
                <a16:creationId xmlns:a16="http://schemas.microsoft.com/office/drawing/2014/main" id="{0183A35B-7674-4CEA-8D70-6595A1374680}"/>
              </a:ext>
            </a:extLst>
          </p:cNvPr>
          <p:cNvSpPr>
            <a:spLocks noGrp="1"/>
          </p:cNvSpPr>
          <p:nvPr>
            <p:ph type="body" idx="1"/>
          </p:nvPr>
        </p:nvSpPr>
        <p:spPr>
          <a:xfrm>
            <a:off x="368969" y="881799"/>
            <a:ext cx="4655327" cy="5233002"/>
          </a:xfrm>
        </p:spPr>
        <p:txBody>
          <a:bodyPr>
            <a:normAutofit/>
          </a:bodyPr>
          <a:lstStyle/>
          <a:p>
            <a:pPr marL="0" indent="0">
              <a:buNone/>
            </a:pPr>
            <a:r>
              <a:rPr lang="en-US" sz="1600" dirty="0"/>
              <a:t>The Southworth Table comes with maintenance chocks. A similar replacement could be made to support more weight, in addition to removable legs attached to the underside of the tabletop.</a:t>
            </a:r>
          </a:p>
        </p:txBody>
      </p:sp>
      <p:pic>
        <p:nvPicPr>
          <p:cNvPr id="2" name="Picture 1">
            <a:extLst>
              <a:ext uri="{FF2B5EF4-FFF2-40B4-BE49-F238E27FC236}">
                <a16:creationId xmlns:a16="http://schemas.microsoft.com/office/drawing/2014/main" id="{25A2A83F-3DA0-1132-FE5E-3AEBC38721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2971" y="881799"/>
            <a:ext cx="4290060" cy="1137920"/>
          </a:xfrm>
          <a:prstGeom prst="rect">
            <a:avLst/>
          </a:prstGeom>
          <a:noFill/>
          <a:ln>
            <a:noFill/>
          </a:ln>
        </p:spPr>
      </p:pic>
      <p:pic>
        <p:nvPicPr>
          <p:cNvPr id="3" name="Picture 2">
            <a:extLst>
              <a:ext uri="{FF2B5EF4-FFF2-40B4-BE49-F238E27FC236}">
                <a16:creationId xmlns:a16="http://schemas.microsoft.com/office/drawing/2014/main" id="{2684E66E-F61E-37AF-7CC8-1B3E6BAFC3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8987" y="2122310"/>
            <a:ext cx="4701540" cy="1924685"/>
          </a:xfrm>
          <a:prstGeom prst="rect">
            <a:avLst/>
          </a:prstGeom>
          <a:noFill/>
          <a:ln>
            <a:noFill/>
          </a:ln>
        </p:spPr>
      </p:pic>
      <p:pic>
        <p:nvPicPr>
          <p:cNvPr id="5" name="Picture 4">
            <a:extLst>
              <a:ext uri="{FF2B5EF4-FFF2-40B4-BE49-F238E27FC236}">
                <a16:creationId xmlns:a16="http://schemas.microsoft.com/office/drawing/2014/main" id="{2F74FFFF-8A40-620C-C509-9B5B235C57B9}"/>
              </a:ext>
            </a:extLst>
          </p:cNvPr>
          <p:cNvPicPr>
            <a:picLocks noChangeAspect="1"/>
          </p:cNvPicPr>
          <p:nvPr/>
        </p:nvPicPr>
        <p:blipFill>
          <a:blip r:embed="rId4" cstate="print">
            <a:extLst>
              <a:ext uri="{28A0092B-C50C-407E-A947-70E740481C1C}">
                <a14:useLocalDpi xmlns:a14="http://schemas.microsoft.com/office/drawing/2010/main" val="0"/>
              </a:ext>
            </a:extLst>
          </a:blip>
          <a:srcRect l="3303" r="3340"/>
          <a:stretch>
            <a:fillRect/>
          </a:stretch>
        </p:blipFill>
        <p:spPr bwMode="auto">
          <a:xfrm>
            <a:off x="3147178" y="2122310"/>
            <a:ext cx="4121809" cy="3967350"/>
          </a:xfrm>
          <a:prstGeom prst="rect">
            <a:avLst/>
          </a:prstGeom>
          <a:noFill/>
          <a:ln>
            <a:noFill/>
          </a:ln>
        </p:spPr>
      </p:pic>
    </p:spTree>
    <p:extLst>
      <p:ext uri="{BB962C8B-B14F-4D97-AF65-F5344CB8AC3E}">
        <p14:creationId xmlns:p14="http://schemas.microsoft.com/office/powerpoint/2010/main" val="10536142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CE1BCA-DDC7-78EA-C9C9-0D5432BA79D5}"/>
              </a:ext>
            </a:extLst>
          </p:cNvPr>
          <p:cNvSpPr txBox="1">
            <a:spLocks noGrp="1"/>
          </p:cNvSpPr>
          <p:nvPr>
            <p:ph type="title"/>
          </p:nvPr>
        </p:nvSpPr>
        <p:spPr>
          <a:xfrm>
            <a:off x="470598" y="-45971"/>
            <a:ext cx="11499929" cy="825179"/>
          </a:xfrm>
          <a:prstGeom prst="rect">
            <a:avLst/>
          </a:prstGeom>
        </p:spPr>
        <p:txBody>
          <a:bodyPr lIns="45718" tIns="45718" rIns="45718" bIns="45718"/>
          <a:lstStyle/>
          <a:p>
            <a:r>
              <a:rPr lang="en-US" dirty="0"/>
              <a:t>ZDC Support Frame Concept</a:t>
            </a:r>
            <a:endParaRPr dirty="0"/>
          </a:p>
        </p:txBody>
      </p:sp>
      <p:pic>
        <p:nvPicPr>
          <p:cNvPr id="6" name="Picture 5">
            <a:extLst>
              <a:ext uri="{FF2B5EF4-FFF2-40B4-BE49-F238E27FC236}">
                <a16:creationId xmlns:a16="http://schemas.microsoft.com/office/drawing/2014/main" id="{FDD4A0AA-FF00-E0A0-EB7C-40C56746888B}"/>
              </a:ext>
            </a:extLst>
          </p:cNvPr>
          <p:cNvPicPr>
            <a:picLocks noChangeAspect="1"/>
          </p:cNvPicPr>
          <p:nvPr/>
        </p:nvPicPr>
        <p:blipFill>
          <a:blip r:embed="rId2"/>
          <a:stretch>
            <a:fillRect/>
          </a:stretch>
        </p:blipFill>
        <p:spPr>
          <a:xfrm>
            <a:off x="2299342" y="960855"/>
            <a:ext cx="7593316" cy="4147119"/>
          </a:xfrm>
          <a:prstGeom prst="rect">
            <a:avLst/>
          </a:prstGeom>
        </p:spPr>
      </p:pic>
      <p:sp>
        <p:nvSpPr>
          <p:cNvPr id="7" name="Text Placeholder 2">
            <a:extLst>
              <a:ext uri="{FF2B5EF4-FFF2-40B4-BE49-F238E27FC236}">
                <a16:creationId xmlns:a16="http://schemas.microsoft.com/office/drawing/2014/main" id="{14516339-5ACF-E9E6-482D-84A6650189A4}"/>
              </a:ext>
            </a:extLst>
          </p:cNvPr>
          <p:cNvSpPr>
            <a:spLocks noGrp="1"/>
          </p:cNvSpPr>
          <p:nvPr>
            <p:ph type="body" idx="1"/>
          </p:nvPr>
        </p:nvSpPr>
        <p:spPr>
          <a:xfrm>
            <a:off x="470598" y="5543156"/>
            <a:ext cx="6170568" cy="571644"/>
          </a:xfrm>
        </p:spPr>
        <p:txBody>
          <a:bodyPr>
            <a:normAutofit lnSpcReduction="10000"/>
          </a:bodyPr>
          <a:lstStyle/>
          <a:p>
            <a:pPr marL="0" indent="0">
              <a:buNone/>
            </a:pPr>
            <a:r>
              <a:rPr lang="en-US" sz="1600" dirty="0"/>
              <a:t>Note: </a:t>
            </a:r>
            <a:r>
              <a:rPr lang="en-US" sz="1600" dirty="0" err="1"/>
              <a:t>Jlab</a:t>
            </a:r>
            <a:r>
              <a:rPr lang="en-US" sz="1600" dirty="0"/>
              <a:t> does not have the STEP file from Southworth. Southworth stated they will send a 3D model upon purchase. </a:t>
            </a:r>
          </a:p>
        </p:txBody>
      </p:sp>
    </p:spTree>
    <p:extLst>
      <p:ext uri="{BB962C8B-B14F-4D97-AF65-F5344CB8AC3E}">
        <p14:creationId xmlns:p14="http://schemas.microsoft.com/office/powerpoint/2010/main" val="23486685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9CADE0-2BBC-4310-91A4-74B944472F1A}"/>
              </a:ext>
            </a:extLst>
          </p:cNvPr>
          <p:cNvSpPr txBox="1">
            <a:spLocks noGrp="1"/>
          </p:cNvSpPr>
          <p:nvPr>
            <p:ph type="title"/>
          </p:nvPr>
        </p:nvSpPr>
        <p:spPr>
          <a:xfrm>
            <a:off x="470598" y="-45971"/>
            <a:ext cx="11499929" cy="825179"/>
          </a:xfrm>
          <a:prstGeom prst="rect">
            <a:avLst/>
          </a:prstGeom>
        </p:spPr>
        <p:txBody>
          <a:bodyPr lIns="45718" tIns="45718" rIns="45718" bIns="45718"/>
          <a:lstStyle/>
          <a:p>
            <a:r>
              <a:rPr lang="en-US" dirty="0"/>
              <a:t>B0 Cable Routing</a:t>
            </a:r>
            <a:endParaRPr dirty="0"/>
          </a:p>
        </p:txBody>
      </p:sp>
      <p:sp>
        <p:nvSpPr>
          <p:cNvPr id="8" name="Text Placeholder 2">
            <a:extLst>
              <a:ext uri="{FF2B5EF4-FFF2-40B4-BE49-F238E27FC236}">
                <a16:creationId xmlns:a16="http://schemas.microsoft.com/office/drawing/2014/main" id="{22725932-3A17-4E4E-8E87-84D9F8F4A63A}"/>
              </a:ext>
            </a:extLst>
          </p:cNvPr>
          <p:cNvSpPr>
            <a:spLocks noGrp="1"/>
          </p:cNvSpPr>
          <p:nvPr>
            <p:ph type="body" idx="1"/>
          </p:nvPr>
        </p:nvSpPr>
        <p:spPr>
          <a:xfrm>
            <a:off x="470598" y="917920"/>
            <a:ext cx="4655327" cy="5233002"/>
          </a:xfrm>
        </p:spPr>
        <p:txBody>
          <a:bodyPr>
            <a:normAutofit/>
          </a:bodyPr>
          <a:lstStyle/>
          <a:p>
            <a:r>
              <a:rPr lang="en-US" sz="1600" dirty="0"/>
              <a:t>Current cabling shown is for (1) detector layer and calorimeter</a:t>
            </a:r>
          </a:p>
          <a:p>
            <a:r>
              <a:rPr lang="en-US" sz="1600" dirty="0"/>
              <a:t>Running cables on top and bottom of B0 Barrel at the 11 o’clock and 7 o’clock position.</a:t>
            </a:r>
          </a:p>
          <a:p>
            <a:endParaRPr lang="en-US" sz="1600" dirty="0"/>
          </a:p>
          <a:p>
            <a:endParaRPr lang="en-US" sz="1600" dirty="0"/>
          </a:p>
        </p:txBody>
      </p:sp>
      <p:pic>
        <p:nvPicPr>
          <p:cNvPr id="3" name="Picture 2">
            <a:extLst>
              <a:ext uri="{FF2B5EF4-FFF2-40B4-BE49-F238E27FC236}">
                <a16:creationId xmlns:a16="http://schemas.microsoft.com/office/drawing/2014/main" id="{E26A0AFE-29E1-FB19-1FEB-1BFC026917EB}"/>
              </a:ext>
            </a:extLst>
          </p:cNvPr>
          <p:cNvPicPr>
            <a:picLocks noChangeAspect="1"/>
          </p:cNvPicPr>
          <p:nvPr/>
        </p:nvPicPr>
        <p:blipFill>
          <a:blip r:embed="rId2"/>
          <a:stretch>
            <a:fillRect/>
          </a:stretch>
        </p:blipFill>
        <p:spPr>
          <a:xfrm>
            <a:off x="6026927" y="917920"/>
            <a:ext cx="5943600" cy="4021455"/>
          </a:xfrm>
          <a:prstGeom prst="rect">
            <a:avLst/>
          </a:prstGeom>
        </p:spPr>
      </p:pic>
    </p:spTree>
    <p:extLst>
      <p:ext uri="{BB962C8B-B14F-4D97-AF65-F5344CB8AC3E}">
        <p14:creationId xmlns:p14="http://schemas.microsoft.com/office/powerpoint/2010/main" val="37612129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DBF-2DBB-7467-C770-A4C9E526798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741FE8B-FD39-ABDB-AEF9-6AD9A7EF1874}"/>
              </a:ext>
            </a:extLst>
          </p:cNvPr>
          <p:cNvSpPr txBox="1">
            <a:spLocks noGrp="1"/>
          </p:cNvSpPr>
          <p:nvPr>
            <p:ph type="title"/>
          </p:nvPr>
        </p:nvSpPr>
        <p:spPr>
          <a:xfrm>
            <a:off x="470598" y="-45971"/>
            <a:ext cx="11499929" cy="825179"/>
          </a:xfrm>
          <a:prstGeom prst="rect">
            <a:avLst/>
          </a:prstGeom>
        </p:spPr>
        <p:txBody>
          <a:bodyPr lIns="45718" tIns="45718" rIns="45718" bIns="45718"/>
          <a:lstStyle/>
          <a:p>
            <a:r>
              <a:rPr lang="en-US" dirty="0"/>
              <a:t>B0 Cable Routing</a:t>
            </a:r>
            <a:endParaRPr dirty="0"/>
          </a:p>
        </p:txBody>
      </p:sp>
      <p:sp>
        <p:nvSpPr>
          <p:cNvPr id="8" name="Text Placeholder 2">
            <a:extLst>
              <a:ext uri="{FF2B5EF4-FFF2-40B4-BE49-F238E27FC236}">
                <a16:creationId xmlns:a16="http://schemas.microsoft.com/office/drawing/2014/main" id="{8A1FA852-CA09-9BDD-D765-8325FC69B2B9}"/>
              </a:ext>
            </a:extLst>
          </p:cNvPr>
          <p:cNvSpPr>
            <a:spLocks noGrp="1"/>
          </p:cNvSpPr>
          <p:nvPr>
            <p:ph type="body" idx="1"/>
          </p:nvPr>
        </p:nvSpPr>
        <p:spPr>
          <a:xfrm>
            <a:off x="470598" y="917920"/>
            <a:ext cx="4655327" cy="5233002"/>
          </a:xfrm>
        </p:spPr>
        <p:txBody>
          <a:bodyPr>
            <a:normAutofit/>
          </a:bodyPr>
          <a:lstStyle/>
          <a:p>
            <a:pPr marL="0" indent="0">
              <a:buNone/>
            </a:pPr>
            <a:r>
              <a:rPr lang="en-US" sz="1600" dirty="0"/>
              <a:t>There’s concern about space allotted for cabling at  the front of the B0 Magnet. The electron vacuum valve obstructs cable routing at the 11 o’clock position.</a:t>
            </a:r>
          </a:p>
          <a:p>
            <a:pPr marL="0" indent="0">
              <a:buNone/>
            </a:pPr>
            <a:endParaRPr lang="en-US" sz="1600" dirty="0"/>
          </a:p>
          <a:p>
            <a:pPr marL="0" indent="0">
              <a:buNone/>
            </a:pPr>
            <a:r>
              <a:rPr lang="en-US" sz="1600" u="sng" dirty="0">
                <a:solidFill>
                  <a:srgbClr val="FF0000"/>
                </a:solidFill>
              </a:rPr>
              <a:t>Note</a:t>
            </a:r>
            <a:r>
              <a:rPr lang="en-US" sz="1600" dirty="0">
                <a:solidFill>
                  <a:srgbClr val="FF0000"/>
                </a:solidFill>
              </a:rPr>
              <a:t>:</a:t>
            </a:r>
            <a:r>
              <a:rPr lang="en-US" sz="1600" dirty="0"/>
              <a:t> Current cable representation represents (1) detector layer and the Calorimeter. Not shown are (3) additional detector layers and cooling.</a:t>
            </a:r>
          </a:p>
          <a:p>
            <a:endParaRPr lang="en-US" sz="1600" dirty="0"/>
          </a:p>
          <a:p>
            <a:endParaRPr lang="en-US" sz="1600" dirty="0"/>
          </a:p>
        </p:txBody>
      </p:sp>
      <p:pic>
        <p:nvPicPr>
          <p:cNvPr id="2" name="Picture 1">
            <a:extLst>
              <a:ext uri="{FF2B5EF4-FFF2-40B4-BE49-F238E27FC236}">
                <a16:creationId xmlns:a16="http://schemas.microsoft.com/office/drawing/2014/main" id="{530F169F-E93E-2F04-C9CF-75371EF294DB}"/>
              </a:ext>
            </a:extLst>
          </p:cNvPr>
          <p:cNvPicPr>
            <a:picLocks noChangeAspect="1"/>
          </p:cNvPicPr>
          <p:nvPr/>
        </p:nvPicPr>
        <p:blipFill>
          <a:blip r:embed="rId2"/>
          <a:stretch>
            <a:fillRect/>
          </a:stretch>
        </p:blipFill>
        <p:spPr>
          <a:xfrm>
            <a:off x="5974606" y="917920"/>
            <a:ext cx="4802702" cy="5122369"/>
          </a:xfrm>
          <a:prstGeom prst="rect">
            <a:avLst/>
          </a:prstGeom>
        </p:spPr>
      </p:pic>
      <p:sp>
        <p:nvSpPr>
          <p:cNvPr id="4" name="Rectangle 3">
            <a:extLst>
              <a:ext uri="{FF2B5EF4-FFF2-40B4-BE49-F238E27FC236}">
                <a16:creationId xmlns:a16="http://schemas.microsoft.com/office/drawing/2014/main" id="{B1D69015-EBFA-FF6D-BBFB-15F08D87ADC7}"/>
              </a:ext>
            </a:extLst>
          </p:cNvPr>
          <p:cNvSpPr/>
          <p:nvPr/>
        </p:nvSpPr>
        <p:spPr>
          <a:xfrm>
            <a:off x="6444943" y="1576552"/>
            <a:ext cx="1538715" cy="1406284"/>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41406240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9CADE0-2BBC-4310-91A4-74B944472F1A}"/>
              </a:ext>
            </a:extLst>
          </p:cNvPr>
          <p:cNvSpPr txBox="1">
            <a:spLocks noGrp="1"/>
          </p:cNvSpPr>
          <p:nvPr>
            <p:ph type="title"/>
          </p:nvPr>
        </p:nvSpPr>
        <p:spPr>
          <a:xfrm>
            <a:off x="470598" y="-45971"/>
            <a:ext cx="11499929" cy="825179"/>
          </a:xfrm>
          <a:prstGeom prst="rect">
            <a:avLst/>
          </a:prstGeom>
        </p:spPr>
        <p:txBody>
          <a:bodyPr lIns="45718" tIns="45718" rIns="45718" bIns="45718"/>
          <a:lstStyle/>
          <a:p>
            <a:r>
              <a:rPr lang="en-US" dirty="0"/>
              <a:t>Sourcing Hardware for B0 Tooling</a:t>
            </a:r>
            <a:endParaRPr dirty="0"/>
          </a:p>
        </p:txBody>
      </p:sp>
      <p:sp>
        <p:nvSpPr>
          <p:cNvPr id="8" name="Text Placeholder 2">
            <a:extLst>
              <a:ext uri="{FF2B5EF4-FFF2-40B4-BE49-F238E27FC236}">
                <a16:creationId xmlns:a16="http://schemas.microsoft.com/office/drawing/2014/main" id="{22725932-3A17-4E4E-8E87-84D9F8F4A63A}"/>
              </a:ext>
            </a:extLst>
          </p:cNvPr>
          <p:cNvSpPr>
            <a:spLocks noGrp="1"/>
          </p:cNvSpPr>
          <p:nvPr>
            <p:ph type="body" idx="1"/>
          </p:nvPr>
        </p:nvSpPr>
        <p:spPr>
          <a:xfrm>
            <a:off x="422944" y="917919"/>
            <a:ext cx="4655327" cy="5233002"/>
          </a:xfrm>
        </p:spPr>
        <p:txBody>
          <a:bodyPr>
            <a:normAutofit/>
          </a:bodyPr>
          <a:lstStyle/>
          <a:p>
            <a:pPr marL="0" indent="0">
              <a:buNone/>
            </a:pPr>
            <a:endParaRPr lang="en-US" sz="1600" dirty="0"/>
          </a:p>
          <a:p>
            <a:endParaRPr lang="en-US" sz="1600" dirty="0"/>
          </a:p>
          <a:p>
            <a:endParaRPr lang="en-US" sz="1600" dirty="0"/>
          </a:p>
        </p:txBody>
      </p:sp>
      <p:pic>
        <p:nvPicPr>
          <p:cNvPr id="6" name="Picture 5">
            <a:extLst>
              <a:ext uri="{FF2B5EF4-FFF2-40B4-BE49-F238E27FC236}">
                <a16:creationId xmlns:a16="http://schemas.microsoft.com/office/drawing/2014/main" id="{C823331F-F91E-0234-9E9C-F722BB68B86F}"/>
              </a:ext>
            </a:extLst>
          </p:cNvPr>
          <p:cNvPicPr>
            <a:picLocks noChangeAspect="1"/>
          </p:cNvPicPr>
          <p:nvPr/>
        </p:nvPicPr>
        <p:blipFill>
          <a:blip r:embed="rId2"/>
          <a:stretch>
            <a:fillRect/>
          </a:stretch>
        </p:blipFill>
        <p:spPr>
          <a:xfrm>
            <a:off x="5006165" y="917919"/>
            <a:ext cx="6964362" cy="4734427"/>
          </a:xfrm>
          <a:prstGeom prst="rect">
            <a:avLst/>
          </a:prstGeom>
        </p:spPr>
      </p:pic>
      <p:sp>
        <p:nvSpPr>
          <p:cNvPr id="7" name="Text Placeholder 2">
            <a:extLst>
              <a:ext uri="{FF2B5EF4-FFF2-40B4-BE49-F238E27FC236}">
                <a16:creationId xmlns:a16="http://schemas.microsoft.com/office/drawing/2014/main" id="{55EDEC0A-450D-231F-F79D-F221B1512756}"/>
              </a:ext>
            </a:extLst>
          </p:cNvPr>
          <p:cNvSpPr txBox="1">
            <a:spLocks/>
          </p:cNvSpPr>
          <p:nvPr/>
        </p:nvSpPr>
        <p:spPr>
          <a:xfrm>
            <a:off x="470599" y="917919"/>
            <a:ext cx="4467162" cy="5233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507047" marR="0" indent="-280035"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763058" marR="0" indent="-302683"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027906" marR="0" indent="-340519"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1254919" marR="0" indent="-340519"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400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6pPr>
            <a:lvl7pPr marL="29972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7pPr>
            <a:lvl8pPr marL="34544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8pPr>
            <a:lvl9pPr marL="39116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9pPr>
          </a:lstStyle>
          <a:p>
            <a:pPr marL="0" indent="0" hangingPunct="1">
              <a:buNone/>
            </a:pPr>
            <a:r>
              <a:rPr lang="en-US" sz="1600" dirty="0"/>
              <a:t>Limitations:</a:t>
            </a:r>
          </a:p>
          <a:p>
            <a:pPr hangingPunct="1"/>
            <a:r>
              <a:rPr lang="en-US" sz="1600" dirty="0"/>
              <a:t>Electronic motors inside barrel preferred to be controlled outside due to High-Radiation zone</a:t>
            </a:r>
          </a:p>
          <a:p>
            <a:pPr hangingPunct="1"/>
            <a:r>
              <a:rPr lang="en-US" sz="1600" dirty="0"/>
              <a:t>No pneumatic nor hydraulic systems due to high risk of maintenance required in inaccessible areas</a:t>
            </a:r>
          </a:p>
          <a:p>
            <a:pPr hangingPunct="1"/>
            <a:r>
              <a:rPr lang="en-US" sz="1600" dirty="0"/>
              <a:t>Non-magnetic material</a:t>
            </a:r>
          </a:p>
          <a:p>
            <a:pPr hangingPunct="1"/>
            <a:endParaRPr lang="en-US" sz="1600" dirty="0"/>
          </a:p>
          <a:p>
            <a:pPr marL="0" indent="0" hangingPunct="1">
              <a:buNone/>
            </a:pPr>
            <a:r>
              <a:rPr lang="en-US" sz="1600" dirty="0"/>
              <a:t>We’re in communication with vendor </a:t>
            </a:r>
            <a:r>
              <a:rPr lang="en-US" sz="1600" dirty="0" err="1"/>
              <a:t>CrossCo</a:t>
            </a:r>
            <a:r>
              <a:rPr lang="en-US" sz="1600" dirty="0"/>
              <a:t>, Larry Sedley, about sourcing potential hardware options for this system. </a:t>
            </a:r>
          </a:p>
          <a:p>
            <a:pPr hangingPunct="1"/>
            <a:endParaRPr lang="en-US" sz="1600" dirty="0"/>
          </a:p>
        </p:txBody>
      </p:sp>
    </p:spTree>
    <p:extLst>
      <p:ext uri="{BB962C8B-B14F-4D97-AF65-F5344CB8AC3E}">
        <p14:creationId xmlns:p14="http://schemas.microsoft.com/office/powerpoint/2010/main" val="361820990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B6CF0-74E9-CA8A-2965-D67142736C0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6BBC5B-FE41-7403-7B46-CC7E62B856DF}"/>
              </a:ext>
            </a:extLst>
          </p:cNvPr>
          <p:cNvSpPr txBox="1">
            <a:spLocks noGrp="1"/>
          </p:cNvSpPr>
          <p:nvPr>
            <p:ph type="title"/>
          </p:nvPr>
        </p:nvSpPr>
        <p:spPr>
          <a:xfrm>
            <a:off x="470598" y="-45971"/>
            <a:ext cx="11499929" cy="825179"/>
          </a:xfrm>
          <a:prstGeom prst="rect">
            <a:avLst/>
          </a:prstGeom>
        </p:spPr>
        <p:txBody>
          <a:bodyPr lIns="45718" tIns="45718" rIns="45718" bIns="45718"/>
          <a:lstStyle/>
          <a:p>
            <a:r>
              <a:rPr lang="en-US" dirty="0"/>
              <a:t>B0 Going Forward</a:t>
            </a:r>
            <a:endParaRPr dirty="0"/>
          </a:p>
        </p:txBody>
      </p:sp>
      <p:sp>
        <p:nvSpPr>
          <p:cNvPr id="8" name="Text Placeholder 2">
            <a:extLst>
              <a:ext uri="{FF2B5EF4-FFF2-40B4-BE49-F238E27FC236}">
                <a16:creationId xmlns:a16="http://schemas.microsoft.com/office/drawing/2014/main" id="{55E54987-8E4B-2AA7-3C49-05630CBDB71C}"/>
              </a:ext>
            </a:extLst>
          </p:cNvPr>
          <p:cNvSpPr>
            <a:spLocks noGrp="1"/>
          </p:cNvSpPr>
          <p:nvPr>
            <p:ph type="body" idx="1"/>
          </p:nvPr>
        </p:nvSpPr>
        <p:spPr>
          <a:xfrm>
            <a:off x="422944" y="917919"/>
            <a:ext cx="4655327" cy="5233002"/>
          </a:xfrm>
        </p:spPr>
        <p:txBody>
          <a:bodyPr>
            <a:normAutofit/>
          </a:bodyPr>
          <a:lstStyle/>
          <a:p>
            <a:pPr marL="0" indent="0">
              <a:buNone/>
            </a:pPr>
            <a:endParaRPr lang="en-US" sz="1600" dirty="0"/>
          </a:p>
          <a:p>
            <a:endParaRPr lang="en-US" sz="1600" dirty="0"/>
          </a:p>
          <a:p>
            <a:endParaRPr lang="en-US" sz="1600" dirty="0"/>
          </a:p>
        </p:txBody>
      </p:sp>
      <p:sp>
        <p:nvSpPr>
          <p:cNvPr id="7" name="Text Placeholder 2">
            <a:extLst>
              <a:ext uri="{FF2B5EF4-FFF2-40B4-BE49-F238E27FC236}">
                <a16:creationId xmlns:a16="http://schemas.microsoft.com/office/drawing/2014/main" id="{13F2A39F-1F62-671F-44B0-A8A138C57842}"/>
              </a:ext>
            </a:extLst>
          </p:cNvPr>
          <p:cNvSpPr txBox="1">
            <a:spLocks/>
          </p:cNvSpPr>
          <p:nvPr/>
        </p:nvSpPr>
        <p:spPr>
          <a:xfrm>
            <a:off x="470599" y="917919"/>
            <a:ext cx="4467162" cy="5233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228600" marR="0" indent="-228600"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507047" marR="0" indent="-280035"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763058" marR="0" indent="-302683"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027906" marR="0" indent="-340519"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1254919" marR="0" indent="-340519" algn="l" defTabSz="914400" rtl="0" latinLnBrk="0">
              <a:lnSpc>
                <a:spcPct val="100000"/>
              </a:lnSpc>
              <a:spcBef>
                <a:spcPts val="400"/>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400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6pPr>
            <a:lvl7pPr marL="29972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7pPr>
            <a:lvl8pPr marL="34544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8pPr>
            <a:lvl9pPr marL="3911600" marR="0" indent="-254000" algn="l" defTabSz="914400" rtl="0" latinLnBrk="0">
              <a:lnSpc>
                <a:spcPct val="100000"/>
              </a:lnSpc>
              <a:spcBef>
                <a:spcPts val="400"/>
              </a:spcBef>
              <a:spcAft>
                <a:spcPts val="0"/>
              </a:spcAft>
              <a:buClrTx/>
              <a:buSzPct val="100000"/>
              <a:buFont typeface="Arial"/>
              <a:buChar char="•"/>
              <a:tabLst/>
              <a:defRPr sz="2000" b="0" i="0" u="none" strike="noStrike" cap="none" spc="0" baseline="0">
                <a:solidFill>
                  <a:srgbClr val="000000"/>
                </a:solidFill>
                <a:uFillTx/>
                <a:latin typeface="Arial"/>
                <a:ea typeface="Arial"/>
                <a:cs typeface="Arial"/>
                <a:sym typeface="Arial"/>
              </a:defRPr>
            </a:lvl9pPr>
          </a:lstStyle>
          <a:p>
            <a:pPr marL="0" indent="0" hangingPunct="1">
              <a:buNone/>
            </a:pPr>
            <a:r>
              <a:rPr lang="en-US" sz="1600" dirty="0"/>
              <a:t>Requested an Engineer – Bringing on Avishay Mizrahi for future development of the B0 Tooling. Avishay’s has experience in developing the B0 magnet, and his expertise will be more than helpful for the detector tooling design.</a:t>
            </a:r>
          </a:p>
        </p:txBody>
      </p:sp>
      <p:pic>
        <p:nvPicPr>
          <p:cNvPr id="3" name="Picture 2">
            <a:extLst>
              <a:ext uri="{FF2B5EF4-FFF2-40B4-BE49-F238E27FC236}">
                <a16:creationId xmlns:a16="http://schemas.microsoft.com/office/drawing/2014/main" id="{547958E8-328F-DC30-6562-6DA26EDC05F8}"/>
              </a:ext>
            </a:extLst>
          </p:cNvPr>
          <p:cNvPicPr>
            <a:picLocks noChangeAspect="1"/>
          </p:cNvPicPr>
          <p:nvPr/>
        </p:nvPicPr>
        <p:blipFill>
          <a:blip r:embed="rId2"/>
          <a:stretch>
            <a:fillRect/>
          </a:stretch>
        </p:blipFill>
        <p:spPr>
          <a:xfrm>
            <a:off x="5378706" y="1322959"/>
            <a:ext cx="6591821" cy="4212082"/>
          </a:xfrm>
          <a:prstGeom prst="rect">
            <a:avLst/>
          </a:prstGeom>
        </p:spPr>
      </p:pic>
    </p:spTree>
    <p:extLst>
      <p:ext uri="{BB962C8B-B14F-4D97-AF65-F5344CB8AC3E}">
        <p14:creationId xmlns:p14="http://schemas.microsoft.com/office/powerpoint/2010/main" val="3686261155"/>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B2D33A"/>
      </a:accent1>
      <a:accent2>
        <a:srgbClr val="F68A1F"/>
      </a:accent2>
      <a:accent3>
        <a:srgbClr val="B62466"/>
      </a:accent3>
      <a:accent4>
        <a:srgbClr val="FFCC33"/>
      </a:accent4>
      <a:accent5>
        <a:srgbClr val="DA3525"/>
      </a:accent5>
      <a:accent6>
        <a:srgbClr val="50489D"/>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B2D33A"/>
      </a:accent1>
      <a:accent2>
        <a:srgbClr val="F68A1F"/>
      </a:accent2>
      <a:accent3>
        <a:srgbClr val="B62466"/>
      </a:accent3>
      <a:accent4>
        <a:srgbClr val="FFCC33"/>
      </a:accent4>
      <a:accent5>
        <a:srgbClr val="DA3525"/>
      </a:accent5>
      <a:accent6>
        <a:srgbClr val="50489D"/>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23591</TotalTime>
  <Words>296</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BNL</vt:lpstr>
      <vt:lpstr>PowerPoint Presentation</vt:lpstr>
      <vt:lpstr>Primary Updates Outline</vt:lpstr>
      <vt:lpstr>ZDC Support Frame</vt:lpstr>
      <vt:lpstr>ZDC Support Frame Concept</vt:lpstr>
      <vt:lpstr>B0 Cable Routing</vt:lpstr>
      <vt:lpstr>B0 Cable Routing</vt:lpstr>
      <vt:lpstr>Sourcing Hardware for B0 Tooling</vt:lpstr>
      <vt:lpstr>B0 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Smith</dc:creator>
  <cp:lastModifiedBy>Jonathan Smith</cp:lastModifiedBy>
  <cp:revision>169</cp:revision>
  <dcterms:modified xsi:type="dcterms:W3CDTF">2025-08-11T14:07:50Z</dcterms:modified>
</cp:coreProperties>
</file>