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7"/>
  </p:notesMasterIdLst>
  <p:sldIdLst>
    <p:sldId id="4758" r:id="rId5"/>
    <p:sldId id="4771" r:id="rId6"/>
    <p:sldId id="4807" r:id="rId7"/>
    <p:sldId id="4806" r:id="rId8"/>
    <p:sldId id="4803" r:id="rId9"/>
    <p:sldId id="4804" r:id="rId10"/>
    <p:sldId id="4805" r:id="rId11"/>
    <p:sldId id="4784" r:id="rId12"/>
    <p:sldId id="4796" r:id="rId13"/>
    <p:sldId id="4800" r:id="rId14"/>
    <p:sldId id="4794" r:id="rId15"/>
    <p:sldId id="479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BBFCE9-EBC1-4A56-99F1-B123B6ED2790}" v="5" dt="2025-08-18T14:18:44.5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7" autoAdjust="0"/>
    <p:restoredTop sz="94724" autoAdjust="0"/>
  </p:normalViewPr>
  <p:slideViewPr>
    <p:cSldViewPr snapToGrid="0">
      <p:cViewPr varScale="1">
        <p:scale>
          <a:sx n="98" d="100"/>
          <a:sy n="98" d="100"/>
        </p:scale>
        <p:origin x="504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ung Joon Lee" userId="ef5e3f0e-aefd-4366-8bcd-423350da165b" providerId="ADAL" clId="{B877CC0A-1183-4C2D-AE05-B2BA5E9E0CAB}"/>
    <pc:docChg chg="custSel modSld">
      <pc:chgData name="Seung Joon Lee" userId="ef5e3f0e-aefd-4366-8bcd-423350da165b" providerId="ADAL" clId="{B877CC0A-1183-4C2D-AE05-B2BA5E9E0CAB}" dt="2025-07-21T14:52:23.087" v="172" actId="6549"/>
      <pc:docMkLst>
        <pc:docMk/>
      </pc:docMkLst>
      <pc:sldChg chg="modSp mod">
        <pc:chgData name="Seung Joon Lee" userId="ef5e3f0e-aefd-4366-8bcd-423350da165b" providerId="ADAL" clId="{B877CC0A-1183-4C2D-AE05-B2BA5E9E0CAB}" dt="2025-07-21T14:50:58.775" v="2" actId="20577"/>
        <pc:sldMkLst>
          <pc:docMk/>
          <pc:sldMk cId="4134062534" sldId="4758"/>
        </pc:sldMkLst>
        <pc:spChg chg="mod">
          <ac:chgData name="Seung Joon Lee" userId="ef5e3f0e-aefd-4366-8bcd-423350da165b" providerId="ADAL" clId="{B877CC0A-1183-4C2D-AE05-B2BA5E9E0CAB}" dt="2025-07-21T14:50:58.775" v="2" actId="20577"/>
          <ac:spMkLst>
            <pc:docMk/>
            <pc:sldMk cId="4134062534" sldId="4758"/>
            <ac:spMk id="11" creationId="{99059204-FF2B-03A6-FAB7-9DE25E7F11DA}"/>
          </ac:spMkLst>
        </pc:spChg>
      </pc:sldChg>
      <pc:sldChg chg="modSp mod">
        <pc:chgData name="Seung Joon Lee" userId="ef5e3f0e-aefd-4366-8bcd-423350da165b" providerId="ADAL" clId="{B877CC0A-1183-4C2D-AE05-B2BA5E9E0CAB}" dt="2025-07-21T14:52:23.087" v="172" actId="6549"/>
        <pc:sldMkLst>
          <pc:docMk/>
          <pc:sldMk cId="1091466119" sldId="4771"/>
        </pc:sldMkLst>
        <pc:spChg chg="mod">
          <ac:chgData name="Seung Joon Lee" userId="ef5e3f0e-aefd-4366-8bcd-423350da165b" providerId="ADAL" clId="{B877CC0A-1183-4C2D-AE05-B2BA5E9E0CAB}" dt="2025-07-21T14:52:23.087" v="172" actId="6549"/>
          <ac:spMkLst>
            <pc:docMk/>
            <pc:sldMk cId="1091466119" sldId="4771"/>
            <ac:spMk id="3" creationId="{159E09FD-5FEC-E0C7-5B3B-B1DB47B6B37E}"/>
          </ac:spMkLst>
        </pc:spChg>
      </pc:sldChg>
    </pc:docChg>
  </pc:docChgLst>
  <pc:docChgLst>
    <pc:chgData name="Seung Joon Lee" userId="ef5e3f0e-aefd-4366-8bcd-423350da165b" providerId="ADAL" clId="{53BBFCE9-EBC1-4A56-99F1-B123B6ED2790}"/>
    <pc:docChg chg="custSel addSld delSld modSld">
      <pc:chgData name="Seung Joon Lee" userId="ef5e3f0e-aefd-4366-8bcd-423350da165b" providerId="ADAL" clId="{53BBFCE9-EBC1-4A56-99F1-B123B6ED2790}" dt="2025-08-18T14:22:13.022" v="592" actId="20577"/>
      <pc:docMkLst>
        <pc:docMk/>
      </pc:docMkLst>
      <pc:sldChg chg="modSp mod">
        <pc:chgData name="Seung Joon Lee" userId="ef5e3f0e-aefd-4366-8bcd-423350da165b" providerId="ADAL" clId="{53BBFCE9-EBC1-4A56-99F1-B123B6ED2790}" dt="2025-08-18T14:09:40.136" v="7" actId="20577"/>
        <pc:sldMkLst>
          <pc:docMk/>
          <pc:sldMk cId="4134062534" sldId="4758"/>
        </pc:sldMkLst>
        <pc:spChg chg="mod">
          <ac:chgData name="Seung Joon Lee" userId="ef5e3f0e-aefd-4366-8bcd-423350da165b" providerId="ADAL" clId="{53BBFCE9-EBC1-4A56-99F1-B123B6ED2790}" dt="2025-08-18T14:09:40.136" v="7" actId="20577"/>
          <ac:spMkLst>
            <pc:docMk/>
            <pc:sldMk cId="4134062534" sldId="4758"/>
            <ac:spMk id="11" creationId="{99059204-FF2B-03A6-FAB7-9DE25E7F11DA}"/>
          </ac:spMkLst>
        </pc:spChg>
      </pc:sldChg>
      <pc:sldChg chg="addSp delSp modSp mod">
        <pc:chgData name="Seung Joon Lee" userId="ef5e3f0e-aefd-4366-8bcd-423350da165b" providerId="ADAL" clId="{53BBFCE9-EBC1-4A56-99F1-B123B6ED2790}" dt="2025-08-18T14:22:13.022" v="592" actId="20577"/>
        <pc:sldMkLst>
          <pc:docMk/>
          <pc:sldMk cId="1091466119" sldId="4771"/>
        </pc:sldMkLst>
        <pc:spChg chg="mod">
          <ac:chgData name="Seung Joon Lee" userId="ef5e3f0e-aefd-4366-8bcd-423350da165b" providerId="ADAL" clId="{53BBFCE9-EBC1-4A56-99F1-B123B6ED2790}" dt="2025-08-18T14:22:13.022" v="592" actId="20577"/>
          <ac:spMkLst>
            <pc:docMk/>
            <pc:sldMk cId="1091466119" sldId="4771"/>
            <ac:spMk id="3" creationId="{159E09FD-5FEC-E0C7-5B3B-B1DB47B6B37E}"/>
          </ac:spMkLst>
        </pc:spChg>
        <pc:picChg chg="add del mod">
          <ac:chgData name="Seung Joon Lee" userId="ef5e3f0e-aefd-4366-8bcd-423350da165b" providerId="ADAL" clId="{53BBFCE9-EBC1-4A56-99F1-B123B6ED2790}" dt="2025-08-18T14:12:55.023" v="219" actId="21"/>
          <ac:picMkLst>
            <pc:docMk/>
            <pc:sldMk cId="1091466119" sldId="4771"/>
            <ac:picMk id="5" creationId="{0518D5EB-B832-714E-8F99-9514320978CE}"/>
          </ac:picMkLst>
        </pc:picChg>
      </pc:sldChg>
      <pc:sldChg chg="del">
        <pc:chgData name="Seung Joon Lee" userId="ef5e3f0e-aefd-4366-8bcd-423350da165b" providerId="ADAL" clId="{53BBFCE9-EBC1-4A56-99F1-B123B6ED2790}" dt="2025-08-18T14:20:59.098" v="563" actId="47"/>
        <pc:sldMkLst>
          <pc:docMk/>
          <pc:sldMk cId="2441771176" sldId="4785"/>
        </pc:sldMkLst>
      </pc:sldChg>
      <pc:sldChg chg="del">
        <pc:chgData name="Seung Joon Lee" userId="ef5e3f0e-aefd-4366-8bcd-423350da165b" providerId="ADAL" clId="{53BBFCE9-EBC1-4A56-99F1-B123B6ED2790}" dt="2025-08-18T14:21:11.893" v="564" actId="47"/>
        <pc:sldMkLst>
          <pc:docMk/>
          <pc:sldMk cId="2038380077" sldId="4802"/>
        </pc:sldMkLst>
      </pc:sldChg>
      <pc:sldChg chg="addSp delSp modSp new mod">
        <pc:chgData name="Seung Joon Lee" userId="ef5e3f0e-aefd-4366-8bcd-423350da165b" providerId="ADAL" clId="{53BBFCE9-EBC1-4A56-99F1-B123B6ED2790}" dt="2025-08-18T14:16:40.826" v="516" actId="20577"/>
        <pc:sldMkLst>
          <pc:docMk/>
          <pc:sldMk cId="3098263394" sldId="4806"/>
        </pc:sldMkLst>
        <pc:spChg chg="mod">
          <ac:chgData name="Seung Joon Lee" userId="ef5e3f0e-aefd-4366-8bcd-423350da165b" providerId="ADAL" clId="{53BBFCE9-EBC1-4A56-99F1-B123B6ED2790}" dt="2025-08-18T14:16:40.826" v="516" actId="20577"/>
          <ac:spMkLst>
            <pc:docMk/>
            <pc:sldMk cId="3098263394" sldId="4806"/>
            <ac:spMk id="2" creationId="{00D73AE4-B85B-C297-5D9A-2951774C8CDB}"/>
          </ac:spMkLst>
        </pc:spChg>
        <pc:spChg chg="mod">
          <ac:chgData name="Seung Joon Lee" userId="ef5e3f0e-aefd-4366-8bcd-423350da165b" providerId="ADAL" clId="{53BBFCE9-EBC1-4A56-99F1-B123B6ED2790}" dt="2025-08-18T14:16:18.914" v="495" actId="21"/>
          <ac:spMkLst>
            <pc:docMk/>
            <pc:sldMk cId="3098263394" sldId="4806"/>
            <ac:spMk id="3" creationId="{2A3C4793-5DFD-78F7-FB0C-917F89CDB403}"/>
          </ac:spMkLst>
        </pc:spChg>
        <pc:spChg chg="add mod">
          <ac:chgData name="Seung Joon Lee" userId="ef5e3f0e-aefd-4366-8bcd-423350da165b" providerId="ADAL" clId="{53BBFCE9-EBC1-4A56-99F1-B123B6ED2790}" dt="2025-08-18T14:13:55.637" v="241" actId="1076"/>
          <ac:spMkLst>
            <pc:docMk/>
            <pc:sldMk cId="3098263394" sldId="4806"/>
            <ac:spMk id="7" creationId="{564033DA-BC81-C073-C360-1669C6D890E1}"/>
          </ac:spMkLst>
        </pc:spChg>
        <pc:picChg chg="add del mod">
          <ac:chgData name="Seung Joon Lee" userId="ef5e3f0e-aefd-4366-8bcd-423350da165b" providerId="ADAL" clId="{53BBFCE9-EBC1-4A56-99F1-B123B6ED2790}" dt="2025-08-18T14:13:11.933" v="226" actId="478"/>
          <ac:picMkLst>
            <pc:docMk/>
            <pc:sldMk cId="3098263394" sldId="4806"/>
            <ac:picMk id="5" creationId="{0518D5EB-B832-714E-8F99-9514320978CE}"/>
          </ac:picMkLst>
        </pc:picChg>
        <pc:picChg chg="add mod modCrop">
          <ac:chgData name="Seung Joon Lee" userId="ef5e3f0e-aefd-4366-8bcd-423350da165b" providerId="ADAL" clId="{53BBFCE9-EBC1-4A56-99F1-B123B6ED2790}" dt="2025-08-18T14:13:34.800" v="234" actId="1076"/>
          <ac:picMkLst>
            <pc:docMk/>
            <pc:sldMk cId="3098263394" sldId="4806"/>
            <ac:picMk id="6" creationId="{B0C8DDCF-2531-3A81-25DB-FE2BD3CA48D4}"/>
          </ac:picMkLst>
        </pc:picChg>
        <pc:cxnChg chg="add mod">
          <ac:chgData name="Seung Joon Lee" userId="ef5e3f0e-aefd-4366-8bcd-423350da165b" providerId="ADAL" clId="{53BBFCE9-EBC1-4A56-99F1-B123B6ED2790}" dt="2025-08-18T14:15:03.750" v="353" actId="1582"/>
          <ac:cxnSpMkLst>
            <pc:docMk/>
            <pc:sldMk cId="3098263394" sldId="4806"/>
            <ac:cxnSpMk id="9" creationId="{14693A67-04F9-390C-85F1-4DE06C924585}"/>
          </ac:cxnSpMkLst>
        </pc:cxnChg>
      </pc:sldChg>
      <pc:sldChg chg="addSp modSp new mod">
        <pc:chgData name="Seung Joon Lee" userId="ef5e3f0e-aefd-4366-8bcd-423350da165b" providerId="ADAL" clId="{53BBFCE9-EBC1-4A56-99F1-B123B6ED2790}" dt="2025-08-18T14:19:11.374" v="562" actId="20577"/>
        <pc:sldMkLst>
          <pc:docMk/>
          <pc:sldMk cId="3962616400" sldId="4807"/>
        </pc:sldMkLst>
        <pc:spChg chg="mod">
          <ac:chgData name="Seung Joon Lee" userId="ef5e3f0e-aefd-4366-8bcd-423350da165b" providerId="ADAL" clId="{53BBFCE9-EBC1-4A56-99F1-B123B6ED2790}" dt="2025-08-18T14:19:11.374" v="562" actId="20577"/>
          <ac:spMkLst>
            <pc:docMk/>
            <pc:sldMk cId="3962616400" sldId="4807"/>
            <ac:spMk id="2" creationId="{67DCF8E0-F822-50A2-1094-EBD4702891C7}"/>
          </ac:spMkLst>
        </pc:spChg>
        <pc:picChg chg="add mod">
          <ac:chgData name="Seung Joon Lee" userId="ef5e3f0e-aefd-4366-8bcd-423350da165b" providerId="ADAL" clId="{53BBFCE9-EBC1-4A56-99F1-B123B6ED2790}" dt="2025-08-18T14:18:53.254" v="522" actId="1076"/>
          <ac:picMkLst>
            <pc:docMk/>
            <pc:sldMk cId="3962616400" sldId="4807"/>
            <ac:picMk id="5" creationId="{8A99303C-4A5B-DD9C-41B0-944BCAACF66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10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84623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&lt;Title from SC-2 Agenda&gt;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3176" y="4649660"/>
            <a:ext cx="4363736" cy="10196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Director’s Review</a:t>
            </a:r>
          </a:p>
          <a:p>
            <a:r>
              <a:rPr lang="en-US" dirty="0"/>
              <a:t>October 10-13,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175" y="3103114"/>
            <a:ext cx="10334625" cy="4489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800" y="2193629"/>
            <a:ext cx="10334625" cy="501650"/>
          </a:xfr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Includes CD-3a, WBS </a:t>
            </a:r>
            <a:r>
              <a:rPr lang="en-US" sz="2800" dirty="0" err="1"/>
              <a:t>a.b.c.d</a:t>
            </a:r>
            <a:r>
              <a:rPr lang="en-US" sz="2800" dirty="0"/>
              <a:t> (if appropriate)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" y="3994927"/>
            <a:ext cx="10334625" cy="37954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a.bc.def…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800" y="3552825"/>
            <a:ext cx="10334625" cy="4778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2371920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7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6272" y="6352220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224274-F62A-0549-BAD4-F30ACF48DB45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41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809111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571500" y="64704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DBE15E-918B-934C-B2BA-5FF9AAD315E2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314749B-2222-4967-9577-C68C9DD38A21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60CF06-DD34-8E9B-3F88-8E8C30ACF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1D5AA8-F09E-4D68-A0E2-46023E68F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814" y="1143474"/>
            <a:ext cx="10334625" cy="846237"/>
          </a:xfrm>
        </p:spPr>
        <p:txBody>
          <a:bodyPr>
            <a:normAutofit fontScale="90000"/>
          </a:bodyPr>
          <a:lstStyle/>
          <a:p>
            <a:r>
              <a:rPr lang="en-US" dirty="0"/>
              <a:t>Barrel Outer Tracker / MPGD (</a:t>
            </a:r>
            <a:r>
              <a:rPr lang="en-US" dirty="0">
                <a:sym typeface="Symbol" panose="05050102010706020507" pitchFamily="18" charset="2"/>
              </a:rPr>
              <a:t></a:t>
            </a:r>
            <a:r>
              <a:rPr lang="en-US" dirty="0"/>
              <a:t>RWELL)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103114"/>
            <a:ext cx="10334625" cy="44897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Seungjoon Lee (Jlab)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059204-FF2B-03A6-FAB7-9DE25E7F11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95" y="2567210"/>
            <a:ext cx="10334625" cy="501650"/>
          </a:xfrm>
        </p:spPr>
        <p:txBody>
          <a:bodyPr/>
          <a:lstStyle/>
          <a:p>
            <a:r>
              <a:rPr lang="en-US" dirty="0"/>
              <a:t>Triple I Engineering Meeting Update (08182025)</a:t>
            </a:r>
          </a:p>
        </p:txBody>
      </p:sp>
    </p:spTree>
    <p:extLst>
      <p:ext uri="{BB962C8B-B14F-4D97-AF65-F5344CB8AC3E}">
        <p14:creationId xmlns:p14="http://schemas.microsoft.com/office/powerpoint/2010/main" val="4134062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AI-generated content may be incorrect.">
            <a:extLst>
              <a:ext uri="{FF2B5EF4-FFF2-40B4-BE49-F238E27FC236}">
                <a16:creationId xmlns:a16="http://schemas.microsoft.com/office/drawing/2014/main" id="{CE798256-BC6E-3467-10DB-B18BE293A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034" y="3060970"/>
            <a:ext cx="6580636" cy="36764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C8785C-DA2D-5EBF-5A1C-60D61D69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1EC0B-B007-9EF7-309F-C7899E55AD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E954A2D1-E151-8014-7084-BE581FEC0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43"/>
            <a:ext cx="6361888" cy="3554201"/>
          </a:xfrm>
          <a:prstGeom prst="rect">
            <a:avLst/>
          </a:prstGeom>
        </p:spPr>
      </p:pic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1B9498B9-6E85-AD8F-0984-6C433B2B1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110" y="23343"/>
            <a:ext cx="6361889" cy="355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64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24177-B74D-B2EE-7A41-155EC5783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cold plate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1BDDEB-90A6-3985-036D-E1BCBCA677B1}"/>
              </a:ext>
            </a:extLst>
          </p:cNvPr>
          <p:cNvSpPr/>
          <p:nvPr/>
        </p:nvSpPr>
        <p:spPr>
          <a:xfrm>
            <a:off x="717321" y="1284312"/>
            <a:ext cx="10525328" cy="21446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E27CCE-9B57-E681-A0C0-33F696CBE97D}"/>
              </a:ext>
            </a:extLst>
          </p:cNvPr>
          <p:cNvGrpSpPr/>
          <p:nvPr/>
        </p:nvGrpSpPr>
        <p:grpSpPr>
          <a:xfrm>
            <a:off x="8269230" y="2089825"/>
            <a:ext cx="1908243" cy="1044102"/>
            <a:chOff x="8213389" y="2843718"/>
            <a:chExt cx="1908243" cy="104410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A590EED-3897-20D2-24F9-BB941DD0D83A}"/>
                </a:ext>
              </a:extLst>
            </p:cNvPr>
            <p:cNvGrpSpPr/>
            <p:nvPr/>
          </p:nvGrpSpPr>
          <p:grpSpPr>
            <a:xfrm>
              <a:off x="8213389" y="3077182"/>
              <a:ext cx="1900136" cy="810638"/>
              <a:chOff x="8508461" y="2545404"/>
              <a:chExt cx="1900136" cy="81063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D4747C1-9E81-3081-EF80-27A950077F73}"/>
                  </a:ext>
                </a:extLst>
              </p:cNvPr>
              <p:cNvSpPr/>
              <p:nvPr/>
            </p:nvSpPr>
            <p:spPr>
              <a:xfrm>
                <a:off x="8508461" y="2545404"/>
                <a:ext cx="1900136" cy="81063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8DECA8D-34FE-87CB-1F63-50F12CDB8B91}"/>
                  </a:ext>
                </a:extLst>
              </p:cNvPr>
              <p:cNvSpPr/>
              <p:nvPr/>
            </p:nvSpPr>
            <p:spPr>
              <a:xfrm>
                <a:off x="8761379" y="2704289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81615D5-3B4A-6709-7888-6E6816F5B327}"/>
                  </a:ext>
                </a:extLst>
              </p:cNvPr>
              <p:cNvSpPr/>
              <p:nvPr/>
            </p:nvSpPr>
            <p:spPr>
              <a:xfrm>
                <a:off x="9140758" y="2704289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69DB39A-8958-5E70-B4D9-D2703FEC7170}"/>
                  </a:ext>
                </a:extLst>
              </p:cNvPr>
              <p:cNvSpPr/>
              <p:nvPr/>
            </p:nvSpPr>
            <p:spPr>
              <a:xfrm>
                <a:off x="9520137" y="2704289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11D9DA5-8D7B-96FA-28BC-C15FCC7CB9E5}"/>
                  </a:ext>
                </a:extLst>
              </p:cNvPr>
              <p:cNvSpPr/>
              <p:nvPr/>
            </p:nvSpPr>
            <p:spPr>
              <a:xfrm>
                <a:off x="9899516" y="2707531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E22837-6DAE-83AE-0713-AAC195458040}"/>
                </a:ext>
              </a:extLst>
            </p:cNvPr>
            <p:cNvGrpSpPr/>
            <p:nvPr/>
          </p:nvGrpSpPr>
          <p:grpSpPr>
            <a:xfrm>
              <a:off x="8213389" y="2843718"/>
              <a:ext cx="1908243" cy="658239"/>
              <a:chOff x="8213388" y="4442298"/>
              <a:chExt cx="1908243" cy="658239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33ABB95-9C73-ABEE-0234-EF18D7C0CA67}"/>
                  </a:ext>
                </a:extLst>
              </p:cNvPr>
              <p:cNvSpPr/>
              <p:nvPr/>
            </p:nvSpPr>
            <p:spPr>
              <a:xfrm>
                <a:off x="8385243" y="4623881"/>
                <a:ext cx="1556427" cy="476656"/>
              </a:xfrm>
              <a:prstGeom prst="rect">
                <a:avLst/>
              </a:prstGeom>
              <a:solidFill>
                <a:srgbClr val="FF0000">
                  <a:alpha val="60000"/>
                </a:srgbClr>
              </a:solidFill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389AA12-ED39-B5B1-14DB-801826187ED4}"/>
                  </a:ext>
                </a:extLst>
              </p:cNvPr>
              <p:cNvSpPr/>
              <p:nvPr/>
            </p:nvSpPr>
            <p:spPr>
              <a:xfrm>
                <a:off x="8213388" y="4442298"/>
                <a:ext cx="359923" cy="181583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AB9EBAA-BC10-23B3-D074-07D22F08B9AC}"/>
                  </a:ext>
                </a:extLst>
              </p:cNvPr>
              <p:cNvSpPr/>
              <p:nvPr/>
            </p:nvSpPr>
            <p:spPr>
              <a:xfrm>
                <a:off x="9761708" y="4442298"/>
                <a:ext cx="359923" cy="181583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3FD272F-26B3-311C-51BE-2575F46FEA1A}"/>
              </a:ext>
            </a:extLst>
          </p:cNvPr>
          <p:cNvGrpSpPr/>
          <p:nvPr/>
        </p:nvGrpSpPr>
        <p:grpSpPr>
          <a:xfrm>
            <a:off x="4715169" y="2083340"/>
            <a:ext cx="1908243" cy="1044102"/>
            <a:chOff x="8213389" y="2843718"/>
            <a:chExt cx="1908243" cy="104410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C1DCB4-4D06-CDE1-FE85-1798A29A77B2}"/>
                </a:ext>
              </a:extLst>
            </p:cNvPr>
            <p:cNvGrpSpPr/>
            <p:nvPr/>
          </p:nvGrpSpPr>
          <p:grpSpPr>
            <a:xfrm>
              <a:off x="8213389" y="3077182"/>
              <a:ext cx="1900136" cy="810638"/>
              <a:chOff x="8508461" y="2545404"/>
              <a:chExt cx="1900136" cy="810638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22A1391-363D-2BA6-6D73-5004E79548E6}"/>
                  </a:ext>
                </a:extLst>
              </p:cNvPr>
              <p:cNvSpPr/>
              <p:nvPr/>
            </p:nvSpPr>
            <p:spPr>
              <a:xfrm>
                <a:off x="8508461" y="2545404"/>
                <a:ext cx="1900136" cy="81063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EE622F7-BA88-ECCF-A355-CF5F575833F4}"/>
                  </a:ext>
                </a:extLst>
              </p:cNvPr>
              <p:cNvSpPr/>
              <p:nvPr/>
            </p:nvSpPr>
            <p:spPr>
              <a:xfrm>
                <a:off x="8761379" y="2704289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D044F9A-172A-6D6B-8C6D-6C77F1F7955D}"/>
                  </a:ext>
                </a:extLst>
              </p:cNvPr>
              <p:cNvSpPr/>
              <p:nvPr/>
            </p:nvSpPr>
            <p:spPr>
              <a:xfrm>
                <a:off x="9140758" y="2704289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A029282-2EC3-A266-8F75-CCDA0FC81928}"/>
                  </a:ext>
                </a:extLst>
              </p:cNvPr>
              <p:cNvSpPr/>
              <p:nvPr/>
            </p:nvSpPr>
            <p:spPr>
              <a:xfrm>
                <a:off x="9520137" y="2704289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42D7265-E485-1A81-DEFB-7F8E21451C37}"/>
                  </a:ext>
                </a:extLst>
              </p:cNvPr>
              <p:cNvSpPr/>
              <p:nvPr/>
            </p:nvSpPr>
            <p:spPr>
              <a:xfrm>
                <a:off x="9899516" y="2707531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9F3F7E1-F208-3CA8-3657-E9414E53A0B1}"/>
                </a:ext>
              </a:extLst>
            </p:cNvPr>
            <p:cNvGrpSpPr/>
            <p:nvPr/>
          </p:nvGrpSpPr>
          <p:grpSpPr>
            <a:xfrm>
              <a:off x="8213389" y="2843718"/>
              <a:ext cx="1908243" cy="658239"/>
              <a:chOff x="8213388" y="4442298"/>
              <a:chExt cx="1908243" cy="658239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7A5F5C2-5020-A356-365B-C7F204F0C976}"/>
                  </a:ext>
                </a:extLst>
              </p:cNvPr>
              <p:cNvSpPr/>
              <p:nvPr/>
            </p:nvSpPr>
            <p:spPr>
              <a:xfrm>
                <a:off x="8385243" y="4623881"/>
                <a:ext cx="1556427" cy="476656"/>
              </a:xfrm>
              <a:prstGeom prst="rect">
                <a:avLst/>
              </a:prstGeom>
              <a:solidFill>
                <a:srgbClr val="FF0000">
                  <a:alpha val="59000"/>
                </a:srgbClr>
              </a:solidFill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D5987FC-57DE-CB06-77C5-4935F67612DF}"/>
                  </a:ext>
                </a:extLst>
              </p:cNvPr>
              <p:cNvSpPr/>
              <p:nvPr/>
            </p:nvSpPr>
            <p:spPr>
              <a:xfrm>
                <a:off x="8213388" y="4442298"/>
                <a:ext cx="359923" cy="181583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91D6E82-3C7A-6B97-BC9D-33EE36EDB9FB}"/>
                  </a:ext>
                </a:extLst>
              </p:cNvPr>
              <p:cNvSpPr/>
              <p:nvPr/>
            </p:nvSpPr>
            <p:spPr>
              <a:xfrm>
                <a:off x="9761708" y="4442298"/>
                <a:ext cx="359923" cy="181583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31F869-CDD8-2F06-5F71-FFF5C77E953E}"/>
              </a:ext>
            </a:extLst>
          </p:cNvPr>
          <p:cNvGrpSpPr/>
          <p:nvPr/>
        </p:nvGrpSpPr>
        <p:grpSpPr>
          <a:xfrm>
            <a:off x="1243205" y="2076855"/>
            <a:ext cx="1908243" cy="1044102"/>
            <a:chOff x="8213389" y="2843718"/>
            <a:chExt cx="1908243" cy="104410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30AAEB0-D398-C264-C50D-308F5A7975AE}"/>
                </a:ext>
              </a:extLst>
            </p:cNvPr>
            <p:cNvGrpSpPr/>
            <p:nvPr/>
          </p:nvGrpSpPr>
          <p:grpSpPr>
            <a:xfrm>
              <a:off x="8213389" y="3077182"/>
              <a:ext cx="1900136" cy="810638"/>
              <a:chOff x="8508461" y="2545404"/>
              <a:chExt cx="1900136" cy="810638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184A637-C999-FFF7-9BFE-CF0383DE989B}"/>
                  </a:ext>
                </a:extLst>
              </p:cNvPr>
              <p:cNvSpPr/>
              <p:nvPr/>
            </p:nvSpPr>
            <p:spPr>
              <a:xfrm>
                <a:off x="8508461" y="2545404"/>
                <a:ext cx="1900136" cy="81063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7620640-A895-39A3-2CDD-9DA00F8D293A}"/>
                  </a:ext>
                </a:extLst>
              </p:cNvPr>
              <p:cNvSpPr/>
              <p:nvPr/>
            </p:nvSpPr>
            <p:spPr>
              <a:xfrm>
                <a:off x="8761379" y="2704289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D9B8271-D37B-662B-B261-71C359692CB9}"/>
                  </a:ext>
                </a:extLst>
              </p:cNvPr>
              <p:cNvSpPr/>
              <p:nvPr/>
            </p:nvSpPr>
            <p:spPr>
              <a:xfrm>
                <a:off x="9140758" y="2704289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E3303DF-40F4-FA72-8BB2-A04E251319E8}"/>
                  </a:ext>
                </a:extLst>
              </p:cNvPr>
              <p:cNvSpPr/>
              <p:nvPr/>
            </p:nvSpPr>
            <p:spPr>
              <a:xfrm>
                <a:off x="9520137" y="2704289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CBD7E9B-FCBD-1D87-6D79-00283561181E}"/>
                  </a:ext>
                </a:extLst>
              </p:cNvPr>
              <p:cNvSpPr/>
              <p:nvPr/>
            </p:nvSpPr>
            <p:spPr>
              <a:xfrm>
                <a:off x="9899516" y="2707531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23FD520-FC8F-A1B0-5F59-D3A20E9AE3EE}"/>
                </a:ext>
              </a:extLst>
            </p:cNvPr>
            <p:cNvGrpSpPr/>
            <p:nvPr/>
          </p:nvGrpSpPr>
          <p:grpSpPr>
            <a:xfrm>
              <a:off x="8213389" y="2843718"/>
              <a:ext cx="1908243" cy="658239"/>
              <a:chOff x="8213388" y="4442298"/>
              <a:chExt cx="1908243" cy="658239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43D017A-2FBE-2FD1-87DB-C5CF22B1145C}"/>
                  </a:ext>
                </a:extLst>
              </p:cNvPr>
              <p:cNvSpPr/>
              <p:nvPr/>
            </p:nvSpPr>
            <p:spPr>
              <a:xfrm>
                <a:off x="8385243" y="4623881"/>
                <a:ext cx="1556427" cy="476656"/>
              </a:xfrm>
              <a:prstGeom prst="rect">
                <a:avLst/>
              </a:prstGeom>
              <a:solidFill>
                <a:srgbClr val="FF0000">
                  <a:alpha val="59000"/>
                </a:srgbClr>
              </a:solidFill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046D265-E901-6EC4-4C2B-363E8DF32099}"/>
                  </a:ext>
                </a:extLst>
              </p:cNvPr>
              <p:cNvSpPr/>
              <p:nvPr/>
            </p:nvSpPr>
            <p:spPr>
              <a:xfrm>
                <a:off x="8213388" y="4442298"/>
                <a:ext cx="359923" cy="181583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01BEC09-86FD-1E40-E72E-B26FD58A1A17}"/>
                  </a:ext>
                </a:extLst>
              </p:cNvPr>
              <p:cNvSpPr/>
              <p:nvPr/>
            </p:nvSpPr>
            <p:spPr>
              <a:xfrm>
                <a:off x="9761708" y="4442298"/>
                <a:ext cx="359923" cy="181583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8A32A76B-AE49-687D-429A-6432E677F485}"/>
              </a:ext>
            </a:extLst>
          </p:cNvPr>
          <p:cNvSpPr/>
          <p:nvPr/>
        </p:nvSpPr>
        <p:spPr>
          <a:xfrm>
            <a:off x="10170082" y="2149851"/>
            <a:ext cx="1270388" cy="335047"/>
          </a:xfrm>
          <a:custGeom>
            <a:avLst/>
            <a:gdLst>
              <a:gd name="connsiteX0" fmla="*/ 0 w 1270388"/>
              <a:gd name="connsiteY0" fmla="*/ 0 h 335047"/>
              <a:gd name="connsiteX1" fmla="*/ 160544 w 1270388"/>
              <a:gd name="connsiteY1" fmla="*/ 13960 h 335047"/>
              <a:gd name="connsiteX2" fmla="*/ 230345 w 1270388"/>
              <a:gd name="connsiteY2" fmla="*/ 20940 h 335047"/>
              <a:gd name="connsiteX3" fmla="*/ 272226 w 1270388"/>
              <a:gd name="connsiteY3" fmla="*/ 41880 h 335047"/>
              <a:gd name="connsiteX4" fmla="*/ 342028 w 1270388"/>
              <a:gd name="connsiteY4" fmla="*/ 69801 h 335047"/>
              <a:gd name="connsiteX5" fmla="*/ 376928 w 1270388"/>
              <a:gd name="connsiteY5" fmla="*/ 90741 h 335047"/>
              <a:gd name="connsiteX6" fmla="*/ 516532 w 1270388"/>
              <a:gd name="connsiteY6" fmla="*/ 202424 h 335047"/>
              <a:gd name="connsiteX7" fmla="*/ 628214 w 1270388"/>
              <a:gd name="connsiteY7" fmla="*/ 286186 h 335047"/>
              <a:gd name="connsiteX8" fmla="*/ 656135 w 1270388"/>
              <a:gd name="connsiteY8" fmla="*/ 307126 h 335047"/>
              <a:gd name="connsiteX9" fmla="*/ 739896 w 1270388"/>
              <a:gd name="connsiteY9" fmla="*/ 321087 h 335047"/>
              <a:gd name="connsiteX10" fmla="*/ 837619 w 1270388"/>
              <a:gd name="connsiteY10" fmla="*/ 335047 h 335047"/>
              <a:gd name="connsiteX11" fmla="*/ 991182 w 1270388"/>
              <a:gd name="connsiteY11" fmla="*/ 328067 h 335047"/>
              <a:gd name="connsiteX12" fmla="*/ 1088904 w 1270388"/>
              <a:gd name="connsiteY12" fmla="*/ 321087 h 335047"/>
              <a:gd name="connsiteX13" fmla="*/ 1270388 w 1270388"/>
              <a:gd name="connsiteY13" fmla="*/ 314106 h 33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0388" h="335047">
                <a:moveTo>
                  <a:pt x="0" y="0"/>
                </a:moveTo>
                <a:lnTo>
                  <a:pt x="160544" y="13960"/>
                </a:lnTo>
                <a:cubicBezTo>
                  <a:pt x="183831" y="16077"/>
                  <a:pt x="207660" y="15269"/>
                  <a:pt x="230345" y="20940"/>
                </a:cubicBezTo>
                <a:cubicBezTo>
                  <a:pt x="245487" y="24725"/>
                  <a:pt x="257927" y="35624"/>
                  <a:pt x="272226" y="41880"/>
                </a:cubicBezTo>
                <a:cubicBezTo>
                  <a:pt x="295185" y="51924"/>
                  <a:pt x="319319" y="59204"/>
                  <a:pt x="342028" y="69801"/>
                </a:cubicBezTo>
                <a:cubicBezTo>
                  <a:pt x="354322" y="75538"/>
                  <a:pt x="366127" y="82532"/>
                  <a:pt x="376928" y="90741"/>
                </a:cubicBezTo>
                <a:cubicBezTo>
                  <a:pt x="424374" y="126800"/>
                  <a:pt x="469997" y="165196"/>
                  <a:pt x="516532" y="202424"/>
                </a:cubicBezTo>
                <a:cubicBezTo>
                  <a:pt x="638886" y="300308"/>
                  <a:pt x="539326" y="223965"/>
                  <a:pt x="628214" y="286186"/>
                </a:cubicBezTo>
                <a:cubicBezTo>
                  <a:pt x="637745" y="292857"/>
                  <a:pt x="646034" y="301354"/>
                  <a:pt x="656135" y="307126"/>
                </a:cubicBezTo>
                <a:cubicBezTo>
                  <a:pt x="676039" y="318499"/>
                  <a:pt x="729968" y="319792"/>
                  <a:pt x="739896" y="321087"/>
                </a:cubicBezTo>
                <a:cubicBezTo>
                  <a:pt x="772525" y="325343"/>
                  <a:pt x="805045" y="330394"/>
                  <a:pt x="837619" y="335047"/>
                </a:cubicBezTo>
                <a:lnTo>
                  <a:pt x="991182" y="328067"/>
                </a:lnTo>
                <a:cubicBezTo>
                  <a:pt x="1023789" y="326256"/>
                  <a:pt x="1056288" y="322718"/>
                  <a:pt x="1088904" y="321087"/>
                </a:cubicBezTo>
                <a:cubicBezTo>
                  <a:pt x="1149368" y="318064"/>
                  <a:pt x="1270388" y="314106"/>
                  <a:pt x="1270388" y="314106"/>
                </a:cubicBezTo>
              </a:path>
            </a:pathLst>
          </a:custGeom>
          <a:noFill/>
          <a:ln w="1270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541C480-50F1-26F6-8C87-8AB000B8C79E}"/>
              </a:ext>
            </a:extLst>
          </p:cNvPr>
          <p:cNvSpPr/>
          <p:nvPr/>
        </p:nvSpPr>
        <p:spPr>
          <a:xfrm>
            <a:off x="6610204" y="2133850"/>
            <a:ext cx="1654297" cy="36941"/>
          </a:xfrm>
          <a:custGeom>
            <a:avLst/>
            <a:gdLst>
              <a:gd name="connsiteX0" fmla="*/ 1654297 w 1654297"/>
              <a:gd name="connsiteY0" fmla="*/ 36941 h 36941"/>
              <a:gd name="connsiteX1" fmla="*/ 0 w 1654297"/>
              <a:gd name="connsiteY1" fmla="*/ 36941 h 3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54297" h="36941">
                <a:moveTo>
                  <a:pt x="1654297" y="36941"/>
                </a:moveTo>
                <a:cubicBezTo>
                  <a:pt x="899858" y="4948"/>
                  <a:pt x="145420" y="-27044"/>
                  <a:pt x="0" y="36941"/>
                </a:cubicBezTo>
              </a:path>
            </a:pathLst>
          </a:custGeom>
          <a:noFill/>
          <a:ln w="1270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5F4C2D1-00B4-62C6-7F78-B8C6D161FBFD}"/>
              </a:ext>
            </a:extLst>
          </p:cNvPr>
          <p:cNvSpPr/>
          <p:nvPr/>
        </p:nvSpPr>
        <p:spPr>
          <a:xfrm>
            <a:off x="3116016" y="2140080"/>
            <a:ext cx="1654297" cy="36941"/>
          </a:xfrm>
          <a:custGeom>
            <a:avLst/>
            <a:gdLst>
              <a:gd name="connsiteX0" fmla="*/ 1654297 w 1654297"/>
              <a:gd name="connsiteY0" fmla="*/ 36941 h 36941"/>
              <a:gd name="connsiteX1" fmla="*/ 0 w 1654297"/>
              <a:gd name="connsiteY1" fmla="*/ 36941 h 3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54297" h="36941">
                <a:moveTo>
                  <a:pt x="1654297" y="36941"/>
                </a:moveTo>
                <a:cubicBezTo>
                  <a:pt x="899858" y="4948"/>
                  <a:pt x="145420" y="-27044"/>
                  <a:pt x="0" y="36941"/>
                </a:cubicBezTo>
              </a:path>
            </a:pathLst>
          </a:custGeom>
          <a:noFill/>
          <a:ln w="1270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6BE6722-C9B5-8258-2FE8-55CEA8B4550F}"/>
              </a:ext>
            </a:extLst>
          </p:cNvPr>
          <p:cNvSpPr/>
          <p:nvPr/>
        </p:nvSpPr>
        <p:spPr>
          <a:xfrm>
            <a:off x="949301" y="1772912"/>
            <a:ext cx="425789" cy="397879"/>
          </a:xfrm>
          <a:custGeom>
            <a:avLst/>
            <a:gdLst>
              <a:gd name="connsiteX0" fmla="*/ 293166 w 425789"/>
              <a:gd name="connsiteY0" fmla="*/ 397879 h 397879"/>
              <a:gd name="connsiteX1" fmla="*/ 216384 w 425789"/>
              <a:gd name="connsiteY1" fmla="*/ 390899 h 397879"/>
              <a:gd name="connsiteX2" fmla="*/ 195444 w 425789"/>
              <a:gd name="connsiteY2" fmla="*/ 383919 h 397879"/>
              <a:gd name="connsiteX3" fmla="*/ 104702 w 425789"/>
              <a:gd name="connsiteY3" fmla="*/ 362978 h 397879"/>
              <a:gd name="connsiteX4" fmla="*/ 27920 w 425789"/>
              <a:gd name="connsiteY4" fmla="*/ 328077 h 397879"/>
              <a:gd name="connsiteX5" fmla="*/ 0 w 425789"/>
              <a:gd name="connsiteY5" fmla="*/ 258276 h 397879"/>
              <a:gd name="connsiteX6" fmla="*/ 20940 w 425789"/>
              <a:gd name="connsiteY6" fmla="*/ 153574 h 397879"/>
              <a:gd name="connsiteX7" fmla="*/ 27920 w 425789"/>
              <a:gd name="connsiteY7" fmla="*/ 132633 h 397879"/>
              <a:gd name="connsiteX8" fmla="*/ 62821 w 425789"/>
              <a:gd name="connsiteY8" fmla="*/ 97732 h 397879"/>
              <a:gd name="connsiteX9" fmla="*/ 83761 w 425789"/>
              <a:gd name="connsiteY9" fmla="*/ 76792 h 397879"/>
              <a:gd name="connsiteX10" fmla="*/ 125642 w 425789"/>
              <a:gd name="connsiteY10" fmla="*/ 62832 h 397879"/>
              <a:gd name="connsiteX11" fmla="*/ 153563 w 425789"/>
              <a:gd name="connsiteY11" fmla="*/ 55851 h 397879"/>
              <a:gd name="connsiteX12" fmla="*/ 181484 w 425789"/>
              <a:gd name="connsiteY12" fmla="*/ 41891 h 397879"/>
              <a:gd name="connsiteX13" fmla="*/ 286186 w 425789"/>
              <a:gd name="connsiteY13" fmla="*/ 20951 h 397879"/>
              <a:gd name="connsiteX14" fmla="*/ 355987 w 425789"/>
              <a:gd name="connsiteY14" fmla="*/ 6990 h 397879"/>
              <a:gd name="connsiteX15" fmla="*/ 425789 w 425789"/>
              <a:gd name="connsiteY15" fmla="*/ 10 h 3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5789" h="397879">
                <a:moveTo>
                  <a:pt x="293166" y="397879"/>
                </a:moveTo>
                <a:cubicBezTo>
                  <a:pt x="267572" y="395552"/>
                  <a:pt x="241825" y="394533"/>
                  <a:pt x="216384" y="390899"/>
                </a:cubicBezTo>
                <a:cubicBezTo>
                  <a:pt x="209100" y="389859"/>
                  <a:pt x="202613" y="385573"/>
                  <a:pt x="195444" y="383919"/>
                </a:cubicBezTo>
                <a:cubicBezTo>
                  <a:pt x="180204" y="380402"/>
                  <a:pt x="128997" y="373776"/>
                  <a:pt x="104702" y="362978"/>
                </a:cubicBezTo>
                <a:cubicBezTo>
                  <a:pt x="-14777" y="309877"/>
                  <a:pt x="130610" y="369155"/>
                  <a:pt x="27920" y="328077"/>
                </a:cubicBezTo>
                <a:cubicBezTo>
                  <a:pt x="372" y="300529"/>
                  <a:pt x="0" y="308533"/>
                  <a:pt x="0" y="258276"/>
                </a:cubicBezTo>
                <a:cubicBezTo>
                  <a:pt x="0" y="190900"/>
                  <a:pt x="2704" y="202205"/>
                  <a:pt x="20940" y="153574"/>
                </a:cubicBezTo>
                <a:cubicBezTo>
                  <a:pt x="23523" y="146685"/>
                  <a:pt x="23505" y="138519"/>
                  <a:pt x="27920" y="132633"/>
                </a:cubicBezTo>
                <a:cubicBezTo>
                  <a:pt x="37791" y="119471"/>
                  <a:pt x="51187" y="109366"/>
                  <a:pt x="62821" y="97732"/>
                </a:cubicBezTo>
                <a:cubicBezTo>
                  <a:pt x="69801" y="90752"/>
                  <a:pt x="74396" y="79913"/>
                  <a:pt x="83761" y="76792"/>
                </a:cubicBezTo>
                <a:cubicBezTo>
                  <a:pt x="97721" y="72139"/>
                  <a:pt x="111547" y="67061"/>
                  <a:pt x="125642" y="62832"/>
                </a:cubicBezTo>
                <a:cubicBezTo>
                  <a:pt x="134831" y="60075"/>
                  <a:pt x="144580" y="59220"/>
                  <a:pt x="153563" y="55851"/>
                </a:cubicBezTo>
                <a:cubicBezTo>
                  <a:pt x="163306" y="52197"/>
                  <a:pt x="171612" y="45181"/>
                  <a:pt x="181484" y="41891"/>
                </a:cubicBezTo>
                <a:cubicBezTo>
                  <a:pt x="221873" y="28428"/>
                  <a:pt x="245268" y="26796"/>
                  <a:pt x="286186" y="20951"/>
                </a:cubicBezTo>
                <a:cubicBezTo>
                  <a:pt x="321537" y="9167"/>
                  <a:pt x="302519" y="14119"/>
                  <a:pt x="355987" y="6990"/>
                </a:cubicBezTo>
                <a:cubicBezTo>
                  <a:pt x="412663" y="-567"/>
                  <a:pt x="394009" y="10"/>
                  <a:pt x="425789" y="10"/>
                </a:cubicBezTo>
              </a:path>
            </a:pathLst>
          </a:custGeom>
          <a:noFill/>
          <a:ln w="1270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A568C80-632F-A582-9DA0-D7AF11EC766C}"/>
              </a:ext>
            </a:extLst>
          </p:cNvPr>
          <p:cNvCxnSpPr>
            <a:cxnSpLocks/>
          </p:cNvCxnSpPr>
          <p:nvPr/>
        </p:nvCxnSpPr>
        <p:spPr>
          <a:xfrm flipV="1">
            <a:off x="1282397" y="1772912"/>
            <a:ext cx="10590842" cy="8870"/>
          </a:xfrm>
          <a:prstGeom prst="line">
            <a:avLst/>
          </a:prstGeom>
          <a:ln w="1270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D9A95695-BD6F-A686-6FEF-31219D7F4F29}"/>
              </a:ext>
            </a:extLst>
          </p:cNvPr>
          <p:cNvSpPr/>
          <p:nvPr/>
        </p:nvSpPr>
        <p:spPr>
          <a:xfrm>
            <a:off x="736556" y="3797069"/>
            <a:ext cx="10525328" cy="21446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C49CECCA-3625-6C96-331B-0CEEC6E52957}"/>
              </a:ext>
            </a:extLst>
          </p:cNvPr>
          <p:cNvSpPr/>
          <p:nvPr/>
        </p:nvSpPr>
        <p:spPr>
          <a:xfrm>
            <a:off x="973173" y="4718573"/>
            <a:ext cx="425789" cy="420951"/>
          </a:xfrm>
          <a:custGeom>
            <a:avLst/>
            <a:gdLst>
              <a:gd name="connsiteX0" fmla="*/ 293166 w 425789"/>
              <a:gd name="connsiteY0" fmla="*/ 397879 h 397879"/>
              <a:gd name="connsiteX1" fmla="*/ 216384 w 425789"/>
              <a:gd name="connsiteY1" fmla="*/ 390899 h 397879"/>
              <a:gd name="connsiteX2" fmla="*/ 195444 w 425789"/>
              <a:gd name="connsiteY2" fmla="*/ 383919 h 397879"/>
              <a:gd name="connsiteX3" fmla="*/ 104702 w 425789"/>
              <a:gd name="connsiteY3" fmla="*/ 362978 h 397879"/>
              <a:gd name="connsiteX4" fmla="*/ 27920 w 425789"/>
              <a:gd name="connsiteY4" fmla="*/ 328077 h 397879"/>
              <a:gd name="connsiteX5" fmla="*/ 0 w 425789"/>
              <a:gd name="connsiteY5" fmla="*/ 258276 h 397879"/>
              <a:gd name="connsiteX6" fmla="*/ 20940 w 425789"/>
              <a:gd name="connsiteY6" fmla="*/ 153574 h 397879"/>
              <a:gd name="connsiteX7" fmla="*/ 27920 w 425789"/>
              <a:gd name="connsiteY7" fmla="*/ 132633 h 397879"/>
              <a:gd name="connsiteX8" fmla="*/ 62821 w 425789"/>
              <a:gd name="connsiteY8" fmla="*/ 97732 h 397879"/>
              <a:gd name="connsiteX9" fmla="*/ 83761 w 425789"/>
              <a:gd name="connsiteY9" fmla="*/ 76792 h 397879"/>
              <a:gd name="connsiteX10" fmla="*/ 125642 w 425789"/>
              <a:gd name="connsiteY10" fmla="*/ 62832 h 397879"/>
              <a:gd name="connsiteX11" fmla="*/ 153563 w 425789"/>
              <a:gd name="connsiteY11" fmla="*/ 55851 h 397879"/>
              <a:gd name="connsiteX12" fmla="*/ 181484 w 425789"/>
              <a:gd name="connsiteY12" fmla="*/ 41891 h 397879"/>
              <a:gd name="connsiteX13" fmla="*/ 286186 w 425789"/>
              <a:gd name="connsiteY13" fmla="*/ 20951 h 397879"/>
              <a:gd name="connsiteX14" fmla="*/ 355987 w 425789"/>
              <a:gd name="connsiteY14" fmla="*/ 6990 h 397879"/>
              <a:gd name="connsiteX15" fmla="*/ 425789 w 425789"/>
              <a:gd name="connsiteY15" fmla="*/ 10 h 3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5789" h="397879">
                <a:moveTo>
                  <a:pt x="293166" y="397879"/>
                </a:moveTo>
                <a:cubicBezTo>
                  <a:pt x="267572" y="395552"/>
                  <a:pt x="241825" y="394533"/>
                  <a:pt x="216384" y="390899"/>
                </a:cubicBezTo>
                <a:cubicBezTo>
                  <a:pt x="209100" y="389859"/>
                  <a:pt x="202613" y="385573"/>
                  <a:pt x="195444" y="383919"/>
                </a:cubicBezTo>
                <a:cubicBezTo>
                  <a:pt x="180204" y="380402"/>
                  <a:pt x="128997" y="373776"/>
                  <a:pt x="104702" y="362978"/>
                </a:cubicBezTo>
                <a:cubicBezTo>
                  <a:pt x="-14777" y="309877"/>
                  <a:pt x="130610" y="369155"/>
                  <a:pt x="27920" y="328077"/>
                </a:cubicBezTo>
                <a:cubicBezTo>
                  <a:pt x="372" y="300529"/>
                  <a:pt x="0" y="308533"/>
                  <a:pt x="0" y="258276"/>
                </a:cubicBezTo>
                <a:cubicBezTo>
                  <a:pt x="0" y="190900"/>
                  <a:pt x="2704" y="202205"/>
                  <a:pt x="20940" y="153574"/>
                </a:cubicBezTo>
                <a:cubicBezTo>
                  <a:pt x="23523" y="146685"/>
                  <a:pt x="23505" y="138519"/>
                  <a:pt x="27920" y="132633"/>
                </a:cubicBezTo>
                <a:cubicBezTo>
                  <a:pt x="37791" y="119471"/>
                  <a:pt x="51187" y="109366"/>
                  <a:pt x="62821" y="97732"/>
                </a:cubicBezTo>
                <a:cubicBezTo>
                  <a:pt x="69801" y="90752"/>
                  <a:pt x="74396" y="79913"/>
                  <a:pt x="83761" y="76792"/>
                </a:cubicBezTo>
                <a:cubicBezTo>
                  <a:pt x="97721" y="72139"/>
                  <a:pt x="111547" y="67061"/>
                  <a:pt x="125642" y="62832"/>
                </a:cubicBezTo>
                <a:cubicBezTo>
                  <a:pt x="134831" y="60075"/>
                  <a:pt x="144580" y="59220"/>
                  <a:pt x="153563" y="55851"/>
                </a:cubicBezTo>
                <a:cubicBezTo>
                  <a:pt x="163306" y="52197"/>
                  <a:pt x="171612" y="45181"/>
                  <a:pt x="181484" y="41891"/>
                </a:cubicBezTo>
                <a:cubicBezTo>
                  <a:pt x="221873" y="28428"/>
                  <a:pt x="245268" y="26796"/>
                  <a:pt x="286186" y="20951"/>
                </a:cubicBezTo>
                <a:cubicBezTo>
                  <a:pt x="321537" y="9167"/>
                  <a:pt x="302519" y="14119"/>
                  <a:pt x="355987" y="6990"/>
                </a:cubicBezTo>
                <a:cubicBezTo>
                  <a:pt x="412663" y="-567"/>
                  <a:pt x="394009" y="10"/>
                  <a:pt x="425789" y="10"/>
                </a:cubicBezTo>
              </a:path>
            </a:pathLst>
          </a:custGeom>
          <a:noFill/>
          <a:ln w="1270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3EF2E56-178B-CA55-4D63-C82749D2EB04}"/>
              </a:ext>
            </a:extLst>
          </p:cNvPr>
          <p:cNvCxnSpPr>
            <a:cxnSpLocks/>
          </p:cNvCxnSpPr>
          <p:nvPr/>
        </p:nvCxnSpPr>
        <p:spPr>
          <a:xfrm flipV="1">
            <a:off x="1397663" y="4696685"/>
            <a:ext cx="10590842" cy="8870"/>
          </a:xfrm>
          <a:prstGeom prst="line">
            <a:avLst/>
          </a:prstGeom>
          <a:ln w="1270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985D7AF-7586-456B-56D9-149F6EDEDD64}"/>
              </a:ext>
            </a:extLst>
          </p:cNvPr>
          <p:cNvGrpSpPr/>
          <p:nvPr/>
        </p:nvGrpSpPr>
        <p:grpSpPr>
          <a:xfrm>
            <a:off x="8288465" y="4836046"/>
            <a:ext cx="1900136" cy="810638"/>
            <a:chOff x="8288465" y="4836046"/>
            <a:chExt cx="1900136" cy="81063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6F4A086-DABF-D734-F3F3-A2939E6D697F}"/>
                </a:ext>
              </a:extLst>
            </p:cNvPr>
            <p:cNvGrpSpPr/>
            <p:nvPr/>
          </p:nvGrpSpPr>
          <p:grpSpPr>
            <a:xfrm>
              <a:off x="8288465" y="4836046"/>
              <a:ext cx="1900136" cy="810638"/>
              <a:chOff x="8508461" y="2545404"/>
              <a:chExt cx="1900136" cy="810638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A79FDAF-D055-128A-2C48-19191B1F669D}"/>
                  </a:ext>
                </a:extLst>
              </p:cNvPr>
              <p:cNvSpPr/>
              <p:nvPr/>
            </p:nvSpPr>
            <p:spPr>
              <a:xfrm>
                <a:off x="8508461" y="2545404"/>
                <a:ext cx="1900136" cy="81063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50DFAFC-FC24-C779-AEE5-09C67D4568A9}"/>
                  </a:ext>
                </a:extLst>
              </p:cNvPr>
              <p:cNvSpPr/>
              <p:nvPr/>
            </p:nvSpPr>
            <p:spPr>
              <a:xfrm>
                <a:off x="8761379" y="2704289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7D73001-7858-0100-1FAF-61E2C6070D52}"/>
                  </a:ext>
                </a:extLst>
              </p:cNvPr>
              <p:cNvSpPr/>
              <p:nvPr/>
            </p:nvSpPr>
            <p:spPr>
              <a:xfrm>
                <a:off x="9140758" y="2704289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213B65E-FC44-8669-1418-8A44F553CBD7}"/>
                  </a:ext>
                </a:extLst>
              </p:cNvPr>
              <p:cNvSpPr/>
              <p:nvPr/>
            </p:nvSpPr>
            <p:spPr>
              <a:xfrm>
                <a:off x="9520137" y="2704289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E7F9075-0249-BEBA-E69F-BDBFC38845CA}"/>
                  </a:ext>
                </a:extLst>
              </p:cNvPr>
              <p:cNvSpPr/>
              <p:nvPr/>
            </p:nvSpPr>
            <p:spPr>
              <a:xfrm>
                <a:off x="9899516" y="2707531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542B879-2215-6848-4334-AB31F17470FC}"/>
                </a:ext>
              </a:extLst>
            </p:cNvPr>
            <p:cNvSpPr/>
            <p:nvPr/>
          </p:nvSpPr>
          <p:spPr>
            <a:xfrm>
              <a:off x="8460319" y="4927988"/>
              <a:ext cx="1556427" cy="376928"/>
            </a:xfrm>
            <a:prstGeom prst="rect">
              <a:avLst/>
            </a:prstGeom>
            <a:solidFill>
              <a:schemeClr val="accent3">
                <a:alpha val="4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CDA0FB8-9BA8-2E66-C835-C08F60D0EB2C}"/>
              </a:ext>
            </a:extLst>
          </p:cNvPr>
          <p:cNvGrpSpPr/>
          <p:nvPr/>
        </p:nvGrpSpPr>
        <p:grpSpPr>
          <a:xfrm>
            <a:off x="4755514" y="4859118"/>
            <a:ext cx="1900136" cy="810638"/>
            <a:chOff x="8288465" y="4836046"/>
            <a:chExt cx="1900136" cy="810638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E2468204-1F8A-48A2-E5E7-4A5963B3A588}"/>
                </a:ext>
              </a:extLst>
            </p:cNvPr>
            <p:cNvGrpSpPr/>
            <p:nvPr/>
          </p:nvGrpSpPr>
          <p:grpSpPr>
            <a:xfrm>
              <a:off x="8288465" y="4836046"/>
              <a:ext cx="1900136" cy="810638"/>
              <a:chOff x="8508461" y="2545404"/>
              <a:chExt cx="1900136" cy="810638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98E4B7B-EFC2-4B2C-125C-DCD2A447DF89}"/>
                  </a:ext>
                </a:extLst>
              </p:cNvPr>
              <p:cNvSpPr/>
              <p:nvPr/>
            </p:nvSpPr>
            <p:spPr>
              <a:xfrm>
                <a:off x="8508461" y="2545404"/>
                <a:ext cx="1900136" cy="81063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88570FDF-636A-C53F-60EA-56EBF61BFE27}"/>
                  </a:ext>
                </a:extLst>
              </p:cNvPr>
              <p:cNvSpPr/>
              <p:nvPr/>
            </p:nvSpPr>
            <p:spPr>
              <a:xfrm>
                <a:off x="8761379" y="2704289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1B6EBFC3-3712-C4F5-CC8E-FC2E5FCCEA3E}"/>
                  </a:ext>
                </a:extLst>
              </p:cNvPr>
              <p:cNvSpPr/>
              <p:nvPr/>
            </p:nvSpPr>
            <p:spPr>
              <a:xfrm>
                <a:off x="9140758" y="2704289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0242F014-6044-93A9-6FCA-26A245F05DB1}"/>
                  </a:ext>
                </a:extLst>
              </p:cNvPr>
              <p:cNvSpPr/>
              <p:nvPr/>
            </p:nvSpPr>
            <p:spPr>
              <a:xfrm>
                <a:off x="9520137" y="2704289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AD4685C-838E-C231-EC5B-D6C8A863C083}"/>
                  </a:ext>
                </a:extLst>
              </p:cNvPr>
              <p:cNvSpPr/>
              <p:nvPr/>
            </p:nvSpPr>
            <p:spPr>
              <a:xfrm>
                <a:off x="9899516" y="2707531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050C343-A152-27C6-9971-CA633C1D1F99}"/>
                </a:ext>
              </a:extLst>
            </p:cNvPr>
            <p:cNvSpPr/>
            <p:nvPr/>
          </p:nvSpPr>
          <p:spPr>
            <a:xfrm>
              <a:off x="8460319" y="4927988"/>
              <a:ext cx="1556427" cy="376928"/>
            </a:xfrm>
            <a:prstGeom prst="rect">
              <a:avLst/>
            </a:prstGeom>
            <a:solidFill>
              <a:schemeClr val="accent3">
                <a:alpha val="4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B55FC2D-FD74-BCF6-5592-3F582904EC5F}"/>
              </a:ext>
            </a:extLst>
          </p:cNvPr>
          <p:cNvGrpSpPr/>
          <p:nvPr/>
        </p:nvGrpSpPr>
        <p:grpSpPr>
          <a:xfrm>
            <a:off x="1334449" y="4847563"/>
            <a:ext cx="1900136" cy="810638"/>
            <a:chOff x="8288465" y="4836046"/>
            <a:chExt cx="1900136" cy="810638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685A311-03B7-EAC2-0818-B7FCE683890F}"/>
                </a:ext>
              </a:extLst>
            </p:cNvPr>
            <p:cNvGrpSpPr/>
            <p:nvPr/>
          </p:nvGrpSpPr>
          <p:grpSpPr>
            <a:xfrm>
              <a:off x="8288465" y="4836046"/>
              <a:ext cx="1900136" cy="810638"/>
              <a:chOff x="8508461" y="2545404"/>
              <a:chExt cx="1900136" cy="810638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A61E567B-BCA3-E392-EC2A-BF24314BAD9D}"/>
                  </a:ext>
                </a:extLst>
              </p:cNvPr>
              <p:cNvSpPr/>
              <p:nvPr/>
            </p:nvSpPr>
            <p:spPr>
              <a:xfrm>
                <a:off x="8508461" y="2545404"/>
                <a:ext cx="1900136" cy="81063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0E21A8E6-35C2-84C2-3CA1-C2E9314EA37B}"/>
                  </a:ext>
                </a:extLst>
              </p:cNvPr>
              <p:cNvSpPr/>
              <p:nvPr/>
            </p:nvSpPr>
            <p:spPr>
              <a:xfrm>
                <a:off x="8761379" y="2704289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BEF2AC9C-D80C-9A45-4DC2-9B6395C44CA2}"/>
                  </a:ext>
                </a:extLst>
              </p:cNvPr>
              <p:cNvSpPr/>
              <p:nvPr/>
            </p:nvSpPr>
            <p:spPr>
              <a:xfrm>
                <a:off x="9140758" y="2704289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C136F631-4C13-E165-A413-36E3815FE08B}"/>
                  </a:ext>
                </a:extLst>
              </p:cNvPr>
              <p:cNvSpPr/>
              <p:nvPr/>
            </p:nvSpPr>
            <p:spPr>
              <a:xfrm>
                <a:off x="9520137" y="2704289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19B4958-8B4F-FC62-2740-F2EF9B3C5202}"/>
                  </a:ext>
                </a:extLst>
              </p:cNvPr>
              <p:cNvSpPr/>
              <p:nvPr/>
            </p:nvSpPr>
            <p:spPr>
              <a:xfrm>
                <a:off x="9899516" y="2707531"/>
                <a:ext cx="272375" cy="246434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D71AE1C-C1F0-83CB-AC39-DA38E17D56E2}"/>
                </a:ext>
              </a:extLst>
            </p:cNvPr>
            <p:cNvSpPr/>
            <p:nvPr/>
          </p:nvSpPr>
          <p:spPr>
            <a:xfrm>
              <a:off x="8460319" y="4927988"/>
              <a:ext cx="1556427" cy="376928"/>
            </a:xfrm>
            <a:prstGeom prst="rect">
              <a:avLst/>
            </a:prstGeom>
            <a:solidFill>
              <a:schemeClr val="accent3">
                <a:alpha val="4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D44EE7C-8A2F-78CB-C4C2-0A93AF5A8B51}"/>
              </a:ext>
            </a:extLst>
          </p:cNvPr>
          <p:cNvCxnSpPr>
            <a:cxnSpLocks/>
          </p:cNvCxnSpPr>
          <p:nvPr/>
        </p:nvCxnSpPr>
        <p:spPr>
          <a:xfrm flipV="1">
            <a:off x="1243205" y="5121390"/>
            <a:ext cx="10277753" cy="18134"/>
          </a:xfrm>
          <a:prstGeom prst="line">
            <a:avLst/>
          </a:prstGeom>
          <a:ln w="127000">
            <a:solidFill>
              <a:schemeClr val="tx2">
                <a:lumMod val="60000"/>
                <a:lumOff val="40000"/>
              </a:schemeClr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F122FC80-C4B4-1C8C-F5B4-6EA6021013B8}"/>
              </a:ext>
            </a:extLst>
          </p:cNvPr>
          <p:cNvSpPr/>
          <p:nvPr/>
        </p:nvSpPr>
        <p:spPr>
          <a:xfrm>
            <a:off x="8341282" y="2144833"/>
            <a:ext cx="1807860" cy="501475"/>
          </a:xfrm>
          <a:custGeom>
            <a:avLst/>
            <a:gdLst>
              <a:gd name="connsiteX0" fmla="*/ 1807860 w 1807860"/>
              <a:gd name="connsiteY0" fmla="*/ 12034 h 501475"/>
              <a:gd name="connsiteX1" fmla="*/ 1633356 w 1807860"/>
              <a:gd name="connsiteY1" fmla="*/ 12034 h 501475"/>
              <a:gd name="connsiteX2" fmla="*/ 1591475 w 1807860"/>
              <a:gd name="connsiteY2" fmla="*/ 39955 h 501475"/>
              <a:gd name="connsiteX3" fmla="*/ 1556574 w 1807860"/>
              <a:gd name="connsiteY3" fmla="*/ 109756 h 501475"/>
              <a:gd name="connsiteX4" fmla="*/ 1535634 w 1807860"/>
              <a:gd name="connsiteY4" fmla="*/ 130697 h 501475"/>
              <a:gd name="connsiteX5" fmla="*/ 1514694 w 1807860"/>
              <a:gd name="connsiteY5" fmla="*/ 172578 h 501475"/>
              <a:gd name="connsiteX6" fmla="*/ 1507713 w 1807860"/>
              <a:gd name="connsiteY6" fmla="*/ 193518 h 501475"/>
              <a:gd name="connsiteX7" fmla="*/ 1493753 w 1807860"/>
              <a:gd name="connsiteY7" fmla="*/ 228419 h 501475"/>
              <a:gd name="connsiteX8" fmla="*/ 1479793 w 1807860"/>
              <a:gd name="connsiteY8" fmla="*/ 277280 h 501475"/>
              <a:gd name="connsiteX9" fmla="*/ 1451872 w 1807860"/>
              <a:gd name="connsiteY9" fmla="*/ 340101 h 501475"/>
              <a:gd name="connsiteX10" fmla="*/ 1444892 w 1807860"/>
              <a:gd name="connsiteY10" fmla="*/ 375002 h 501475"/>
              <a:gd name="connsiteX11" fmla="*/ 1430932 w 1807860"/>
              <a:gd name="connsiteY11" fmla="*/ 395943 h 501475"/>
              <a:gd name="connsiteX12" fmla="*/ 1389051 w 1807860"/>
              <a:gd name="connsiteY12" fmla="*/ 430843 h 501475"/>
              <a:gd name="connsiteX13" fmla="*/ 1368110 w 1807860"/>
              <a:gd name="connsiteY13" fmla="*/ 437823 h 501475"/>
              <a:gd name="connsiteX14" fmla="*/ 1193607 w 1807860"/>
              <a:gd name="connsiteY14" fmla="*/ 451784 h 501475"/>
              <a:gd name="connsiteX15" fmla="*/ 1095884 w 1807860"/>
              <a:gd name="connsiteY15" fmla="*/ 458764 h 501475"/>
              <a:gd name="connsiteX16" fmla="*/ 928361 w 1807860"/>
              <a:gd name="connsiteY16" fmla="*/ 486685 h 501475"/>
              <a:gd name="connsiteX17" fmla="*/ 684055 w 1807860"/>
              <a:gd name="connsiteY17" fmla="*/ 493665 h 501475"/>
              <a:gd name="connsiteX18" fmla="*/ 432770 w 1807860"/>
              <a:gd name="connsiteY18" fmla="*/ 493665 h 501475"/>
              <a:gd name="connsiteX19" fmla="*/ 411829 w 1807860"/>
              <a:gd name="connsiteY19" fmla="*/ 486685 h 501475"/>
              <a:gd name="connsiteX20" fmla="*/ 342028 w 1807860"/>
              <a:gd name="connsiteY20" fmla="*/ 465744 h 501475"/>
              <a:gd name="connsiteX21" fmla="*/ 286187 w 1807860"/>
              <a:gd name="connsiteY21" fmla="*/ 416883 h 501475"/>
              <a:gd name="connsiteX22" fmla="*/ 272226 w 1807860"/>
              <a:gd name="connsiteY22" fmla="*/ 388962 h 501475"/>
              <a:gd name="connsiteX23" fmla="*/ 251286 w 1807860"/>
              <a:gd name="connsiteY23" fmla="*/ 354062 h 501475"/>
              <a:gd name="connsiteX24" fmla="*/ 223365 w 1807860"/>
              <a:gd name="connsiteY24" fmla="*/ 291240 h 501475"/>
              <a:gd name="connsiteX25" fmla="*/ 209405 w 1807860"/>
              <a:gd name="connsiteY25" fmla="*/ 235399 h 501475"/>
              <a:gd name="connsiteX26" fmla="*/ 195445 w 1807860"/>
              <a:gd name="connsiteY26" fmla="*/ 102776 h 501475"/>
              <a:gd name="connsiteX27" fmla="*/ 188465 w 1807860"/>
              <a:gd name="connsiteY27" fmla="*/ 74856 h 501475"/>
              <a:gd name="connsiteX28" fmla="*/ 118663 w 1807860"/>
              <a:gd name="connsiteY28" fmla="*/ 46935 h 501475"/>
              <a:gd name="connsiteX29" fmla="*/ 0 w 1807860"/>
              <a:gd name="connsiteY29" fmla="*/ 32975 h 50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807860" h="501475">
                <a:moveTo>
                  <a:pt x="1807860" y="12034"/>
                </a:moveTo>
                <a:cubicBezTo>
                  <a:pt x="1741261" y="-1285"/>
                  <a:pt x="1729868" y="-6526"/>
                  <a:pt x="1633356" y="12034"/>
                </a:cubicBezTo>
                <a:cubicBezTo>
                  <a:pt x="1616880" y="15203"/>
                  <a:pt x="1591475" y="39955"/>
                  <a:pt x="1591475" y="39955"/>
                </a:cubicBezTo>
                <a:cubicBezTo>
                  <a:pt x="1579701" y="69390"/>
                  <a:pt x="1576139" y="83670"/>
                  <a:pt x="1556574" y="109756"/>
                </a:cubicBezTo>
                <a:cubicBezTo>
                  <a:pt x="1550651" y="117653"/>
                  <a:pt x="1542614" y="123717"/>
                  <a:pt x="1535634" y="130697"/>
                </a:cubicBezTo>
                <a:cubicBezTo>
                  <a:pt x="1518092" y="183323"/>
                  <a:pt x="1541753" y="118461"/>
                  <a:pt x="1514694" y="172578"/>
                </a:cubicBezTo>
                <a:cubicBezTo>
                  <a:pt x="1511403" y="179159"/>
                  <a:pt x="1510297" y="186629"/>
                  <a:pt x="1507713" y="193518"/>
                </a:cubicBezTo>
                <a:cubicBezTo>
                  <a:pt x="1503313" y="205250"/>
                  <a:pt x="1498152" y="216687"/>
                  <a:pt x="1493753" y="228419"/>
                </a:cubicBezTo>
                <a:cubicBezTo>
                  <a:pt x="1473587" y="282197"/>
                  <a:pt x="1501795" y="211271"/>
                  <a:pt x="1479793" y="277280"/>
                </a:cubicBezTo>
                <a:cubicBezTo>
                  <a:pt x="1470879" y="304022"/>
                  <a:pt x="1464037" y="315772"/>
                  <a:pt x="1451872" y="340101"/>
                </a:cubicBezTo>
                <a:cubicBezTo>
                  <a:pt x="1449545" y="351735"/>
                  <a:pt x="1449058" y="363893"/>
                  <a:pt x="1444892" y="375002"/>
                </a:cubicBezTo>
                <a:cubicBezTo>
                  <a:pt x="1441946" y="382857"/>
                  <a:pt x="1436303" y="389498"/>
                  <a:pt x="1430932" y="395943"/>
                </a:cubicBezTo>
                <a:cubicBezTo>
                  <a:pt x="1419907" y="409173"/>
                  <a:pt x="1404737" y="423000"/>
                  <a:pt x="1389051" y="430843"/>
                </a:cubicBezTo>
                <a:cubicBezTo>
                  <a:pt x="1382470" y="434133"/>
                  <a:pt x="1375185" y="435802"/>
                  <a:pt x="1368110" y="437823"/>
                </a:cubicBezTo>
                <a:cubicBezTo>
                  <a:pt x="1303228" y="456362"/>
                  <a:pt x="1296264" y="445918"/>
                  <a:pt x="1193607" y="451784"/>
                </a:cubicBezTo>
                <a:cubicBezTo>
                  <a:pt x="1161003" y="453647"/>
                  <a:pt x="1128458" y="456437"/>
                  <a:pt x="1095884" y="458764"/>
                </a:cubicBezTo>
                <a:cubicBezTo>
                  <a:pt x="1052093" y="467522"/>
                  <a:pt x="968758" y="485531"/>
                  <a:pt x="928361" y="486685"/>
                </a:cubicBezTo>
                <a:lnTo>
                  <a:pt x="684055" y="493665"/>
                </a:lnTo>
                <a:cubicBezTo>
                  <a:pt x="563403" y="502946"/>
                  <a:pt x="582132" y="505154"/>
                  <a:pt x="432770" y="493665"/>
                </a:cubicBezTo>
                <a:cubicBezTo>
                  <a:pt x="425434" y="493101"/>
                  <a:pt x="418904" y="488706"/>
                  <a:pt x="411829" y="486685"/>
                </a:cubicBezTo>
                <a:cubicBezTo>
                  <a:pt x="337990" y="465587"/>
                  <a:pt x="441549" y="498917"/>
                  <a:pt x="342028" y="465744"/>
                </a:cubicBezTo>
                <a:cubicBezTo>
                  <a:pt x="301195" y="424911"/>
                  <a:pt x="320816" y="439969"/>
                  <a:pt x="286187" y="416883"/>
                </a:cubicBezTo>
                <a:cubicBezTo>
                  <a:pt x="281533" y="407576"/>
                  <a:pt x="277279" y="398058"/>
                  <a:pt x="272226" y="388962"/>
                </a:cubicBezTo>
                <a:cubicBezTo>
                  <a:pt x="265637" y="377103"/>
                  <a:pt x="257874" y="365921"/>
                  <a:pt x="251286" y="354062"/>
                </a:cubicBezTo>
                <a:cubicBezTo>
                  <a:pt x="242080" y="337490"/>
                  <a:pt x="228719" y="308640"/>
                  <a:pt x="223365" y="291240"/>
                </a:cubicBezTo>
                <a:cubicBezTo>
                  <a:pt x="217722" y="272902"/>
                  <a:pt x="209405" y="235399"/>
                  <a:pt x="209405" y="235399"/>
                </a:cubicBezTo>
                <a:cubicBezTo>
                  <a:pt x="198160" y="55469"/>
                  <a:pt x="214971" y="171117"/>
                  <a:pt x="195445" y="102776"/>
                </a:cubicBezTo>
                <a:cubicBezTo>
                  <a:pt x="192810" y="93552"/>
                  <a:pt x="194708" y="82140"/>
                  <a:pt x="188465" y="74856"/>
                </a:cubicBezTo>
                <a:cubicBezTo>
                  <a:pt x="167478" y="50371"/>
                  <a:pt x="145804" y="54337"/>
                  <a:pt x="118663" y="46935"/>
                </a:cubicBezTo>
                <a:cubicBezTo>
                  <a:pt x="37799" y="24882"/>
                  <a:pt x="117069" y="32975"/>
                  <a:pt x="0" y="32975"/>
                </a:cubicBezTo>
              </a:path>
            </a:pathLst>
          </a:cu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&#10;&#10;AI-generated content may be incorrect.">
            <a:extLst>
              <a:ext uri="{FF2B5EF4-FFF2-40B4-BE49-F238E27FC236}">
                <a16:creationId xmlns:a16="http://schemas.microsoft.com/office/drawing/2014/main" id="{E888D243-06D1-BFB6-DD2B-F02828F7D1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573" t="35260" r="7787" b="28891"/>
          <a:stretch/>
        </p:blipFill>
        <p:spPr>
          <a:xfrm>
            <a:off x="1107608" y="1904999"/>
            <a:ext cx="2528520" cy="1505345"/>
          </a:xfrm>
          <a:prstGeom prst="rect">
            <a:avLst/>
          </a:prstGeom>
        </p:spPr>
      </p:pic>
      <p:pic>
        <p:nvPicPr>
          <p:cNvPr id="8" name="Picture 7" descr="A picture containing text, furniture, seat, settle&#10;&#10;AI-generated content may be incorrect.">
            <a:extLst>
              <a:ext uri="{FF2B5EF4-FFF2-40B4-BE49-F238E27FC236}">
                <a16:creationId xmlns:a16="http://schemas.microsoft.com/office/drawing/2014/main" id="{34C45991-602A-822C-06E1-765ADFC28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11" y="4431284"/>
            <a:ext cx="2436181" cy="135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51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1CFEA-105C-F86A-55D6-686AEC62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for heatsink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21C7A-EC5F-D58E-03F0-005CF73F15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Direct heatsink with stainless steel tubing</a:t>
            </a:r>
          </a:p>
          <a:p>
            <a:pPr marL="0" indent="0">
              <a:buNone/>
            </a:pPr>
            <a:r>
              <a:rPr lang="en-US" dirty="0"/>
              <a:t>- simple, smaller tubing</a:t>
            </a:r>
          </a:p>
          <a:p>
            <a:pPr marL="0" indent="0">
              <a:buNone/>
            </a:pPr>
            <a:r>
              <a:rPr lang="en-US" dirty="0"/>
              <a:t>- less bending (lower pressure drop)</a:t>
            </a:r>
          </a:p>
          <a:p>
            <a:pPr marL="0" indent="0">
              <a:buNone/>
            </a:pPr>
            <a:r>
              <a:rPr lang="en-US" dirty="0"/>
              <a:t>- requires insulation </a:t>
            </a:r>
          </a:p>
          <a:p>
            <a:endParaRPr lang="en-US" dirty="0"/>
          </a:p>
          <a:p>
            <a:r>
              <a:rPr lang="en-US" dirty="0"/>
              <a:t>Custom made heatsink with soft tubing</a:t>
            </a:r>
          </a:p>
          <a:p>
            <a:pPr marL="0" indent="0">
              <a:buNone/>
            </a:pPr>
            <a:r>
              <a:rPr lang="en-US" dirty="0"/>
              <a:t>- complicate heatsink required, larger tubing</a:t>
            </a:r>
          </a:p>
          <a:p>
            <a:pPr>
              <a:buFontTx/>
              <a:buChar char="-"/>
            </a:pPr>
            <a:r>
              <a:rPr lang="en-US" dirty="0"/>
              <a:t>more bending (high pressure drop)</a:t>
            </a:r>
          </a:p>
          <a:p>
            <a:pPr>
              <a:buFontTx/>
              <a:buChar char="-"/>
            </a:pPr>
            <a:r>
              <a:rPr lang="en-US" dirty="0"/>
              <a:t>insulation not required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35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7F5D9-1416-3D29-155F-338A85D8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E09FD-5FEC-E0C7-5B3B-B1DB47B6B3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Jlab MPGD Facility is moving foreword.</a:t>
            </a:r>
          </a:p>
          <a:p>
            <a:r>
              <a:rPr lang="en-US" sz="2000" dirty="0"/>
              <a:t>HEPA filters are ready to be installed in clean room. </a:t>
            </a:r>
          </a:p>
          <a:p>
            <a:r>
              <a:rPr lang="en-US" sz="2000" dirty="0"/>
              <a:t>When Clean room is ready, all devices will be assembled and installed</a:t>
            </a:r>
          </a:p>
          <a:p>
            <a:r>
              <a:rPr lang="en-US" sz="2000" dirty="0" err="1"/>
              <a:t>uRWELL</a:t>
            </a:r>
            <a:r>
              <a:rPr lang="en-US" sz="2000" dirty="0"/>
              <a:t> PCB and GEM foils are ready to be tested at CERN – Still waiting for shipping</a:t>
            </a:r>
          </a:p>
          <a:p>
            <a:endParaRPr lang="en-US" sz="2000" dirty="0"/>
          </a:p>
          <a:p>
            <a:r>
              <a:rPr lang="en-US" sz="2000" dirty="0"/>
              <a:t>Preparing Thermal simulation for cooling (Girish, BNL)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1466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CF8E0-F822-50A2-1094-EBD470289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design of MPGD clean room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2C45A-41A9-1796-25D8-59D3DAFBCC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8A99303C-4A5B-DD9C-41B0-944BCAACF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200" y="1057072"/>
            <a:ext cx="7493376" cy="514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16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73AE4-B85B-C297-5D9A-2951774C8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design of DIRC &amp; MPGD frame (from Dan, BNL)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C4793-5DFD-78F7-FB0C-917F89CDB4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4743056"/>
            <a:ext cx="11390313" cy="1223242"/>
          </a:xfrm>
        </p:spPr>
        <p:txBody>
          <a:bodyPr>
            <a:normAutofit/>
          </a:bodyPr>
          <a:lstStyle/>
          <a:p>
            <a:r>
              <a:rPr lang="en-US" dirty="0"/>
              <a:t>The new design of DIRC &amp; MPGD frame is overlapped with MPGD envelop.</a:t>
            </a:r>
          </a:p>
          <a:p>
            <a:r>
              <a:rPr lang="en-US" dirty="0"/>
              <a:t>This area is not empty, MPGD will have services on the area as well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Graphical user interface, diagram&#10;&#10;AI-generated content may be incorrect.">
            <a:extLst>
              <a:ext uri="{FF2B5EF4-FFF2-40B4-BE49-F238E27FC236}">
                <a16:creationId xmlns:a16="http://schemas.microsoft.com/office/drawing/2014/main" id="{B0C8DDCF-2531-3A81-25DB-FE2BD3CA48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35" t="40283" r="33464" b="29346"/>
          <a:stretch>
            <a:fillRect/>
          </a:stretch>
        </p:blipFill>
        <p:spPr>
          <a:xfrm>
            <a:off x="1115437" y="1316476"/>
            <a:ext cx="9355685" cy="303503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64033DA-BC81-C073-C360-1669C6D890E1}"/>
              </a:ext>
            </a:extLst>
          </p:cNvPr>
          <p:cNvSpPr/>
          <p:nvPr/>
        </p:nvSpPr>
        <p:spPr>
          <a:xfrm>
            <a:off x="4643336" y="3112851"/>
            <a:ext cx="2146570" cy="1005191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693A67-04F9-390C-85F1-4DE06C924585}"/>
              </a:ext>
            </a:extLst>
          </p:cNvPr>
          <p:cNvCxnSpPr/>
          <p:nvPr/>
        </p:nvCxnSpPr>
        <p:spPr>
          <a:xfrm flipH="1" flipV="1">
            <a:off x="5716621" y="3615446"/>
            <a:ext cx="152400" cy="95006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263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618B9-A23B-683C-D1DB-7B4808B4C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from CERN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182E-4D21-8A51-895D-F5CB330ED2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831697B1-F300-0FC6-0538-7DE49DAD1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6"/>
            <a:ext cx="12192000" cy="68520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81EDE2-8EF8-6960-550C-0D9F58ED2102}"/>
              </a:ext>
            </a:extLst>
          </p:cNvPr>
          <p:cNvSpPr txBox="1"/>
          <p:nvPr/>
        </p:nvSpPr>
        <p:spPr>
          <a:xfrm>
            <a:off x="571500" y="5553759"/>
            <a:ext cx="5090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CERN is working on basic test and PCB connector assembly.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ETA to Jlab is July 2025.</a:t>
            </a:r>
          </a:p>
        </p:txBody>
      </p:sp>
    </p:spTree>
    <p:extLst>
      <p:ext uri="{BB962C8B-B14F-4D97-AF65-F5344CB8AC3E}">
        <p14:creationId xmlns:p14="http://schemas.microsoft.com/office/powerpoint/2010/main" val="972374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9EF78418-AED3-0C0B-D110-77B011F3DBFD}"/>
              </a:ext>
            </a:extLst>
          </p:cNvPr>
          <p:cNvSpPr txBox="1">
            <a:spLocks/>
          </p:cNvSpPr>
          <p:nvPr/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b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µRWELL-BOT: 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 End Readout (FEB) &amp; Services Requirements</a:t>
            </a:r>
            <a:endParaRPr lang="en-US" b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958514D-87E3-0418-D36D-2D9D731031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257010"/>
              </p:ext>
            </p:extLst>
          </p:nvPr>
        </p:nvGraphicFramePr>
        <p:xfrm>
          <a:off x="5928049" y="850975"/>
          <a:ext cx="6155090" cy="2963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8282">
                  <a:extLst>
                    <a:ext uri="{9D8B030D-6E8A-4147-A177-3AD203B41FA5}">
                      <a16:colId xmlns:a16="http://schemas.microsoft.com/office/drawing/2014/main" val="2292962895"/>
                    </a:ext>
                  </a:extLst>
                </a:gridCol>
                <a:gridCol w="1596897">
                  <a:extLst>
                    <a:ext uri="{9D8B030D-6E8A-4147-A177-3AD203B41FA5}">
                      <a16:colId xmlns:a16="http://schemas.microsoft.com/office/drawing/2014/main" val="3254517888"/>
                    </a:ext>
                  </a:extLst>
                </a:gridCol>
                <a:gridCol w="926935">
                  <a:extLst>
                    <a:ext uri="{9D8B030D-6E8A-4147-A177-3AD203B41FA5}">
                      <a16:colId xmlns:a16="http://schemas.microsoft.com/office/drawing/2014/main" val="1109647535"/>
                    </a:ext>
                  </a:extLst>
                </a:gridCol>
                <a:gridCol w="2272976">
                  <a:extLst>
                    <a:ext uri="{9D8B030D-6E8A-4147-A177-3AD203B41FA5}">
                      <a16:colId xmlns:a16="http://schemas.microsoft.com/office/drawing/2014/main" val="3566467124"/>
                    </a:ext>
                  </a:extLst>
                </a:gridCol>
              </a:tblGrid>
              <a:tr h="30756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Service/Parts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 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869432"/>
                  </a:ext>
                </a:extLst>
              </a:tr>
              <a:tr h="34018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Frontend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 Channel / FEB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364588"/>
                  </a:ext>
                </a:extLst>
              </a:tr>
              <a:tr h="34018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(resistive divider)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 mm 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361908"/>
                  </a:ext>
                </a:extLst>
              </a:tr>
              <a:tr h="34018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mm 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281080"/>
                  </a:ext>
                </a:extLst>
              </a:tr>
              <a:tr h="34018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mm ID, 4 mm 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908280"/>
                  </a:ext>
                </a:extLst>
              </a:tr>
              <a:tr h="34018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mm ID,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mm 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6587963"/>
                  </a:ext>
                </a:extLst>
              </a:tr>
              <a:tr h="34018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Cable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Optical Fiber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8231297"/>
                  </a:ext>
                </a:extLst>
              </a:tr>
              <a:tr h="30756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Temp. &amp; Humidity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753979"/>
                  </a:ext>
                </a:extLst>
              </a:tr>
              <a:tr h="30756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Depends on grounding 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72769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5877A14-085D-E9AB-E7E3-AB99600DDC34}"/>
              </a:ext>
            </a:extLst>
          </p:cNvPr>
          <p:cNvSpPr txBox="1"/>
          <p:nvPr/>
        </p:nvSpPr>
        <p:spPr>
          <a:xfrm>
            <a:off x="5975740" y="3799301"/>
            <a:ext cx="6107400" cy="23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400" b="1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Services &amp; cabling: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volume &amp; diameter of the service line are subject to change as the FEB design progresses.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cooling requirement has not yet been finalized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current cooling approach utilizes water cooling with a heatsink.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three subsystems BOT, ECT, and CyMBaL will collaborate on the cooling system design.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1C43C3-9036-485A-22FD-5EBCC137D571}"/>
              </a:ext>
            </a:extLst>
          </p:cNvPr>
          <p:cNvSpPr txBox="1"/>
          <p:nvPr/>
        </p:nvSpPr>
        <p:spPr>
          <a:xfrm>
            <a:off x="242597" y="815659"/>
            <a:ext cx="5676120" cy="1823755"/>
          </a:xfrm>
          <a:prstGeom prst="rect">
            <a:avLst/>
          </a:prstGeom>
          <a:noFill/>
          <a:ln w="0">
            <a:noFill/>
            <a:prstDash val="sysDash"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ct val="45000"/>
            </a:pPr>
            <a:r>
              <a:rPr lang="en-US" sz="1400" b="1" u="sng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Readout electronics:</a:t>
            </a:r>
            <a:endParaRPr lang="en-US" sz="1400" b="1" u="sng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ASIC: SALSA (under development @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Saclay</a:t>
            </a:r>
            <a:r>
              <a:rPr lang="en-US" sz="1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64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chs</a:t>
            </a:r>
            <a:r>
              <a:rPr lang="en-US" sz="1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ASIC</a:t>
            </a:r>
          </a:p>
          <a:p>
            <a:pPr marL="285750" indent="-285750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FEB: 4 ASICs optical fiber communication via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lpGPT</a:t>
            </a:r>
            <a:r>
              <a:rPr lang="en-US" sz="1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VTRx</a:t>
            </a:r>
            <a:endParaRPr lang="en-US" sz="14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14 FEBs / modules; 256 </a:t>
            </a:r>
            <a:r>
              <a:rPr kumimoji="0" lang="en-US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chs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/ FEB 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Total: 3,584 </a:t>
            </a:r>
            <a:r>
              <a:rPr kumimoji="0" lang="en-US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chs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/ module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FEB: 4 ASICs / board, optical fiber communication via </a:t>
            </a:r>
            <a:r>
              <a:rPr kumimoji="0" lang="en-US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lpGPT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kumimoji="0" lang="en-US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VTRx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0D1F8A-6D20-F85A-982B-CB40A362B552}"/>
              </a:ext>
            </a:extLst>
          </p:cNvPr>
          <p:cNvGrpSpPr>
            <a:grpSpLocks noChangeAspect="1"/>
          </p:cNvGrpSpPr>
          <p:nvPr/>
        </p:nvGrpSpPr>
        <p:grpSpPr>
          <a:xfrm>
            <a:off x="542730" y="2773047"/>
            <a:ext cx="5029200" cy="3043484"/>
            <a:chOff x="2830981" y="1490473"/>
            <a:chExt cx="5772386" cy="3493229"/>
          </a:xfrm>
        </p:grpSpPr>
        <p:pic>
          <p:nvPicPr>
            <p:cNvPr id="9" name="Picture 8" descr="A picture containing text, saw&#10;&#10;AI-generated content may be incorrect.">
              <a:extLst>
                <a:ext uri="{FF2B5EF4-FFF2-40B4-BE49-F238E27FC236}">
                  <a16:creationId xmlns:a16="http://schemas.microsoft.com/office/drawing/2014/main" id="{3D6701D7-1230-1C24-4109-966DF3387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60" t="12270" r="9640" b="6050"/>
            <a:stretch/>
          </p:blipFill>
          <p:spPr>
            <a:xfrm>
              <a:off x="2830981" y="1490473"/>
              <a:ext cx="4988967" cy="315202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B7CF56-5232-D8D2-E9E9-A59A21190BE3}"/>
                </a:ext>
              </a:extLst>
            </p:cNvPr>
            <p:cNvSpPr txBox="1"/>
            <p:nvPr/>
          </p:nvSpPr>
          <p:spPr>
            <a:xfrm rot="1122228" flipH="1">
              <a:off x="3354242" y="3456308"/>
              <a:ext cx="1724275" cy="36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FEB w/o cooling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463BE3-B999-E400-A1B7-EB28888C64D4}"/>
                </a:ext>
              </a:extLst>
            </p:cNvPr>
            <p:cNvSpPr txBox="1"/>
            <p:nvPr/>
          </p:nvSpPr>
          <p:spPr>
            <a:xfrm rot="1074810" flipH="1">
              <a:off x="4346468" y="2808908"/>
              <a:ext cx="2034696" cy="36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FEB with  cooling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1F2848-9C7E-CBCF-7B49-153249067541}"/>
                </a:ext>
              </a:extLst>
            </p:cNvPr>
            <p:cNvSpPr txBox="1"/>
            <p:nvPr/>
          </p:nvSpPr>
          <p:spPr>
            <a:xfrm rot="1017426" flipH="1">
              <a:off x="5835936" y="2446001"/>
              <a:ext cx="1586791" cy="36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Services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CBD8AB-56EB-2CEE-A995-EA49872E2C72}"/>
                </a:ext>
              </a:extLst>
            </p:cNvPr>
            <p:cNvSpPr txBox="1"/>
            <p:nvPr/>
          </p:nvSpPr>
          <p:spPr>
            <a:xfrm rot="905686" flipH="1">
              <a:off x="7746333" y="3007692"/>
              <a:ext cx="857034" cy="36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Gas in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509E50-E2CA-64BE-BF02-A62076C328FE}"/>
                </a:ext>
              </a:extLst>
            </p:cNvPr>
            <p:cNvSpPr txBox="1"/>
            <p:nvPr/>
          </p:nvSpPr>
          <p:spPr>
            <a:xfrm rot="1014484" flipH="1">
              <a:off x="6925360" y="3294762"/>
              <a:ext cx="1623820" cy="36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Cooling in/out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280E7C-6305-688D-227F-2ECEFE5F89E4}"/>
                </a:ext>
              </a:extLst>
            </p:cNvPr>
            <p:cNvSpPr txBox="1"/>
            <p:nvPr/>
          </p:nvSpPr>
          <p:spPr>
            <a:xfrm rot="881050" flipH="1">
              <a:off x="5600417" y="4620208"/>
              <a:ext cx="999161" cy="36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Gas 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3667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79666C2D-A0A5-5B45-0E22-0D307923A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>
            <a:norm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µRWELL-BOT: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PED 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Article A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ctivities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- Where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Are We 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 Of Now?</a:t>
            </a:r>
            <a:endParaRPr lang="en-US" b="0" dirty="0"/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D86A6EAB-401A-4557-8D6E-C6B503689BFF}"/>
              </a:ext>
            </a:extLst>
          </p:cNvPr>
          <p:cNvSpPr txBox="1"/>
          <p:nvPr/>
        </p:nvSpPr>
        <p:spPr>
          <a:xfrm>
            <a:off x="214606" y="847866"/>
            <a:ext cx="5706520" cy="5003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article module:</a:t>
            </a:r>
          </a:p>
          <a:p>
            <a:pPr marL="800100" lvl="1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Support frame delivered</a:t>
            </a:r>
          </a:p>
          <a:p>
            <a:pPr marL="800100" lvl="1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GEM, μRWELL / readout PCB, cathode foil </a:t>
            </a:r>
            <a:r>
              <a:rPr lang="en-US" sz="1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 07/2025</a:t>
            </a:r>
            <a:endParaRPr lang="en-US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Assembly of the test article module: 08/2025 – 10/2025</a:t>
            </a:r>
          </a:p>
          <a:p>
            <a:pPr marL="742950" marR="0" lvl="1" indent="-285750" algn="l" defTabSz="914400" rtl="0" eaLnBrk="1" fontAlgn="auto" latinLnBrk="0" hangingPunct="1">
              <a:lnSpc>
                <a:spcPct val="200000"/>
              </a:lnSpc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Clean room refurbishment ongoing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Procurement of major instruments &amp; machine shop job</a:t>
            </a:r>
          </a:p>
          <a:p>
            <a:pPr marL="742950" marR="0" lvl="1" indent="-285750" algn="l" defTabSz="914400" rtl="0" eaLnBrk="1" fontAlgn="auto" latinLnBrk="0" hangingPunct="1">
              <a:lnSpc>
                <a:spcPct val="200000"/>
              </a:lnSpc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instruments in hand (Ultrasonic Bath, oscilloscope ..)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beam with test article </a:t>
            </a:r>
          </a:p>
          <a:p>
            <a:pPr marL="800100" lvl="1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Ongoing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 beam  for gas choice with small prototype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00100" lvl="1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Planned CERN Test beam for full scale test article 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11/2025 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6724F1-90AB-2047-CBE1-9751A4EABD0C}"/>
              </a:ext>
            </a:extLst>
          </p:cNvPr>
          <p:cNvGrpSpPr>
            <a:grpSpLocks noChangeAspect="1"/>
          </p:cNvGrpSpPr>
          <p:nvPr/>
        </p:nvGrpSpPr>
        <p:grpSpPr>
          <a:xfrm>
            <a:off x="6096000" y="931842"/>
            <a:ext cx="3413759" cy="2843320"/>
            <a:chOff x="6212541" y="869109"/>
            <a:chExt cx="3566160" cy="29702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610098-5283-1572-EED7-593290B67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12541" y="869109"/>
              <a:ext cx="3566160" cy="267462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4A72F9-CF6E-872A-A4C0-DBAC8A06ED34}"/>
                </a:ext>
              </a:extLst>
            </p:cNvPr>
            <p:cNvSpPr txBox="1"/>
            <p:nvPr/>
          </p:nvSpPr>
          <p:spPr>
            <a:xfrm>
              <a:off x="6377704" y="3549999"/>
              <a:ext cx="3235833" cy="2893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MPGD Clean Room in EEL-121 @ Lab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6985A65-D8FF-675C-711E-A9A0D724D0DD}"/>
              </a:ext>
            </a:extLst>
          </p:cNvPr>
          <p:cNvGrpSpPr/>
          <p:nvPr/>
        </p:nvGrpSpPr>
        <p:grpSpPr>
          <a:xfrm>
            <a:off x="10432285" y="1037399"/>
            <a:ext cx="1576874" cy="5030573"/>
            <a:chOff x="10661780" y="925734"/>
            <a:chExt cx="1576874" cy="5030573"/>
          </a:xfrm>
        </p:grpSpPr>
        <p:pic>
          <p:nvPicPr>
            <p:cNvPr id="10" name="Picture 9" descr="A picture containing indoor, floor&#10;&#10;AI-generated content may be incorrect.">
              <a:extLst>
                <a:ext uri="{FF2B5EF4-FFF2-40B4-BE49-F238E27FC236}">
                  <a16:creationId xmlns:a16="http://schemas.microsoft.com/office/drawing/2014/main" id="{58606CD4-8758-9DE4-4652-C4D9E91C7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662" t="32645" r="3869" b="34762"/>
            <a:stretch/>
          </p:blipFill>
          <p:spPr>
            <a:xfrm rot="5400000">
              <a:off x="8804301" y="2783213"/>
              <a:ext cx="5030573" cy="131561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FF47E6-6B48-4E0B-CF29-44CED58D2E08}"/>
                </a:ext>
              </a:extLst>
            </p:cNvPr>
            <p:cNvSpPr txBox="1"/>
            <p:nvPr/>
          </p:nvSpPr>
          <p:spPr>
            <a:xfrm rot="5400000">
              <a:off x="10066905" y="3302521"/>
              <a:ext cx="4066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Support frames set for μRWELL-BOT test article </a:t>
              </a:r>
              <a:r>
                <a:rPr lang="en-US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modul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54ACC4-99A5-773F-006D-57E654286001}"/>
              </a:ext>
            </a:extLst>
          </p:cNvPr>
          <p:cNvGrpSpPr>
            <a:grpSpLocks noChangeAspect="1"/>
          </p:cNvGrpSpPr>
          <p:nvPr/>
        </p:nvGrpSpPr>
        <p:grpSpPr>
          <a:xfrm>
            <a:off x="7001757" y="3775162"/>
            <a:ext cx="2573330" cy="2358778"/>
            <a:chOff x="6925956" y="3500352"/>
            <a:chExt cx="2834640" cy="25983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1D8ED1D-C8CD-20AD-8431-11F9D9489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1676" y="3500352"/>
              <a:ext cx="2743200" cy="233606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DCBBB4-9F33-B2D0-BD03-450E570C6938}"/>
                </a:ext>
              </a:extLst>
            </p:cNvPr>
            <p:cNvSpPr txBox="1"/>
            <p:nvPr/>
          </p:nvSpPr>
          <p:spPr>
            <a:xfrm>
              <a:off x="6925956" y="5821654"/>
              <a:ext cx="2834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Large Ultrasonic Cleaning Bath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9320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91D50-54F7-F5DE-C072-4AC3002C6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9732E-AC14-CAF6-46C6-1A9AAB3D1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3EAB0-C79E-83A3-885D-1A1E159F10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4763" y="2796906"/>
            <a:ext cx="3928454" cy="11460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8000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995932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EDF73-BE67-F4EF-E385-ECCFF85D2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Design Draft (from Dan)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749B1-CD1C-21F5-09F7-998CC4B10E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5299586"/>
            <a:ext cx="11499850" cy="1052001"/>
          </a:xfrm>
        </p:spPr>
        <p:txBody>
          <a:bodyPr/>
          <a:lstStyle/>
          <a:p>
            <a:r>
              <a:rPr lang="en-US" dirty="0"/>
              <a:t>CF housing encapsulates MPGD, removing extra space for service</a:t>
            </a:r>
          </a:p>
          <a:p>
            <a:r>
              <a:rPr lang="en-US" dirty="0"/>
              <a:t>It would be a good chance to review MPGD envelope </a:t>
            </a:r>
          </a:p>
          <a:p>
            <a:endParaRPr lang="en-US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49B166D-31AC-F074-245B-FC9BAE22F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847" y="735260"/>
            <a:ext cx="8532539" cy="462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09832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AD70558AC79641AC36496E6FEE9A6E" ma:contentTypeVersion="4" ma:contentTypeDescription="Create a new document." ma:contentTypeScope="" ma:versionID="c836d54df9ad875ddbfe2777157cbad1">
  <xsd:schema xmlns:xsd="http://www.w3.org/2001/XMLSchema" xmlns:xs="http://www.w3.org/2001/XMLSchema" xmlns:p="http://schemas.microsoft.com/office/2006/metadata/properties" xmlns:ns2="7598c3d8-57a9-49d9-87da-8d2ac3199484" targetNamespace="http://schemas.microsoft.com/office/2006/metadata/properties" ma:root="true" ma:fieldsID="a1dcfe6a7be53e253488c469644543b2" ns2:_="">
    <xsd:import namespace="7598c3d8-57a9-49d9-87da-8d2ac3199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8c3d8-57a9-49d9-87da-8d2ac31994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754FCC-0321-4AF0-8AFD-07A376B5AD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98c3d8-57a9-49d9-87da-8d2ac3199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5637A3-DEB1-4C7D-9F81-D2184D65C3B4}">
  <ds:schemaRefs>
    <ds:schemaRef ds:uri="http://purl.org/dc/dcmitype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7598c3d8-57a9-49d9-87da-8d2ac319948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4986</TotalTime>
  <Words>556</Words>
  <Application>Microsoft Office PowerPoint</Application>
  <PresentationFormat>Widescreen</PresentationFormat>
  <Paragraphs>97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Symbol</vt:lpstr>
      <vt:lpstr>Times New Roman</vt:lpstr>
      <vt:lpstr>Wingdings</vt:lpstr>
      <vt:lpstr>BNL</vt:lpstr>
      <vt:lpstr>Barrel Outer Tracker / MPGD (RWELL)  </vt:lpstr>
      <vt:lpstr>Update</vt:lpstr>
      <vt:lpstr>Latest design of MPGD clean room</vt:lpstr>
      <vt:lpstr>New design of DIRC &amp; MPGD frame (from Dan, BNL)</vt:lpstr>
      <vt:lpstr>Update from CERN</vt:lpstr>
      <vt:lpstr>PowerPoint Presentation</vt:lpstr>
      <vt:lpstr>µRWELL-BOT: PED Test Article Activities - Where Are We As Of Now?</vt:lpstr>
      <vt:lpstr>PowerPoint Presentation</vt:lpstr>
      <vt:lpstr>New Design Draft (from Dan)</vt:lpstr>
      <vt:lpstr>PowerPoint Presentation</vt:lpstr>
      <vt:lpstr>Comparison of cold plate</vt:lpstr>
      <vt:lpstr>Options for heatsink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Houston, Michelle</dc:creator>
  <cp:keywords/>
  <dc:description/>
  <cp:lastModifiedBy>Seung Joon Lee</cp:lastModifiedBy>
  <cp:revision>89</cp:revision>
  <dcterms:created xsi:type="dcterms:W3CDTF">2023-09-12T20:43:32Z</dcterms:created>
  <dcterms:modified xsi:type="dcterms:W3CDTF">2025-08-18T14:22:20Z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0x010100E9AD70558AC79641AC36496E6FEE9A6E</vt:lpwstr>
  </property>
  <property fmtid="{D5CDD505-2E9C-101B-9397-08002B2CF9AE}" pid="3" name="MediaServiceImageTags">
    <vt:lpwstr/>
  </property>
</Properties>
</file>