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1"/>
  </p:notesMasterIdLst>
  <p:sldIdLst>
    <p:sldId id="4758" r:id="rId5"/>
    <p:sldId id="4807" r:id="rId6"/>
    <p:sldId id="4818" r:id="rId7"/>
    <p:sldId id="4819" r:id="rId8"/>
    <p:sldId id="4806" r:id="rId9"/>
    <p:sldId id="4808" r:id="rId10"/>
    <p:sldId id="4810" r:id="rId11"/>
    <p:sldId id="4811" r:id="rId12"/>
    <p:sldId id="4812" r:id="rId13"/>
    <p:sldId id="4813" r:id="rId14"/>
    <p:sldId id="4814" r:id="rId15"/>
    <p:sldId id="4815" r:id="rId16"/>
    <p:sldId id="4816" r:id="rId17"/>
    <p:sldId id="4817" r:id="rId18"/>
    <p:sldId id="4809" r:id="rId19"/>
    <p:sldId id="475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854ED6-23DA-4780-8DD8-38BFA3ADF5F0}" v="10" dt="2025-09-08T14:58:14.5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724" autoAdjust="0"/>
  </p:normalViewPr>
  <p:slideViewPr>
    <p:cSldViewPr snapToGrid="0">
      <p:cViewPr varScale="1">
        <p:scale>
          <a:sx n="82" d="100"/>
          <a:sy n="82" d="100"/>
        </p:scale>
        <p:origin x="696"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eece-Moyer, Nathaniel" userId="6f9a67ee-08a4-4a4f-adf6-9abd166d5074" providerId="ADAL" clId="{69C43243-C232-45FD-9886-B5952979BEFE}"/>
    <pc:docChg chg="undo redo custSel addSld delSld modSld">
      <pc:chgData name="Speece-Moyer, Nathaniel" userId="6f9a67ee-08a4-4a4f-adf6-9abd166d5074" providerId="ADAL" clId="{69C43243-C232-45FD-9886-B5952979BEFE}" dt="2025-09-08T15:24:28.427" v="5463" actId="1076"/>
      <pc:docMkLst>
        <pc:docMk/>
      </pc:docMkLst>
      <pc:sldChg chg="del">
        <pc:chgData name="Speece-Moyer, Nathaniel" userId="6f9a67ee-08a4-4a4f-adf6-9abd166d5074" providerId="ADAL" clId="{69C43243-C232-45FD-9886-B5952979BEFE}" dt="2025-09-08T13:49:33.835" v="1094" actId="47"/>
        <pc:sldMkLst>
          <pc:docMk/>
          <pc:sldMk cId="633270235" sldId="261"/>
        </pc:sldMkLst>
      </pc:sldChg>
      <pc:sldChg chg="modSp mod">
        <pc:chgData name="Speece-Moyer, Nathaniel" userId="6f9a67ee-08a4-4a4f-adf6-9abd166d5074" providerId="ADAL" clId="{69C43243-C232-45FD-9886-B5952979BEFE}" dt="2025-09-08T13:45:05.348" v="13" actId="20577"/>
        <pc:sldMkLst>
          <pc:docMk/>
          <pc:sldMk cId="4134062534" sldId="4758"/>
        </pc:sldMkLst>
        <pc:spChg chg="mod">
          <ac:chgData name="Speece-Moyer, Nathaniel" userId="6f9a67ee-08a4-4a4f-adf6-9abd166d5074" providerId="ADAL" clId="{69C43243-C232-45FD-9886-B5952979BEFE}" dt="2025-09-08T13:45:05.348" v="13" actId="20577"/>
          <ac:spMkLst>
            <pc:docMk/>
            <pc:sldMk cId="4134062534" sldId="4758"/>
            <ac:spMk id="11" creationId="{99059204-FF2B-03A6-FAB7-9DE25E7F11DA}"/>
          </ac:spMkLst>
        </pc:spChg>
      </pc:sldChg>
      <pc:sldChg chg="addSp delSp modSp mod">
        <pc:chgData name="Speece-Moyer, Nathaniel" userId="6f9a67ee-08a4-4a4f-adf6-9abd166d5074" providerId="ADAL" clId="{69C43243-C232-45FD-9886-B5952979BEFE}" dt="2025-09-08T14:46:31.742" v="4351" actId="20577"/>
        <pc:sldMkLst>
          <pc:docMk/>
          <pc:sldMk cId="3942448262" sldId="4806"/>
        </pc:sldMkLst>
        <pc:spChg chg="mod">
          <ac:chgData name="Speece-Moyer, Nathaniel" userId="6f9a67ee-08a4-4a4f-adf6-9abd166d5074" providerId="ADAL" clId="{69C43243-C232-45FD-9886-B5952979BEFE}" dt="2025-09-08T13:57:29.610" v="1719" actId="20577"/>
          <ac:spMkLst>
            <pc:docMk/>
            <pc:sldMk cId="3942448262" sldId="4806"/>
            <ac:spMk id="2" creationId="{365E1CA8-E825-9B2A-F7F8-83875FF1E722}"/>
          </ac:spMkLst>
        </pc:spChg>
        <pc:spChg chg="mod">
          <ac:chgData name="Speece-Moyer, Nathaniel" userId="6f9a67ee-08a4-4a4f-adf6-9abd166d5074" providerId="ADAL" clId="{69C43243-C232-45FD-9886-B5952979BEFE}" dt="2025-09-08T14:46:31.742" v="4351" actId="20577"/>
          <ac:spMkLst>
            <pc:docMk/>
            <pc:sldMk cId="3942448262" sldId="4806"/>
            <ac:spMk id="3" creationId="{2B67D167-5850-04C5-4054-D7814B69A227}"/>
          </ac:spMkLst>
        </pc:spChg>
        <pc:picChg chg="add del mod">
          <ac:chgData name="Speece-Moyer, Nathaniel" userId="6f9a67ee-08a4-4a4f-adf6-9abd166d5074" providerId="ADAL" clId="{69C43243-C232-45FD-9886-B5952979BEFE}" dt="2025-09-08T13:57:23.595" v="1698" actId="478"/>
          <ac:picMkLst>
            <pc:docMk/>
            <pc:sldMk cId="3942448262" sldId="4806"/>
            <ac:picMk id="5" creationId="{708B9B39-3452-1B33-E069-37B4FFE26CCF}"/>
          </ac:picMkLst>
        </pc:picChg>
        <pc:picChg chg="add mod">
          <ac:chgData name="Speece-Moyer, Nathaniel" userId="6f9a67ee-08a4-4a4f-adf6-9abd166d5074" providerId="ADAL" clId="{69C43243-C232-45FD-9886-B5952979BEFE}" dt="2025-09-08T14:19:57.472" v="2682" actId="1076"/>
          <ac:picMkLst>
            <pc:docMk/>
            <pc:sldMk cId="3942448262" sldId="4806"/>
            <ac:picMk id="7" creationId="{B31FCD2B-D587-3123-6120-386E64C29075}"/>
          </ac:picMkLst>
        </pc:picChg>
        <pc:picChg chg="add mod">
          <ac:chgData name="Speece-Moyer, Nathaniel" userId="6f9a67ee-08a4-4a4f-adf6-9abd166d5074" providerId="ADAL" clId="{69C43243-C232-45FD-9886-B5952979BEFE}" dt="2025-09-08T14:17:47.416" v="2435" actId="1076"/>
          <ac:picMkLst>
            <pc:docMk/>
            <pc:sldMk cId="3942448262" sldId="4806"/>
            <ac:picMk id="9" creationId="{7309054B-3E49-9ECB-4E2A-47F5DB7A0C47}"/>
          </ac:picMkLst>
        </pc:picChg>
      </pc:sldChg>
      <pc:sldChg chg="addSp modSp add del mod">
        <pc:chgData name="Speece-Moyer, Nathaniel" userId="6f9a67ee-08a4-4a4f-adf6-9abd166d5074" providerId="ADAL" clId="{69C43243-C232-45FD-9886-B5952979BEFE}" dt="2025-09-08T15:24:28.427" v="5463" actId="1076"/>
        <pc:sldMkLst>
          <pc:docMk/>
          <pc:sldMk cId="2731140323" sldId="4807"/>
        </pc:sldMkLst>
        <pc:spChg chg="mod">
          <ac:chgData name="Speece-Moyer, Nathaniel" userId="6f9a67ee-08a4-4a4f-adf6-9abd166d5074" providerId="ADAL" clId="{69C43243-C232-45FD-9886-B5952979BEFE}" dt="2025-09-08T15:24:10.266" v="5462" actId="20577"/>
          <ac:spMkLst>
            <pc:docMk/>
            <pc:sldMk cId="2731140323" sldId="4807"/>
            <ac:spMk id="3" creationId="{37CD854A-A917-7BEA-79C1-68D8C1C037BB}"/>
          </ac:spMkLst>
        </pc:spChg>
        <pc:spChg chg="add mod">
          <ac:chgData name="Speece-Moyer, Nathaniel" userId="6f9a67ee-08a4-4a4f-adf6-9abd166d5074" providerId="ADAL" clId="{69C43243-C232-45FD-9886-B5952979BEFE}" dt="2025-09-08T15:24:28.427" v="5463" actId="1076"/>
          <ac:spMkLst>
            <pc:docMk/>
            <pc:sldMk cId="2731140323" sldId="4807"/>
            <ac:spMk id="6" creationId="{FFED979F-E75C-E0D1-E941-0640A301BBF0}"/>
          </ac:spMkLst>
        </pc:spChg>
        <pc:picChg chg="add mod">
          <ac:chgData name="Speece-Moyer, Nathaniel" userId="6f9a67ee-08a4-4a4f-adf6-9abd166d5074" providerId="ADAL" clId="{69C43243-C232-45FD-9886-B5952979BEFE}" dt="2025-09-08T13:51:52.624" v="1282"/>
          <ac:picMkLst>
            <pc:docMk/>
            <pc:sldMk cId="2731140323" sldId="4807"/>
            <ac:picMk id="4" creationId="{458A3845-3EF9-D444-40FA-1D9D4E80F026}"/>
          </ac:picMkLst>
        </pc:picChg>
        <pc:picChg chg="add mod">
          <ac:chgData name="Speece-Moyer, Nathaniel" userId="6f9a67ee-08a4-4a4f-adf6-9abd166d5074" providerId="ADAL" clId="{69C43243-C232-45FD-9886-B5952979BEFE}" dt="2025-09-08T14:58:23.211" v="5161" actId="1076"/>
          <ac:picMkLst>
            <pc:docMk/>
            <pc:sldMk cId="2731140323" sldId="4807"/>
            <ac:picMk id="5" creationId="{D06ED362-89C4-7942-16E9-612A501F38FE}"/>
          </ac:picMkLst>
        </pc:picChg>
      </pc:sldChg>
      <pc:sldChg chg="del">
        <pc:chgData name="Speece-Moyer, Nathaniel" userId="6f9a67ee-08a4-4a4f-adf6-9abd166d5074" providerId="ADAL" clId="{69C43243-C232-45FD-9886-B5952979BEFE}" dt="2025-09-08T13:49:33.835" v="1094" actId="47"/>
        <pc:sldMkLst>
          <pc:docMk/>
          <pc:sldMk cId="1677997972" sldId="4808"/>
        </pc:sldMkLst>
      </pc:sldChg>
      <pc:sldChg chg="addSp delSp modSp add mod">
        <pc:chgData name="Speece-Moyer, Nathaniel" userId="6f9a67ee-08a4-4a4f-adf6-9abd166d5074" providerId="ADAL" clId="{69C43243-C232-45FD-9886-B5952979BEFE}" dt="2025-09-08T14:19:51.713" v="2681" actId="1076"/>
        <pc:sldMkLst>
          <pc:docMk/>
          <pc:sldMk cId="2036089410" sldId="4808"/>
        </pc:sldMkLst>
        <pc:spChg chg="mod">
          <ac:chgData name="Speece-Moyer, Nathaniel" userId="6f9a67ee-08a4-4a4f-adf6-9abd166d5074" providerId="ADAL" clId="{69C43243-C232-45FD-9886-B5952979BEFE}" dt="2025-09-08T14:19:42.610" v="2676" actId="20577"/>
          <ac:spMkLst>
            <pc:docMk/>
            <pc:sldMk cId="2036089410" sldId="4808"/>
            <ac:spMk id="2" creationId="{4FE38C40-00CC-05F8-153B-A259A347EA33}"/>
          </ac:spMkLst>
        </pc:spChg>
        <pc:spChg chg="add del mod">
          <ac:chgData name="Speece-Moyer, Nathaniel" userId="6f9a67ee-08a4-4a4f-adf6-9abd166d5074" providerId="ADAL" clId="{69C43243-C232-45FD-9886-B5952979BEFE}" dt="2025-09-08T14:19:44.746" v="2677" actId="478"/>
          <ac:spMkLst>
            <pc:docMk/>
            <pc:sldMk cId="2036089410" sldId="4808"/>
            <ac:spMk id="3" creationId="{B223FB6E-097C-14DD-BC02-54407A433CD6}"/>
          </ac:spMkLst>
        </pc:spChg>
        <pc:picChg chg="add del">
          <ac:chgData name="Speece-Moyer, Nathaniel" userId="6f9a67ee-08a4-4a4f-adf6-9abd166d5074" providerId="ADAL" clId="{69C43243-C232-45FD-9886-B5952979BEFE}" dt="2025-09-08T14:19:34.134" v="2658" actId="22"/>
          <ac:picMkLst>
            <pc:docMk/>
            <pc:sldMk cId="2036089410" sldId="4808"/>
            <ac:picMk id="5" creationId="{E8A8F2B7-BC74-0A10-25E0-307F618D62E1}"/>
          </ac:picMkLst>
        </pc:picChg>
        <pc:picChg chg="add mod">
          <ac:chgData name="Speece-Moyer, Nathaniel" userId="6f9a67ee-08a4-4a4f-adf6-9abd166d5074" providerId="ADAL" clId="{69C43243-C232-45FD-9886-B5952979BEFE}" dt="2025-09-08T14:19:51.713" v="2681" actId="1076"/>
          <ac:picMkLst>
            <pc:docMk/>
            <pc:sldMk cId="2036089410" sldId="4808"/>
            <ac:picMk id="7" creationId="{1FE33E84-25F1-2D9F-45D2-4D7859ECF9A9}"/>
          </ac:picMkLst>
        </pc:picChg>
      </pc:sldChg>
      <pc:sldChg chg="del">
        <pc:chgData name="Speece-Moyer, Nathaniel" userId="6f9a67ee-08a4-4a4f-adf6-9abd166d5074" providerId="ADAL" clId="{69C43243-C232-45FD-9886-B5952979BEFE}" dt="2025-09-08T13:49:33.835" v="1094" actId="47"/>
        <pc:sldMkLst>
          <pc:docMk/>
          <pc:sldMk cId="243186841" sldId="4809"/>
        </pc:sldMkLst>
      </pc:sldChg>
      <pc:sldChg chg="modSp add mod">
        <pc:chgData name="Speece-Moyer, Nathaniel" userId="6f9a67ee-08a4-4a4f-adf6-9abd166d5074" providerId="ADAL" clId="{69C43243-C232-45FD-9886-B5952979BEFE}" dt="2025-09-08T14:40:05.987" v="3736" actId="20577"/>
        <pc:sldMkLst>
          <pc:docMk/>
          <pc:sldMk cId="1836998602" sldId="4809"/>
        </pc:sldMkLst>
        <pc:spChg chg="mod">
          <ac:chgData name="Speece-Moyer, Nathaniel" userId="6f9a67ee-08a4-4a4f-adf6-9abd166d5074" providerId="ADAL" clId="{69C43243-C232-45FD-9886-B5952979BEFE}" dt="2025-09-08T14:40:05.987" v="3736" actId="20577"/>
          <ac:spMkLst>
            <pc:docMk/>
            <pc:sldMk cId="1836998602" sldId="4809"/>
            <ac:spMk id="3" creationId="{2B5AFA61-BBD7-C813-7E47-EF831A12842D}"/>
          </ac:spMkLst>
        </pc:spChg>
      </pc:sldChg>
      <pc:sldChg chg="addSp delSp modSp add mod">
        <pc:chgData name="Speece-Moyer, Nathaniel" userId="6f9a67ee-08a4-4a4f-adf6-9abd166d5074" providerId="ADAL" clId="{69C43243-C232-45FD-9886-B5952979BEFE}" dt="2025-09-08T15:00:42.404" v="5453" actId="20577"/>
        <pc:sldMkLst>
          <pc:docMk/>
          <pc:sldMk cId="2956230135" sldId="4810"/>
        </pc:sldMkLst>
        <pc:spChg chg="mod">
          <ac:chgData name="Speece-Moyer, Nathaniel" userId="6f9a67ee-08a4-4a4f-adf6-9abd166d5074" providerId="ADAL" clId="{69C43243-C232-45FD-9886-B5952979BEFE}" dt="2025-09-08T14:20:16.605" v="2725" actId="20577"/>
          <ac:spMkLst>
            <pc:docMk/>
            <pc:sldMk cId="2956230135" sldId="4810"/>
            <ac:spMk id="2" creationId="{EAC9D283-2403-5466-A98A-4B2F6C3AF77B}"/>
          </ac:spMkLst>
        </pc:spChg>
        <pc:spChg chg="add mod">
          <ac:chgData name="Speece-Moyer, Nathaniel" userId="6f9a67ee-08a4-4a4f-adf6-9abd166d5074" providerId="ADAL" clId="{69C43243-C232-45FD-9886-B5952979BEFE}" dt="2025-09-08T15:00:42.404" v="5453" actId="20577"/>
          <ac:spMkLst>
            <pc:docMk/>
            <pc:sldMk cId="2956230135" sldId="4810"/>
            <ac:spMk id="3" creationId="{E6A40A05-A2DD-CC2E-D437-1FCC02784727}"/>
          </ac:spMkLst>
        </pc:spChg>
        <pc:picChg chg="add mod">
          <ac:chgData name="Speece-Moyer, Nathaniel" userId="6f9a67ee-08a4-4a4f-adf6-9abd166d5074" providerId="ADAL" clId="{69C43243-C232-45FD-9886-B5952979BEFE}" dt="2025-09-08T14:23:43.433" v="3341" actId="1076"/>
          <ac:picMkLst>
            <pc:docMk/>
            <pc:sldMk cId="2956230135" sldId="4810"/>
            <ac:picMk id="5" creationId="{BDE3AE93-3903-28BB-AAD3-B12DF2F4267F}"/>
          </ac:picMkLst>
        </pc:picChg>
        <pc:picChg chg="del">
          <ac:chgData name="Speece-Moyer, Nathaniel" userId="6f9a67ee-08a4-4a4f-adf6-9abd166d5074" providerId="ADAL" clId="{69C43243-C232-45FD-9886-B5952979BEFE}" dt="2025-09-08T14:20:18.266" v="2726" actId="478"/>
          <ac:picMkLst>
            <pc:docMk/>
            <pc:sldMk cId="2956230135" sldId="4810"/>
            <ac:picMk id="7" creationId="{2C6C93CC-4EE5-93D0-1C2C-E491A0D59BD1}"/>
          </ac:picMkLst>
        </pc:picChg>
      </pc:sldChg>
      <pc:sldChg chg="addSp delSp modSp add mod">
        <pc:chgData name="Speece-Moyer, Nathaniel" userId="6f9a67ee-08a4-4a4f-adf6-9abd166d5074" providerId="ADAL" clId="{69C43243-C232-45FD-9886-B5952979BEFE}" dt="2025-09-08T14:31:00.586" v="3365" actId="1076"/>
        <pc:sldMkLst>
          <pc:docMk/>
          <pc:sldMk cId="855685686" sldId="4811"/>
        </pc:sldMkLst>
        <pc:spChg chg="del">
          <ac:chgData name="Speece-Moyer, Nathaniel" userId="6f9a67ee-08a4-4a4f-adf6-9abd166d5074" providerId="ADAL" clId="{69C43243-C232-45FD-9886-B5952979BEFE}" dt="2025-09-08T14:26:19.994" v="3346" actId="478"/>
          <ac:spMkLst>
            <pc:docMk/>
            <pc:sldMk cId="855685686" sldId="4811"/>
            <ac:spMk id="3" creationId="{ADC850F6-54E0-B199-2E13-B0F803DE8C91}"/>
          </ac:spMkLst>
        </pc:spChg>
        <pc:spChg chg="add del mod">
          <ac:chgData name="Speece-Moyer, Nathaniel" userId="6f9a67ee-08a4-4a4f-adf6-9abd166d5074" providerId="ADAL" clId="{69C43243-C232-45FD-9886-B5952979BEFE}" dt="2025-09-08T14:26:24.563" v="3347" actId="478"/>
          <ac:spMkLst>
            <pc:docMk/>
            <pc:sldMk cId="855685686" sldId="4811"/>
            <ac:spMk id="8" creationId="{8D161A09-DB89-DB42-A468-578192E833C9}"/>
          </ac:spMkLst>
        </pc:spChg>
        <pc:picChg chg="del">
          <ac:chgData name="Speece-Moyer, Nathaniel" userId="6f9a67ee-08a4-4a4f-adf6-9abd166d5074" providerId="ADAL" clId="{69C43243-C232-45FD-9886-B5952979BEFE}" dt="2025-09-08T14:23:50.986" v="3343" actId="478"/>
          <ac:picMkLst>
            <pc:docMk/>
            <pc:sldMk cId="855685686" sldId="4811"/>
            <ac:picMk id="5" creationId="{CBD8DAEC-2E04-6D12-E2EC-4544FE5A6785}"/>
          </ac:picMkLst>
        </pc:picChg>
        <pc:picChg chg="add del mod">
          <ac:chgData name="Speece-Moyer, Nathaniel" userId="6f9a67ee-08a4-4a4f-adf6-9abd166d5074" providerId="ADAL" clId="{69C43243-C232-45FD-9886-B5952979BEFE}" dt="2025-09-08T14:30:09.178" v="3359" actId="478"/>
          <ac:picMkLst>
            <pc:docMk/>
            <pc:sldMk cId="855685686" sldId="4811"/>
            <ac:picMk id="6" creationId="{39C0A3C9-E3BF-8500-8B0B-535EA9BB084E}"/>
          </ac:picMkLst>
        </pc:picChg>
        <pc:picChg chg="add mod">
          <ac:chgData name="Speece-Moyer, Nathaniel" userId="6f9a67ee-08a4-4a4f-adf6-9abd166d5074" providerId="ADAL" clId="{69C43243-C232-45FD-9886-B5952979BEFE}" dt="2025-09-08T14:30:35.096" v="3362" actId="14100"/>
          <ac:picMkLst>
            <pc:docMk/>
            <pc:sldMk cId="855685686" sldId="4811"/>
            <ac:picMk id="10" creationId="{3CE98C18-0685-B8B2-0326-481217813BB0}"/>
          </ac:picMkLst>
        </pc:picChg>
        <pc:picChg chg="add mod">
          <ac:chgData name="Speece-Moyer, Nathaniel" userId="6f9a67ee-08a4-4a4f-adf6-9abd166d5074" providerId="ADAL" clId="{69C43243-C232-45FD-9886-B5952979BEFE}" dt="2025-09-08T14:31:00.586" v="3365" actId="1076"/>
          <ac:picMkLst>
            <pc:docMk/>
            <pc:sldMk cId="855685686" sldId="4811"/>
            <ac:picMk id="12" creationId="{D8AB7ED4-EE0B-5144-BEC3-36025611351A}"/>
          </ac:picMkLst>
        </pc:picChg>
      </pc:sldChg>
      <pc:sldChg chg="addSp delSp modSp add mod">
        <pc:chgData name="Speece-Moyer, Nathaniel" userId="6f9a67ee-08a4-4a4f-adf6-9abd166d5074" providerId="ADAL" clId="{69C43243-C232-45FD-9886-B5952979BEFE}" dt="2025-09-08T14:34:23.650" v="3393" actId="166"/>
        <pc:sldMkLst>
          <pc:docMk/>
          <pc:sldMk cId="2083747907" sldId="4812"/>
        </pc:sldMkLst>
        <pc:picChg chg="add del mod">
          <ac:chgData name="Speece-Moyer, Nathaniel" userId="6f9a67ee-08a4-4a4f-adf6-9abd166d5074" providerId="ADAL" clId="{69C43243-C232-45FD-9886-B5952979BEFE}" dt="2025-09-08T14:30:05.131" v="3358" actId="478"/>
          <ac:picMkLst>
            <pc:docMk/>
            <pc:sldMk cId="2083747907" sldId="4812"/>
            <ac:picMk id="4" creationId="{64CF2D6A-ACE9-E41C-8B12-95953D549187}"/>
          </ac:picMkLst>
        </pc:picChg>
        <pc:picChg chg="del">
          <ac:chgData name="Speece-Moyer, Nathaniel" userId="6f9a67ee-08a4-4a4f-adf6-9abd166d5074" providerId="ADAL" clId="{69C43243-C232-45FD-9886-B5952979BEFE}" dt="2025-09-08T14:26:36.466" v="3351" actId="478"/>
          <ac:picMkLst>
            <pc:docMk/>
            <pc:sldMk cId="2083747907" sldId="4812"/>
            <ac:picMk id="6" creationId="{A9BF1DE1-F9E2-0093-9842-6C84717AF5EE}"/>
          </ac:picMkLst>
        </pc:picChg>
        <pc:picChg chg="add mod ord">
          <ac:chgData name="Speece-Moyer, Nathaniel" userId="6f9a67ee-08a4-4a4f-adf6-9abd166d5074" providerId="ADAL" clId="{69C43243-C232-45FD-9886-B5952979BEFE}" dt="2025-09-08T14:34:20.897" v="3392" actId="1076"/>
          <ac:picMkLst>
            <pc:docMk/>
            <pc:sldMk cId="2083747907" sldId="4812"/>
            <ac:picMk id="7" creationId="{77C162C4-C437-32B4-5041-5F8CA7ED67E9}"/>
          </ac:picMkLst>
        </pc:picChg>
        <pc:picChg chg="add mod ord">
          <ac:chgData name="Speece-Moyer, Nathaniel" userId="6f9a67ee-08a4-4a4f-adf6-9abd166d5074" providerId="ADAL" clId="{69C43243-C232-45FD-9886-B5952979BEFE}" dt="2025-09-08T14:34:23.650" v="3393" actId="166"/>
          <ac:picMkLst>
            <pc:docMk/>
            <pc:sldMk cId="2083747907" sldId="4812"/>
            <ac:picMk id="9" creationId="{663D13EF-46AD-9120-A931-737E75ECEBBC}"/>
          </ac:picMkLst>
        </pc:picChg>
      </pc:sldChg>
      <pc:sldChg chg="addSp delSp modSp add mod">
        <pc:chgData name="Speece-Moyer, Nathaniel" userId="6f9a67ee-08a4-4a4f-adf6-9abd166d5074" providerId="ADAL" clId="{69C43243-C232-45FD-9886-B5952979BEFE}" dt="2025-09-08T14:32:51.514" v="3377" actId="1076"/>
        <pc:sldMkLst>
          <pc:docMk/>
          <pc:sldMk cId="3203162773" sldId="4813"/>
        </pc:sldMkLst>
        <pc:picChg chg="del">
          <ac:chgData name="Speece-Moyer, Nathaniel" userId="6f9a67ee-08a4-4a4f-adf6-9abd166d5074" providerId="ADAL" clId="{69C43243-C232-45FD-9886-B5952979BEFE}" dt="2025-09-08T14:28:25.010" v="3357" actId="478"/>
          <ac:picMkLst>
            <pc:docMk/>
            <pc:sldMk cId="3203162773" sldId="4813"/>
            <ac:picMk id="4" creationId="{368CBC3E-0AF9-46E5-3236-ECC6B34AC0E6}"/>
          </ac:picMkLst>
        </pc:picChg>
        <pc:picChg chg="add mod">
          <ac:chgData name="Speece-Moyer, Nathaniel" userId="6f9a67ee-08a4-4a4f-adf6-9abd166d5074" providerId="ADAL" clId="{69C43243-C232-45FD-9886-B5952979BEFE}" dt="2025-09-08T14:32:49.537" v="3376" actId="1076"/>
          <ac:picMkLst>
            <pc:docMk/>
            <pc:sldMk cId="3203162773" sldId="4813"/>
            <ac:picMk id="5" creationId="{1719C954-646C-F4F5-A66C-3234B80672C8}"/>
          </ac:picMkLst>
        </pc:picChg>
        <pc:picChg chg="add mod">
          <ac:chgData name="Speece-Moyer, Nathaniel" userId="6f9a67ee-08a4-4a4f-adf6-9abd166d5074" providerId="ADAL" clId="{69C43243-C232-45FD-9886-B5952979BEFE}" dt="2025-09-08T14:32:51.514" v="3377" actId="1076"/>
          <ac:picMkLst>
            <pc:docMk/>
            <pc:sldMk cId="3203162773" sldId="4813"/>
            <ac:picMk id="7" creationId="{54EE385E-FCA5-8F3F-EF9F-0149EDB09467}"/>
          </ac:picMkLst>
        </pc:picChg>
      </pc:sldChg>
      <pc:sldChg chg="addSp delSp add mod">
        <pc:chgData name="Speece-Moyer, Nathaniel" userId="6f9a67ee-08a4-4a4f-adf6-9abd166d5074" providerId="ADAL" clId="{69C43243-C232-45FD-9886-B5952979BEFE}" dt="2025-09-08T14:34:55.917" v="3397" actId="22"/>
        <pc:sldMkLst>
          <pc:docMk/>
          <pc:sldMk cId="3071233120" sldId="4814"/>
        </pc:sldMkLst>
        <pc:picChg chg="add">
          <ac:chgData name="Speece-Moyer, Nathaniel" userId="6f9a67ee-08a4-4a4f-adf6-9abd166d5074" providerId="ADAL" clId="{69C43243-C232-45FD-9886-B5952979BEFE}" dt="2025-09-08T14:34:55.917" v="3397" actId="22"/>
          <ac:picMkLst>
            <pc:docMk/>
            <pc:sldMk cId="3071233120" sldId="4814"/>
            <ac:picMk id="4" creationId="{527D6BAC-98BE-1A0A-79FA-92F16B88135A}"/>
          </ac:picMkLst>
        </pc:picChg>
        <pc:picChg chg="del">
          <ac:chgData name="Speece-Moyer, Nathaniel" userId="6f9a67ee-08a4-4a4f-adf6-9abd166d5074" providerId="ADAL" clId="{69C43243-C232-45FD-9886-B5952979BEFE}" dt="2025-09-08T14:34:55.298" v="3396" actId="478"/>
          <ac:picMkLst>
            <pc:docMk/>
            <pc:sldMk cId="3071233120" sldId="4814"/>
            <ac:picMk id="5" creationId="{9146829E-0FE2-A991-E97E-12B506C51900}"/>
          </ac:picMkLst>
        </pc:picChg>
        <pc:picChg chg="del">
          <ac:chgData name="Speece-Moyer, Nathaniel" userId="6f9a67ee-08a4-4a4f-adf6-9abd166d5074" providerId="ADAL" clId="{69C43243-C232-45FD-9886-B5952979BEFE}" dt="2025-09-08T14:34:53.969" v="3395" actId="478"/>
          <ac:picMkLst>
            <pc:docMk/>
            <pc:sldMk cId="3071233120" sldId="4814"/>
            <ac:picMk id="7" creationId="{DE21404B-10EF-7CB4-B1A0-B9DEB384D459}"/>
          </ac:picMkLst>
        </pc:picChg>
      </pc:sldChg>
      <pc:sldChg chg="addSp delSp modSp add mod">
        <pc:chgData name="Speece-Moyer, Nathaniel" userId="6f9a67ee-08a4-4a4f-adf6-9abd166d5074" providerId="ADAL" clId="{69C43243-C232-45FD-9886-B5952979BEFE}" dt="2025-09-08T15:00:57.166" v="5454" actId="20577"/>
        <pc:sldMkLst>
          <pc:docMk/>
          <pc:sldMk cId="4081617512" sldId="4815"/>
        </pc:sldMkLst>
        <pc:spChg chg="add mod">
          <ac:chgData name="Speece-Moyer, Nathaniel" userId="6f9a67ee-08a4-4a4f-adf6-9abd166d5074" providerId="ADAL" clId="{69C43243-C232-45FD-9886-B5952979BEFE}" dt="2025-09-08T15:00:57.166" v="5454" actId="20577"/>
          <ac:spMkLst>
            <pc:docMk/>
            <pc:sldMk cId="4081617512" sldId="4815"/>
            <ac:spMk id="6" creationId="{ECC9CE4C-F82E-F289-E9C8-F46CB8E6A265}"/>
          </ac:spMkLst>
        </pc:spChg>
        <pc:picChg chg="del">
          <ac:chgData name="Speece-Moyer, Nathaniel" userId="6f9a67ee-08a4-4a4f-adf6-9abd166d5074" providerId="ADAL" clId="{69C43243-C232-45FD-9886-B5952979BEFE}" dt="2025-09-08T14:35:01.850" v="3399" actId="478"/>
          <ac:picMkLst>
            <pc:docMk/>
            <pc:sldMk cId="4081617512" sldId="4815"/>
            <ac:picMk id="4" creationId="{B06E78A6-3E4B-7F7C-0E96-BD43A2D7DD15}"/>
          </ac:picMkLst>
        </pc:picChg>
        <pc:picChg chg="add mod">
          <ac:chgData name="Speece-Moyer, Nathaniel" userId="6f9a67ee-08a4-4a4f-adf6-9abd166d5074" providerId="ADAL" clId="{69C43243-C232-45FD-9886-B5952979BEFE}" dt="2025-09-08T14:41:37.209" v="3798" actId="1076"/>
          <ac:picMkLst>
            <pc:docMk/>
            <pc:sldMk cId="4081617512" sldId="4815"/>
            <ac:picMk id="5" creationId="{FFA573C2-AC04-F0A3-F33C-A74E2864D31C}"/>
          </ac:picMkLst>
        </pc:picChg>
      </pc:sldChg>
      <pc:sldChg chg="addSp delSp modSp add mod">
        <pc:chgData name="Speece-Moyer, Nathaniel" userId="6f9a67ee-08a4-4a4f-adf6-9abd166d5074" providerId="ADAL" clId="{69C43243-C232-45FD-9886-B5952979BEFE}" dt="2025-09-08T14:37:47.505" v="3408" actId="1076"/>
        <pc:sldMkLst>
          <pc:docMk/>
          <pc:sldMk cId="2071940612" sldId="4816"/>
        </pc:sldMkLst>
        <pc:picChg chg="add mod">
          <ac:chgData name="Speece-Moyer, Nathaniel" userId="6f9a67ee-08a4-4a4f-adf6-9abd166d5074" providerId="ADAL" clId="{69C43243-C232-45FD-9886-B5952979BEFE}" dt="2025-09-08T14:37:47.505" v="3408" actId="1076"/>
          <ac:picMkLst>
            <pc:docMk/>
            <pc:sldMk cId="2071940612" sldId="4816"/>
            <ac:picMk id="4" creationId="{BBD7B881-C2B8-CDE8-311E-E83E297FCC5B}"/>
          </ac:picMkLst>
        </pc:picChg>
        <pc:picChg chg="del">
          <ac:chgData name="Speece-Moyer, Nathaniel" userId="6f9a67ee-08a4-4a4f-adf6-9abd166d5074" providerId="ADAL" clId="{69C43243-C232-45FD-9886-B5952979BEFE}" dt="2025-09-08T14:37:43.043" v="3405" actId="478"/>
          <ac:picMkLst>
            <pc:docMk/>
            <pc:sldMk cId="2071940612" sldId="4816"/>
            <ac:picMk id="5" creationId="{6565B7C7-0C33-FEB3-DB70-3A27AAE18834}"/>
          </ac:picMkLst>
        </pc:picChg>
      </pc:sldChg>
      <pc:sldChg chg="addSp delSp modSp add mod">
        <pc:chgData name="Speece-Moyer, Nathaniel" userId="6f9a67ee-08a4-4a4f-adf6-9abd166d5074" providerId="ADAL" clId="{69C43243-C232-45FD-9886-B5952979BEFE}" dt="2025-09-08T14:41:18.698" v="3797" actId="1076"/>
        <pc:sldMkLst>
          <pc:docMk/>
          <pc:sldMk cId="1950861331" sldId="4817"/>
        </pc:sldMkLst>
        <pc:spChg chg="add del">
          <ac:chgData name="Speece-Moyer, Nathaniel" userId="6f9a67ee-08a4-4a4f-adf6-9abd166d5074" providerId="ADAL" clId="{69C43243-C232-45FD-9886-B5952979BEFE}" dt="2025-09-08T14:40:12.332" v="3738" actId="11529"/>
          <ac:spMkLst>
            <pc:docMk/>
            <pc:sldMk cId="1950861331" sldId="4817"/>
            <ac:spMk id="7" creationId="{380333B3-BCC9-7260-2384-70DCD3CFFC1E}"/>
          </ac:spMkLst>
        </pc:spChg>
        <pc:spChg chg="add mod">
          <ac:chgData name="Speece-Moyer, Nathaniel" userId="6f9a67ee-08a4-4a4f-adf6-9abd166d5074" providerId="ADAL" clId="{69C43243-C232-45FD-9886-B5952979BEFE}" dt="2025-09-08T14:40:40.209" v="3747" actId="1582"/>
          <ac:spMkLst>
            <pc:docMk/>
            <pc:sldMk cId="1950861331" sldId="4817"/>
            <ac:spMk id="8" creationId="{A9BF71F8-2F75-295D-69A0-E9E614930C25}"/>
          </ac:spMkLst>
        </pc:spChg>
        <pc:spChg chg="add mod">
          <ac:chgData name="Speece-Moyer, Nathaniel" userId="6f9a67ee-08a4-4a4f-adf6-9abd166d5074" providerId="ADAL" clId="{69C43243-C232-45FD-9886-B5952979BEFE}" dt="2025-09-08T14:41:18.698" v="3797" actId="1076"/>
          <ac:spMkLst>
            <pc:docMk/>
            <pc:sldMk cId="1950861331" sldId="4817"/>
            <ac:spMk id="9" creationId="{801085BF-8D51-2B0E-B524-B5415035AE13}"/>
          </ac:spMkLst>
        </pc:spChg>
        <pc:picChg chg="del">
          <ac:chgData name="Speece-Moyer, Nathaniel" userId="6f9a67ee-08a4-4a4f-adf6-9abd166d5074" providerId="ADAL" clId="{69C43243-C232-45FD-9886-B5952979BEFE}" dt="2025-09-08T14:37:53.171" v="3410" actId="478"/>
          <ac:picMkLst>
            <pc:docMk/>
            <pc:sldMk cId="1950861331" sldId="4817"/>
            <ac:picMk id="4" creationId="{ED0F1D08-F24E-85B7-F4E8-EADD6BCF03F3}"/>
          </ac:picMkLst>
        </pc:picChg>
        <pc:picChg chg="add mod">
          <ac:chgData name="Speece-Moyer, Nathaniel" userId="6f9a67ee-08a4-4a4f-adf6-9abd166d5074" providerId="ADAL" clId="{69C43243-C232-45FD-9886-B5952979BEFE}" dt="2025-09-08T14:40:13.876" v="3740" actId="1076"/>
          <ac:picMkLst>
            <pc:docMk/>
            <pc:sldMk cId="1950861331" sldId="4817"/>
            <ac:picMk id="5" creationId="{D759BD89-5BB6-0792-5568-84A172630FEB}"/>
          </ac:picMkLst>
        </pc:picChg>
        <pc:inkChg chg="add del">
          <ac:chgData name="Speece-Moyer, Nathaniel" userId="6f9a67ee-08a4-4a4f-adf6-9abd166d5074" providerId="ADAL" clId="{69C43243-C232-45FD-9886-B5952979BEFE}" dt="2025-09-08T14:39:57.183" v="3734" actId="9405"/>
          <ac:inkMkLst>
            <pc:docMk/>
            <pc:sldMk cId="1950861331" sldId="4817"/>
            <ac:inkMk id="6" creationId="{B18DAEA4-4C16-CC46-797D-F308510BA07B}"/>
          </ac:inkMkLst>
        </pc:inkChg>
      </pc:sldChg>
      <pc:sldChg chg="addSp delSp modSp add mod">
        <pc:chgData name="Speece-Moyer, Nathaniel" userId="6f9a67ee-08a4-4a4f-adf6-9abd166d5074" providerId="ADAL" clId="{69C43243-C232-45FD-9886-B5952979BEFE}" dt="2025-09-08T14:57:53.413" v="5155" actId="478"/>
        <pc:sldMkLst>
          <pc:docMk/>
          <pc:sldMk cId="1613957570" sldId="4818"/>
        </pc:sldMkLst>
        <pc:spChg chg="del mod">
          <ac:chgData name="Speece-Moyer, Nathaniel" userId="6f9a67ee-08a4-4a4f-adf6-9abd166d5074" providerId="ADAL" clId="{69C43243-C232-45FD-9886-B5952979BEFE}" dt="2025-09-08T14:50:45.990" v="4868" actId="478"/>
          <ac:spMkLst>
            <pc:docMk/>
            <pc:sldMk cId="1613957570" sldId="4818"/>
            <ac:spMk id="3" creationId="{C9DEAD54-538B-84B7-0FFB-8B564EC01362}"/>
          </ac:spMkLst>
        </pc:spChg>
        <pc:spChg chg="add del mod">
          <ac:chgData name="Speece-Moyer, Nathaniel" userId="6f9a67ee-08a4-4a4f-adf6-9abd166d5074" providerId="ADAL" clId="{69C43243-C232-45FD-9886-B5952979BEFE}" dt="2025-09-08T14:57:53.413" v="5155" actId="478"/>
          <ac:spMkLst>
            <pc:docMk/>
            <pc:sldMk cId="1613957570" sldId="4818"/>
            <ac:spMk id="7" creationId="{0252AF4C-7424-7E34-203B-9093BC8BE1AF}"/>
          </ac:spMkLst>
        </pc:spChg>
        <pc:spChg chg="add mod">
          <ac:chgData name="Speece-Moyer, Nathaniel" userId="6f9a67ee-08a4-4a4f-adf6-9abd166d5074" providerId="ADAL" clId="{69C43243-C232-45FD-9886-B5952979BEFE}" dt="2025-09-08T14:50:40.901" v="4867" actId="20577"/>
          <ac:spMkLst>
            <pc:docMk/>
            <pc:sldMk cId="1613957570" sldId="4818"/>
            <ac:spMk id="10" creationId="{359A8EC0-BAB6-3933-2478-9C8DA70AECF0}"/>
          </ac:spMkLst>
        </pc:spChg>
        <pc:spChg chg="add mod">
          <ac:chgData name="Speece-Moyer, Nathaniel" userId="6f9a67ee-08a4-4a4f-adf6-9abd166d5074" providerId="ADAL" clId="{69C43243-C232-45FD-9886-B5952979BEFE}" dt="2025-09-08T14:50:10.866" v="4701" actId="14100"/>
          <ac:spMkLst>
            <pc:docMk/>
            <pc:sldMk cId="1613957570" sldId="4818"/>
            <ac:spMk id="11" creationId="{163DFD5E-DF09-1223-887A-61F47DAB259D}"/>
          </ac:spMkLst>
        </pc:spChg>
        <pc:spChg chg="add del mod">
          <ac:chgData name="Speece-Moyer, Nathaniel" userId="6f9a67ee-08a4-4a4f-adf6-9abd166d5074" providerId="ADAL" clId="{69C43243-C232-45FD-9886-B5952979BEFE}" dt="2025-09-08T14:57:48.125" v="5154" actId="478"/>
          <ac:spMkLst>
            <pc:docMk/>
            <pc:sldMk cId="1613957570" sldId="4818"/>
            <ac:spMk id="13" creationId="{AADE6264-4791-34A5-BEF6-97A1835587CF}"/>
          </ac:spMkLst>
        </pc:spChg>
        <pc:picChg chg="del mod">
          <ac:chgData name="Speece-Moyer, Nathaniel" userId="6f9a67ee-08a4-4a4f-adf6-9abd166d5074" providerId="ADAL" clId="{69C43243-C232-45FD-9886-B5952979BEFE}" dt="2025-09-08T14:57:44.922" v="5153" actId="478"/>
          <ac:picMkLst>
            <pc:docMk/>
            <pc:sldMk cId="1613957570" sldId="4818"/>
            <ac:picMk id="5" creationId="{547C28A0-3FFD-1B63-2516-189A602E8A96}"/>
          </ac:picMkLst>
        </pc:picChg>
        <pc:picChg chg="add mod">
          <ac:chgData name="Speece-Moyer, Nathaniel" userId="6f9a67ee-08a4-4a4f-adf6-9abd166d5074" providerId="ADAL" clId="{69C43243-C232-45FD-9886-B5952979BEFE}" dt="2025-09-08T14:49:40.714" v="4607" actId="1076"/>
          <ac:picMkLst>
            <pc:docMk/>
            <pc:sldMk cId="1613957570" sldId="4818"/>
            <ac:picMk id="6" creationId="{66861442-59F1-C0C4-015F-3355AE6D8822}"/>
          </ac:picMkLst>
        </pc:picChg>
        <pc:picChg chg="add mod">
          <ac:chgData name="Speece-Moyer, Nathaniel" userId="6f9a67ee-08a4-4a4f-adf6-9abd166d5074" providerId="ADAL" clId="{69C43243-C232-45FD-9886-B5952979BEFE}" dt="2025-09-08T14:49:06.852" v="4479" actId="14100"/>
          <ac:picMkLst>
            <pc:docMk/>
            <pc:sldMk cId="1613957570" sldId="4818"/>
            <ac:picMk id="9" creationId="{2DCA633B-235C-3EF9-6A0D-20254656BDCA}"/>
          </ac:picMkLst>
        </pc:picChg>
      </pc:sldChg>
      <pc:sldChg chg="addSp delSp modSp add mod">
        <pc:chgData name="Speece-Moyer, Nathaniel" userId="6f9a67ee-08a4-4a4f-adf6-9abd166d5074" providerId="ADAL" clId="{69C43243-C232-45FD-9886-B5952979BEFE}" dt="2025-09-08T14:57:59.465" v="5156" actId="1076"/>
        <pc:sldMkLst>
          <pc:docMk/>
          <pc:sldMk cId="2651452271" sldId="4819"/>
        </pc:sldMkLst>
        <pc:spChg chg="del">
          <ac:chgData name="Speece-Moyer, Nathaniel" userId="6f9a67ee-08a4-4a4f-adf6-9abd166d5074" providerId="ADAL" clId="{69C43243-C232-45FD-9886-B5952979BEFE}" dt="2025-09-08T14:56:30.683" v="4889" actId="478"/>
          <ac:spMkLst>
            <pc:docMk/>
            <pc:sldMk cId="2651452271" sldId="4819"/>
            <ac:spMk id="7" creationId="{4F7B5873-BB2D-6496-2FBD-69615440D2AB}"/>
          </ac:spMkLst>
        </pc:spChg>
        <pc:spChg chg="mod">
          <ac:chgData name="Speece-Moyer, Nathaniel" userId="6f9a67ee-08a4-4a4f-adf6-9abd166d5074" providerId="ADAL" clId="{69C43243-C232-45FD-9886-B5952979BEFE}" dt="2025-09-08T14:57:59.465" v="5156" actId="1076"/>
          <ac:spMkLst>
            <pc:docMk/>
            <pc:sldMk cId="2651452271" sldId="4819"/>
            <ac:spMk id="10" creationId="{5C524191-F1A5-31F3-50BC-989BA4F5CB99}"/>
          </ac:spMkLst>
        </pc:spChg>
        <pc:spChg chg="del">
          <ac:chgData name="Speece-Moyer, Nathaniel" userId="6f9a67ee-08a4-4a4f-adf6-9abd166d5074" providerId="ADAL" clId="{69C43243-C232-45FD-9886-B5952979BEFE}" dt="2025-09-08T14:54:43.380" v="4872" actId="478"/>
          <ac:spMkLst>
            <pc:docMk/>
            <pc:sldMk cId="2651452271" sldId="4819"/>
            <ac:spMk id="11" creationId="{FC3AB331-C4C8-966B-FDB2-6372AEFD29EB}"/>
          </ac:spMkLst>
        </pc:spChg>
        <pc:spChg chg="del">
          <ac:chgData name="Speece-Moyer, Nathaniel" userId="6f9a67ee-08a4-4a4f-adf6-9abd166d5074" providerId="ADAL" clId="{69C43243-C232-45FD-9886-B5952979BEFE}" dt="2025-09-08T14:54:41.078" v="4870" actId="478"/>
          <ac:spMkLst>
            <pc:docMk/>
            <pc:sldMk cId="2651452271" sldId="4819"/>
            <ac:spMk id="13" creationId="{6FB9117B-1E8C-43B0-7CDE-8E237AEA7FB4}"/>
          </ac:spMkLst>
        </pc:spChg>
        <pc:picChg chg="add mod">
          <ac:chgData name="Speece-Moyer, Nathaniel" userId="6f9a67ee-08a4-4a4f-adf6-9abd166d5074" providerId="ADAL" clId="{69C43243-C232-45FD-9886-B5952979BEFE}" dt="2025-09-08T14:56:34.090" v="4891" actId="14100"/>
          <ac:picMkLst>
            <pc:docMk/>
            <pc:sldMk cId="2651452271" sldId="4819"/>
            <ac:picMk id="4" creationId="{F8208E3C-E162-4CBB-A44D-5A1D00FFC239}"/>
          </ac:picMkLst>
        </pc:picChg>
        <pc:picChg chg="del">
          <ac:chgData name="Speece-Moyer, Nathaniel" userId="6f9a67ee-08a4-4a4f-adf6-9abd166d5074" providerId="ADAL" clId="{69C43243-C232-45FD-9886-B5952979BEFE}" dt="2025-09-08T14:56:21.202" v="4884" actId="478"/>
          <ac:picMkLst>
            <pc:docMk/>
            <pc:sldMk cId="2651452271" sldId="4819"/>
            <ac:picMk id="5" creationId="{874DB40D-CEF9-346A-5AFC-8EAA814586B1}"/>
          </ac:picMkLst>
        </pc:picChg>
        <pc:picChg chg="del mod">
          <ac:chgData name="Speece-Moyer, Nathaniel" userId="6f9a67ee-08a4-4a4f-adf6-9abd166d5074" providerId="ADAL" clId="{69C43243-C232-45FD-9886-B5952979BEFE}" dt="2025-09-08T14:55:23.276" v="4876" actId="478"/>
          <ac:picMkLst>
            <pc:docMk/>
            <pc:sldMk cId="2651452271" sldId="4819"/>
            <ac:picMk id="6" creationId="{CA6B720C-BD06-929E-34E4-99721C97A811}"/>
          </ac:picMkLst>
        </pc:picChg>
        <pc:picChg chg="del">
          <ac:chgData name="Speece-Moyer, Nathaniel" userId="6f9a67ee-08a4-4a4f-adf6-9abd166d5074" providerId="ADAL" clId="{69C43243-C232-45FD-9886-B5952979BEFE}" dt="2025-09-08T14:54:42.594" v="4871" actId="478"/>
          <ac:picMkLst>
            <pc:docMk/>
            <pc:sldMk cId="2651452271" sldId="4819"/>
            <ac:picMk id="9" creationId="{F20D6E91-936A-8DAF-F8BF-A7AE5399687F}"/>
          </ac:picMkLst>
        </pc:picChg>
        <pc:picChg chg="add del mod">
          <ac:chgData name="Speece-Moyer, Nathaniel" userId="6f9a67ee-08a4-4a4f-adf6-9abd166d5074" providerId="ADAL" clId="{69C43243-C232-45FD-9886-B5952979BEFE}" dt="2025-09-08T14:56:15.946" v="4882" actId="478"/>
          <ac:picMkLst>
            <pc:docMk/>
            <pc:sldMk cId="2651452271" sldId="4819"/>
            <ac:picMk id="12" creationId="{079C50CC-42E1-63C9-29B0-17E68F4DC385}"/>
          </ac:picMkLst>
        </pc:picChg>
      </pc:sldChg>
      <pc:sldMasterChg chg="delSldLayout">
        <pc:chgData name="Speece-Moyer, Nathaniel" userId="6f9a67ee-08a4-4a4f-adf6-9abd166d5074" providerId="ADAL" clId="{69C43243-C232-45FD-9886-B5952979BEFE}" dt="2025-09-08T13:49:33.835" v="1094" actId="47"/>
        <pc:sldMasterMkLst>
          <pc:docMk/>
          <pc:sldMasterMk cId="544521178" sldId="2147483660"/>
        </pc:sldMasterMkLst>
        <pc:sldLayoutChg chg="del">
          <pc:chgData name="Speece-Moyer, Nathaniel" userId="6f9a67ee-08a4-4a4f-adf6-9abd166d5074" providerId="ADAL" clId="{69C43243-C232-45FD-9886-B5952979BEFE}" dt="2025-09-08T13:49:33.835" v="1094" actId="47"/>
          <pc:sldLayoutMkLst>
            <pc:docMk/>
            <pc:sldMasterMk cId="544521178" sldId="2147483660"/>
            <pc:sldLayoutMk cId="1999448232"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1151610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846237"/>
          </a:xfrm>
        </p:spPr>
        <p:txBody>
          <a:bodyPr anchor="t" anchorCtr="0"/>
          <a:lstStyle>
            <a:lvl1pPr algn="l">
              <a:lnSpc>
                <a:spcPct val="100000"/>
              </a:lnSpc>
              <a:defRPr sz="4400" b="1" i="0">
                <a:solidFill>
                  <a:schemeClr val="bg1"/>
                </a:solidFill>
                <a:latin typeface="+mn-lt"/>
                <a:cs typeface="Arial" panose="020B0604020202020204" pitchFamily="34" charset="0"/>
              </a:defRPr>
            </a:lvl1pPr>
          </a:lstStyle>
          <a:p>
            <a:r>
              <a:rPr lang="en-US" dirty="0"/>
              <a:t>&lt;Title from SC-2 Agenda&gt;</a:t>
            </a:r>
            <a:br>
              <a:rPr lang="en-US" dirty="0"/>
            </a:br>
            <a:endParaRPr lang="en-US" dirty="0"/>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813176" y="4649660"/>
            <a:ext cx="4363736" cy="1019620"/>
          </a:xfrm>
        </p:spPr>
        <p:txBody>
          <a:bodyP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Director’s Review</a:t>
            </a:r>
          </a:p>
          <a:p>
            <a:r>
              <a:rPr lang="en-US" dirty="0"/>
              <a:t>October 10-13,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813175" y="3103114"/>
            <a:ext cx="10334625" cy="448978"/>
          </a:xfr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812800" y="2193629"/>
            <a:ext cx="10334625" cy="501650"/>
          </a:xfr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Includes CD-3a, WBS </a:t>
            </a:r>
            <a:r>
              <a:rPr lang="en-US" sz="2800" dirty="0" err="1"/>
              <a:t>a.b.c.d</a:t>
            </a:r>
            <a:r>
              <a:rPr lang="en-US" sz="2800" dirty="0"/>
              <a:t> (if appropriate)</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812800" y="3994927"/>
            <a:ext cx="10334625" cy="379542"/>
          </a:xfr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a.bc.def…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812800" y="3552825"/>
            <a:ext cx="10334625" cy="477838"/>
          </a:xfr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2371920937"/>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571500" y="0"/>
            <a:ext cx="11499925" cy="676894"/>
          </a:xfrm>
          <a:prstGeom prst="rect">
            <a:avLst/>
          </a:prstGeom>
        </p:spPr>
        <p:txBody>
          <a:bodyPr vert="horz" lIns="91440" tIns="45720" rIns="91440" bIns="45720" rtlCol="0" anchor="ctr">
            <a:normAutofit/>
          </a:bodyPr>
          <a:lstStyle/>
          <a:p>
            <a:r>
              <a:rPr lang="en-US" dirty="0"/>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646272" y="6352220"/>
            <a:ext cx="432486" cy="365125"/>
          </a:xfrm>
          <a:prstGeom prst="rect">
            <a:avLst/>
          </a:prstGeom>
        </p:spPr>
        <p:txBody>
          <a:bodyPr lIns="0" tIns="0" rIns="0" bIns="0" anchor="ctr"/>
          <a:lstStyle>
            <a:lvl1pPr algn="ctr">
              <a:defRPr sz="1400"/>
            </a:lvl1pPr>
          </a:lstStyle>
          <a:p>
            <a:fld id="{933A556B-7C63-244D-9B7C-B0EA8042B330}" type="slidenum">
              <a:rPr lang="en-US" smtClean="0"/>
              <a:pPr/>
              <a:t>‹#›</a:t>
            </a:fld>
            <a:endParaRPr lang="en-US"/>
          </a:p>
        </p:txBody>
      </p:sp>
      <p:cxnSp>
        <p:nvCxnSpPr>
          <p:cNvPr id="3" name="Straight Connector 2">
            <a:extLst>
              <a:ext uri="{FF2B5EF4-FFF2-40B4-BE49-F238E27FC236}">
                <a16:creationId xmlns:a16="http://schemas.microsoft.com/office/drawing/2014/main" id="{4B224274-F62A-0549-BAD4-F30ACF48DB45}"/>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23751"/>
            <a:ext cx="11499925" cy="825178"/>
          </a:xfrm>
        </p:spPr>
        <p:txBody>
          <a:bodyPr/>
          <a:lstStyle>
            <a:lvl1pPr>
              <a:defRPr>
                <a:solidFill>
                  <a:schemeClr val="tx1"/>
                </a:solidFill>
                <a:latin typeface="Arial" charset="0"/>
                <a:ea typeface="Arial" charset="0"/>
                <a:cs typeface="Arial" charset="0"/>
              </a:defRPr>
            </a:lvl1pPr>
          </a:lstStyle>
          <a:p>
            <a:r>
              <a:rPr lang="en-US" dirty="0"/>
              <a:t>Heading</a:t>
            </a:r>
          </a:p>
        </p:txBody>
      </p:sp>
      <p:sp>
        <p:nvSpPr>
          <p:cNvPr id="3" name="Content Placeholder 2"/>
          <p:cNvSpPr>
            <a:spLocks noGrp="1"/>
          </p:cNvSpPr>
          <p:nvPr>
            <p:ph idx="1"/>
          </p:nvPr>
        </p:nvSpPr>
        <p:spPr>
          <a:xfrm>
            <a:off x="571500" y="761609"/>
            <a:ext cx="11499925" cy="486585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dirty="0"/>
          </a:p>
        </p:txBody>
      </p:sp>
      <p:sp>
        <p:nvSpPr>
          <p:cNvPr id="6" name="Slide Number Placeholder 5"/>
          <p:cNvSpPr>
            <a:spLocks noGrp="1"/>
          </p:cNvSpPr>
          <p:nvPr>
            <p:ph type="sldNum" sz="quarter" idx="12"/>
          </p:nvPr>
        </p:nvSpPr>
        <p:spPr>
          <a:xfrm>
            <a:off x="4724400" y="6362007"/>
            <a:ext cx="2743200" cy="365125"/>
          </a:xfrm>
          <a:prstGeom prst="rect">
            <a:avLst/>
          </a:prstGeo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38363922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0"/>
            <a:ext cx="11499925" cy="64126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809111"/>
            <a:ext cx="11499925" cy="48658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571500" y="64704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CDBE15E-918B-934C-B2BA-5FF9AAD315E2}"/>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14749B-2222-4967-9577-C68C9DD38A21}"/>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sp>
        <p:nvSpPr>
          <p:cNvPr id="8" name="Slide Number Placeholder 7">
            <a:extLst>
              <a:ext uri="{FF2B5EF4-FFF2-40B4-BE49-F238E27FC236}">
                <a16:creationId xmlns:a16="http://schemas.microsoft.com/office/drawing/2014/main" id="{AB60CF06-DD34-8E9B-3F88-8E8C30ACFC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1D5AA8-F09E-4D68-A0E2-46023E68FFD3}" type="slidenum">
              <a:rPr lang="en-US" smtClean="0"/>
              <a:t>‹#›</a:t>
            </a:fld>
            <a:endParaRPr lang="en-US"/>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7" r:id="rId4"/>
    <p:sldLayoutId id="2147483668" r:id="rId5"/>
  </p:sldLayoutIdLst>
  <p:hf hdr="0" ftr="0" dt="0"/>
  <p:txStyles>
    <p:titleStyle>
      <a:lvl1pPr algn="l" defTabSz="914400" rtl="0" eaLnBrk="1" latinLnBrk="0" hangingPunct="1">
        <a:lnSpc>
          <a:spcPct val="90000"/>
        </a:lnSpc>
        <a:spcBef>
          <a:spcPct val="0"/>
        </a:spcBef>
        <a:buNone/>
        <a:defRPr sz="3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F5B5-4B25-C469-87BE-41A75A7120BC}"/>
              </a:ext>
            </a:extLst>
          </p:cNvPr>
          <p:cNvSpPr>
            <a:spLocks noGrp="1"/>
          </p:cNvSpPr>
          <p:nvPr>
            <p:ph type="ctrTitle"/>
          </p:nvPr>
        </p:nvSpPr>
        <p:spPr>
          <a:xfrm>
            <a:off x="708814" y="1143474"/>
            <a:ext cx="10334625" cy="1389482"/>
          </a:xfrm>
        </p:spPr>
        <p:txBody>
          <a:bodyPr>
            <a:normAutofit fontScale="90000"/>
          </a:bodyPr>
          <a:lstStyle/>
          <a:p>
            <a:r>
              <a:rPr lang="en-US" dirty="0"/>
              <a:t>Cradle, Barrel HCAL &amp; Moving Mechanism</a:t>
            </a:r>
            <a:br>
              <a:rPr lang="en-US" dirty="0"/>
            </a:br>
            <a:endParaRPr lang="en-US" dirty="0"/>
          </a:p>
        </p:txBody>
      </p:sp>
      <p:sp>
        <p:nvSpPr>
          <p:cNvPr id="4" name="Text Placeholder 3">
            <a:extLst>
              <a:ext uri="{FF2B5EF4-FFF2-40B4-BE49-F238E27FC236}">
                <a16:creationId xmlns:a16="http://schemas.microsoft.com/office/drawing/2014/main" id="{EE1A2A0F-F73E-004D-868A-1A4D79DBE132}"/>
              </a:ext>
            </a:extLst>
          </p:cNvPr>
          <p:cNvSpPr>
            <a:spLocks noGrp="1"/>
          </p:cNvSpPr>
          <p:nvPr>
            <p:ph type="body" sz="quarter" idx="10"/>
          </p:nvPr>
        </p:nvSpPr>
        <p:spPr>
          <a:xfrm>
            <a:off x="813175" y="3103114"/>
            <a:ext cx="10334625" cy="448978"/>
          </a:xfrm>
        </p:spPr>
        <p:txBody>
          <a:bodyPr>
            <a:normAutofit fontScale="92500" lnSpcReduction="10000"/>
          </a:bodyPr>
          <a:lstStyle/>
          <a:p>
            <a:r>
              <a:rPr lang="en-US" dirty="0"/>
              <a:t>Nathaniel Speece-Moyer (BNL)</a:t>
            </a:r>
          </a:p>
          <a:p>
            <a:endParaRPr lang="en-US" dirty="0"/>
          </a:p>
        </p:txBody>
      </p:sp>
      <p:sp>
        <p:nvSpPr>
          <p:cNvPr id="11" name="Text Placeholder 10">
            <a:extLst>
              <a:ext uri="{FF2B5EF4-FFF2-40B4-BE49-F238E27FC236}">
                <a16:creationId xmlns:a16="http://schemas.microsoft.com/office/drawing/2014/main" id="{99059204-FF2B-03A6-FAB7-9DE25E7F11DA}"/>
              </a:ext>
            </a:extLst>
          </p:cNvPr>
          <p:cNvSpPr>
            <a:spLocks noGrp="1"/>
          </p:cNvSpPr>
          <p:nvPr>
            <p:ph type="body" sz="quarter" idx="11"/>
          </p:nvPr>
        </p:nvSpPr>
        <p:spPr>
          <a:xfrm>
            <a:off x="748195" y="2567210"/>
            <a:ext cx="10334625" cy="501650"/>
          </a:xfrm>
        </p:spPr>
        <p:txBody>
          <a:bodyPr>
            <a:normAutofit fontScale="85000" lnSpcReduction="10000"/>
          </a:bodyPr>
          <a:lstStyle/>
          <a:p>
            <a:r>
              <a:rPr lang="en-US" dirty="0"/>
              <a:t>EIC Experimental Equipment Mechanical Engineering Round Table 9/8/25</a:t>
            </a:r>
          </a:p>
        </p:txBody>
      </p:sp>
    </p:spTree>
    <p:extLst>
      <p:ext uri="{BB962C8B-B14F-4D97-AF65-F5344CB8AC3E}">
        <p14:creationId xmlns:p14="http://schemas.microsoft.com/office/powerpoint/2010/main" val="4134062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E04A0-149B-D8CE-FA63-51BAA4C037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2FE577-3487-73F9-3B7B-8C0117754C41}"/>
              </a:ext>
            </a:extLst>
          </p:cNvPr>
          <p:cNvSpPr>
            <a:spLocks noGrp="1"/>
          </p:cNvSpPr>
          <p:nvPr>
            <p:ph type="title"/>
          </p:nvPr>
        </p:nvSpPr>
        <p:spPr/>
        <p:txBody>
          <a:bodyPr>
            <a:normAutofit/>
          </a:bodyPr>
          <a:lstStyle/>
          <a:p>
            <a:r>
              <a:rPr lang="en-US" dirty="0"/>
              <a:t>Results – Equivalent Stress</a:t>
            </a:r>
          </a:p>
        </p:txBody>
      </p:sp>
      <p:pic>
        <p:nvPicPr>
          <p:cNvPr id="5" name="Picture 4">
            <a:extLst>
              <a:ext uri="{FF2B5EF4-FFF2-40B4-BE49-F238E27FC236}">
                <a16:creationId xmlns:a16="http://schemas.microsoft.com/office/drawing/2014/main" id="{1719C954-646C-F4F5-A66C-3234B80672C8}"/>
              </a:ext>
            </a:extLst>
          </p:cNvPr>
          <p:cNvPicPr>
            <a:picLocks noChangeAspect="1"/>
          </p:cNvPicPr>
          <p:nvPr/>
        </p:nvPicPr>
        <p:blipFill>
          <a:blip r:embed="rId2"/>
          <a:stretch>
            <a:fillRect/>
          </a:stretch>
        </p:blipFill>
        <p:spPr>
          <a:xfrm>
            <a:off x="684281" y="676894"/>
            <a:ext cx="7925487" cy="5646909"/>
          </a:xfrm>
          <a:prstGeom prst="rect">
            <a:avLst/>
          </a:prstGeom>
        </p:spPr>
      </p:pic>
      <p:pic>
        <p:nvPicPr>
          <p:cNvPr id="7" name="Picture 6">
            <a:extLst>
              <a:ext uri="{FF2B5EF4-FFF2-40B4-BE49-F238E27FC236}">
                <a16:creationId xmlns:a16="http://schemas.microsoft.com/office/drawing/2014/main" id="{54EE385E-FCA5-8F3F-EF9F-0149EDB09467}"/>
              </a:ext>
            </a:extLst>
          </p:cNvPr>
          <p:cNvPicPr>
            <a:picLocks noChangeAspect="1"/>
          </p:cNvPicPr>
          <p:nvPr/>
        </p:nvPicPr>
        <p:blipFill>
          <a:blip r:embed="rId3"/>
          <a:stretch>
            <a:fillRect/>
          </a:stretch>
        </p:blipFill>
        <p:spPr>
          <a:xfrm>
            <a:off x="6556291" y="2609892"/>
            <a:ext cx="5300530" cy="3473242"/>
          </a:xfrm>
          <a:prstGeom prst="rect">
            <a:avLst/>
          </a:prstGeom>
        </p:spPr>
      </p:pic>
    </p:spTree>
    <p:extLst>
      <p:ext uri="{BB962C8B-B14F-4D97-AF65-F5344CB8AC3E}">
        <p14:creationId xmlns:p14="http://schemas.microsoft.com/office/powerpoint/2010/main" val="3203162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A1199-8923-9E67-F2BB-AF95F6AA7E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117765-7DBA-8EAD-FA68-C61B019E3103}"/>
              </a:ext>
            </a:extLst>
          </p:cNvPr>
          <p:cNvSpPr>
            <a:spLocks noGrp="1"/>
          </p:cNvSpPr>
          <p:nvPr>
            <p:ph type="title"/>
          </p:nvPr>
        </p:nvSpPr>
        <p:spPr/>
        <p:txBody>
          <a:bodyPr>
            <a:normAutofit/>
          </a:bodyPr>
          <a:lstStyle/>
          <a:p>
            <a:r>
              <a:rPr lang="en-US" dirty="0"/>
              <a:t>Results – Equivalent Stress</a:t>
            </a:r>
          </a:p>
        </p:txBody>
      </p:sp>
      <p:pic>
        <p:nvPicPr>
          <p:cNvPr id="4" name="Picture 3">
            <a:extLst>
              <a:ext uri="{FF2B5EF4-FFF2-40B4-BE49-F238E27FC236}">
                <a16:creationId xmlns:a16="http://schemas.microsoft.com/office/drawing/2014/main" id="{527D6BAC-98BE-1A0A-79FA-92F16B88135A}"/>
              </a:ext>
            </a:extLst>
          </p:cNvPr>
          <p:cNvPicPr>
            <a:picLocks noChangeAspect="1"/>
          </p:cNvPicPr>
          <p:nvPr/>
        </p:nvPicPr>
        <p:blipFill>
          <a:blip r:embed="rId2"/>
          <a:stretch>
            <a:fillRect/>
          </a:stretch>
        </p:blipFill>
        <p:spPr>
          <a:xfrm>
            <a:off x="1115898" y="788441"/>
            <a:ext cx="9960203" cy="5281118"/>
          </a:xfrm>
          <a:prstGeom prst="rect">
            <a:avLst/>
          </a:prstGeom>
        </p:spPr>
      </p:pic>
    </p:spTree>
    <p:extLst>
      <p:ext uri="{BB962C8B-B14F-4D97-AF65-F5344CB8AC3E}">
        <p14:creationId xmlns:p14="http://schemas.microsoft.com/office/powerpoint/2010/main" val="3071233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BE91C-04EF-7DE8-214C-CB9586660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E704FA-8530-F849-9505-6F9F49B70E7B}"/>
              </a:ext>
            </a:extLst>
          </p:cNvPr>
          <p:cNvSpPr>
            <a:spLocks noGrp="1"/>
          </p:cNvSpPr>
          <p:nvPr>
            <p:ph type="title"/>
          </p:nvPr>
        </p:nvSpPr>
        <p:spPr/>
        <p:txBody>
          <a:bodyPr>
            <a:normAutofit/>
          </a:bodyPr>
          <a:lstStyle/>
          <a:p>
            <a:r>
              <a:rPr lang="en-US" dirty="0"/>
              <a:t>Results – Equivalent Stress</a:t>
            </a:r>
          </a:p>
        </p:txBody>
      </p:sp>
      <p:pic>
        <p:nvPicPr>
          <p:cNvPr id="5" name="Picture 4">
            <a:extLst>
              <a:ext uri="{FF2B5EF4-FFF2-40B4-BE49-F238E27FC236}">
                <a16:creationId xmlns:a16="http://schemas.microsoft.com/office/drawing/2014/main" id="{FFA573C2-AC04-F0A3-F33C-A74E2864D31C}"/>
              </a:ext>
            </a:extLst>
          </p:cNvPr>
          <p:cNvPicPr>
            <a:picLocks noChangeAspect="1"/>
          </p:cNvPicPr>
          <p:nvPr/>
        </p:nvPicPr>
        <p:blipFill>
          <a:blip r:embed="rId2"/>
          <a:stretch>
            <a:fillRect/>
          </a:stretch>
        </p:blipFill>
        <p:spPr>
          <a:xfrm>
            <a:off x="3750906" y="754186"/>
            <a:ext cx="7819262" cy="5349628"/>
          </a:xfrm>
          <a:prstGeom prst="rect">
            <a:avLst/>
          </a:prstGeom>
        </p:spPr>
      </p:pic>
      <p:sp>
        <p:nvSpPr>
          <p:cNvPr id="6" name="Text Placeholder 2">
            <a:extLst>
              <a:ext uri="{FF2B5EF4-FFF2-40B4-BE49-F238E27FC236}">
                <a16:creationId xmlns:a16="http://schemas.microsoft.com/office/drawing/2014/main" id="{ECC9CE4C-F82E-F289-E9C8-F46CB8E6A265}"/>
              </a:ext>
            </a:extLst>
          </p:cNvPr>
          <p:cNvSpPr>
            <a:spLocks noGrp="1"/>
          </p:cNvSpPr>
          <p:nvPr>
            <p:ph type="body" sz="quarter" idx="10"/>
          </p:nvPr>
        </p:nvSpPr>
        <p:spPr>
          <a:xfrm>
            <a:off x="562169" y="1023963"/>
            <a:ext cx="3067439" cy="4733026"/>
          </a:xfrm>
        </p:spPr>
        <p:txBody>
          <a:bodyPr>
            <a:normAutofit/>
          </a:bodyPr>
          <a:lstStyle/>
          <a:p>
            <a:r>
              <a:rPr lang="en-US" sz="1800" dirty="0"/>
              <a:t>Not the area of interest for this simulation - used a coarse mesh.</a:t>
            </a:r>
          </a:p>
        </p:txBody>
      </p:sp>
    </p:spTree>
    <p:extLst>
      <p:ext uri="{BB962C8B-B14F-4D97-AF65-F5344CB8AC3E}">
        <p14:creationId xmlns:p14="http://schemas.microsoft.com/office/powerpoint/2010/main" val="4081617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5DC63-84D7-626C-0C5A-1DA47573E6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D63CA9-6C3F-779B-B9F2-9EF617812C49}"/>
              </a:ext>
            </a:extLst>
          </p:cNvPr>
          <p:cNvSpPr>
            <a:spLocks noGrp="1"/>
          </p:cNvSpPr>
          <p:nvPr>
            <p:ph type="title"/>
          </p:nvPr>
        </p:nvSpPr>
        <p:spPr/>
        <p:txBody>
          <a:bodyPr>
            <a:normAutofit/>
          </a:bodyPr>
          <a:lstStyle/>
          <a:p>
            <a:r>
              <a:rPr lang="en-US" dirty="0"/>
              <a:t>Results – Equivalent Stress</a:t>
            </a:r>
          </a:p>
        </p:txBody>
      </p:sp>
      <p:pic>
        <p:nvPicPr>
          <p:cNvPr id="4" name="Picture 3">
            <a:extLst>
              <a:ext uri="{FF2B5EF4-FFF2-40B4-BE49-F238E27FC236}">
                <a16:creationId xmlns:a16="http://schemas.microsoft.com/office/drawing/2014/main" id="{BBD7B881-C2B8-CDE8-311E-E83E297FCC5B}"/>
              </a:ext>
            </a:extLst>
          </p:cNvPr>
          <p:cNvPicPr>
            <a:picLocks noChangeAspect="1"/>
          </p:cNvPicPr>
          <p:nvPr/>
        </p:nvPicPr>
        <p:blipFill>
          <a:blip r:embed="rId2"/>
          <a:stretch>
            <a:fillRect/>
          </a:stretch>
        </p:blipFill>
        <p:spPr>
          <a:xfrm>
            <a:off x="2146041" y="787991"/>
            <a:ext cx="8188218" cy="5282018"/>
          </a:xfrm>
          <a:prstGeom prst="rect">
            <a:avLst/>
          </a:prstGeom>
        </p:spPr>
      </p:pic>
    </p:spTree>
    <p:extLst>
      <p:ext uri="{BB962C8B-B14F-4D97-AF65-F5344CB8AC3E}">
        <p14:creationId xmlns:p14="http://schemas.microsoft.com/office/powerpoint/2010/main" val="207194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A8A60-E560-6C49-1ADC-F3D8BE8035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5BCA2-748D-C174-E8CB-F5029C0E0040}"/>
              </a:ext>
            </a:extLst>
          </p:cNvPr>
          <p:cNvSpPr>
            <a:spLocks noGrp="1"/>
          </p:cNvSpPr>
          <p:nvPr>
            <p:ph type="title"/>
          </p:nvPr>
        </p:nvSpPr>
        <p:spPr/>
        <p:txBody>
          <a:bodyPr>
            <a:normAutofit/>
          </a:bodyPr>
          <a:lstStyle/>
          <a:p>
            <a:r>
              <a:rPr lang="en-US" dirty="0"/>
              <a:t>Results – Equivalent Stress</a:t>
            </a:r>
          </a:p>
        </p:txBody>
      </p:sp>
      <p:pic>
        <p:nvPicPr>
          <p:cNvPr id="5" name="Picture 4">
            <a:extLst>
              <a:ext uri="{FF2B5EF4-FFF2-40B4-BE49-F238E27FC236}">
                <a16:creationId xmlns:a16="http://schemas.microsoft.com/office/drawing/2014/main" id="{D759BD89-5BB6-0792-5568-84A172630FEB}"/>
              </a:ext>
            </a:extLst>
          </p:cNvPr>
          <p:cNvPicPr>
            <a:picLocks noChangeAspect="1"/>
          </p:cNvPicPr>
          <p:nvPr/>
        </p:nvPicPr>
        <p:blipFill>
          <a:blip r:embed="rId2"/>
          <a:stretch>
            <a:fillRect/>
          </a:stretch>
        </p:blipFill>
        <p:spPr>
          <a:xfrm>
            <a:off x="1026367" y="755612"/>
            <a:ext cx="9919106" cy="5487003"/>
          </a:xfrm>
          <a:prstGeom prst="rect">
            <a:avLst/>
          </a:prstGeom>
        </p:spPr>
      </p:pic>
      <p:sp>
        <p:nvSpPr>
          <p:cNvPr id="8" name="Oval 7">
            <a:extLst>
              <a:ext uri="{FF2B5EF4-FFF2-40B4-BE49-F238E27FC236}">
                <a16:creationId xmlns:a16="http://schemas.microsoft.com/office/drawing/2014/main" id="{A9BF71F8-2F75-295D-69A0-E9E614930C25}"/>
              </a:ext>
            </a:extLst>
          </p:cNvPr>
          <p:cNvSpPr/>
          <p:nvPr/>
        </p:nvSpPr>
        <p:spPr>
          <a:xfrm>
            <a:off x="6321462" y="2901384"/>
            <a:ext cx="2561281" cy="173592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01085BF-8D51-2B0E-B524-B5415035AE13}"/>
              </a:ext>
            </a:extLst>
          </p:cNvPr>
          <p:cNvSpPr txBox="1"/>
          <p:nvPr/>
        </p:nvSpPr>
        <p:spPr>
          <a:xfrm>
            <a:off x="8980714" y="3237721"/>
            <a:ext cx="1866787" cy="1200329"/>
          </a:xfrm>
          <a:prstGeom prst="rect">
            <a:avLst/>
          </a:prstGeom>
          <a:solidFill>
            <a:schemeClr val="bg1"/>
          </a:solidFill>
        </p:spPr>
        <p:txBody>
          <a:bodyPr wrap="square" rtlCol="0">
            <a:spAutoFit/>
          </a:bodyPr>
          <a:lstStyle/>
          <a:p>
            <a:r>
              <a:rPr lang="en-US" dirty="0">
                <a:solidFill>
                  <a:srgbClr val="FF0000"/>
                </a:solidFill>
              </a:rPr>
              <a:t>???</a:t>
            </a:r>
          </a:p>
          <a:p>
            <a:r>
              <a:rPr lang="en-US" dirty="0">
                <a:solidFill>
                  <a:srgbClr val="FF0000"/>
                </a:solidFill>
              </a:rPr>
              <a:t>Need to take a closer look at this area.</a:t>
            </a:r>
          </a:p>
        </p:txBody>
      </p:sp>
    </p:spTree>
    <p:extLst>
      <p:ext uri="{BB962C8B-B14F-4D97-AF65-F5344CB8AC3E}">
        <p14:creationId xmlns:p14="http://schemas.microsoft.com/office/powerpoint/2010/main" val="1950861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CFE53-42B9-484D-D6CF-D32CF112DA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E7601-246F-9962-CCF9-5556F15D18CA}"/>
              </a:ext>
            </a:extLst>
          </p:cNvPr>
          <p:cNvSpPr>
            <a:spLocks noGrp="1"/>
          </p:cNvSpPr>
          <p:nvPr>
            <p:ph type="title"/>
          </p:nvPr>
        </p:nvSpPr>
        <p:spPr/>
        <p:txBody>
          <a:bodyPr>
            <a:normAutofit/>
          </a:bodyPr>
          <a:lstStyle/>
          <a:p>
            <a:r>
              <a:rPr lang="en-US" dirty="0"/>
              <a:t>Summary and Next Steps</a:t>
            </a:r>
          </a:p>
        </p:txBody>
      </p:sp>
      <p:sp>
        <p:nvSpPr>
          <p:cNvPr id="3" name="Text Placeholder 2">
            <a:extLst>
              <a:ext uri="{FF2B5EF4-FFF2-40B4-BE49-F238E27FC236}">
                <a16:creationId xmlns:a16="http://schemas.microsoft.com/office/drawing/2014/main" id="{2B5AFA61-BBD7-C813-7E47-EF831A12842D}"/>
              </a:ext>
            </a:extLst>
          </p:cNvPr>
          <p:cNvSpPr>
            <a:spLocks noGrp="1"/>
          </p:cNvSpPr>
          <p:nvPr>
            <p:ph type="body" sz="quarter" idx="10"/>
          </p:nvPr>
        </p:nvSpPr>
        <p:spPr>
          <a:xfrm>
            <a:off x="571500" y="1014631"/>
            <a:ext cx="10917704" cy="4962525"/>
          </a:xfrm>
        </p:spPr>
        <p:txBody>
          <a:bodyPr>
            <a:normAutofit/>
          </a:bodyPr>
          <a:lstStyle/>
          <a:p>
            <a:r>
              <a:rPr lang="en-US" sz="1800" dirty="0"/>
              <a:t>Need to include fasteners in the model and re-run the simulation.</a:t>
            </a:r>
          </a:p>
          <a:p>
            <a:r>
              <a:rPr lang="en-US" sz="1800" dirty="0"/>
              <a:t>Need to investigate high stress weld areas. Refine mesh in model, may need to add more weld material or supports. </a:t>
            </a:r>
          </a:p>
          <a:p>
            <a:r>
              <a:rPr lang="en-US" sz="1800" dirty="0"/>
              <a:t>May be able to reduce material in other areas which can be determined as the simulation is refined.</a:t>
            </a:r>
          </a:p>
          <a:p>
            <a:r>
              <a:rPr lang="en-US" sz="1800" dirty="0"/>
              <a:t>Magnet group will need to run simulations with the latest cradle and platform models, and forces will need to be incorporated in the latest mechanical model.</a:t>
            </a:r>
          </a:p>
          <a:p>
            <a:pPr marL="0" indent="0">
              <a:buNone/>
            </a:pPr>
            <a:endParaRPr lang="en-US" sz="1800" dirty="0"/>
          </a:p>
        </p:txBody>
      </p:sp>
    </p:spTree>
    <p:extLst>
      <p:ext uri="{BB962C8B-B14F-4D97-AF65-F5344CB8AC3E}">
        <p14:creationId xmlns:p14="http://schemas.microsoft.com/office/powerpoint/2010/main" val="1836998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801C-0B2B-47C7-8528-62EECE13F617}"/>
              </a:ext>
            </a:extLst>
          </p:cNvPr>
          <p:cNvSpPr>
            <a:spLocks noGrp="1"/>
          </p:cNvSpPr>
          <p:nvPr>
            <p:ph type="title"/>
          </p:nvPr>
        </p:nvSpPr>
        <p:spPr>
          <a:xfrm>
            <a:off x="346037" y="2919351"/>
            <a:ext cx="11499925" cy="825178"/>
          </a:xfrm>
        </p:spPr>
        <p:txBody>
          <a:bodyPr>
            <a:normAutofit/>
          </a:bodyPr>
          <a:lstStyle/>
          <a:p>
            <a:pPr algn="ctr"/>
            <a:r>
              <a:rPr lang="en-US" sz="3600" dirty="0"/>
              <a:t>Question &amp; Comments</a:t>
            </a:r>
          </a:p>
        </p:txBody>
      </p:sp>
    </p:spTree>
    <p:extLst>
      <p:ext uri="{BB962C8B-B14F-4D97-AF65-F5344CB8AC3E}">
        <p14:creationId xmlns:p14="http://schemas.microsoft.com/office/powerpoint/2010/main" val="3787515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739F2-6DF0-145E-8B4A-F80A67150F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9DB35C-57B0-2391-9096-1E41553DDCC0}"/>
              </a:ext>
            </a:extLst>
          </p:cNvPr>
          <p:cNvSpPr>
            <a:spLocks noGrp="1"/>
          </p:cNvSpPr>
          <p:nvPr>
            <p:ph type="title"/>
          </p:nvPr>
        </p:nvSpPr>
        <p:spPr/>
        <p:txBody>
          <a:bodyPr/>
          <a:lstStyle/>
          <a:p>
            <a:r>
              <a:rPr lang="en-US" dirty="0"/>
              <a:t>Cradle and Moving Mechanism Updates</a:t>
            </a:r>
          </a:p>
        </p:txBody>
      </p:sp>
      <p:sp>
        <p:nvSpPr>
          <p:cNvPr id="3" name="Text Placeholder 2">
            <a:extLst>
              <a:ext uri="{FF2B5EF4-FFF2-40B4-BE49-F238E27FC236}">
                <a16:creationId xmlns:a16="http://schemas.microsoft.com/office/drawing/2014/main" id="{37CD854A-A917-7BEA-79C1-68D8C1C037BB}"/>
              </a:ext>
            </a:extLst>
          </p:cNvPr>
          <p:cNvSpPr>
            <a:spLocks noGrp="1"/>
          </p:cNvSpPr>
          <p:nvPr>
            <p:ph type="body" sz="quarter" idx="10"/>
          </p:nvPr>
        </p:nvSpPr>
        <p:spPr>
          <a:xfrm>
            <a:off x="298842" y="797695"/>
            <a:ext cx="6699118" cy="5262609"/>
          </a:xfrm>
        </p:spPr>
        <p:txBody>
          <a:bodyPr>
            <a:normAutofit fontScale="92500" lnSpcReduction="10000"/>
          </a:bodyPr>
          <a:lstStyle/>
          <a:p>
            <a:pPr marL="457200" lvl="1" indent="0">
              <a:buNone/>
            </a:pPr>
            <a:endParaRPr lang="en-US" sz="1600" dirty="0"/>
          </a:p>
          <a:p>
            <a:pPr marL="457200" lvl="1" indent="0">
              <a:buNone/>
            </a:pPr>
            <a:r>
              <a:rPr lang="en-US" sz="1600" b="1" dirty="0"/>
              <a:t>Updates</a:t>
            </a:r>
          </a:p>
          <a:p>
            <a:pPr lvl="1"/>
            <a:r>
              <a:rPr lang="en-US" sz="1600" dirty="0"/>
              <a:t>Ranked design options for moving the cradle. Reached consensus with the mechanical engineers at BNL that the best path forward is with air bearings.</a:t>
            </a:r>
          </a:p>
          <a:p>
            <a:pPr lvl="2"/>
            <a:r>
              <a:rPr lang="en-US" sz="1400" dirty="0"/>
              <a:t>Air bearings will cover most of the surface under the cradle.</a:t>
            </a:r>
          </a:p>
          <a:p>
            <a:pPr lvl="2"/>
            <a:r>
              <a:rPr lang="en-US" sz="1400" dirty="0"/>
              <a:t>Will have rollers as a backup in case of air bearing failure.</a:t>
            </a:r>
          </a:p>
          <a:p>
            <a:pPr lvl="2"/>
            <a:r>
              <a:rPr lang="en-US" sz="1400" dirty="0"/>
              <a:t>Will include pistons to raise/lower the detector.</a:t>
            </a:r>
          </a:p>
          <a:p>
            <a:pPr lvl="2"/>
            <a:r>
              <a:rPr lang="en-US" sz="1400" dirty="0"/>
              <a:t>Adjustable fixed stops will be used to control the final position in the x, y, and z directions.</a:t>
            </a:r>
          </a:p>
          <a:p>
            <a:pPr lvl="2"/>
            <a:r>
              <a:rPr lang="en-US" sz="1400" dirty="0"/>
              <a:t>A challenge will be finding space for fixed stops.</a:t>
            </a:r>
          </a:p>
          <a:p>
            <a:pPr lvl="1"/>
            <a:r>
              <a:rPr lang="en-US" sz="1600" dirty="0"/>
              <a:t>Investigated high-capacity air bearings used on CMS detector at CERN. Company/distributor has changed several times in the last 15 years. Appears these high-pressure air bearings are no longer manufactured. There is a company that still has these, but they won’t sell them to us and will instead ship equipment and travel from Germany to the US each time we want to move the detector. Unless we get new information, we are not going to pursue this option.</a:t>
            </a:r>
          </a:p>
          <a:p>
            <a:pPr lvl="1"/>
            <a:r>
              <a:rPr lang="en-US" sz="1600" dirty="0"/>
              <a:t>Platform over the detector will be re-used or similar to the platform from </a:t>
            </a:r>
            <a:r>
              <a:rPr lang="en-US" sz="1600" dirty="0" err="1"/>
              <a:t>sPHENIX</a:t>
            </a:r>
            <a:r>
              <a:rPr lang="en-US" sz="1600" dirty="0"/>
              <a:t>.</a:t>
            </a:r>
          </a:p>
          <a:p>
            <a:pPr lvl="1"/>
            <a:r>
              <a:rPr lang="en-US" sz="1600" dirty="0"/>
              <a:t>Have updated the cradle model and started preliminary FEA simulations. </a:t>
            </a:r>
          </a:p>
          <a:p>
            <a:pPr lvl="1"/>
            <a:r>
              <a:rPr lang="en-US" sz="1600" dirty="0"/>
              <a:t>Need to update expected forces from the magnet in later simulations.</a:t>
            </a:r>
          </a:p>
          <a:p>
            <a:pPr lvl="1"/>
            <a:endParaRPr lang="en-US" sz="1600" dirty="0"/>
          </a:p>
          <a:p>
            <a:pPr lvl="1"/>
            <a:endParaRPr lang="en-US" sz="1600" dirty="0"/>
          </a:p>
        </p:txBody>
      </p:sp>
      <p:pic>
        <p:nvPicPr>
          <p:cNvPr id="5" name="Picture 4">
            <a:extLst>
              <a:ext uri="{FF2B5EF4-FFF2-40B4-BE49-F238E27FC236}">
                <a16:creationId xmlns:a16="http://schemas.microsoft.com/office/drawing/2014/main" id="{D06ED362-89C4-7942-16E9-612A501F38FE}"/>
              </a:ext>
            </a:extLst>
          </p:cNvPr>
          <p:cNvPicPr>
            <a:picLocks noChangeAspect="1"/>
          </p:cNvPicPr>
          <p:nvPr/>
        </p:nvPicPr>
        <p:blipFill>
          <a:blip r:embed="rId2"/>
          <a:stretch>
            <a:fillRect/>
          </a:stretch>
        </p:blipFill>
        <p:spPr>
          <a:xfrm>
            <a:off x="7193089" y="1250359"/>
            <a:ext cx="4438811" cy="3191012"/>
          </a:xfrm>
          <a:prstGeom prst="rect">
            <a:avLst/>
          </a:prstGeom>
        </p:spPr>
      </p:pic>
      <p:sp>
        <p:nvSpPr>
          <p:cNvPr id="6" name="Text Placeholder 2">
            <a:extLst>
              <a:ext uri="{FF2B5EF4-FFF2-40B4-BE49-F238E27FC236}">
                <a16:creationId xmlns:a16="http://schemas.microsoft.com/office/drawing/2014/main" id="{FFED979F-E75C-E0D1-E941-0640A301BBF0}"/>
              </a:ext>
            </a:extLst>
          </p:cNvPr>
          <p:cNvSpPr txBox="1">
            <a:spLocks/>
          </p:cNvSpPr>
          <p:nvPr/>
        </p:nvSpPr>
        <p:spPr>
          <a:xfrm>
            <a:off x="6895321" y="4529615"/>
            <a:ext cx="4624611" cy="9704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600" dirty="0"/>
              <a:t>Current cradle design, based off </a:t>
            </a:r>
            <a:r>
              <a:rPr lang="en-US" sz="1600" dirty="0" err="1"/>
              <a:t>sPHENIX</a:t>
            </a:r>
            <a:r>
              <a:rPr lang="en-US" sz="1600" dirty="0"/>
              <a:t> cradle.</a:t>
            </a:r>
          </a:p>
          <a:p>
            <a:pPr lvl="1"/>
            <a:endParaRPr lang="en-US" sz="1600" dirty="0"/>
          </a:p>
          <a:p>
            <a:pPr lvl="1"/>
            <a:endParaRPr lang="en-US" sz="1600" dirty="0"/>
          </a:p>
        </p:txBody>
      </p:sp>
    </p:spTree>
    <p:extLst>
      <p:ext uri="{BB962C8B-B14F-4D97-AF65-F5344CB8AC3E}">
        <p14:creationId xmlns:p14="http://schemas.microsoft.com/office/powerpoint/2010/main" val="2731140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9FD65-8B6A-EE33-58B3-1C07F3471D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0777CE-28B3-40B2-3D94-9F2612B57D17}"/>
              </a:ext>
            </a:extLst>
          </p:cNvPr>
          <p:cNvSpPr>
            <a:spLocks noGrp="1"/>
          </p:cNvSpPr>
          <p:nvPr>
            <p:ph type="title"/>
          </p:nvPr>
        </p:nvSpPr>
        <p:spPr/>
        <p:txBody>
          <a:bodyPr/>
          <a:lstStyle/>
          <a:p>
            <a:r>
              <a:rPr lang="en-US" dirty="0"/>
              <a:t>Cradle and Moving Mechanism Updates</a:t>
            </a:r>
          </a:p>
        </p:txBody>
      </p:sp>
      <p:pic>
        <p:nvPicPr>
          <p:cNvPr id="6" name="Picture 5">
            <a:extLst>
              <a:ext uri="{FF2B5EF4-FFF2-40B4-BE49-F238E27FC236}">
                <a16:creationId xmlns:a16="http://schemas.microsoft.com/office/drawing/2014/main" id="{66861442-59F1-C0C4-015F-3355AE6D8822}"/>
              </a:ext>
            </a:extLst>
          </p:cNvPr>
          <p:cNvPicPr>
            <a:picLocks noChangeAspect="1"/>
          </p:cNvPicPr>
          <p:nvPr/>
        </p:nvPicPr>
        <p:blipFill>
          <a:blip r:embed="rId2"/>
          <a:stretch>
            <a:fillRect/>
          </a:stretch>
        </p:blipFill>
        <p:spPr>
          <a:xfrm>
            <a:off x="6540759" y="905297"/>
            <a:ext cx="5315077" cy="2798956"/>
          </a:xfrm>
          <a:prstGeom prst="rect">
            <a:avLst/>
          </a:prstGeom>
        </p:spPr>
      </p:pic>
      <p:pic>
        <p:nvPicPr>
          <p:cNvPr id="9" name="Picture 8">
            <a:extLst>
              <a:ext uri="{FF2B5EF4-FFF2-40B4-BE49-F238E27FC236}">
                <a16:creationId xmlns:a16="http://schemas.microsoft.com/office/drawing/2014/main" id="{2DCA633B-235C-3EF9-6A0D-20254656BDCA}"/>
              </a:ext>
            </a:extLst>
          </p:cNvPr>
          <p:cNvPicPr>
            <a:picLocks noChangeAspect="1"/>
          </p:cNvPicPr>
          <p:nvPr/>
        </p:nvPicPr>
        <p:blipFill>
          <a:blip r:embed="rId3"/>
          <a:stretch>
            <a:fillRect/>
          </a:stretch>
        </p:blipFill>
        <p:spPr>
          <a:xfrm>
            <a:off x="653405" y="915859"/>
            <a:ext cx="5479756" cy="2788394"/>
          </a:xfrm>
          <a:prstGeom prst="rect">
            <a:avLst/>
          </a:prstGeom>
        </p:spPr>
      </p:pic>
      <p:sp>
        <p:nvSpPr>
          <p:cNvPr id="10" name="Text Placeholder 2">
            <a:extLst>
              <a:ext uri="{FF2B5EF4-FFF2-40B4-BE49-F238E27FC236}">
                <a16:creationId xmlns:a16="http://schemas.microsoft.com/office/drawing/2014/main" id="{359A8EC0-BAB6-3933-2478-9C8DA70AECF0}"/>
              </a:ext>
            </a:extLst>
          </p:cNvPr>
          <p:cNvSpPr txBox="1">
            <a:spLocks/>
          </p:cNvSpPr>
          <p:nvPr/>
        </p:nvSpPr>
        <p:spPr>
          <a:xfrm>
            <a:off x="6042240" y="3883090"/>
            <a:ext cx="5732993" cy="1441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sz="1600" dirty="0"/>
              <a:t>Welded lower platform section (2x) placed on roller support beams. </a:t>
            </a:r>
          </a:p>
          <a:p>
            <a:pPr marL="457200" lvl="1" indent="0">
              <a:buFont typeface="Arial" panose="020B0604020202020204" pitchFamily="34" charset="0"/>
              <a:buNone/>
            </a:pPr>
            <a:r>
              <a:rPr lang="en-US" sz="1600" dirty="0"/>
              <a:t>Only one of the lower platform sections modeled at this stage.</a:t>
            </a:r>
          </a:p>
          <a:p>
            <a:pPr lvl="1"/>
            <a:endParaRPr lang="en-US" sz="1600" dirty="0"/>
          </a:p>
          <a:p>
            <a:pPr lvl="1"/>
            <a:endParaRPr lang="en-US" sz="1600" dirty="0"/>
          </a:p>
        </p:txBody>
      </p:sp>
      <p:sp>
        <p:nvSpPr>
          <p:cNvPr id="11" name="Text Placeholder 2">
            <a:extLst>
              <a:ext uri="{FF2B5EF4-FFF2-40B4-BE49-F238E27FC236}">
                <a16:creationId xmlns:a16="http://schemas.microsoft.com/office/drawing/2014/main" id="{163DFD5E-DF09-1223-887A-61F47DAB259D}"/>
              </a:ext>
            </a:extLst>
          </p:cNvPr>
          <p:cNvSpPr txBox="1">
            <a:spLocks/>
          </p:cNvSpPr>
          <p:nvPr/>
        </p:nvSpPr>
        <p:spPr>
          <a:xfrm>
            <a:off x="146442" y="3841103"/>
            <a:ext cx="5545231" cy="5256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sz="1600" dirty="0"/>
              <a:t>Roller support beams set down first on rails.</a:t>
            </a:r>
          </a:p>
          <a:p>
            <a:pPr lvl="1"/>
            <a:endParaRPr lang="en-US" sz="1600" dirty="0"/>
          </a:p>
          <a:p>
            <a:pPr lvl="1"/>
            <a:endParaRPr lang="en-US" sz="1600" dirty="0"/>
          </a:p>
        </p:txBody>
      </p:sp>
    </p:spTree>
    <p:extLst>
      <p:ext uri="{BB962C8B-B14F-4D97-AF65-F5344CB8AC3E}">
        <p14:creationId xmlns:p14="http://schemas.microsoft.com/office/powerpoint/2010/main" val="1613957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962E5-9226-B1A5-C0A7-1C55A92195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350135-F0A6-DBD1-7189-9A4FDCD4BA45}"/>
              </a:ext>
            </a:extLst>
          </p:cNvPr>
          <p:cNvSpPr>
            <a:spLocks noGrp="1"/>
          </p:cNvSpPr>
          <p:nvPr>
            <p:ph type="title"/>
          </p:nvPr>
        </p:nvSpPr>
        <p:spPr/>
        <p:txBody>
          <a:bodyPr/>
          <a:lstStyle/>
          <a:p>
            <a:r>
              <a:rPr lang="en-US" dirty="0"/>
              <a:t>Cradle and Moving Mechanism Updates</a:t>
            </a:r>
          </a:p>
        </p:txBody>
      </p:sp>
      <p:sp>
        <p:nvSpPr>
          <p:cNvPr id="10" name="Text Placeholder 2">
            <a:extLst>
              <a:ext uri="{FF2B5EF4-FFF2-40B4-BE49-F238E27FC236}">
                <a16:creationId xmlns:a16="http://schemas.microsoft.com/office/drawing/2014/main" id="{5C524191-F1A5-31F3-50BC-989BA4F5CB99}"/>
              </a:ext>
            </a:extLst>
          </p:cNvPr>
          <p:cNvSpPr txBox="1">
            <a:spLocks/>
          </p:cNvSpPr>
          <p:nvPr/>
        </p:nvSpPr>
        <p:spPr>
          <a:xfrm>
            <a:off x="7529805" y="2780521"/>
            <a:ext cx="4366726" cy="25752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600" dirty="0"/>
              <a:t>Top plates, pedestal sections, vertical reinforcement, and platform reinforcement beams can be added and bolted to the bottom assembly.</a:t>
            </a:r>
          </a:p>
          <a:p>
            <a:pPr lvl="1"/>
            <a:endParaRPr lang="en-US" sz="1600" dirty="0"/>
          </a:p>
          <a:p>
            <a:pPr lvl="1"/>
            <a:endParaRPr lang="en-US" sz="1600" dirty="0"/>
          </a:p>
        </p:txBody>
      </p:sp>
      <p:pic>
        <p:nvPicPr>
          <p:cNvPr id="4" name="Picture 3">
            <a:extLst>
              <a:ext uri="{FF2B5EF4-FFF2-40B4-BE49-F238E27FC236}">
                <a16:creationId xmlns:a16="http://schemas.microsoft.com/office/drawing/2014/main" id="{F8208E3C-E162-4CBB-A44D-5A1D00FFC239}"/>
              </a:ext>
            </a:extLst>
          </p:cNvPr>
          <p:cNvPicPr>
            <a:picLocks noChangeAspect="1"/>
          </p:cNvPicPr>
          <p:nvPr/>
        </p:nvPicPr>
        <p:blipFill>
          <a:blip r:embed="rId2"/>
          <a:stretch>
            <a:fillRect/>
          </a:stretch>
        </p:blipFill>
        <p:spPr>
          <a:xfrm>
            <a:off x="571499" y="919030"/>
            <a:ext cx="7354551" cy="5164529"/>
          </a:xfrm>
          <a:prstGeom prst="rect">
            <a:avLst/>
          </a:prstGeom>
        </p:spPr>
      </p:pic>
    </p:spTree>
    <p:extLst>
      <p:ext uri="{BB962C8B-B14F-4D97-AF65-F5344CB8AC3E}">
        <p14:creationId xmlns:p14="http://schemas.microsoft.com/office/powerpoint/2010/main" val="2651452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E3121-A9FF-3702-C237-46B71000ED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E1CA8-E825-9B2A-F7F8-83875FF1E722}"/>
              </a:ext>
            </a:extLst>
          </p:cNvPr>
          <p:cNvSpPr>
            <a:spLocks noGrp="1"/>
          </p:cNvSpPr>
          <p:nvPr>
            <p:ph type="title"/>
          </p:nvPr>
        </p:nvSpPr>
        <p:spPr/>
        <p:txBody>
          <a:bodyPr>
            <a:normAutofit/>
          </a:bodyPr>
          <a:lstStyle/>
          <a:p>
            <a:r>
              <a:rPr lang="en-US" dirty="0"/>
              <a:t>FEA Model</a:t>
            </a:r>
          </a:p>
        </p:txBody>
      </p:sp>
      <p:sp>
        <p:nvSpPr>
          <p:cNvPr id="3" name="Text Placeholder 2">
            <a:extLst>
              <a:ext uri="{FF2B5EF4-FFF2-40B4-BE49-F238E27FC236}">
                <a16:creationId xmlns:a16="http://schemas.microsoft.com/office/drawing/2014/main" id="{2B67D167-5850-04C5-4054-D7814B69A227}"/>
              </a:ext>
            </a:extLst>
          </p:cNvPr>
          <p:cNvSpPr>
            <a:spLocks noGrp="1"/>
          </p:cNvSpPr>
          <p:nvPr>
            <p:ph type="body" sz="quarter" idx="10"/>
          </p:nvPr>
        </p:nvSpPr>
        <p:spPr>
          <a:xfrm>
            <a:off x="562169" y="1023962"/>
            <a:ext cx="5073520" cy="4962525"/>
          </a:xfrm>
        </p:spPr>
        <p:txBody>
          <a:bodyPr>
            <a:normAutofit fontScale="92500" lnSpcReduction="10000"/>
          </a:bodyPr>
          <a:lstStyle/>
          <a:p>
            <a:r>
              <a:rPr lang="en-US" sz="1800" dirty="0"/>
              <a:t>Quarter symmetry model</a:t>
            </a:r>
          </a:p>
          <a:p>
            <a:r>
              <a:rPr lang="en-US" sz="1800" dirty="0"/>
              <a:t>HCAL and inner detector weights evenly distributed over HCAL contact areas.</a:t>
            </a:r>
          </a:p>
          <a:p>
            <a:r>
              <a:rPr lang="en-US" sz="1800" dirty="0"/>
              <a:t>Weight of the platform, assuming a 2 in thick steel plate, was distributed on the contact areas for the platform columns. Included an estimate for magnet forces on the platform.</a:t>
            </a:r>
          </a:p>
          <a:p>
            <a:r>
              <a:rPr lang="en-US" sz="1800" dirty="0"/>
              <a:t>Largest size single-pass continuous welds used as a starting point (5/16 in). May need to adjust later.</a:t>
            </a:r>
          </a:p>
          <a:p>
            <a:r>
              <a:rPr lang="en-US" sz="1800" dirty="0"/>
              <a:t>Welds were simulated as solid members with bonded contacts to parts that are welded. Contacts set to frictionless between welded parts on areas that were not welded.</a:t>
            </a:r>
          </a:p>
          <a:p>
            <a:r>
              <a:rPr lang="en-US" sz="1800" dirty="0"/>
              <a:t>Bonded contacts everywhere else.</a:t>
            </a:r>
          </a:p>
          <a:p>
            <a:r>
              <a:rPr lang="en-US" sz="1800" dirty="0"/>
              <a:t>Fasteners to be modeled in the next iteration instead of bonded contacts.</a:t>
            </a:r>
          </a:p>
          <a:p>
            <a:r>
              <a:rPr lang="en-US" sz="1800" dirty="0"/>
              <a:t>Fixed constraint at the location of the hydraulic cylinder.</a:t>
            </a:r>
          </a:p>
        </p:txBody>
      </p:sp>
      <p:pic>
        <p:nvPicPr>
          <p:cNvPr id="7" name="Picture 6">
            <a:extLst>
              <a:ext uri="{FF2B5EF4-FFF2-40B4-BE49-F238E27FC236}">
                <a16:creationId xmlns:a16="http://schemas.microsoft.com/office/drawing/2014/main" id="{B31FCD2B-D587-3123-6120-386E64C29075}"/>
              </a:ext>
            </a:extLst>
          </p:cNvPr>
          <p:cNvPicPr>
            <a:picLocks noChangeAspect="1"/>
          </p:cNvPicPr>
          <p:nvPr/>
        </p:nvPicPr>
        <p:blipFill>
          <a:blip r:embed="rId2"/>
          <a:stretch>
            <a:fillRect/>
          </a:stretch>
        </p:blipFill>
        <p:spPr>
          <a:xfrm>
            <a:off x="5524825" y="750264"/>
            <a:ext cx="6439458" cy="4206605"/>
          </a:xfrm>
          <a:prstGeom prst="rect">
            <a:avLst/>
          </a:prstGeom>
        </p:spPr>
      </p:pic>
      <p:pic>
        <p:nvPicPr>
          <p:cNvPr id="9" name="Picture 8">
            <a:extLst>
              <a:ext uri="{FF2B5EF4-FFF2-40B4-BE49-F238E27FC236}">
                <a16:creationId xmlns:a16="http://schemas.microsoft.com/office/drawing/2014/main" id="{7309054B-3E49-9ECB-4E2A-47F5DB7A0C47}"/>
              </a:ext>
            </a:extLst>
          </p:cNvPr>
          <p:cNvPicPr>
            <a:picLocks noChangeAspect="1"/>
          </p:cNvPicPr>
          <p:nvPr/>
        </p:nvPicPr>
        <p:blipFill>
          <a:blip r:embed="rId3"/>
          <a:stretch>
            <a:fillRect/>
          </a:stretch>
        </p:blipFill>
        <p:spPr>
          <a:xfrm>
            <a:off x="5524825" y="4004433"/>
            <a:ext cx="2991982" cy="2157637"/>
          </a:xfrm>
          <a:prstGeom prst="rect">
            <a:avLst/>
          </a:prstGeom>
        </p:spPr>
      </p:pic>
    </p:spTree>
    <p:extLst>
      <p:ext uri="{BB962C8B-B14F-4D97-AF65-F5344CB8AC3E}">
        <p14:creationId xmlns:p14="http://schemas.microsoft.com/office/powerpoint/2010/main" val="3942448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3F360-731A-C028-3843-1999A46665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38C40-00CC-05F8-153B-A259A347EA33}"/>
              </a:ext>
            </a:extLst>
          </p:cNvPr>
          <p:cNvSpPr>
            <a:spLocks noGrp="1"/>
          </p:cNvSpPr>
          <p:nvPr>
            <p:ph type="title"/>
          </p:nvPr>
        </p:nvSpPr>
        <p:spPr/>
        <p:txBody>
          <a:bodyPr>
            <a:normAutofit/>
          </a:bodyPr>
          <a:lstStyle/>
          <a:p>
            <a:r>
              <a:rPr lang="en-US" dirty="0"/>
              <a:t>Results - Deformation</a:t>
            </a:r>
          </a:p>
        </p:txBody>
      </p:sp>
      <p:pic>
        <p:nvPicPr>
          <p:cNvPr id="7" name="Picture 6">
            <a:extLst>
              <a:ext uri="{FF2B5EF4-FFF2-40B4-BE49-F238E27FC236}">
                <a16:creationId xmlns:a16="http://schemas.microsoft.com/office/drawing/2014/main" id="{1FE33E84-25F1-2D9F-45D2-4D7859ECF9A9}"/>
              </a:ext>
            </a:extLst>
          </p:cNvPr>
          <p:cNvPicPr>
            <a:picLocks noChangeAspect="1"/>
          </p:cNvPicPr>
          <p:nvPr/>
        </p:nvPicPr>
        <p:blipFill>
          <a:blip r:embed="rId2"/>
          <a:stretch>
            <a:fillRect/>
          </a:stretch>
        </p:blipFill>
        <p:spPr>
          <a:xfrm>
            <a:off x="2369976" y="826184"/>
            <a:ext cx="7902971" cy="5056052"/>
          </a:xfrm>
          <a:prstGeom prst="rect">
            <a:avLst/>
          </a:prstGeom>
        </p:spPr>
      </p:pic>
    </p:spTree>
    <p:extLst>
      <p:ext uri="{BB962C8B-B14F-4D97-AF65-F5344CB8AC3E}">
        <p14:creationId xmlns:p14="http://schemas.microsoft.com/office/powerpoint/2010/main" val="2036089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F9277-767A-6676-492E-D8E253FA4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C9D283-2403-5466-A98A-4B2F6C3AF77B}"/>
              </a:ext>
            </a:extLst>
          </p:cNvPr>
          <p:cNvSpPr>
            <a:spLocks noGrp="1"/>
          </p:cNvSpPr>
          <p:nvPr>
            <p:ph type="title"/>
          </p:nvPr>
        </p:nvSpPr>
        <p:spPr/>
        <p:txBody>
          <a:bodyPr>
            <a:normAutofit/>
          </a:bodyPr>
          <a:lstStyle/>
          <a:p>
            <a:r>
              <a:rPr lang="en-US" dirty="0"/>
              <a:t>Results – Equivalent Stress</a:t>
            </a:r>
          </a:p>
        </p:txBody>
      </p:sp>
      <p:sp>
        <p:nvSpPr>
          <p:cNvPr id="3" name="Text Placeholder 2">
            <a:extLst>
              <a:ext uri="{FF2B5EF4-FFF2-40B4-BE49-F238E27FC236}">
                <a16:creationId xmlns:a16="http://schemas.microsoft.com/office/drawing/2014/main" id="{E6A40A05-A2DD-CC2E-D437-1FCC02784727}"/>
              </a:ext>
            </a:extLst>
          </p:cNvPr>
          <p:cNvSpPr>
            <a:spLocks noGrp="1"/>
          </p:cNvSpPr>
          <p:nvPr>
            <p:ph type="body" sz="quarter" idx="10"/>
          </p:nvPr>
        </p:nvSpPr>
        <p:spPr>
          <a:xfrm>
            <a:off x="562169" y="1023963"/>
            <a:ext cx="4457700" cy="4733026"/>
          </a:xfrm>
        </p:spPr>
        <p:txBody>
          <a:bodyPr>
            <a:normAutofit/>
          </a:bodyPr>
          <a:lstStyle/>
          <a:p>
            <a:r>
              <a:rPr lang="en-US" sz="1800" dirty="0"/>
              <a:t>Most parts of the structure have low stress. Likely opportunities for material reduction. To be determined after adding fasteners.</a:t>
            </a:r>
          </a:p>
          <a:p>
            <a:r>
              <a:rPr lang="en-US" sz="1800" dirty="0"/>
              <a:t>Mesh refined in highest stress areas.</a:t>
            </a:r>
          </a:p>
          <a:p>
            <a:r>
              <a:rPr lang="en-US" sz="1800" dirty="0"/>
              <a:t>Contact meshing used for welds.</a:t>
            </a:r>
          </a:p>
        </p:txBody>
      </p:sp>
      <p:pic>
        <p:nvPicPr>
          <p:cNvPr id="5" name="Picture 4">
            <a:extLst>
              <a:ext uri="{FF2B5EF4-FFF2-40B4-BE49-F238E27FC236}">
                <a16:creationId xmlns:a16="http://schemas.microsoft.com/office/drawing/2014/main" id="{BDE3AE93-3903-28BB-AAD3-B12DF2F4267F}"/>
              </a:ext>
            </a:extLst>
          </p:cNvPr>
          <p:cNvPicPr>
            <a:picLocks noChangeAspect="1"/>
          </p:cNvPicPr>
          <p:nvPr/>
        </p:nvPicPr>
        <p:blipFill>
          <a:blip r:embed="rId2"/>
          <a:stretch>
            <a:fillRect/>
          </a:stretch>
        </p:blipFill>
        <p:spPr>
          <a:xfrm>
            <a:off x="4820661" y="696993"/>
            <a:ext cx="7178662" cy="5464013"/>
          </a:xfrm>
          <a:prstGeom prst="rect">
            <a:avLst/>
          </a:prstGeom>
        </p:spPr>
      </p:pic>
    </p:spTree>
    <p:extLst>
      <p:ext uri="{BB962C8B-B14F-4D97-AF65-F5344CB8AC3E}">
        <p14:creationId xmlns:p14="http://schemas.microsoft.com/office/powerpoint/2010/main" val="2956230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B7F32-E49F-4A77-A3C4-825108CDF1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A3881-1541-6974-7B34-D794EE959335}"/>
              </a:ext>
            </a:extLst>
          </p:cNvPr>
          <p:cNvSpPr>
            <a:spLocks noGrp="1"/>
          </p:cNvSpPr>
          <p:nvPr>
            <p:ph type="title"/>
          </p:nvPr>
        </p:nvSpPr>
        <p:spPr/>
        <p:txBody>
          <a:bodyPr>
            <a:normAutofit/>
          </a:bodyPr>
          <a:lstStyle/>
          <a:p>
            <a:r>
              <a:rPr lang="en-US" dirty="0"/>
              <a:t>Results – Equivalent Stress</a:t>
            </a:r>
          </a:p>
        </p:txBody>
      </p:sp>
      <p:pic>
        <p:nvPicPr>
          <p:cNvPr id="10" name="Picture 9">
            <a:extLst>
              <a:ext uri="{FF2B5EF4-FFF2-40B4-BE49-F238E27FC236}">
                <a16:creationId xmlns:a16="http://schemas.microsoft.com/office/drawing/2014/main" id="{3CE98C18-0685-B8B2-0326-481217813BB0}"/>
              </a:ext>
            </a:extLst>
          </p:cNvPr>
          <p:cNvPicPr>
            <a:picLocks noChangeAspect="1"/>
          </p:cNvPicPr>
          <p:nvPr/>
        </p:nvPicPr>
        <p:blipFill>
          <a:blip r:embed="rId2"/>
          <a:stretch>
            <a:fillRect/>
          </a:stretch>
        </p:blipFill>
        <p:spPr>
          <a:xfrm>
            <a:off x="468786" y="828071"/>
            <a:ext cx="6921060" cy="5409142"/>
          </a:xfrm>
          <a:prstGeom prst="rect">
            <a:avLst/>
          </a:prstGeom>
        </p:spPr>
      </p:pic>
      <p:pic>
        <p:nvPicPr>
          <p:cNvPr id="12" name="Picture 11">
            <a:extLst>
              <a:ext uri="{FF2B5EF4-FFF2-40B4-BE49-F238E27FC236}">
                <a16:creationId xmlns:a16="http://schemas.microsoft.com/office/drawing/2014/main" id="{D8AB7ED4-EE0B-5144-BEC3-36025611351A}"/>
              </a:ext>
            </a:extLst>
          </p:cNvPr>
          <p:cNvPicPr>
            <a:picLocks noChangeAspect="1"/>
          </p:cNvPicPr>
          <p:nvPr/>
        </p:nvPicPr>
        <p:blipFill>
          <a:blip r:embed="rId3"/>
          <a:stretch>
            <a:fillRect/>
          </a:stretch>
        </p:blipFill>
        <p:spPr>
          <a:xfrm>
            <a:off x="5607163" y="676894"/>
            <a:ext cx="6584837" cy="4358730"/>
          </a:xfrm>
          <a:prstGeom prst="rect">
            <a:avLst/>
          </a:prstGeom>
        </p:spPr>
      </p:pic>
    </p:spTree>
    <p:extLst>
      <p:ext uri="{BB962C8B-B14F-4D97-AF65-F5344CB8AC3E}">
        <p14:creationId xmlns:p14="http://schemas.microsoft.com/office/powerpoint/2010/main" val="855685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F0A2D-13EE-EF51-3235-A5357874A3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28C85-241F-1C18-3424-B2A3BD5781DF}"/>
              </a:ext>
            </a:extLst>
          </p:cNvPr>
          <p:cNvSpPr>
            <a:spLocks noGrp="1"/>
          </p:cNvSpPr>
          <p:nvPr>
            <p:ph type="title"/>
          </p:nvPr>
        </p:nvSpPr>
        <p:spPr/>
        <p:txBody>
          <a:bodyPr>
            <a:normAutofit/>
          </a:bodyPr>
          <a:lstStyle/>
          <a:p>
            <a:r>
              <a:rPr lang="en-US" dirty="0"/>
              <a:t>Results – Equivalent Stress</a:t>
            </a:r>
          </a:p>
        </p:txBody>
      </p:sp>
      <p:pic>
        <p:nvPicPr>
          <p:cNvPr id="7" name="Picture 6">
            <a:extLst>
              <a:ext uri="{FF2B5EF4-FFF2-40B4-BE49-F238E27FC236}">
                <a16:creationId xmlns:a16="http://schemas.microsoft.com/office/drawing/2014/main" id="{77C162C4-C437-32B4-5041-5F8CA7ED67E9}"/>
              </a:ext>
            </a:extLst>
          </p:cNvPr>
          <p:cNvPicPr>
            <a:picLocks noChangeAspect="1"/>
          </p:cNvPicPr>
          <p:nvPr/>
        </p:nvPicPr>
        <p:blipFill>
          <a:blip r:embed="rId2"/>
          <a:stretch>
            <a:fillRect/>
          </a:stretch>
        </p:blipFill>
        <p:spPr>
          <a:xfrm>
            <a:off x="6624930" y="751538"/>
            <a:ext cx="5381181" cy="3075568"/>
          </a:xfrm>
          <a:prstGeom prst="rect">
            <a:avLst/>
          </a:prstGeom>
        </p:spPr>
      </p:pic>
      <p:pic>
        <p:nvPicPr>
          <p:cNvPr id="9" name="Picture 8">
            <a:extLst>
              <a:ext uri="{FF2B5EF4-FFF2-40B4-BE49-F238E27FC236}">
                <a16:creationId xmlns:a16="http://schemas.microsoft.com/office/drawing/2014/main" id="{663D13EF-46AD-9120-A931-737E75ECEBBC}"/>
              </a:ext>
            </a:extLst>
          </p:cNvPr>
          <p:cNvPicPr>
            <a:picLocks noChangeAspect="1"/>
          </p:cNvPicPr>
          <p:nvPr/>
        </p:nvPicPr>
        <p:blipFill>
          <a:blip r:embed="rId3"/>
          <a:stretch>
            <a:fillRect/>
          </a:stretch>
        </p:blipFill>
        <p:spPr>
          <a:xfrm>
            <a:off x="492162" y="979597"/>
            <a:ext cx="6598392" cy="4898805"/>
          </a:xfrm>
          <a:prstGeom prst="rect">
            <a:avLst/>
          </a:prstGeom>
        </p:spPr>
      </p:pic>
    </p:spTree>
    <p:extLst>
      <p:ext uri="{BB962C8B-B14F-4D97-AF65-F5344CB8AC3E}">
        <p14:creationId xmlns:p14="http://schemas.microsoft.com/office/powerpoint/2010/main" val="2083747907"/>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AD70558AC79641AC36496E6FEE9A6E" ma:contentTypeVersion="4" ma:contentTypeDescription="Create a new document." ma:contentTypeScope="" ma:versionID="c836d54df9ad875ddbfe2777157cbad1">
  <xsd:schema xmlns:xsd="http://www.w3.org/2001/XMLSchema" xmlns:xs="http://www.w3.org/2001/XMLSchema" xmlns:p="http://schemas.microsoft.com/office/2006/metadata/properties" xmlns:ns2="7598c3d8-57a9-49d9-87da-8d2ac3199484" targetNamespace="http://schemas.microsoft.com/office/2006/metadata/properties" ma:root="true" ma:fieldsID="a1dcfe6a7be53e253488c469644543b2" ns2:_="">
    <xsd:import namespace="7598c3d8-57a9-49d9-87da-8d2ac3199484"/>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8c3d8-57a9-49d9-87da-8d2ac31994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754FCC-0321-4AF0-8AFD-07A376B5A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8c3d8-57a9-49d9-87da-8d2ac3199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3.xml><?xml version="1.0" encoding="utf-8"?>
<ds:datastoreItem xmlns:ds="http://schemas.openxmlformats.org/officeDocument/2006/customXml" ds:itemID="{765637A3-DEB1-4C7D-9F81-D2184D65C3B4}">
  <ds:schemaRefs>
    <ds:schemaRef ds:uri="http://purl.org/dc/dcmitype/"/>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elements/1.1/"/>
    <ds:schemaRef ds:uri="7598c3d8-57a9-49d9-87da-8d2ac319948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5620</TotalTime>
  <Words>632</Words>
  <Application>Microsoft Office PowerPoint</Application>
  <PresentationFormat>Widescreen</PresentationFormat>
  <Paragraphs>54</Paragraphs>
  <Slides>16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BNL</vt:lpstr>
      <vt:lpstr>Cradle, Barrel HCAL &amp; Moving Mechanism </vt:lpstr>
      <vt:lpstr>Cradle and Moving Mechanism Updates</vt:lpstr>
      <vt:lpstr>Cradle and Moving Mechanism Updates</vt:lpstr>
      <vt:lpstr>Cradle and Moving Mechanism Updates</vt:lpstr>
      <vt:lpstr>FEA Model</vt:lpstr>
      <vt:lpstr>Results - Deformation</vt:lpstr>
      <vt:lpstr>Results – Equivalent Stress</vt:lpstr>
      <vt:lpstr>Results – Equivalent Stress</vt:lpstr>
      <vt:lpstr>Results – Equivalent Stress</vt:lpstr>
      <vt:lpstr>Results – Equivalent Stress</vt:lpstr>
      <vt:lpstr>Results – Equivalent Stress</vt:lpstr>
      <vt:lpstr>Results – Equivalent Stress</vt:lpstr>
      <vt:lpstr>Results – Equivalent Stress</vt:lpstr>
      <vt:lpstr>Results – Equivalent Stress</vt:lpstr>
      <vt:lpstr>Summary and Next Steps</vt:lpstr>
      <vt:lpstr>Question &amp; Comments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Houston, Michelle</dc:creator>
  <cp:keywords/>
  <dc:description/>
  <cp:lastModifiedBy>Speece-Moyer, Nathaniel</cp:lastModifiedBy>
  <cp:revision>93</cp:revision>
  <dcterms:created xsi:type="dcterms:W3CDTF">2023-09-12T20:43:32Z</dcterms:created>
  <dcterms:modified xsi:type="dcterms:W3CDTF">2025-09-08T15:24:39Z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0x010100E9AD70558AC79641AC36496E6FEE9A6E</vt:lpwstr>
  </property>
  <property fmtid="{D5CDD505-2E9C-101B-9397-08002B2CF9AE}" pid="3" name="MediaServiceImageTags">
    <vt:lpwstr/>
  </property>
</Properties>
</file>