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80" d="100"/>
          <a:sy n="180" d="100"/>
        </p:scale>
        <p:origin x="-3104" y="-1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D5E93-80AC-E5AF-9EF7-0A4C2E99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BAB0FA-33BB-9101-7A73-C45730502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C2B40C-1E76-C1EE-F0CD-71FA39184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8729A-1E03-3BE2-73EC-70F7C3E4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5CFD1-715A-5D51-D1D3-DBF7C160B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88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04ABE-508E-17AF-2896-CE4865C5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BBE731-8DF6-9AB3-55E6-3CD543F0C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2D4F3-70DD-FA92-E89E-A3F87D6B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05E05-BC4F-473B-31B2-A1E4E1867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62F25-0665-7823-41BC-00F238340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93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985F72-B8B0-3962-53B1-31E44F335E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28BC4-A56B-5F22-B0E3-F53A0084D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4589F-B7AA-BC48-7449-DFDE1D257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29B9B-C3D1-207A-9FB0-5C5E9DC62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41E8A-5D87-E15A-E09B-3C3A8F047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9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9C966-9DF5-3008-8BA3-F261C9A55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17D59-A388-45F5-A9B0-3C18F624E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73A1D-BE19-F5C2-D7FA-9E070D0BF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FC960-8A11-55B8-CE19-45270E4D2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CC673-91EC-9706-AD91-8A7528A71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3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4EEA0-374F-9D56-A52C-1936EB274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C9E182-C136-90AD-F570-B9EB539FD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15265F-935E-4663-B443-AC718849C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00C5F-8010-3FA8-D10C-CE711686A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FEADD-D23A-F454-64E6-3059121C2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58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5011-1446-971C-DEDA-B3075EE9C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BE72E-C95F-ABA6-687C-6AA7CACCC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201C5-9593-0AE8-D43A-4FB26777A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CD0294-3F2C-84DE-F45C-E6EDBE255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1122BF-2FE8-F20F-FBAA-D0A563BFC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C9F6D4-3D96-D9CD-5270-D58B3C9F8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283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1BA02-9A9D-7F28-3190-867CDD370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D18E61-BBB4-20AD-5306-F86B9FB14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A09E0-8F9A-B0B7-A6DB-A25298DCC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FFB7A5-E9CE-D637-E07D-8DD549B6B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4656B-7CE3-4E19-A09C-C690DD742E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5C9385-F8D7-01BD-32DA-D69D0EA4C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0E64EF-D997-00EB-6778-06AFC65DC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FCF7F3-BA66-1EF6-A2CA-17D0F1394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12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F7792-2ECA-2879-B415-E8861AEBE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4AFE3D-360C-B330-A1C4-EBBABA6C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86044B-15BA-61C1-78BC-A8ED34336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D0BEE3-B387-8275-7CE7-13471EF7C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6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B3DFA5-4AD2-274E-EB6D-084DE2D5E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4AD38D-9F64-5738-0872-4677AC4DC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D76C63-A349-0886-DB48-BD79A4027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A5843-9716-2EA2-498C-3134A50AC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2AF42-6ACD-80D6-65D3-4A485598F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381450-6260-1962-04E5-6378D9491C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4A8A03-E17F-488D-39EB-85C79BCAD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81498-995F-9085-6D30-E982D79FB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1166A-25E7-4439-135A-26B01D76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56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3EF6-B9AB-5D97-D9DC-415929803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CFAAB2-E0D8-F60D-838C-99E933F355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4B1A3-E861-3F44-F12E-CE98DB1BE2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F74DE1-F779-A7B0-1ADB-13FC96EA5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E7B248-780A-79CF-A863-49508639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A9E051-01A2-DA23-35BB-29E48618E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E6718F-FD0E-05A6-B910-79694A478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C3C28-9E2E-58B6-C84F-97F8080FD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F7351-E08F-0684-6C33-1E006BDD08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38A87A-8359-EE4A-8789-A99E6EA0D0C4}" type="datetimeFigureOut">
              <a:rPr lang="en-US" smtClean="0"/>
              <a:t>8/8/25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0518E-4287-8765-0864-F9009EE1D2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83C5E-1BDA-CB04-5771-A1D41525A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C398CD-9BD0-5D4E-91E8-E5F489926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43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F5665FF-A37F-3D55-2024-DB7D7C3D88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919598"/>
              </p:ext>
            </p:extLst>
          </p:nvPr>
        </p:nvGraphicFramePr>
        <p:xfrm>
          <a:off x="3772892" y="1783574"/>
          <a:ext cx="4646215" cy="4435440"/>
        </p:xfrm>
        <a:graphic>
          <a:graphicData uri="http://schemas.openxmlformats.org/drawingml/2006/table">
            <a:tbl>
              <a:tblPr/>
              <a:tblGrid>
                <a:gridCol w="929243">
                  <a:extLst>
                    <a:ext uri="{9D8B030D-6E8A-4147-A177-3AD203B41FA5}">
                      <a16:colId xmlns:a16="http://schemas.microsoft.com/office/drawing/2014/main" val="3251125863"/>
                    </a:ext>
                  </a:extLst>
                </a:gridCol>
                <a:gridCol w="929243">
                  <a:extLst>
                    <a:ext uri="{9D8B030D-6E8A-4147-A177-3AD203B41FA5}">
                      <a16:colId xmlns:a16="http://schemas.microsoft.com/office/drawing/2014/main" val="2965741572"/>
                    </a:ext>
                  </a:extLst>
                </a:gridCol>
                <a:gridCol w="929243">
                  <a:extLst>
                    <a:ext uri="{9D8B030D-6E8A-4147-A177-3AD203B41FA5}">
                      <a16:colId xmlns:a16="http://schemas.microsoft.com/office/drawing/2014/main" val="3177008970"/>
                    </a:ext>
                  </a:extLst>
                </a:gridCol>
                <a:gridCol w="929243">
                  <a:extLst>
                    <a:ext uri="{9D8B030D-6E8A-4147-A177-3AD203B41FA5}">
                      <a16:colId xmlns:a16="http://schemas.microsoft.com/office/drawing/2014/main" val="1841980140"/>
                    </a:ext>
                  </a:extLst>
                </a:gridCol>
                <a:gridCol w="929243">
                  <a:extLst>
                    <a:ext uri="{9D8B030D-6E8A-4147-A177-3AD203B41FA5}">
                      <a16:colId xmlns:a16="http://schemas.microsoft.com/office/drawing/2014/main" val="1513727469"/>
                    </a:ext>
                  </a:extLst>
                </a:gridCol>
              </a:tblGrid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1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B24.1414.3829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B23.1480.4027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B22.1083.2838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B21.104.254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194180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2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B24.162.406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B23.1249.3333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B22.1142.3014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B21.2214.6226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302722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3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B24.1376.3714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B23.1273.3404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B22.1059.2765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B21.2209.6211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6925098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B24.2342.6608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B23.364.995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B22.1099.2885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B21.835.2101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352678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B24.1436.3893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B23.1177.3131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B22.1129.2977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B21.892.2271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7038796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B24.1367.3686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B23.1185.3145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B22.1024.2660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B21.101.245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903217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7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B24.2390.6752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B23.1236.3294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B22.109.269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B21.904.2306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142151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8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B24.2389.6751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B23.1166.3087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B22.1097.2879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B21.2216.6231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500825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9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B28.1675.4607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B27.1587.4343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B26.2542.7209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B23.1267.3386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175712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10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B28.444.1231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B27.1611.4416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B26.1584.4334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B23.1265.3382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659134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11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B28.2703.7693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B27.3106.8903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B26.1575.4380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B23.1263.3376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1326822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12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B28.263.695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B27.1641.4506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B26.588.1659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B23.141.364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4432767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13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B28.1672.4600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B27.2644.7516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B26.1515.4127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B25.2185.6139</a:t>
                      </a:r>
                      <a:endParaRPr lang="en-US" sz="1800" dirty="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8336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14</a:t>
                      </a:r>
                      <a:endParaRPr lang="en-US" sz="1800" dirty="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B26.2558.7256</a:t>
                      </a:r>
                      <a:endParaRPr lang="en-US" sz="1800" dirty="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B26.2520.7144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B23.1267.3387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br>
                        <a:rPr lang="en-US" sz="1800" dirty="0">
                          <a:effectLst/>
                        </a:rPr>
                      </a:br>
                      <a:endParaRPr lang="en-US" sz="1800" dirty="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167924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15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B28.1754.4846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B27.3105.8899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B26.2618.7437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B35.1229.3275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592722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16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B28.1754.4844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B27.2639.7501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B26.2475.7008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B25.2018.5638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9146611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17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B28.1725.4758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B27.1664.4575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B26.2555.7249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B25.3134.8984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742025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18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B28.2689.7652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B27.2599.7379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B26.581.1640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B25.3127.8964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0151655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19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B28.1714.4724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B27.2584.7335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B26.2580.7173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B25.2095.5867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0828742"/>
                  </a:ext>
                </a:extLst>
              </a:tr>
              <a:tr h="198239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Layer 20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B26.2538.7198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B23.1266.3385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B22.110.270</a:t>
                      </a:r>
                      <a:endParaRPr lang="en-US" sz="180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B21.2206.6200</a:t>
                      </a:r>
                      <a:endParaRPr lang="en-US" sz="1800" dirty="0">
                        <a:effectLst/>
                      </a:endParaRPr>
                    </a:p>
                  </a:txBody>
                  <a:tcPr marL="24780" marR="24780" marT="24780" marB="2478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097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02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120</Words>
  <Application>Microsoft Macintosh PowerPoint</Application>
  <PresentationFormat>Widescreen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Mannel, Eric</dc:creator>
  <cp:lastModifiedBy>Mannel, Eric</cp:lastModifiedBy>
  <cp:revision>1</cp:revision>
  <dcterms:created xsi:type="dcterms:W3CDTF">2025-08-08T12:41:51Z</dcterms:created>
  <dcterms:modified xsi:type="dcterms:W3CDTF">2025-08-08T13:26:06Z</dcterms:modified>
</cp:coreProperties>
</file>