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6B73F-52A9-47FC-AA4C-24DD5A3F5FEF}" v="5" dt="2025-08-08T15:20:05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288" y="21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cace, Daniel" userId="f8f8543c-52a2-4308-a94a-73c5c6c400f9" providerId="ADAL" clId="{B0C6B73F-52A9-47FC-AA4C-24DD5A3F5FEF}"/>
    <pc:docChg chg="custSel addSld modSld">
      <pc:chgData name="Cacace, Daniel" userId="f8f8543c-52a2-4308-a94a-73c5c6c400f9" providerId="ADAL" clId="{B0C6B73F-52A9-47FC-AA4C-24DD5A3F5FEF}" dt="2025-08-08T15:20:38.835" v="116" actId="1076"/>
      <pc:docMkLst>
        <pc:docMk/>
      </pc:docMkLst>
      <pc:sldChg chg="modSp">
        <pc:chgData name="Cacace, Daniel" userId="f8f8543c-52a2-4308-a94a-73c5c6c400f9" providerId="ADAL" clId="{B0C6B73F-52A9-47FC-AA4C-24DD5A3F5FEF}" dt="2025-08-06T20:46:49.933" v="0"/>
        <pc:sldMkLst>
          <pc:docMk/>
          <pc:sldMk cId="3893568918" sldId="256"/>
        </pc:sldMkLst>
        <pc:spChg chg="mod">
          <ac:chgData name="Cacace, Daniel" userId="f8f8543c-52a2-4308-a94a-73c5c6c400f9" providerId="ADAL" clId="{B0C6B73F-52A9-47FC-AA4C-24DD5A3F5FEF}" dt="2025-08-06T20:46:49.933" v="0"/>
          <ac:spMkLst>
            <pc:docMk/>
            <pc:sldMk cId="3893568918" sldId="256"/>
            <ac:spMk id="3" creationId="{082B0C95-6B79-8842-E3FC-681C75754AD1}"/>
          </ac:spMkLst>
        </pc:spChg>
      </pc:sldChg>
      <pc:sldChg chg="modSp mod">
        <pc:chgData name="Cacace, Daniel" userId="f8f8543c-52a2-4308-a94a-73c5c6c400f9" providerId="ADAL" clId="{B0C6B73F-52A9-47FC-AA4C-24DD5A3F5FEF}" dt="2025-08-06T20:47:21.299" v="15" actId="20577"/>
        <pc:sldMkLst>
          <pc:docMk/>
          <pc:sldMk cId="665341806" sldId="258"/>
        </pc:sldMkLst>
        <pc:spChg chg="mod">
          <ac:chgData name="Cacace, Daniel" userId="f8f8543c-52a2-4308-a94a-73c5c6c400f9" providerId="ADAL" clId="{B0C6B73F-52A9-47FC-AA4C-24DD5A3F5FEF}" dt="2025-08-06T20:47:21.299" v="15" actId="20577"/>
          <ac:spMkLst>
            <pc:docMk/>
            <pc:sldMk cId="665341806" sldId="258"/>
            <ac:spMk id="6" creationId="{E4C8DFE6-2C4A-124E-753E-61748C961CD4}"/>
          </ac:spMkLst>
        </pc:spChg>
      </pc:sldChg>
      <pc:sldChg chg="addSp delSp modSp new mod modClrScheme chgLayout">
        <pc:chgData name="Cacace, Daniel" userId="f8f8543c-52a2-4308-a94a-73c5c6c400f9" providerId="ADAL" clId="{B0C6B73F-52A9-47FC-AA4C-24DD5A3F5FEF}" dt="2025-08-08T15:20:38.835" v="116" actId="1076"/>
        <pc:sldMkLst>
          <pc:docMk/>
          <pc:sldMk cId="1876886941" sldId="259"/>
        </pc:sldMkLst>
        <pc:spChg chg="del mod ord">
          <ac:chgData name="Cacace, Daniel" userId="f8f8543c-52a2-4308-a94a-73c5c6c400f9" providerId="ADAL" clId="{B0C6B73F-52A9-47FC-AA4C-24DD5A3F5FEF}" dt="2025-08-08T15:10:30.887" v="17" actId="700"/>
          <ac:spMkLst>
            <pc:docMk/>
            <pc:sldMk cId="1876886941" sldId="259"/>
            <ac:spMk id="2" creationId="{096C63B6-9DF5-48C8-5A4B-1DD4ECB86D27}"/>
          </ac:spMkLst>
        </pc:spChg>
        <pc:spChg chg="del mod ord">
          <ac:chgData name="Cacace, Daniel" userId="f8f8543c-52a2-4308-a94a-73c5c6c400f9" providerId="ADAL" clId="{B0C6B73F-52A9-47FC-AA4C-24DD5A3F5FEF}" dt="2025-08-08T15:10:30.887" v="17" actId="700"/>
          <ac:spMkLst>
            <pc:docMk/>
            <pc:sldMk cId="1876886941" sldId="259"/>
            <ac:spMk id="3" creationId="{BC78C24F-67B1-31CB-0588-80BD332AC1D8}"/>
          </ac:spMkLst>
        </pc:spChg>
        <pc:spChg chg="mod ord">
          <ac:chgData name="Cacace, Daniel" userId="f8f8543c-52a2-4308-a94a-73c5c6c400f9" providerId="ADAL" clId="{B0C6B73F-52A9-47FC-AA4C-24DD5A3F5FEF}" dt="2025-08-08T15:10:56.458" v="48" actId="700"/>
          <ac:spMkLst>
            <pc:docMk/>
            <pc:sldMk cId="1876886941" sldId="259"/>
            <ac:spMk id="4" creationId="{6D0CA1C1-ADD2-86F8-0FFC-C3BB0BA4054D}"/>
          </ac:spMkLst>
        </pc:spChg>
        <pc:spChg chg="mod ord">
          <ac:chgData name="Cacace, Daniel" userId="f8f8543c-52a2-4308-a94a-73c5c6c400f9" providerId="ADAL" clId="{B0C6B73F-52A9-47FC-AA4C-24DD5A3F5FEF}" dt="2025-08-08T15:10:35.146" v="18" actId="700"/>
          <ac:spMkLst>
            <pc:docMk/>
            <pc:sldMk cId="1876886941" sldId="259"/>
            <ac:spMk id="5" creationId="{4F6A8570-6C1F-221C-D4A9-BFEB55D4590C}"/>
          </ac:spMkLst>
        </pc:spChg>
        <pc:spChg chg="del mod ord">
          <ac:chgData name="Cacace, Daniel" userId="f8f8543c-52a2-4308-a94a-73c5c6c400f9" providerId="ADAL" clId="{B0C6B73F-52A9-47FC-AA4C-24DD5A3F5FEF}" dt="2025-08-08T15:10:30.887" v="17" actId="700"/>
          <ac:spMkLst>
            <pc:docMk/>
            <pc:sldMk cId="1876886941" sldId="259"/>
            <ac:spMk id="6" creationId="{CF6635E8-6F70-20E3-9B83-107834B23C9D}"/>
          </ac:spMkLst>
        </pc:spChg>
        <pc:spChg chg="add del mod ord">
          <ac:chgData name="Cacace, Daniel" userId="f8f8543c-52a2-4308-a94a-73c5c6c400f9" providerId="ADAL" clId="{B0C6B73F-52A9-47FC-AA4C-24DD5A3F5FEF}" dt="2025-08-08T15:10:35.146" v="18" actId="700"/>
          <ac:spMkLst>
            <pc:docMk/>
            <pc:sldMk cId="1876886941" sldId="259"/>
            <ac:spMk id="7" creationId="{83E74930-C212-4467-3560-02C8522BC020}"/>
          </ac:spMkLst>
        </pc:spChg>
        <pc:spChg chg="add del mod ord">
          <ac:chgData name="Cacace, Daniel" userId="f8f8543c-52a2-4308-a94a-73c5c6c400f9" providerId="ADAL" clId="{B0C6B73F-52A9-47FC-AA4C-24DD5A3F5FEF}" dt="2025-08-08T15:10:35.146" v="18" actId="700"/>
          <ac:spMkLst>
            <pc:docMk/>
            <pc:sldMk cId="1876886941" sldId="259"/>
            <ac:spMk id="8" creationId="{2B4658A2-2035-51E5-E1EF-C147D62C6790}"/>
          </ac:spMkLst>
        </pc:spChg>
        <pc:spChg chg="add del mod ord">
          <ac:chgData name="Cacace, Daniel" userId="f8f8543c-52a2-4308-a94a-73c5c6c400f9" providerId="ADAL" clId="{B0C6B73F-52A9-47FC-AA4C-24DD5A3F5FEF}" dt="2025-08-08T15:10:35.146" v="18" actId="700"/>
          <ac:spMkLst>
            <pc:docMk/>
            <pc:sldMk cId="1876886941" sldId="259"/>
            <ac:spMk id="9" creationId="{44422286-52F9-548D-2C1B-1C24D7BCB80C}"/>
          </ac:spMkLst>
        </pc:spChg>
        <pc:spChg chg="add del mod ord">
          <ac:chgData name="Cacace, Daniel" userId="f8f8543c-52a2-4308-a94a-73c5c6c400f9" providerId="ADAL" clId="{B0C6B73F-52A9-47FC-AA4C-24DD5A3F5FEF}" dt="2025-08-08T15:10:56.458" v="48" actId="700"/>
          <ac:spMkLst>
            <pc:docMk/>
            <pc:sldMk cId="1876886941" sldId="259"/>
            <ac:spMk id="10" creationId="{225451E8-D67D-67DC-5323-3DE906B17F07}"/>
          </ac:spMkLst>
        </pc:spChg>
        <pc:spChg chg="add del mod ord">
          <ac:chgData name="Cacace, Daniel" userId="f8f8543c-52a2-4308-a94a-73c5c6c400f9" providerId="ADAL" clId="{B0C6B73F-52A9-47FC-AA4C-24DD5A3F5FEF}" dt="2025-08-08T15:10:56.458" v="48" actId="700"/>
          <ac:spMkLst>
            <pc:docMk/>
            <pc:sldMk cId="1876886941" sldId="259"/>
            <ac:spMk id="11" creationId="{1A9E85AC-09CC-1A33-F250-7BEEC6A99D12}"/>
          </ac:spMkLst>
        </pc:spChg>
        <pc:spChg chg="add del mod ord">
          <ac:chgData name="Cacace, Daniel" userId="f8f8543c-52a2-4308-a94a-73c5c6c400f9" providerId="ADAL" clId="{B0C6B73F-52A9-47FC-AA4C-24DD5A3F5FEF}" dt="2025-08-08T15:10:56.458" v="48" actId="700"/>
          <ac:spMkLst>
            <pc:docMk/>
            <pc:sldMk cId="1876886941" sldId="259"/>
            <ac:spMk id="12" creationId="{67B8334B-795A-A697-AFE3-C0BF332FBCAD}"/>
          </ac:spMkLst>
        </pc:spChg>
        <pc:spChg chg="add mod ord">
          <ac:chgData name="Cacace, Daniel" userId="f8f8543c-52a2-4308-a94a-73c5c6c400f9" providerId="ADAL" clId="{B0C6B73F-52A9-47FC-AA4C-24DD5A3F5FEF}" dt="2025-08-08T15:10:56.458" v="48" actId="700"/>
          <ac:spMkLst>
            <pc:docMk/>
            <pc:sldMk cId="1876886941" sldId="259"/>
            <ac:spMk id="13" creationId="{6001D3D2-0E6D-BD48-D85B-9FD0ABA31FF3}"/>
          </ac:spMkLst>
        </pc:spChg>
        <pc:spChg chg="add mod ord">
          <ac:chgData name="Cacace, Daniel" userId="f8f8543c-52a2-4308-a94a-73c5c6c400f9" providerId="ADAL" clId="{B0C6B73F-52A9-47FC-AA4C-24DD5A3F5FEF}" dt="2025-08-08T15:11:06.314" v="62" actId="20577"/>
          <ac:spMkLst>
            <pc:docMk/>
            <pc:sldMk cId="1876886941" sldId="259"/>
            <ac:spMk id="14" creationId="{6D060FD9-2E98-76FC-8436-814668649CD9}"/>
          </ac:spMkLst>
        </pc:spChg>
        <pc:spChg chg="mod">
          <ac:chgData name="Cacace, Daniel" userId="f8f8543c-52a2-4308-a94a-73c5c6c400f9" providerId="ADAL" clId="{B0C6B73F-52A9-47FC-AA4C-24DD5A3F5FEF}" dt="2025-08-08T15:11:29.771" v="87" actId="20577"/>
          <ac:spMkLst>
            <pc:docMk/>
            <pc:sldMk cId="1876886941" sldId="259"/>
            <ac:spMk id="15" creationId="{8CF13435-5611-EEC6-D24C-6430A17F0062}"/>
          </ac:spMkLst>
        </pc:spChg>
        <pc:spChg chg="add del mod ord">
          <ac:chgData name="Cacace, Daniel" userId="f8f8543c-52a2-4308-a94a-73c5c6c400f9" providerId="ADAL" clId="{B0C6B73F-52A9-47FC-AA4C-24DD5A3F5FEF}" dt="2025-08-08T15:14:56.247" v="88" actId="22"/>
          <ac:spMkLst>
            <pc:docMk/>
            <pc:sldMk cId="1876886941" sldId="259"/>
            <ac:spMk id="16" creationId="{9E24449B-1592-1000-0CB1-CA344351D373}"/>
          </ac:spMkLst>
        </pc:spChg>
        <pc:spChg chg="add del mod ord">
          <ac:chgData name="Cacace, Daniel" userId="f8f8543c-52a2-4308-a94a-73c5c6c400f9" providerId="ADAL" clId="{B0C6B73F-52A9-47FC-AA4C-24DD5A3F5FEF}" dt="2025-08-08T15:17:29.017" v="90" actId="22"/>
          <ac:spMkLst>
            <pc:docMk/>
            <pc:sldMk cId="1876886941" sldId="259"/>
            <ac:spMk id="17" creationId="{18E129CE-A94B-A44F-A764-F6F6896DB4D7}"/>
          </ac:spMkLst>
        </pc:spChg>
        <pc:spChg chg="add del mod ord">
          <ac:chgData name="Cacace, Daniel" userId="f8f8543c-52a2-4308-a94a-73c5c6c400f9" providerId="ADAL" clId="{B0C6B73F-52A9-47FC-AA4C-24DD5A3F5FEF}" dt="2025-08-08T15:20:01.119" v="92" actId="22"/>
          <ac:spMkLst>
            <pc:docMk/>
            <pc:sldMk cId="1876886941" sldId="259"/>
            <ac:spMk id="18" creationId="{F05C7809-C40B-3C9B-3743-13F98E48D33F}"/>
          </ac:spMkLst>
        </pc:spChg>
        <pc:spChg chg="add mod ord">
          <ac:chgData name="Cacace, Daniel" userId="f8f8543c-52a2-4308-a94a-73c5c6c400f9" providerId="ADAL" clId="{B0C6B73F-52A9-47FC-AA4C-24DD5A3F5FEF}" dt="2025-08-08T15:11:15.864" v="73" actId="20577"/>
          <ac:spMkLst>
            <pc:docMk/>
            <pc:sldMk cId="1876886941" sldId="259"/>
            <ac:spMk id="19" creationId="{C7DB3BE2-C1A8-7787-28D9-3E9A8541831D}"/>
          </ac:spMkLst>
        </pc:spChg>
        <pc:picChg chg="add mod ord">
          <ac:chgData name="Cacace, Daniel" userId="f8f8543c-52a2-4308-a94a-73c5c6c400f9" providerId="ADAL" clId="{B0C6B73F-52A9-47FC-AA4C-24DD5A3F5FEF}" dt="2025-08-08T15:15:01.126" v="89"/>
          <ac:picMkLst>
            <pc:docMk/>
            <pc:sldMk cId="1876886941" sldId="259"/>
            <ac:picMk id="21" creationId="{E9BB2EF0-E5D5-B432-B799-3E6A8806A2C0}"/>
          </ac:picMkLst>
        </pc:picChg>
        <pc:picChg chg="add mod ord">
          <ac:chgData name="Cacace, Daniel" userId="f8f8543c-52a2-4308-a94a-73c5c6c400f9" providerId="ADAL" clId="{B0C6B73F-52A9-47FC-AA4C-24DD5A3F5FEF}" dt="2025-08-08T15:17:32.213" v="91"/>
          <ac:picMkLst>
            <pc:docMk/>
            <pc:sldMk cId="1876886941" sldId="259"/>
            <ac:picMk id="23" creationId="{8BA4C7AD-6A35-CF43-962F-206DE9BD6DEA}"/>
          </ac:picMkLst>
        </pc:picChg>
        <pc:picChg chg="add mod ord">
          <ac:chgData name="Cacace, Daniel" userId="f8f8543c-52a2-4308-a94a-73c5c6c400f9" providerId="ADAL" clId="{B0C6B73F-52A9-47FC-AA4C-24DD5A3F5FEF}" dt="2025-08-08T15:20:38.835" v="116" actId="1076"/>
          <ac:picMkLst>
            <pc:docMk/>
            <pc:sldMk cId="1876886941" sldId="259"/>
            <ac:picMk id="25" creationId="{D43EA52A-F82B-B639-928F-663B7F6C38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73B91-3936-43D2-B603-5074F4CE899B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FCD79-3B25-4FDB-842F-31ADE648F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993F1A-34DE-4031-9AC8-D561E49155FB}"/>
              </a:ext>
            </a:extLst>
          </p:cNvPr>
          <p:cNvSpPr/>
          <p:nvPr userDrawn="1"/>
        </p:nvSpPr>
        <p:spPr>
          <a:xfrm>
            <a:off x="0" y="0"/>
            <a:ext cx="14630400" cy="411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7072D-4570-4C33-879C-CDDE79FB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137160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A5AF-31FA-4A7C-AD67-E5453EDC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92D5-DD4A-4899-896C-A3AB2AA63C7D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E53C-9B82-488E-966D-DC13B6C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4C034-BF31-47E5-80E8-EF8BED02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BD14F-9400-4A97-9CCE-D54773B87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57200"/>
            <a:ext cx="13716000" cy="3657600"/>
          </a:xfrm>
        </p:spPr>
        <p:txBody>
          <a:bodyPr wrap="none"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8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14173200" cy="309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568" y="4462272"/>
            <a:ext cx="14175232" cy="309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C2B8A-DDBA-2DB2-C536-BC67346A2214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3157FA1-B0F2-FADE-C911-F2F73317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14173200" cy="19751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568" y="3346704"/>
            <a:ext cx="14175232" cy="19751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6568" y="5550408"/>
            <a:ext cx="14175232" cy="19751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1D55-2EA8-5993-F894-01B8133506C1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0DACE3-8B0D-0812-A4A6-E7F75209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7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14173200" cy="142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568" y="2798064"/>
            <a:ext cx="14175232" cy="142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6568" y="4453128"/>
            <a:ext cx="14175232" cy="142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4C37122-D4D3-4DE1-8D83-79D50CB560D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26568" y="6108192"/>
            <a:ext cx="14175232" cy="142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C2280B-3ECF-4A4D-6ABD-B606E49E167D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C69B49D-8909-48A6-7AB3-07E0558C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7515D-8C86-49C4-A69C-625EA2D0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6976872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FDF44-4A46-44F7-924E-3ED4378A1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6976872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2B35B-6353-479B-B496-9DD05B196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4928" y="1143000"/>
            <a:ext cx="6976872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DC23B-E6EA-4F05-97A7-EAD783B47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4928" y="2057400"/>
            <a:ext cx="6976872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02810-D83E-4A21-B306-B22490AB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9E2F-B7BD-4431-94A6-087E2B0AA21B}" type="datetime1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6658F-3347-4D31-AC6C-1C5F3585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6AA2B-1244-4071-96DA-33393CFF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F19FF-BE19-767E-04C2-3F2A1CE1E8DA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180FA5-742C-B402-CB4E-ADBDD3D6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3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5720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5720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829800" y="2057400"/>
            <a:ext cx="45720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7630FFE-6773-41C6-8C13-3DDB2C65105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8600" y="11430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D82A1A-9725-482A-A34D-8C1C5747253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29200" y="11430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58F676-B17F-49FD-98B1-A3D5DA900DF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829800" y="11430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6B0042-5C53-BB1C-0C07-95A3C06F82D7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2C3EB9-2AD9-05D0-A168-E24A1366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0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337413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192" y="2057400"/>
            <a:ext cx="337413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4072" y="2057400"/>
            <a:ext cx="337413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8355FF-5245-4446-A8D2-6CA015D864C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027664" y="2057400"/>
            <a:ext cx="3374136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8C91848-7CEB-4093-9DC1-1EEE3B0F90E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8600" y="1143000"/>
            <a:ext cx="3374136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66DE0D-DFF3-4046-A577-6E16001F375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22192" y="1143000"/>
            <a:ext cx="3374136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9AC576A-1BA6-4125-8C4F-B4E18C2463F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434072" y="1143000"/>
            <a:ext cx="3374136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60D5A82-426C-49DD-BC3C-06B4361C47D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1027664" y="1143000"/>
            <a:ext cx="3374136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8015D6-CF46-CFB7-3A79-356E7E644BCA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4867F72-3A47-76BE-B8AD-F2A5594E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0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6976872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928" y="1828800"/>
            <a:ext cx="6976872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957B8A-3571-4258-B33C-3850FA9983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5029200"/>
            <a:ext cx="6976872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DB3858-AE0C-4F6C-A7C8-7EF8158CCC9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24928" y="5029200"/>
            <a:ext cx="6976872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1AA65-F09E-46CC-B1D0-470EB290AF7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8600" y="1371600"/>
            <a:ext cx="6976872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DA211A-A091-46E5-923D-528BB33AE68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424928" y="1371600"/>
            <a:ext cx="6976872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19E8234-A168-4FC0-AAE9-35E8901D925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28600" y="4572000"/>
            <a:ext cx="6976872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6CF127D-2903-407D-885D-8ADA9EF6668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424928" y="4572000"/>
            <a:ext cx="6976872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BCC0A-5052-431E-71D5-BB79FC9B10B6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5FFFE8F-ADE5-BECF-CAD1-8D381EF9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36673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2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14173200" cy="2633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4919472"/>
            <a:ext cx="14175232" cy="2633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F9A78-ABA9-4B6D-BD2B-11E5F6E16F2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8600" y="1143000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62027A-930B-4B2C-A2E2-5D7F7125E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28600" y="4462272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8B247-66BA-81F2-7301-BFDF5600E403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511C53E-021C-5A00-0C9A-A2D5D5E3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6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14173200" cy="1517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568" y="3803904"/>
            <a:ext cx="14175232" cy="1517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F9A78-ABA9-4B6D-BD2B-11E5F6E16F2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8600" y="1143000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62027A-930B-4B2C-A2E2-5D7F7125E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28600" y="3346704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CA3676-7C82-4CD1-9448-7A9022EE41E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6568" y="6007608"/>
            <a:ext cx="14175232" cy="15179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91B52CD-9450-47E7-B6FA-598314B339D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28600" y="5550408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DAA70-86CB-6E8A-0AC8-66099EDEC969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E4AAD8-3C03-018D-255B-7A401F29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94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mpariso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536" y="1600200"/>
            <a:ext cx="14173200" cy="969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504" y="3259836"/>
            <a:ext cx="14175232" cy="969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BF9A78-ABA9-4B6D-BD2B-11E5F6E16F2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8600" y="1143000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62027A-930B-4B2C-A2E2-5D7F7125E7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24536" y="2802636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CA3676-7C82-4CD1-9448-7A9022EE41E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2504" y="4919472"/>
            <a:ext cx="14175232" cy="969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91B52CD-9450-47E7-B6FA-598314B339D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24536" y="4462272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D5850B8-3F65-4F22-973F-71A5B0FA2B90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27584" y="6574536"/>
            <a:ext cx="14175232" cy="9692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F5170A-4E64-4D51-8365-3C04F765255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229616" y="6117336"/>
            <a:ext cx="141732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EAE61-B95B-C1BB-D09A-42DC978E4617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36D1DF4-7F38-7E4E-BE5C-EA32256F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0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C353E-A83D-4447-AA37-322161FBE664}"/>
              </a:ext>
            </a:extLst>
          </p:cNvPr>
          <p:cNvSpPr/>
          <p:nvPr userDrawn="1"/>
        </p:nvSpPr>
        <p:spPr>
          <a:xfrm>
            <a:off x="0" y="0"/>
            <a:ext cx="14630400" cy="5257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1F88C-EFA8-47AA-B783-304875A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13716000" cy="3429000"/>
          </a:xfrm>
        </p:spPr>
        <p:txBody>
          <a:bodyPr wrap="none"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7D6C8-F9C5-4D83-A6D0-BE55C6E6C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137160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A91C-1486-4D0C-B727-BEA8717A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30D2-3863-4C7B-A14F-D1D71166A341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DCF4-329F-44BB-AEB6-EE2ADC42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B26C-886B-4C40-B643-FC06259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8FC700-6DD4-4FC9-9090-EC6DC5EB1255}"/>
              </a:ext>
            </a:extLst>
          </p:cNvPr>
          <p:cNvSpPr/>
          <p:nvPr userDrawn="1"/>
        </p:nvSpPr>
        <p:spPr>
          <a:xfrm>
            <a:off x="0" y="0"/>
            <a:ext cx="5715000" cy="2057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799DC-D3FF-4FD7-981B-0A96E3E9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1828800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DACB-2F57-4BE4-B7C7-9AF61EE7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228600"/>
            <a:ext cx="8458200" cy="73152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6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EB583-0BC8-49F3-B242-5F11112D1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2286000"/>
            <a:ext cx="54864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5A53-BD37-4CC3-ABCD-2A7CF35F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554-6874-4815-9C29-E73AC17D834B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ABFF6-156C-4C9A-8C63-972F4EB0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3168-1C92-49CA-B761-B7389A3F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6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201C4-DF31-4EFB-988B-0552B672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143000"/>
            <a:ext cx="14173200" cy="640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127DC-0C76-4D25-AB4E-5AEDDD22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3151-E779-4721-8319-D197F0489E2B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9939-1233-4A70-A08D-7660E702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BC96-D294-413B-AD9E-F0988F72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EDD2B-0BD1-8DF0-2DD5-0BDF4E4677A1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DB4F05-C53C-687D-84EF-B2BB2B32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86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7B5CF1-C6C5-418D-8350-EA3076F30765}"/>
              </a:ext>
            </a:extLst>
          </p:cNvPr>
          <p:cNvSpPr/>
          <p:nvPr userDrawn="1"/>
        </p:nvSpPr>
        <p:spPr>
          <a:xfrm>
            <a:off x="11201400" y="0"/>
            <a:ext cx="3429000" cy="822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CA201-7422-4215-BFBC-8CD0CAEA0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201400" y="228600"/>
            <a:ext cx="3200400" cy="7315200"/>
          </a:xfrm>
        </p:spPr>
        <p:txBody>
          <a:bodyPr vert="eaVert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C3CF-0A0B-43D9-8116-4AC783344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10744200" cy="731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D4FF-1F9B-49F4-8D76-5819CF20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8F38-9E0C-4A7E-A361-806E720EBD4F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F78E2-5DD0-4ABB-A712-289E8E48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4EA9C-6F0F-4856-845A-15DCE1F1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7CC716-399A-453F-8AE9-C4FB22BF34E2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20FF9-F274-403E-9BDF-D4C794A8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413D-110C-4300-8ADA-3FD9BD5B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14173200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A565-D8F3-424F-9144-D4F3A364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E627-937F-4210-BB4E-BE6514B24194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9994-0D5D-4344-8B9A-4A323435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9529E-0B8D-4420-923C-88726F3B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235A9-4E07-421E-BED7-3B49E669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7A4B-A1B3-40F4-B408-308690E7C260}" type="datetime1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77BE6-787F-48E7-B949-FD67D630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31E92-4F4E-4834-A6C4-26073DEB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6801E2-4CC0-9C00-E695-9C48971E1387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9E00E71-2830-67B9-E1E9-576F757E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1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E3B0B-6538-4CCE-9A52-6C1219B2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251A-B8A5-426E-B4AA-1D54B96C6F8F}" type="datetime1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7C630-8890-4812-831B-AF0849F0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500D6-4C03-4820-AF68-05F9402E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976872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928" y="1143000"/>
            <a:ext cx="6976872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065420-0BBA-EEA4-C864-76EFE712B430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62A78D-DD37-B9CA-3070-DCD90C96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572000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143000"/>
            <a:ext cx="4572000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829800" y="1143000"/>
            <a:ext cx="4572000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B060A7-B8B0-4616-B8E6-213EE0E67238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64926E-3EE3-D795-AC2B-BC20E56B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374136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2192" y="1143000"/>
            <a:ext cx="3374136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DDD77-B212-4BC1-9445-E84047B3A1C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4072" y="1143000"/>
            <a:ext cx="3374136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8355FF-5245-4446-A8D2-6CA015D864C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027664" y="1143000"/>
            <a:ext cx="3374136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12E72-24BB-0225-758F-F5CB07A167B7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FAB0A79-E2F0-69DC-8B28-26463493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8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AFE6-E4AB-402E-8698-CFEB974F9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976872" cy="309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17170-C100-445F-BDF8-E1FC44954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4928" y="1143000"/>
            <a:ext cx="6976872" cy="309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F4E7-9CBF-4C48-8F0A-F619E392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E9E8-8E22-4E2D-AE5D-DC7406F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77A3D-8167-4803-BAD1-D957DD0D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957B8A-3571-4258-B33C-3850FA9983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0" y="4462272"/>
            <a:ext cx="6976872" cy="309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9DB3858-AE0C-4F6C-A7C8-7EF8158CCC9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24928" y="4462272"/>
            <a:ext cx="6976872" cy="309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DF211-3278-DD4D-C178-1F5D9588B931}"/>
              </a:ext>
            </a:extLst>
          </p:cNvPr>
          <p:cNvSpPr/>
          <p:nvPr userDrawn="1"/>
        </p:nvSpPr>
        <p:spPr>
          <a:xfrm>
            <a:off x="0" y="0"/>
            <a:ext cx="14630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F643F2-915A-A5D6-F10A-3180EFFE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AA1D-B927-4037-BB2E-C388B0E1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13463-2DD8-4513-9A2A-DD78EB44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141732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8113-1181-4E92-9846-A6D4D0D5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77724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E595B2A-5314-44C2-AD89-9018D38AD22F}" type="datetime1">
              <a:rPr lang="en-US" smtClean="0"/>
              <a:pPr/>
              <a:t>8/6/2025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BCE61-D5EB-4B47-9C01-C2E802F80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0" y="7772400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E41F6-2756-47DB-816C-2D5BCE0F3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87400" y="77724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02EAB166-954F-48CD-845E-BF57BECF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8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2" r:id="rId6"/>
    <p:sldLayoutId id="2147483662" r:id="rId7"/>
    <p:sldLayoutId id="2147483664" r:id="rId8"/>
    <p:sldLayoutId id="2147483660" r:id="rId9"/>
    <p:sldLayoutId id="2147483667" r:id="rId10"/>
    <p:sldLayoutId id="2147483666" r:id="rId11"/>
    <p:sldLayoutId id="2147483669" r:id="rId12"/>
    <p:sldLayoutId id="2147483653" r:id="rId13"/>
    <p:sldLayoutId id="2147483663" r:id="rId14"/>
    <p:sldLayoutId id="2147483665" r:id="rId15"/>
    <p:sldLayoutId id="2147483661" r:id="rId16"/>
    <p:sldLayoutId id="2147483668" r:id="rId17"/>
    <p:sldLayoutId id="2147483670" r:id="rId18"/>
    <p:sldLayoutId id="2147483671" r:id="rId19"/>
    <p:sldLayoutId id="2147483656" r:id="rId20"/>
    <p:sldLayoutId id="2147483658" r:id="rId21"/>
    <p:sldLayoutId id="2147483659" r:id="rId22"/>
  </p:sldLayoutIdLst>
  <p:hf hdr="0" ftr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4AF1B-31D8-728E-51C3-3EBAD1B6F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 Cacace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B0C95-6B79-8842-E3FC-681C75754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BHCal</a:t>
            </a:r>
            <a:r>
              <a:rPr lang="en-US" dirty="0"/>
              <a:t> Mechanical Modifications</a:t>
            </a:r>
          </a:p>
        </p:txBody>
      </p:sp>
    </p:spTree>
    <p:extLst>
      <p:ext uri="{BB962C8B-B14F-4D97-AF65-F5344CB8AC3E}">
        <p14:creationId xmlns:p14="http://schemas.microsoft.com/office/powerpoint/2010/main" val="389356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B4C6A4-9FCF-F66E-9487-CA1A7F8A09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magnet chimney needs a cutout in the HCal for the phase separator to be mounted on the OD.</a:t>
            </a:r>
          </a:p>
          <a:p>
            <a:r>
              <a:rPr lang="en-US" dirty="0"/>
              <a:t>The three top sectors of the HCal are already unique from sPHENIX due to a similar issue.</a:t>
            </a:r>
          </a:p>
          <a:p>
            <a:r>
              <a:rPr lang="en-US" dirty="0"/>
              <a:t>The modifications would be made to these three sectors.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D152107-ACAC-3313-1992-BAF32045B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738" y="2307270"/>
            <a:ext cx="6977062" cy="40722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22D0F-93EB-B9B2-9513-EBD584FE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30D2-3863-4C7B-A14F-D1D71166A341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B1892-DA3A-54A1-E423-CE4F5685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9892CC-21FD-2D7F-4FA3-D55521D3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Interference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5FBB1A-1FD5-D873-641D-6C9A318C82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73" y="5386408"/>
            <a:ext cx="6292587" cy="251584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BE9438-43BD-9EB3-D0E5-688F7D2002E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3216379" y="6179270"/>
            <a:ext cx="0" cy="60802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37C015C-C6C6-BE34-5843-77F05B016767}"/>
              </a:ext>
            </a:extLst>
          </p:cNvPr>
          <p:cNvSpPr txBox="1"/>
          <p:nvPr/>
        </p:nvSpPr>
        <p:spPr>
          <a:xfrm>
            <a:off x="12089083" y="6787299"/>
            <a:ext cx="22545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 Chimney Sectors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C81EEA-F46C-B504-0852-7EC841FF25F1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12504656" y="6292392"/>
            <a:ext cx="711723" cy="49490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1AA8CFD-CAFA-D860-3404-30B535E01F3E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3216379" y="6179270"/>
            <a:ext cx="655163" cy="60802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CB0374-2239-21F3-51DB-43BFAFDBD15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10064317" y="6235831"/>
            <a:ext cx="0" cy="5514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91ACD48-4EEB-2395-3390-9AB46D7C9767}"/>
              </a:ext>
            </a:extLst>
          </p:cNvPr>
          <p:cNvSpPr txBox="1"/>
          <p:nvPr/>
        </p:nvSpPr>
        <p:spPr>
          <a:xfrm>
            <a:off x="9111684" y="6787299"/>
            <a:ext cx="190526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 Sectors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EEC406-A04D-4DFA-2351-277778C3927C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8764360" y="2693712"/>
            <a:ext cx="347324" cy="50436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4D02FD9-B516-F7D3-A940-EA18A76D593F}"/>
              </a:ext>
            </a:extLst>
          </p:cNvPr>
          <p:cNvSpPr txBox="1"/>
          <p:nvPr/>
        </p:nvSpPr>
        <p:spPr>
          <a:xfrm>
            <a:off x="8262010" y="2268980"/>
            <a:ext cx="100469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Endcap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78A5646-81C3-422C-A9A5-770C2A7DFA6A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12151543" y="3266658"/>
            <a:ext cx="1114768" cy="13928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726CB10-A837-7F29-8DFD-E5905EB4E470}"/>
              </a:ext>
            </a:extLst>
          </p:cNvPr>
          <p:cNvSpPr txBox="1"/>
          <p:nvPr/>
        </p:nvSpPr>
        <p:spPr>
          <a:xfrm>
            <a:off x="12370809" y="2509528"/>
            <a:ext cx="179100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 Phase</a:t>
            </a:r>
          </a:p>
          <a:p>
            <a:r>
              <a:rPr lang="en-US" dirty="0">
                <a:solidFill>
                  <a:schemeClr val="bg1"/>
                </a:solidFill>
              </a:rPr>
              <a:t>Separator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E4CF817-E999-16D0-71A3-617A534BABCD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0464597" y="2189358"/>
            <a:ext cx="317212" cy="210975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216B8A-BE65-A5C4-B3F0-5F34F52B1E3F}"/>
              </a:ext>
            </a:extLst>
          </p:cNvPr>
          <p:cNvSpPr txBox="1"/>
          <p:nvPr/>
        </p:nvSpPr>
        <p:spPr>
          <a:xfrm>
            <a:off x="9737788" y="1764626"/>
            <a:ext cx="20880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 Chimney</a:t>
            </a:r>
          </a:p>
        </p:txBody>
      </p:sp>
    </p:spTree>
    <p:extLst>
      <p:ext uri="{BB962C8B-B14F-4D97-AF65-F5344CB8AC3E}">
        <p14:creationId xmlns:p14="http://schemas.microsoft.com/office/powerpoint/2010/main" val="173161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6CD6C-D171-79DF-E713-F83A29536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976872" cy="6626809"/>
          </a:xfrm>
        </p:spPr>
        <p:txBody>
          <a:bodyPr>
            <a:normAutofit/>
          </a:bodyPr>
          <a:lstStyle/>
          <a:p>
            <a:r>
              <a:rPr lang="en-US" dirty="0"/>
              <a:t>We need to cut short the three chimney sectors, such that the interference is eliminated, and we maintain the full HCal structure</a:t>
            </a:r>
          </a:p>
          <a:p>
            <a:r>
              <a:rPr lang="en-US" dirty="0"/>
              <a:t>All chimney tiles would be eliminated, but all full tiles would remain intact.</a:t>
            </a:r>
          </a:p>
          <a:p>
            <a:r>
              <a:rPr lang="en-US" dirty="0"/>
              <a:t>This attempts to minimize the modifications needed and impact on the structure.</a:t>
            </a:r>
          </a:p>
          <a:p>
            <a:r>
              <a:rPr lang="en-US" dirty="0"/>
              <a:t>Possibly can regain some tiles in extensions, but will be more complicated/work/expensive.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527730-4F5B-3164-11D6-5FEE336D4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738" y="1771335"/>
            <a:ext cx="6977062" cy="514413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03149-65E1-B61D-62ED-DA787D43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8/6/2025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28E36-BC47-A938-E6C2-95296E27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C8DFE6-2C4A-124E-753E-61748C96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Modifications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55DB38-E6FB-F5AE-697C-7B227477002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949098" y="5241303"/>
            <a:ext cx="1" cy="17269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8CE04C-E543-F252-B199-6BDD9FB66CFC}"/>
              </a:ext>
            </a:extLst>
          </p:cNvPr>
          <p:cNvSpPr txBox="1"/>
          <p:nvPr/>
        </p:nvSpPr>
        <p:spPr>
          <a:xfrm>
            <a:off x="8626204" y="6968239"/>
            <a:ext cx="2645789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Maintain HCal </a:t>
            </a:r>
          </a:p>
          <a:p>
            <a:r>
              <a:rPr lang="en-US" dirty="0">
                <a:solidFill>
                  <a:schemeClr val="bg1"/>
                </a:solidFill>
              </a:rPr>
              <a:t>Splice-Plate Structure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BD427-BEA7-A57C-531C-9C219FB3B708}"/>
              </a:ext>
            </a:extLst>
          </p:cNvPr>
          <p:cNvSpPr txBox="1"/>
          <p:nvPr/>
        </p:nvSpPr>
        <p:spPr>
          <a:xfrm>
            <a:off x="9799845" y="1216921"/>
            <a:ext cx="242867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Cutout For Chimney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4004CD-AE56-AB5B-C0E8-2129D35891E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1014184" y="1641653"/>
            <a:ext cx="0" cy="28010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6143B4-5144-605F-586A-470C3D01781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393026" y="2398783"/>
            <a:ext cx="1445362" cy="12939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273E05-5DAB-422D-0954-4F62F2B08CA1}"/>
              </a:ext>
            </a:extLst>
          </p:cNvPr>
          <p:cNvSpPr txBox="1"/>
          <p:nvPr/>
        </p:nvSpPr>
        <p:spPr>
          <a:xfrm>
            <a:off x="7524839" y="1641653"/>
            <a:ext cx="17363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Extend Sector</a:t>
            </a:r>
          </a:p>
          <a:p>
            <a:r>
              <a:rPr lang="en-US" dirty="0">
                <a:solidFill>
                  <a:schemeClr val="bg1"/>
                </a:solidFill>
              </a:rPr>
              <a:t>for structure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4C4757-ED25-EF13-BB5D-9FF04CC0AB24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11762727" y="4078894"/>
            <a:ext cx="1163064" cy="293378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7A4F37-4E58-D519-E16A-762BDF55D151}"/>
              </a:ext>
            </a:extLst>
          </p:cNvPr>
          <p:cNvSpPr txBox="1"/>
          <p:nvPr/>
        </p:nvSpPr>
        <p:spPr>
          <a:xfrm>
            <a:off x="11625499" y="7012679"/>
            <a:ext cx="260058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 splice plates to</a:t>
            </a:r>
          </a:p>
          <a:p>
            <a:r>
              <a:rPr lang="en-US" dirty="0">
                <a:solidFill>
                  <a:schemeClr val="bg1"/>
                </a:solidFill>
              </a:rPr>
              <a:t>support top sector </a:t>
            </a:r>
          </a:p>
        </p:txBody>
      </p:sp>
    </p:spTree>
    <p:extLst>
      <p:ext uri="{BB962C8B-B14F-4D97-AF65-F5344CB8AC3E}">
        <p14:creationId xmlns:p14="http://schemas.microsoft.com/office/powerpoint/2010/main" val="66534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E9BB2EF0-E5D5-B432-B799-3E6A8806A2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421" y="1600200"/>
            <a:ext cx="8873557" cy="1517650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8BA4C7AD-6A35-CF43-962F-206DE9BD6D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270" y="3803650"/>
            <a:ext cx="9126272" cy="1517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A1C1-ADD2-86F8-0FFC-C3BB0BA4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1F5E-DD4A-4EE9-A806-3B920AAAA0C7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A8570-6C1F-221C-D4A9-BFEB55D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AB166-954F-48CD-845E-BF57BECF5772}" type="slidenum">
              <a:rPr lang="en-US" smtClean="0"/>
              <a:t>4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01D3D2-0E6D-BD48-D85B-9FD0ABA31FF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Normal HCal Sector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060FD9-2E98-76FC-8436-814668649CD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Chimney HCal Sector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D43EA52A-F82B-B639-928F-663B7F6C38ED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4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0950" y="6007608"/>
            <a:ext cx="7486592" cy="1322268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7DB3BE2-C1A8-7787-28D9-3E9A8541831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Modified Chimney HCal Sector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CF13435-5611-EEC6-D24C-6430A17F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HCal Sectors</a:t>
            </a:r>
          </a:p>
        </p:txBody>
      </p:sp>
    </p:spTree>
    <p:extLst>
      <p:ext uri="{BB962C8B-B14F-4D97-AF65-F5344CB8AC3E}">
        <p14:creationId xmlns:p14="http://schemas.microsoft.com/office/powerpoint/2010/main" val="187688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.pptx" id="{961774AC-3B7A-407B-8CCE-B373398B0A43}" vid="{D89317EC-C3E5-434C-9795-005E3F1C1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30F61E9ED534BA13F5580DB755C30" ma:contentTypeVersion="8" ma:contentTypeDescription="Create a new document." ma:contentTypeScope="" ma:versionID="bebc07775a6c6517de6feccee88718e4">
  <xsd:schema xmlns:xsd="http://www.w3.org/2001/XMLSchema" xmlns:xs="http://www.w3.org/2001/XMLSchema" xmlns:p="http://schemas.microsoft.com/office/2006/metadata/properties" xmlns:ns3="c5d4bf00-a4fc-449d-9aef-bf2c418416e1" targetNamespace="http://schemas.microsoft.com/office/2006/metadata/properties" ma:root="true" ma:fieldsID="227922fc2d8fcd884a95acc7b9f8aa33" ns3:_="">
    <xsd:import namespace="c5d4bf00-a4fc-449d-9aef-bf2c418416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4bf00-a4fc-449d-9aef-bf2c41841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C29F33-BC9D-4F9A-936C-25228AA9D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4bf00-a4fc-449d-9aef-bf2c41841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23F7BA-8A13-4C09-958D-CEEB233F8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F36EF-EFEA-4549-983A-F36A38A67DCA}">
  <ds:schemaRefs>
    <ds:schemaRef ds:uri="c5d4bf00-a4fc-449d-9aef-bf2c418416e1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Work</Template>
  <TotalTime>2587</TotalTime>
  <Words>174</Words>
  <Application>Microsoft Office PowerPoint</Application>
  <PresentationFormat>Custom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BHCal Mechanical Modifications</vt:lpstr>
      <vt:lpstr>Current Interference</vt:lpstr>
      <vt:lpstr>Proposed Modifications</vt:lpstr>
      <vt:lpstr>HCal Sectors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Cacace, Daniel</dc:creator>
  <cp:lastModifiedBy>Cacace, Daniel</cp:lastModifiedBy>
  <cp:revision>1</cp:revision>
  <dcterms:created xsi:type="dcterms:W3CDTF">2025-08-06T20:13:29Z</dcterms:created>
  <dcterms:modified xsi:type="dcterms:W3CDTF">2025-08-08T15:20:42Z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0x01010005530F61E9ED534BA13F5580DB755C30</vt:lpwstr>
  </property>
</Properties>
</file>