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81" r:id="rId3"/>
    <p:sldId id="264" r:id="rId4"/>
    <p:sldId id="265" r:id="rId5"/>
    <p:sldId id="275" r:id="rId6"/>
    <p:sldId id="279" r:id="rId7"/>
    <p:sldId id="282" r:id="rId8"/>
    <p:sldId id="284" r:id="rId9"/>
    <p:sldId id="287" r:id="rId10"/>
    <p:sldId id="285" r:id="rId11"/>
    <p:sldId id="286" r:id="rId12"/>
    <p:sldId id="288" r:id="rId13"/>
    <p:sldId id="289" r:id="rId14"/>
    <p:sldId id="290" r:id="rId15"/>
    <p:sldId id="291"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2D2E8-DE46-432F-A7A5-6EA165542FE6}" v="5" dt="2025-08-14T15:12:17.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5" autoAdjust="0"/>
    <p:restoredTop sz="94808" autoAdjust="0"/>
  </p:normalViewPr>
  <p:slideViewPr>
    <p:cSldViewPr snapToGrid="0">
      <p:cViewPr varScale="1">
        <p:scale>
          <a:sx n="109" d="100"/>
          <a:sy n="109" d="100"/>
        </p:scale>
        <p:origin x="2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zmoun, Bob" userId="df2f8141-83e3-4d14-89d8-c4a64028f01e" providerId="ADAL" clId="{D9593BD0-7BF2-4726-8AAB-04DDD57237D9}"/>
    <pc:docChg chg="undo custSel addSld delSld modSld">
      <pc:chgData name="Azmoun, Bob" userId="df2f8141-83e3-4d14-89d8-c4a64028f01e" providerId="ADAL" clId="{D9593BD0-7BF2-4726-8AAB-04DDD57237D9}" dt="2025-08-13T04:52:58.551" v="2990" actId="1076"/>
      <pc:docMkLst>
        <pc:docMk/>
      </pc:docMkLst>
      <pc:sldChg chg="modSp mod">
        <pc:chgData name="Azmoun, Bob" userId="df2f8141-83e3-4d14-89d8-c4a64028f01e" providerId="ADAL" clId="{D9593BD0-7BF2-4726-8AAB-04DDD57237D9}" dt="2025-08-13T04:40:29.644" v="2955" actId="20577"/>
        <pc:sldMkLst>
          <pc:docMk/>
          <pc:sldMk cId="3996385479" sldId="257"/>
        </pc:sldMkLst>
        <pc:spChg chg="mod">
          <ac:chgData name="Azmoun, Bob" userId="df2f8141-83e3-4d14-89d8-c4a64028f01e" providerId="ADAL" clId="{D9593BD0-7BF2-4726-8AAB-04DDD57237D9}" dt="2025-08-13T04:11:51.970" v="2183" actId="207"/>
          <ac:spMkLst>
            <pc:docMk/>
            <pc:sldMk cId="3996385479" sldId="257"/>
            <ac:spMk id="2" creationId="{4F164A24-77B7-F616-5C6E-C6785A0B0DE9}"/>
          </ac:spMkLst>
        </pc:spChg>
        <pc:spChg chg="mod">
          <ac:chgData name="Azmoun, Bob" userId="df2f8141-83e3-4d14-89d8-c4a64028f01e" providerId="ADAL" clId="{D9593BD0-7BF2-4726-8AAB-04DDD57237D9}" dt="2025-08-13T04:40:29.644" v="2955" actId="20577"/>
          <ac:spMkLst>
            <pc:docMk/>
            <pc:sldMk cId="3996385479" sldId="257"/>
            <ac:spMk id="3" creationId="{E8A139E4-3C16-6855-FE60-CC604BD527CC}"/>
          </ac:spMkLst>
        </pc:spChg>
      </pc:sldChg>
      <pc:sldChg chg="modSp mod">
        <pc:chgData name="Azmoun, Bob" userId="df2f8141-83e3-4d14-89d8-c4a64028f01e" providerId="ADAL" clId="{D9593BD0-7BF2-4726-8AAB-04DDD57237D9}" dt="2025-08-13T04:28:36.074" v="2574" actId="20577"/>
        <pc:sldMkLst>
          <pc:docMk/>
          <pc:sldMk cId="244720881" sldId="264"/>
        </pc:sldMkLst>
        <pc:spChg chg="mod">
          <ac:chgData name="Azmoun, Bob" userId="df2f8141-83e3-4d14-89d8-c4a64028f01e" providerId="ADAL" clId="{D9593BD0-7BF2-4726-8AAB-04DDD57237D9}" dt="2025-08-13T04:28:36.074" v="2574" actId="20577"/>
          <ac:spMkLst>
            <pc:docMk/>
            <pc:sldMk cId="244720881" sldId="264"/>
            <ac:spMk id="2" creationId="{392233F0-AB69-FF8A-47CA-41924C88E0EC}"/>
          </ac:spMkLst>
        </pc:spChg>
        <pc:picChg chg="mod">
          <ac:chgData name="Azmoun, Bob" userId="df2f8141-83e3-4d14-89d8-c4a64028f01e" providerId="ADAL" clId="{D9593BD0-7BF2-4726-8AAB-04DDD57237D9}" dt="2025-08-13T04:28:29.991" v="2572" actId="1076"/>
          <ac:picMkLst>
            <pc:docMk/>
            <pc:sldMk cId="244720881" sldId="264"/>
            <ac:picMk id="4" creationId="{B0CBCFAB-F9CE-4938-4F59-CFCD6036AE12}"/>
          </ac:picMkLst>
        </pc:picChg>
        <pc:picChg chg="mod">
          <ac:chgData name="Azmoun, Bob" userId="df2f8141-83e3-4d14-89d8-c4a64028f01e" providerId="ADAL" clId="{D9593BD0-7BF2-4726-8AAB-04DDD57237D9}" dt="2025-08-13T04:28:32.432" v="2573" actId="1076"/>
          <ac:picMkLst>
            <pc:docMk/>
            <pc:sldMk cId="244720881" sldId="264"/>
            <ac:picMk id="8" creationId="{3F41FBE1-FF08-12AC-A215-C3A5134F1A69}"/>
          </ac:picMkLst>
        </pc:picChg>
      </pc:sldChg>
      <pc:sldChg chg="addSp delSp modSp mod">
        <pc:chgData name="Azmoun, Bob" userId="df2f8141-83e3-4d14-89d8-c4a64028f01e" providerId="ADAL" clId="{D9593BD0-7BF2-4726-8AAB-04DDD57237D9}" dt="2025-08-13T04:28:50.678" v="2579" actId="313"/>
        <pc:sldMkLst>
          <pc:docMk/>
          <pc:sldMk cId="751079388" sldId="265"/>
        </pc:sldMkLst>
        <pc:spChg chg="mod">
          <ac:chgData name="Azmoun, Bob" userId="df2f8141-83e3-4d14-89d8-c4a64028f01e" providerId="ADAL" clId="{D9593BD0-7BF2-4726-8AAB-04DDD57237D9}" dt="2025-08-13T04:28:50.678" v="2579" actId="313"/>
          <ac:spMkLst>
            <pc:docMk/>
            <pc:sldMk cId="751079388" sldId="265"/>
            <ac:spMk id="2" creationId="{89BD5347-8246-9D89-B214-6D5E49F40DE6}"/>
          </ac:spMkLst>
        </pc:spChg>
        <pc:picChg chg="add mod">
          <ac:chgData name="Azmoun, Bob" userId="df2f8141-83e3-4d14-89d8-c4a64028f01e" providerId="ADAL" clId="{D9593BD0-7BF2-4726-8AAB-04DDD57237D9}" dt="2025-08-13T04:24:33.205" v="2270" actId="1076"/>
          <ac:picMkLst>
            <pc:docMk/>
            <pc:sldMk cId="751079388" sldId="265"/>
            <ac:picMk id="3" creationId="{BFC1BD38-25D7-17BD-194A-B95A0643F62F}"/>
          </ac:picMkLst>
        </pc:picChg>
        <pc:picChg chg="mod">
          <ac:chgData name="Azmoun, Bob" userId="df2f8141-83e3-4d14-89d8-c4a64028f01e" providerId="ADAL" clId="{D9593BD0-7BF2-4726-8AAB-04DDD57237D9}" dt="2025-08-13T04:24:21.237" v="2267" actId="1076"/>
          <ac:picMkLst>
            <pc:docMk/>
            <pc:sldMk cId="751079388" sldId="265"/>
            <ac:picMk id="4" creationId="{9A92EC43-1CC3-208D-1FBF-E429A4F48BFF}"/>
          </ac:picMkLst>
        </pc:picChg>
        <pc:picChg chg="add mod">
          <ac:chgData name="Azmoun, Bob" userId="df2f8141-83e3-4d14-89d8-c4a64028f01e" providerId="ADAL" clId="{D9593BD0-7BF2-4726-8AAB-04DDD57237D9}" dt="2025-08-13T04:24:42.491" v="2272" actId="1076"/>
          <ac:picMkLst>
            <pc:docMk/>
            <pc:sldMk cId="751079388" sldId="265"/>
            <ac:picMk id="5" creationId="{31FE842D-D555-D3F5-2BFE-EDA53105FA4F}"/>
          </ac:picMkLst>
        </pc:picChg>
        <pc:picChg chg="del">
          <ac:chgData name="Azmoun, Bob" userId="df2f8141-83e3-4d14-89d8-c4a64028f01e" providerId="ADAL" clId="{D9593BD0-7BF2-4726-8AAB-04DDD57237D9}" dt="2025-08-13T04:20:24.115" v="2188" actId="478"/>
          <ac:picMkLst>
            <pc:docMk/>
            <pc:sldMk cId="751079388" sldId="265"/>
            <ac:picMk id="6" creationId="{779C1005-A00C-DB41-6614-43F4AB2B38DB}"/>
          </ac:picMkLst>
        </pc:picChg>
        <pc:picChg chg="add mod">
          <ac:chgData name="Azmoun, Bob" userId="df2f8141-83e3-4d14-89d8-c4a64028f01e" providerId="ADAL" clId="{D9593BD0-7BF2-4726-8AAB-04DDD57237D9}" dt="2025-08-13T04:24:31.117" v="2269" actId="14100"/>
          <ac:picMkLst>
            <pc:docMk/>
            <pc:sldMk cId="751079388" sldId="265"/>
            <ac:picMk id="7" creationId="{5185A2F6-B440-2820-988A-4CD94652B2A7}"/>
          </ac:picMkLst>
        </pc:picChg>
        <pc:picChg chg="add mod">
          <ac:chgData name="Azmoun, Bob" userId="df2f8141-83e3-4d14-89d8-c4a64028f01e" providerId="ADAL" clId="{D9593BD0-7BF2-4726-8AAB-04DDD57237D9}" dt="2025-08-13T04:24:35.555" v="2271" actId="1076"/>
          <ac:picMkLst>
            <pc:docMk/>
            <pc:sldMk cId="751079388" sldId="265"/>
            <ac:picMk id="8" creationId="{64A9D44D-1B59-3DCF-5CED-1DE4A25FF89B}"/>
          </ac:picMkLst>
        </pc:picChg>
      </pc:sldChg>
      <pc:sldChg chg="addSp modSp mod">
        <pc:chgData name="Azmoun, Bob" userId="df2f8141-83e3-4d14-89d8-c4a64028f01e" providerId="ADAL" clId="{D9593BD0-7BF2-4726-8AAB-04DDD57237D9}" dt="2025-08-13T04:33:58.392" v="2756" actId="20577"/>
        <pc:sldMkLst>
          <pc:docMk/>
          <pc:sldMk cId="1359361345" sldId="275"/>
        </pc:sldMkLst>
        <pc:spChg chg="mod">
          <ac:chgData name="Azmoun, Bob" userId="df2f8141-83e3-4d14-89d8-c4a64028f01e" providerId="ADAL" clId="{D9593BD0-7BF2-4726-8AAB-04DDD57237D9}" dt="2025-08-13T04:25:08.993" v="2332" actId="20577"/>
          <ac:spMkLst>
            <pc:docMk/>
            <pc:sldMk cId="1359361345" sldId="275"/>
            <ac:spMk id="2" creationId="{A5285F08-278C-7511-005C-83FDC932F943}"/>
          </ac:spMkLst>
        </pc:spChg>
        <pc:spChg chg="add mod">
          <ac:chgData name="Azmoun, Bob" userId="df2f8141-83e3-4d14-89d8-c4a64028f01e" providerId="ADAL" clId="{D9593BD0-7BF2-4726-8AAB-04DDD57237D9}" dt="2025-08-13T04:33:58.392" v="2756" actId="20577"/>
          <ac:spMkLst>
            <pc:docMk/>
            <pc:sldMk cId="1359361345" sldId="275"/>
            <ac:spMk id="3" creationId="{D6C1A6F4-17BA-BCD1-F018-4A60949172E1}"/>
          </ac:spMkLst>
        </pc:spChg>
      </pc:sldChg>
      <pc:sldChg chg="addSp modSp mod">
        <pc:chgData name="Azmoun, Bob" userId="df2f8141-83e3-4d14-89d8-c4a64028f01e" providerId="ADAL" clId="{D9593BD0-7BF2-4726-8AAB-04DDD57237D9}" dt="2025-08-13T04:41:42.703" v="2964" actId="14100"/>
        <pc:sldMkLst>
          <pc:docMk/>
          <pc:sldMk cId="3606740652" sldId="279"/>
        </pc:sldMkLst>
        <pc:spChg chg="mod">
          <ac:chgData name="Azmoun, Bob" userId="df2f8141-83e3-4d14-89d8-c4a64028f01e" providerId="ADAL" clId="{D9593BD0-7BF2-4726-8AAB-04DDD57237D9}" dt="2025-08-13T04:26:13.680" v="2397" actId="14100"/>
          <ac:spMkLst>
            <pc:docMk/>
            <pc:sldMk cId="3606740652" sldId="279"/>
            <ac:spMk id="2" creationId="{7E729BB3-E507-E39E-F601-645EE3D8449D}"/>
          </ac:spMkLst>
        </pc:spChg>
        <pc:spChg chg="add mod">
          <ac:chgData name="Azmoun, Bob" userId="df2f8141-83e3-4d14-89d8-c4a64028f01e" providerId="ADAL" clId="{D9593BD0-7BF2-4726-8AAB-04DDD57237D9}" dt="2025-08-13T04:41:42.703" v="2964" actId="14100"/>
          <ac:spMkLst>
            <pc:docMk/>
            <pc:sldMk cId="3606740652" sldId="279"/>
            <ac:spMk id="5" creationId="{D7F56A95-6232-C1BA-89E0-A0760AB82E31}"/>
          </ac:spMkLst>
        </pc:spChg>
        <pc:spChg chg="add mod">
          <ac:chgData name="Azmoun, Bob" userId="df2f8141-83e3-4d14-89d8-c4a64028f01e" providerId="ADAL" clId="{D9593BD0-7BF2-4726-8AAB-04DDD57237D9}" dt="2025-08-13T04:41:28.444" v="2959" actId="1076"/>
          <ac:spMkLst>
            <pc:docMk/>
            <pc:sldMk cId="3606740652" sldId="279"/>
            <ac:spMk id="6" creationId="{3C0F292B-F894-1A25-7A52-FB5CDA7380DD}"/>
          </ac:spMkLst>
        </pc:spChg>
        <pc:picChg chg="add mod">
          <ac:chgData name="Azmoun, Bob" userId="df2f8141-83e3-4d14-89d8-c4a64028f01e" providerId="ADAL" clId="{D9593BD0-7BF2-4726-8AAB-04DDD57237D9}" dt="2025-08-13T04:41:24.392" v="2958" actId="1076"/>
          <ac:picMkLst>
            <pc:docMk/>
            <pc:sldMk cId="3606740652" sldId="279"/>
            <ac:picMk id="3" creationId="{81CE35D2-A7CF-A15F-1955-5E06AC0F34E7}"/>
          </ac:picMkLst>
        </pc:picChg>
        <pc:picChg chg="mod">
          <ac:chgData name="Azmoun, Bob" userId="df2f8141-83e3-4d14-89d8-c4a64028f01e" providerId="ADAL" clId="{D9593BD0-7BF2-4726-8AAB-04DDD57237D9}" dt="2025-08-13T04:41:22.281" v="2957" actId="1076"/>
          <ac:picMkLst>
            <pc:docMk/>
            <pc:sldMk cId="3606740652" sldId="279"/>
            <ac:picMk id="4" creationId="{2F3C5A2D-ED8C-5B89-8549-CB09FBDF606F}"/>
          </ac:picMkLst>
        </pc:picChg>
      </pc:sldChg>
      <pc:sldChg chg="delSp del mod">
        <pc:chgData name="Azmoun, Bob" userId="df2f8141-83e3-4d14-89d8-c4a64028f01e" providerId="ADAL" clId="{D9593BD0-7BF2-4726-8AAB-04DDD57237D9}" dt="2025-08-13T04:26:28.656" v="2398" actId="47"/>
        <pc:sldMkLst>
          <pc:docMk/>
          <pc:sldMk cId="567449109" sldId="280"/>
        </pc:sldMkLst>
        <pc:picChg chg="del">
          <ac:chgData name="Azmoun, Bob" userId="df2f8141-83e3-4d14-89d8-c4a64028f01e" providerId="ADAL" clId="{D9593BD0-7BF2-4726-8AAB-04DDD57237D9}" dt="2025-08-13T04:25:25.194" v="2335" actId="21"/>
          <ac:picMkLst>
            <pc:docMk/>
            <pc:sldMk cId="567449109" sldId="280"/>
            <ac:picMk id="4" creationId="{F76EA31C-A4A7-EE4B-3A72-375F3EC5B16E}"/>
          </ac:picMkLst>
        </pc:picChg>
      </pc:sldChg>
      <pc:sldChg chg="addSp delSp modSp mod">
        <pc:chgData name="Azmoun, Bob" userId="df2f8141-83e3-4d14-89d8-c4a64028f01e" providerId="ADAL" clId="{D9593BD0-7BF2-4726-8AAB-04DDD57237D9}" dt="2025-08-13T04:27:13.913" v="2485" actId="20577"/>
        <pc:sldMkLst>
          <pc:docMk/>
          <pc:sldMk cId="3235925503" sldId="282"/>
        </pc:sldMkLst>
        <pc:spChg chg="mod">
          <ac:chgData name="Azmoun, Bob" userId="df2f8141-83e3-4d14-89d8-c4a64028f01e" providerId="ADAL" clId="{D9593BD0-7BF2-4726-8AAB-04DDD57237D9}" dt="2025-08-13T04:27:13.913" v="2485" actId="20577"/>
          <ac:spMkLst>
            <pc:docMk/>
            <pc:sldMk cId="3235925503" sldId="282"/>
            <ac:spMk id="2" creationId="{31665831-A2DC-1730-9CCC-43922935EC1E}"/>
          </ac:spMkLst>
        </pc:spChg>
        <pc:spChg chg="mod topLvl">
          <ac:chgData name="Azmoun, Bob" userId="df2f8141-83e3-4d14-89d8-c4a64028f01e" providerId="ADAL" clId="{D9593BD0-7BF2-4726-8AAB-04DDD57237D9}" dt="2025-08-13T03:27:13.082" v="286" actId="164"/>
          <ac:spMkLst>
            <pc:docMk/>
            <pc:sldMk cId="3235925503" sldId="282"/>
            <ac:spMk id="4" creationId="{36DB390B-36D3-9FB7-37CF-631DA0ABC737}"/>
          </ac:spMkLst>
        </pc:spChg>
        <pc:spChg chg="mod topLvl">
          <ac:chgData name="Azmoun, Bob" userId="df2f8141-83e3-4d14-89d8-c4a64028f01e" providerId="ADAL" clId="{D9593BD0-7BF2-4726-8AAB-04DDD57237D9}" dt="2025-08-13T03:27:13.082" v="286" actId="164"/>
          <ac:spMkLst>
            <pc:docMk/>
            <pc:sldMk cId="3235925503" sldId="282"/>
            <ac:spMk id="5" creationId="{5D6AE763-7D24-F427-3BE4-929511057750}"/>
          </ac:spMkLst>
        </pc:spChg>
        <pc:spChg chg="mod">
          <ac:chgData name="Azmoun, Bob" userId="df2f8141-83e3-4d14-89d8-c4a64028f01e" providerId="ADAL" clId="{D9593BD0-7BF2-4726-8AAB-04DDD57237D9}" dt="2025-08-13T03:27:04.399" v="285" actId="165"/>
          <ac:spMkLst>
            <pc:docMk/>
            <pc:sldMk cId="3235925503" sldId="282"/>
            <ac:spMk id="8" creationId="{E1F89CE6-AC39-B8EC-0736-C47A0DB12AD2}"/>
          </ac:spMkLst>
        </pc:spChg>
        <pc:spChg chg="mod">
          <ac:chgData name="Azmoun, Bob" userId="df2f8141-83e3-4d14-89d8-c4a64028f01e" providerId="ADAL" clId="{D9593BD0-7BF2-4726-8AAB-04DDD57237D9}" dt="2025-08-13T03:27:13.082" v="286" actId="164"/>
          <ac:spMkLst>
            <pc:docMk/>
            <pc:sldMk cId="3235925503" sldId="282"/>
            <ac:spMk id="16" creationId="{08AB5343-ACD8-2976-1981-A5E82EB118E6}"/>
          </ac:spMkLst>
        </pc:spChg>
        <pc:spChg chg="mod topLvl">
          <ac:chgData name="Azmoun, Bob" userId="df2f8141-83e3-4d14-89d8-c4a64028f01e" providerId="ADAL" clId="{D9593BD0-7BF2-4726-8AAB-04DDD57237D9}" dt="2025-08-13T03:27:13.082" v="286" actId="164"/>
          <ac:spMkLst>
            <pc:docMk/>
            <pc:sldMk cId="3235925503" sldId="282"/>
            <ac:spMk id="28" creationId="{F3ABDA29-5BC1-534C-434B-DBBC6AF4B15B}"/>
          </ac:spMkLst>
        </pc:spChg>
        <pc:spChg chg="mod topLvl">
          <ac:chgData name="Azmoun, Bob" userId="df2f8141-83e3-4d14-89d8-c4a64028f01e" providerId="ADAL" clId="{D9593BD0-7BF2-4726-8AAB-04DDD57237D9}" dt="2025-08-13T03:27:13.082" v="286" actId="164"/>
          <ac:spMkLst>
            <pc:docMk/>
            <pc:sldMk cId="3235925503" sldId="282"/>
            <ac:spMk id="47" creationId="{44F5B52A-9D60-0279-40B1-7090C2498EFB}"/>
          </ac:spMkLst>
        </pc:spChg>
        <pc:spChg chg="mod topLvl">
          <ac:chgData name="Azmoun, Bob" userId="df2f8141-83e3-4d14-89d8-c4a64028f01e" providerId="ADAL" clId="{D9593BD0-7BF2-4726-8AAB-04DDD57237D9}" dt="2025-08-13T03:28:41.317" v="317" actId="1076"/>
          <ac:spMkLst>
            <pc:docMk/>
            <pc:sldMk cId="3235925503" sldId="282"/>
            <ac:spMk id="49" creationId="{7BD50765-029E-5489-7348-F83D4912D53E}"/>
          </ac:spMkLst>
        </pc:spChg>
        <pc:spChg chg="mod">
          <ac:chgData name="Azmoun, Bob" userId="df2f8141-83e3-4d14-89d8-c4a64028f01e" providerId="ADAL" clId="{D9593BD0-7BF2-4726-8AAB-04DDD57237D9}" dt="2025-08-13T03:28:30.022" v="316" actId="1036"/>
          <ac:spMkLst>
            <pc:docMk/>
            <pc:sldMk cId="3235925503" sldId="282"/>
            <ac:spMk id="52" creationId="{870B9387-313E-324B-F317-9FF7DFD2EE6B}"/>
          </ac:spMkLst>
        </pc:spChg>
        <pc:spChg chg="mod topLvl">
          <ac:chgData name="Azmoun, Bob" userId="df2f8141-83e3-4d14-89d8-c4a64028f01e" providerId="ADAL" clId="{D9593BD0-7BF2-4726-8AAB-04DDD57237D9}" dt="2025-08-13T03:27:13.082" v="286" actId="164"/>
          <ac:spMkLst>
            <pc:docMk/>
            <pc:sldMk cId="3235925503" sldId="282"/>
            <ac:spMk id="53" creationId="{FEFD423F-49B6-ADB2-459C-703646CB0F5E}"/>
          </ac:spMkLst>
        </pc:spChg>
        <pc:spChg chg="mod ord topLvl">
          <ac:chgData name="Azmoun, Bob" userId="df2f8141-83e3-4d14-89d8-c4a64028f01e" providerId="ADAL" clId="{D9593BD0-7BF2-4726-8AAB-04DDD57237D9}" dt="2025-08-13T03:27:13.082" v="286" actId="164"/>
          <ac:spMkLst>
            <pc:docMk/>
            <pc:sldMk cId="3235925503" sldId="282"/>
            <ac:spMk id="54" creationId="{282A3CD1-9A26-C73A-E492-B8F3D2927A27}"/>
          </ac:spMkLst>
        </pc:spChg>
        <pc:spChg chg="mod topLvl">
          <ac:chgData name="Azmoun, Bob" userId="df2f8141-83e3-4d14-89d8-c4a64028f01e" providerId="ADAL" clId="{D9593BD0-7BF2-4726-8AAB-04DDD57237D9}" dt="2025-08-13T03:27:13.082" v="286" actId="164"/>
          <ac:spMkLst>
            <pc:docMk/>
            <pc:sldMk cId="3235925503" sldId="282"/>
            <ac:spMk id="56" creationId="{7F1948AA-EB28-9153-0878-F6F26C37B0A0}"/>
          </ac:spMkLst>
        </pc:spChg>
        <pc:spChg chg="mod topLvl">
          <ac:chgData name="Azmoun, Bob" userId="df2f8141-83e3-4d14-89d8-c4a64028f01e" providerId="ADAL" clId="{D9593BD0-7BF2-4726-8AAB-04DDD57237D9}" dt="2025-08-13T03:27:13.082" v="286" actId="164"/>
          <ac:spMkLst>
            <pc:docMk/>
            <pc:sldMk cId="3235925503" sldId="282"/>
            <ac:spMk id="70" creationId="{12B34F67-B9D1-BA43-B39B-E11DE8FEA214}"/>
          </ac:spMkLst>
        </pc:spChg>
        <pc:spChg chg="add mod">
          <ac:chgData name="Azmoun, Bob" userId="df2f8141-83e3-4d14-89d8-c4a64028f01e" providerId="ADAL" clId="{D9593BD0-7BF2-4726-8AAB-04DDD57237D9}" dt="2025-08-13T03:23:45.208" v="270" actId="1076"/>
          <ac:spMkLst>
            <pc:docMk/>
            <pc:sldMk cId="3235925503" sldId="282"/>
            <ac:spMk id="97" creationId="{6FB72AA5-93A3-9E09-9E97-268E0A1BB9A6}"/>
          </ac:spMkLst>
        </pc:spChg>
        <pc:grpChg chg="mod">
          <ac:chgData name="Azmoun, Bob" userId="df2f8141-83e3-4d14-89d8-c4a64028f01e" providerId="ADAL" clId="{D9593BD0-7BF2-4726-8AAB-04DDD57237D9}" dt="2025-08-13T03:25:26.100" v="275" actId="1076"/>
          <ac:grpSpMkLst>
            <pc:docMk/>
            <pc:sldMk cId="3235925503" sldId="282"/>
            <ac:grpSpMk id="79" creationId="{77C3C375-CDDB-446D-D1D9-C9E186570132}"/>
          </ac:grpSpMkLst>
        </pc:grpChg>
        <pc:cxnChg chg="mod">
          <ac:chgData name="Azmoun, Bob" userId="df2f8141-83e3-4d14-89d8-c4a64028f01e" providerId="ADAL" clId="{D9593BD0-7BF2-4726-8AAB-04DDD57237D9}" dt="2025-08-13T03:25:47.157" v="279" actId="1036"/>
          <ac:cxnSpMkLst>
            <pc:docMk/>
            <pc:sldMk cId="3235925503" sldId="282"/>
            <ac:cxnSpMk id="30" creationId="{66DBA087-D788-E9FD-988C-2D624FBD8069}"/>
          </ac:cxnSpMkLst>
        </pc:cxnChg>
        <pc:cxnChg chg="mod">
          <ac:chgData name="Azmoun, Bob" userId="df2f8141-83e3-4d14-89d8-c4a64028f01e" providerId="ADAL" clId="{D9593BD0-7BF2-4726-8AAB-04DDD57237D9}" dt="2025-08-13T03:25:47.157" v="279" actId="1036"/>
          <ac:cxnSpMkLst>
            <pc:docMk/>
            <pc:sldMk cId="3235925503" sldId="282"/>
            <ac:cxnSpMk id="31" creationId="{82018CBB-4ECD-2621-7262-64D688AF0B37}"/>
          </ac:cxnSpMkLst>
        </pc:cxnChg>
        <pc:cxnChg chg="mod">
          <ac:chgData name="Azmoun, Bob" userId="df2f8141-83e3-4d14-89d8-c4a64028f01e" providerId="ADAL" clId="{D9593BD0-7BF2-4726-8AAB-04DDD57237D9}" dt="2025-08-13T03:26:51.215" v="284" actId="14100"/>
          <ac:cxnSpMkLst>
            <pc:docMk/>
            <pc:sldMk cId="3235925503" sldId="282"/>
            <ac:cxnSpMk id="59" creationId="{0B722D15-992B-0BC1-47E3-791320FDF09F}"/>
          </ac:cxnSpMkLst>
        </pc:cxnChg>
        <pc:cxnChg chg="mod">
          <ac:chgData name="Azmoun, Bob" userId="df2f8141-83e3-4d14-89d8-c4a64028f01e" providerId="ADAL" clId="{D9593BD0-7BF2-4726-8AAB-04DDD57237D9}" dt="2025-08-13T03:25:26.100" v="275" actId="1076"/>
          <ac:cxnSpMkLst>
            <pc:docMk/>
            <pc:sldMk cId="3235925503" sldId="282"/>
            <ac:cxnSpMk id="81" creationId="{A57C411E-DD84-76BB-4F64-8BF51C5A32DF}"/>
          </ac:cxnSpMkLst>
        </pc:cxnChg>
        <pc:cxnChg chg="add del mod">
          <ac:chgData name="Azmoun, Bob" userId="df2f8141-83e3-4d14-89d8-c4a64028f01e" providerId="ADAL" clId="{D9593BD0-7BF2-4726-8AAB-04DDD57237D9}" dt="2025-08-13T03:21:05.956" v="197" actId="478"/>
          <ac:cxnSpMkLst>
            <pc:docMk/>
            <pc:sldMk cId="3235925503" sldId="282"/>
            <ac:cxnSpMk id="85" creationId="{BDDCE9BC-A824-15D2-E0EC-AB6CF3AE5097}"/>
          </ac:cxnSpMkLst>
        </pc:cxnChg>
        <pc:cxnChg chg="add mod">
          <ac:chgData name="Azmoun, Bob" userId="df2f8141-83e3-4d14-89d8-c4a64028f01e" providerId="ADAL" clId="{D9593BD0-7BF2-4726-8AAB-04DDD57237D9}" dt="2025-08-13T03:24:44.317" v="273" actId="1036"/>
          <ac:cxnSpMkLst>
            <pc:docMk/>
            <pc:sldMk cId="3235925503" sldId="282"/>
            <ac:cxnSpMk id="87" creationId="{2AB82FE0-1F74-C8A5-D8FF-EC00AFCF3C34}"/>
          </ac:cxnSpMkLst>
        </pc:cxnChg>
      </pc:sldChg>
      <pc:sldChg chg="modSp mod">
        <pc:chgData name="Azmoun, Bob" userId="df2f8141-83e3-4d14-89d8-c4a64028f01e" providerId="ADAL" clId="{D9593BD0-7BF2-4726-8AAB-04DDD57237D9}" dt="2025-08-13T04:43:08.939" v="2977" actId="20577"/>
        <pc:sldMkLst>
          <pc:docMk/>
          <pc:sldMk cId="3493606440" sldId="286"/>
        </pc:sldMkLst>
        <pc:spChg chg="mod">
          <ac:chgData name="Azmoun, Bob" userId="df2f8141-83e3-4d14-89d8-c4a64028f01e" providerId="ADAL" clId="{D9593BD0-7BF2-4726-8AAB-04DDD57237D9}" dt="2025-08-13T04:43:08.939" v="2977" actId="20577"/>
          <ac:spMkLst>
            <pc:docMk/>
            <pc:sldMk cId="3493606440" sldId="286"/>
            <ac:spMk id="2" creationId="{1A7647C7-63F6-A8D0-0ACD-96768D964CBC}"/>
          </ac:spMkLst>
        </pc:spChg>
        <pc:spChg chg="mod">
          <ac:chgData name="Azmoun, Bob" userId="df2f8141-83e3-4d14-89d8-c4a64028f01e" providerId="ADAL" clId="{D9593BD0-7BF2-4726-8AAB-04DDD57237D9}" dt="2025-08-13T03:53:27.662" v="1169" actId="20577"/>
          <ac:spMkLst>
            <pc:docMk/>
            <pc:sldMk cId="3493606440" sldId="286"/>
            <ac:spMk id="7" creationId="{D55B7C85-069D-07AD-EDDA-F683E964765D}"/>
          </ac:spMkLst>
        </pc:spChg>
      </pc:sldChg>
      <pc:sldChg chg="modSp mod">
        <pc:chgData name="Azmoun, Bob" userId="df2f8141-83e3-4d14-89d8-c4a64028f01e" providerId="ADAL" clId="{D9593BD0-7BF2-4726-8AAB-04DDD57237D9}" dt="2025-08-13T04:42:58.128" v="2968" actId="20577"/>
        <pc:sldMkLst>
          <pc:docMk/>
          <pc:sldMk cId="1549608260" sldId="288"/>
        </pc:sldMkLst>
        <pc:spChg chg="mod">
          <ac:chgData name="Azmoun, Bob" userId="df2f8141-83e3-4d14-89d8-c4a64028f01e" providerId="ADAL" clId="{D9593BD0-7BF2-4726-8AAB-04DDD57237D9}" dt="2025-08-13T04:42:58.128" v="2968" actId="20577"/>
          <ac:spMkLst>
            <pc:docMk/>
            <pc:sldMk cId="1549608260" sldId="288"/>
            <ac:spMk id="2" creationId="{2467F92A-119D-D1B7-6C7E-FAF3DA3DB385}"/>
          </ac:spMkLst>
        </pc:spChg>
      </pc:sldChg>
      <pc:sldChg chg="addSp delSp modSp mod">
        <pc:chgData name="Azmoun, Bob" userId="df2f8141-83e3-4d14-89d8-c4a64028f01e" providerId="ADAL" clId="{D9593BD0-7BF2-4726-8AAB-04DDD57237D9}" dt="2025-08-13T03:44:23.439" v="734" actId="20577"/>
        <pc:sldMkLst>
          <pc:docMk/>
          <pc:sldMk cId="974098922" sldId="289"/>
        </pc:sldMkLst>
        <pc:spChg chg="mod">
          <ac:chgData name="Azmoun, Bob" userId="df2f8141-83e3-4d14-89d8-c4a64028f01e" providerId="ADAL" clId="{D9593BD0-7BF2-4726-8AAB-04DDD57237D9}" dt="2025-08-13T03:44:02.680" v="730" actId="20577"/>
          <ac:spMkLst>
            <pc:docMk/>
            <pc:sldMk cId="974098922" sldId="289"/>
            <ac:spMk id="2" creationId="{402CBB97-E8D7-A398-DCA0-FEB85090377A}"/>
          </ac:spMkLst>
        </pc:spChg>
        <pc:spChg chg="add del mod">
          <ac:chgData name="Azmoun, Bob" userId="df2f8141-83e3-4d14-89d8-c4a64028f01e" providerId="ADAL" clId="{D9593BD0-7BF2-4726-8AAB-04DDD57237D9}" dt="2025-08-13T03:34:15.229" v="360" actId="478"/>
          <ac:spMkLst>
            <pc:docMk/>
            <pc:sldMk cId="974098922" sldId="289"/>
            <ac:spMk id="31" creationId="{82E88685-D861-EB75-EC6B-A7492FE7C010}"/>
          </ac:spMkLst>
        </pc:spChg>
        <pc:spChg chg="add del mod">
          <ac:chgData name="Azmoun, Bob" userId="df2f8141-83e3-4d14-89d8-c4a64028f01e" providerId="ADAL" clId="{D9593BD0-7BF2-4726-8AAB-04DDD57237D9}" dt="2025-08-13T03:34:13.303" v="359" actId="478"/>
          <ac:spMkLst>
            <pc:docMk/>
            <pc:sldMk cId="974098922" sldId="289"/>
            <ac:spMk id="32" creationId="{E8E71351-F488-0DBB-04F7-F242A2E08551}"/>
          </ac:spMkLst>
        </pc:spChg>
        <pc:spChg chg="add mod">
          <ac:chgData name="Azmoun, Bob" userId="df2f8141-83e3-4d14-89d8-c4a64028f01e" providerId="ADAL" clId="{D9593BD0-7BF2-4726-8AAB-04DDD57237D9}" dt="2025-08-13T03:36:42.495" v="381" actId="20577"/>
          <ac:spMkLst>
            <pc:docMk/>
            <pc:sldMk cId="974098922" sldId="289"/>
            <ac:spMk id="33" creationId="{CF3A9F5D-E83B-157A-3983-35021A0A3FFB}"/>
          </ac:spMkLst>
        </pc:spChg>
        <pc:spChg chg="add mod">
          <ac:chgData name="Azmoun, Bob" userId="df2f8141-83e3-4d14-89d8-c4a64028f01e" providerId="ADAL" clId="{D9593BD0-7BF2-4726-8AAB-04DDD57237D9}" dt="2025-08-13T03:34:49.836" v="367" actId="207"/>
          <ac:spMkLst>
            <pc:docMk/>
            <pc:sldMk cId="974098922" sldId="289"/>
            <ac:spMk id="34" creationId="{3DFFC30C-283A-7F33-7693-1449CA41CCAB}"/>
          </ac:spMkLst>
        </pc:spChg>
        <pc:spChg chg="add mod">
          <ac:chgData name="Azmoun, Bob" userId="df2f8141-83e3-4d14-89d8-c4a64028f01e" providerId="ADAL" clId="{D9593BD0-7BF2-4726-8AAB-04DDD57237D9}" dt="2025-08-13T03:34:45.553" v="366" actId="207"/>
          <ac:spMkLst>
            <pc:docMk/>
            <pc:sldMk cId="974098922" sldId="289"/>
            <ac:spMk id="35" creationId="{2D8A670E-7F97-EFA5-6705-5889BF385644}"/>
          </ac:spMkLst>
        </pc:spChg>
        <pc:spChg chg="add mod">
          <ac:chgData name="Azmoun, Bob" userId="df2f8141-83e3-4d14-89d8-c4a64028f01e" providerId="ADAL" clId="{D9593BD0-7BF2-4726-8AAB-04DDD57237D9}" dt="2025-08-13T03:44:23.439" v="734" actId="20577"/>
          <ac:spMkLst>
            <pc:docMk/>
            <pc:sldMk cId="974098922" sldId="289"/>
            <ac:spMk id="36" creationId="{D6BF8587-3DB6-A5A6-BA7E-0BEA01E2B6D0}"/>
          </ac:spMkLst>
        </pc:spChg>
        <pc:spChg chg="add del mod">
          <ac:chgData name="Azmoun, Bob" userId="df2f8141-83e3-4d14-89d8-c4a64028f01e" providerId="ADAL" clId="{D9593BD0-7BF2-4726-8AAB-04DDD57237D9}" dt="2025-08-13T03:43:06.606" v="720"/>
          <ac:spMkLst>
            <pc:docMk/>
            <pc:sldMk cId="974098922" sldId="289"/>
            <ac:spMk id="37" creationId="{6D1A306A-51D7-337D-D303-6F7F9E8D6DC3}"/>
          </ac:spMkLst>
        </pc:spChg>
        <pc:spChg chg="add mod">
          <ac:chgData name="Azmoun, Bob" userId="df2f8141-83e3-4d14-89d8-c4a64028f01e" providerId="ADAL" clId="{D9593BD0-7BF2-4726-8AAB-04DDD57237D9}" dt="2025-08-13T03:43:13.101" v="721" actId="33524"/>
          <ac:spMkLst>
            <pc:docMk/>
            <pc:sldMk cId="974098922" sldId="289"/>
            <ac:spMk id="38" creationId="{BA14D25A-E9E1-B56C-D6C1-C74B57E6929A}"/>
          </ac:spMkLst>
        </pc:spChg>
        <pc:picChg chg="add mod modCrop">
          <ac:chgData name="Azmoun, Bob" userId="df2f8141-83e3-4d14-89d8-c4a64028f01e" providerId="ADAL" clId="{D9593BD0-7BF2-4726-8AAB-04DDD57237D9}" dt="2025-08-13T03:11:39.957" v="129" actId="1076"/>
          <ac:picMkLst>
            <pc:docMk/>
            <pc:sldMk cId="974098922" sldId="289"/>
            <ac:picMk id="17" creationId="{E66C62B0-29E5-C58C-AE78-AE4BA84C73D4}"/>
          </ac:picMkLst>
        </pc:picChg>
        <pc:picChg chg="add mod modCrop">
          <ac:chgData name="Azmoun, Bob" userId="df2f8141-83e3-4d14-89d8-c4a64028f01e" providerId="ADAL" clId="{D9593BD0-7BF2-4726-8AAB-04DDD57237D9}" dt="2025-08-13T03:11:39.957" v="129" actId="1076"/>
          <ac:picMkLst>
            <pc:docMk/>
            <pc:sldMk cId="974098922" sldId="289"/>
            <ac:picMk id="19" creationId="{F6ED6AE8-49C3-0B55-BCC2-22F5AEF8A2F3}"/>
          </ac:picMkLst>
        </pc:picChg>
        <pc:picChg chg="add mod modCrop">
          <ac:chgData name="Azmoun, Bob" userId="df2f8141-83e3-4d14-89d8-c4a64028f01e" providerId="ADAL" clId="{D9593BD0-7BF2-4726-8AAB-04DDD57237D9}" dt="2025-08-13T03:07:45.100" v="89" actId="1076"/>
          <ac:picMkLst>
            <pc:docMk/>
            <pc:sldMk cId="974098922" sldId="289"/>
            <ac:picMk id="20" creationId="{D4E7A579-22BA-36DA-8139-882E108A1646}"/>
          </ac:picMkLst>
        </pc:picChg>
        <pc:picChg chg="add mod modCrop">
          <ac:chgData name="Azmoun, Bob" userId="df2f8141-83e3-4d14-89d8-c4a64028f01e" providerId="ADAL" clId="{D9593BD0-7BF2-4726-8AAB-04DDD57237D9}" dt="2025-08-13T03:07:30.579" v="84" actId="1076"/>
          <ac:picMkLst>
            <pc:docMk/>
            <pc:sldMk cId="974098922" sldId="289"/>
            <ac:picMk id="21" creationId="{0159A1E9-A7C1-09F1-54C1-DC5A2113A59C}"/>
          </ac:picMkLst>
        </pc:picChg>
        <pc:picChg chg="add mod modCrop">
          <ac:chgData name="Azmoun, Bob" userId="df2f8141-83e3-4d14-89d8-c4a64028f01e" providerId="ADAL" clId="{D9593BD0-7BF2-4726-8AAB-04DDD57237D9}" dt="2025-08-13T03:11:39.957" v="129" actId="1076"/>
          <ac:picMkLst>
            <pc:docMk/>
            <pc:sldMk cId="974098922" sldId="289"/>
            <ac:picMk id="23" creationId="{9441784C-02D6-BF9A-FE88-E54BFCCFCE2C}"/>
          </ac:picMkLst>
        </pc:picChg>
        <pc:picChg chg="add mod modCrop">
          <ac:chgData name="Azmoun, Bob" userId="df2f8141-83e3-4d14-89d8-c4a64028f01e" providerId="ADAL" clId="{D9593BD0-7BF2-4726-8AAB-04DDD57237D9}" dt="2025-08-13T03:11:39.957" v="129" actId="1076"/>
          <ac:picMkLst>
            <pc:docMk/>
            <pc:sldMk cId="974098922" sldId="289"/>
            <ac:picMk id="25" creationId="{C227C130-831E-5C59-D67F-8652AB83A9F7}"/>
          </ac:picMkLst>
        </pc:picChg>
        <pc:picChg chg="add mod modCrop">
          <ac:chgData name="Azmoun, Bob" userId="df2f8141-83e3-4d14-89d8-c4a64028f01e" providerId="ADAL" clId="{D9593BD0-7BF2-4726-8AAB-04DDD57237D9}" dt="2025-08-13T03:07:41.170" v="87" actId="1076"/>
          <ac:picMkLst>
            <pc:docMk/>
            <pc:sldMk cId="974098922" sldId="289"/>
            <ac:picMk id="26" creationId="{E2BD0FFA-F60A-6BD6-0A26-C88EB53CC822}"/>
          </ac:picMkLst>
        </pc:picChg>
        <pc:picChg chg="add mod modCrop">
          <ac:chgData name="Azmoun, Bob" userId="df2f8141-83e3-4d14-89d8-c4a64028f01e" providerId="ADAL" clId="{D9593BD0-7BF2-4726-8AAB-04DDD57237D9}" dt="2025-08-13T03:07:42.562" v="88" actId="1076"/>
          <ac:picMkLst>
            <pc:docMk/>
            <pc:sldMk cId="974098922" sldId="289"/>
            <ac:picMk id="27" creationId="{2A4B89F3-FFF5-39D7-ECF7-E7C45C7BE9BA}"/>
          </ac:picMkLst>
        </pc:picChg>
        <pc:picChg chg="add mod">
          <ac:chgData name="Azmoun, Bob" userId="df2f8141-83e3-4d14-89d8-c4a64028f01e" providerId="ADAL" clId="{D9593BD0-7BF2-4726-8AAB-04DDD57237D9}" dt="2025-08-13T03:10:16.436" v="121" actId="571"/>
          <ac:picMkLst>
            <pc:docMk/>
            <pc:sldMk cId="974098922" sldId="289"/>
            <ac:picMk id="28" creationId="{8DB1B347-D43E-0FEB-404B-F015D7B0EE01}"/>
          </ac:picMkLst>
        </pc:picChg>
        <pc:picChg chg="add mod">
          <ac:chgData name="Azmoun, Bob" userId="df2f8141-83e3-4d14-89d8-c4a64028f01e" providerId="ADAL" clId="{D9593BD0-7BF2-4726-8AAB-04DDD57237D9}" dt="2025-08-13T03:10:16.436" v="121" actId="571"/>
          <ac:picMkLst>
            <pc:docMk/>
            <pc:sldMk cId="974098922" sldId="289"/>
            <ac:picMk id="29" creationId="{191B5C9D-BD43-30C9-D1CF-395F4117400C}"/>
          </ac:picMkLst>
        </pc:picChg>
        <pc:picChg chg="add mod">
          <ac:chgData name="Azmoun, Bob" userId="df2f8141-83e3-4d14-89d8-c4a64028f01e" providerId="ADAL" clId="{D9593BD0-7BF2-4726-8AAB-04DDD57237D9}" dt="2025-08-13T03:10:16.436" v="121" actId="571"/>
          <ac:picMkLst>
            <pc:docMk/>
            <pc:sldMk cId="974098922" sldId="289"/>
            <ac:picMk id="30" creationId="{D9D2F3CC-0831-38BE-DBD0-19E4DEB6E1AB}"/>
          </ac:picMkLst>
        </pc:picChg>
      </pc:sldChg>
      <pc:sldChg chg="addSp modSp new mod">
        <pc:chgData name="Azmoun, Bob" userId="df2f8141-83e3-4d14-89d8-c4a64028f01e" providerId="ADAL" clId="{D9593BD0-7BF2-4726-8AAB-04DDD57237D9}" dt="2025-08-13T04:52:58.551" v="2990" actId="1076"/>
        <pc:sldMkLst>
          <pc:docMk/>
          <pc:sldMk cId="3524380107" sldId="290"/>
        </pc:sldMkLst>
        <pc:spChg chg="mod">
          <ac:chgData name="Azmoun, Bob" userId="df2f8141-83e3-4d14-89d8-c4a64028f01e" providerId="ADAL" clId="{D9593BD0-7BF2-4726-8AAB-04DDD57237D9}" dt="2025-08-13T03:44:48.828" v="743" actId="1076"/>
          <ac:spMkLst>
            <pc:docMk/>
            <pc:sldMk cId="3524380107" sldId="290"/>
            <ac:spMk id="2" creationId="{974CDAE6-A6E7-8FE6-F11B-76D388B96A43}"/>
          </ac:spMkLst>
        </pc:spChg>
        <pc:spChg chg="add mod">
          <ac:chgData name="Azmoun, Bob" userId="df2f8141-83e3-4d14-89d8-c4a64028f01e" providerId="ADAL" clId="{D9593BD0-7BF2-4726-8AAB-04DDD57237D9}" dt="2025-08-13T04:52:58.551" v="2990" actId="1076"/>
          <ac:spMkLst>
            <pc:docMk/>
            <pc:sldMk cId="3524380107" sldId="290"/>
            <ac:spMk id="3" creationId="{4ACCB617-261E-67D9-6C20-4B1919A1BAC2}"/>
          </ac:spMkLst>
        </pc:spChg>
      </pc:sldChg>
    </pc:docChg>
  </pc:docChgLst>
  <pc:docChgLst>
    <pc:chgData name="Azmoun, Bob" userId="df2f8141-83e3-4d14-89d8-c4a64028f01e" providerId="ADAL" clId="{2DD2D2E8-DE46-432F-A7A5-6EA165542FE6}"/>
    <pc:docChg chg="custSel addSld modSld">
      <pc:chgData name="Azmoun, Bob" userId="df2f8141-83e3-4d14-89d8-c4a64028f01e" providerId="ADAL" clId="{2DD2D2E8-DE46-432F-A7A5-6EA165542FE6}" dt="2025-08-14T15:52:01.125" v="605" actId="20577"/>
      <pc:docMkLst>
        <pc:docMk/>
      </pc:docMkLst>
      <pc:sldChg chg="addSp delSp modSp mod">
        <pc:chgData name="Azmoun, Bob" userId="df2f8141-83e3-4d14-89d8-c4a64028f01e" providerId="ADAL" clId="{2DD2D2E8-DE46-432F-A7A5-6EA165542FE6}" dt="2025-08-14T14:34:55.865" v="247" actId="478"/>
        <pc:sldMkLst>
          <pc:docMk/>
          <pc:sldMk cId="244720881" sldId="264"/>
        </pc:sldMkLst>
        <pc:spChg chg="add del mod">
          <ac:chgData name="Azmoun, Bob" userId="df2f8141-83e3-4d14-89d8-c4a64028f01e" providerId="ADAL" clId="{2DD2D2E8-DE46-432F-A7A5-6EA165542FE6}" dt="2025-08-13T18:57:17.526" v="93" actId="478"/>
          <ac:spMkLst>
            <pc:docMk/>
            <pc:sldMk cId="244720881" sldId="264"/>
            <ac:spMk id="3" creationId="{849C2763-66F3-1DB0-0551-315A5F65E5A1}"/>
          </ac:spMkLst>
        </pc:spChg>
        <pc:spChg chg="add del mod">
          <ac:chgData name="Azmoun, Bob" userId="df2f8141-83e3-4d14-89d8-c4a64028f01e" providerId="ADAL" clId="{2DD2D2E8-DE46-432F-A7A5-6EA165542FE6}" dt="2025-08-14T14:34:55.865" v="247" actId="478"/>
          <ac:spMkLst>
            <pc:docMk/>
            <pc:sldMk cId="244720881" sldId="264"/>
            <ac:spMk id="5" creationId="{82DA1389-B21D-9BC9-9F88-D13545856D4C}"/>
          </ac:spMkLst>
        </pc:spChg>
      </pc:sldChg>
      <pc:sldChg chg="addSp modSp mod">
        <pc:chgData name="Azmoun, Bob" userId="df2f8141-83e3-4d14-89d8-c4a64028f01e" providerId="ADAL" clId="{2DD2D2E8-DE46-432F-A7A5-6EA165542FE6}" dt="2025-08-13T20:14:22.009" v="245" actId="1076"/>
        <pc:sldMkLst>
          <pc:docMk/>
          <pc:sldMk cId="3606740652" sldId="279"/>
        </pc:sldMkLst>
        <pc:spChg chg="mod">
          <ac:chgData name="Azmoun, Bob" userId="df2f8141-83e3-4d14-89d8-c4a64028f01e" providerId="ADAL" clId="{2DD2D2E8-DE46-432F-A7A5-6EA165542FE6}" dt="2025-08-13T20:13:26.944" v="230" actId="1076"/>
          <ac:spMkLst>
            <pc:docMk/>
            <pc:sldMk cId="3606740652" sldId="279"/>
            <ac:spMk id="5" creationId="{D7F56A95-6232-C1BA-89E0-A0760AB82E31}"/>
          </ac:spMkLst>
        </pc:spChg>
        <pc:spChg chg="add mod">
          <ac:chgData name="Azmoun, Bob" userId="df2f8141-83e3-4d14-89d8-c4a64028f01e" providerId="ADAL" clId="{2DD2D2E8-DE46-432F-A7A5-6EA165542FE6}" dt="2025-08-13T20:14:22.009" v="245" actId="1076"/>
          <ac:spMkLst>
            <pc:docMk/>
            <pc:sldMk cId="3606740652" sldId="279"/>
            <ac:spMk id="7" creationId="{C98B5FC8-FAF3-A664-DF00-1A2B54965A59}"/>
          </ac:spMkLst>
        </pc:spChg>
      </pc:sldChg>
      <pc:sldChg chg="modSp mod">
        <pc:chgData name="Azmoun, Bob" userId="df2f8141-83e3-4d14-89d8-c4a64028f01e" providerId="ADAL" clId="{2DD2D2E8-DE46-432F-A7A5-6EA165542FE6}" dt="2025-08-14T14:57:31.974" v="307" actId="1076"/>
        <pc:sldMkLst>
          <pc:docMk/>
          <pc:sldMk cId="1784359259" sldId="281"/>
        </pc:sldMkLst>
        <pc:spChg chg="mod">
          <ac:chgData name="Azmoun, Bob" userId="df2f8141-83e3-4d14-89d8-c4a64028f01e" providerId="ADAL" clId="{2DD2D2E8-DE46-432F-A7A5-6EA165542FE6}" dt="2025-08-14T14:54:37.649" v="272" actId="1076"/>
          <ac:spMkLst>
            <pc:docMk/>
            <pc:sldMk cId="1784359259" sldId="281"/>
            <ac:spMk id="8" creationId="{6A7493C5-8F0D-C1DB-C4C3-35BDF301B8E3}"/>
          </ac:spMkLst>
        </pc:spChg>
        <pc:spChg chg="mod">
          <ac:chgData name="Azmoun, Bob" userId="df2f8141-83e3-4d14-89d8-c4a64028f01e" providerId="ADAL" clId="{2DD2D2E8-DE46-432F-A7A5-6EA165542FE6}" dt="2025-08-14T14:57:06.669" v="304" actId="1076"/>
          <ac:spMkLst>
            <pc:docMk/>
            <pc:sldMk cId="1784359259" sldId="281"/>
            <ac:spMk id="10" creationId="{96EE066E-BD44-CC24-9F5C-CF4C40D75C17}"/>
          </ac:spMkLst>
        </pc:spChg>
        <pc:spChg chg="mod">
          <ac:chgData name="Azmoun, Bob" userId="df2f8141-83e3-4d14-89d8-c4a64028f01e" providerId="ADAL" clId="{2DD2D2E8-DE46-432F-A7A5-6EA165542FE6}" dt="2025-08-14T14:55:15.769" v="280" actId="1076"/>
          <ac:spMkLst>
            <pc:docMk/>
            <pc:sldMk cId="1784359259" sldId="281"/>
            <ac:spMk id="44" creationId="{811E898D-180C-1CCF-D00D-2D36F18CF2C7}"/>
          </ac:spMkLst>
        </pc:spChg>
        <pc:spChg chg="mod">
          <ac:chgData name="Azmoun, Bob" userId="df2f8141-83e3-4d14-89d8-c4a64028f01e" providerId="ADAL" clId="{2DD2D2E8-DE46-432F-A7A5-6EA165542FE6}" dt="2025-08-14T14:55:18.203" v="281" actId="1076"/>
          <ac:spMkLst>
            <pc:docMk/>
            <pc:sldMk cId="1784359259" sldId="281"/>
            <ac:spMk id="45" creationId="{D9F4BCF8-A5BE-D306-26C0-F5B51377925B}"/>
          </ac:spMkLst>
        </pc:spChg>
        <pc:spChg chg="mod">
          <ac:chgData name="Azmoun, Bob" userId="df2f8141-83e3-4d14-89d8-c4a64028f01e" providerId="ADAL" clId="{2DD2D2E8-DE46-432F-A7A5-6EA165542FE6}" dt="2025-08-14T14:56:46.457" v="300" actId="1076"/>
          <ac:spMkLst>
            <pc:docMk/>
            <pc:sldMk cId="1784359259" sldId="281"/>
            <ac:spMk id="50" creationId="{04198840-14B5-CC4E-912E-E76511109082}"/>
          </ac:spMkLst>
        </pc:spChg>
        <pc:spChg chg="mod">
          <ac:chgData name="Azmoun, Bob" userId="df2f8141-83e3-4d14-89d8-c4a64028f01e" providerId="ADAL" clId="{2DD2D2E8-DE46-432F-A7A5-6EA165542FE6}" dt="2025-08-14T14:56:58.854" v="302" actId="1076"/>
          <ac:spMkLst>
            <pc:docMk/>
            <pc:sldMk cId="1784359259" sldId="281"/>
            <ac:spMk id="61" creationId="{7C2D873D-FE54-3C0F-4668-0B1F3DCC2204}"/>
          </ac:spMkLst>
        </pc:spChg>
        <pc:spChg chg="mod">
          <ac:chgData name="Azmoun, Bob" userId="df2f8141-83e3-4d14-89d8-c4a64028f01e" providerId="ADAL" clId="{2DD2D2E8-DE46-432F-A7A5-6EA165542FE6}" dt="2025-08-14T14:57:31.974" v="307" actId="1076"/>
          <ac:spMkLst>
            <pc:docMk/>
            <pc:sldMk cId="1784359259" sldId="281"/>
            <ac:spMk id="67" creationId="{2809812B-1D92-15A4-39BB-79D492F16FAF}"/>
          </ac:spMkLst>
        </pc:spChg>
        <pc:spChg chg="mod">
          <ac:chgData name="Azmoun, Bob" userId="df2f8141-83e3-4d14-89d8-c4a64028f01e" providerId="ADAL" clId="{2DD2D2E8-DE46-432F-A7A5-6EA165542FE6}" dt="2025-08-14T14:57:19.887" v="306" actId="14100"/>
          <ac:spMkLst>
            <pc:docMk/>
            <pc:sldMk cId="1784359259" sldId="281"/>
            <ac:spMk id="71" creationId="{DD6B8FCD-379C-AB67-C622-EE1B87DAAAEC}"/>
          </ac:spMkLst>
        </pc:spChg>
        <pc:picChg chg="mod">
          <ac:chgData name="Azmoun, Bob" userId="df2f8141-83e3-4d14-89d8-c4a64028f01e" providerId="ADAL" clId="{2DD2D2E8-DE46-432F-A7A5-6EA165542FE6}" dt="2025-08-14T14:54:41.258" v="273" actId="1076"/>
          <ac:picMkLst>
            <pc:docMk/>
            <pc:sldMk cId="1784359259" sldId="281"/>
            <ac:picMk id="3" creationId="{74981BE3-9E9B-38B6-0F60-7C1D5FF44894}"/>
          </ac:picMkLst>
        </pc:picChg>
        <pc:picChg chg="mod">
          <ac:chgData name="Azmoun, Bob" userId="df2f8141-83e3-4d14-89d8-c4a64028f01e" providerId="ADAL" clId="{2DD2D2E8-DE46-432F-A7A5-6EA165542FE6}" dt="2025-08-14T14:54:43.636" v="274" actId="1076"/>
          <ac:picMkLst>
            <pc:docMk/>
            <pc:sldMk cId="1784359259" sldId="281"/>
            <ac:picMk id="6" creationId="{DB962ADC-9146-12B9-F1EC-9C62D508D46C}"/>
          </ac:picMkLst>
        </pc:picChg>
        <pc:cxnChg chg="mod">
          <ac:chgData name="Azmoun, Bob" userId="df2f8141-83e3-4d14-89d8-c4a64028f01e" providerId="ADAL" clId="{2DD2D2E8-DE46-432F-A7A5-6EA165542FE6}" dt="2025-08-14T14:56:50.169" v="301" actId="14100"/>
          <ac:cxnSpMkLst>
            <pc:docMk/>
            <pc:sldMk cId="1784359259" sldId="281"/>
            <ac:cxnSpMk id="52" creationId="{78998284-3CF4-D113-2904-73BAEA391973}"/>
          </ac:cxnSpMkLst>
        </pc:cxnChg>
        <pc:cxnChg chg="mod">
          <ac:chgData name="Azmoun, Bob" userId="df2f8141-83e3-4d14-89d8-c4a64028f01e" providerId="ADAL" clId="{2DD2D2E8-DE46-432F-A7A5-6EA165542FE6}" dt="2025-08-14T14:54:37.649" v="272" actId="1076"/>
          <ac:cxnSpMkLst>
            <pc:docMk/>
            <pc:sldMk cId="1784359259" sldId="281"/>
            <ac:cxnSpMk id="53" creationId="{2D4388CD-CAE3-F675-7FF3-C64235950E5C}"/>
          </ac:cxnSpMkLst>
        </pc:cxnChg>
        <pc:cxnChg chg="mod">
          <ac:chgData name="Azmoun, Bob" userId="df2f8141-83e3-4d14-89d8-c4a64028f01e" providerId="ADAL" clId="{2DD2D2E8-DE46-432F-A7A5-6EA165542FE6}" dt="2025-08-14T14:57:01.439" v="303" actId="14100"/>
          <ac:cxnSpMkLst>
            <pc:docMk/>
            <pc:sldMk cId="1784359259" sldId="281"/>
            <ac:cxnSpMk id="62" creationId="{8EA6F9C8-5753-C22F-6A99-AD70F20D54D4}"/>
          </ac:cxnSpMkLst>
        </pc:cxnChg>
      </pc:sldChg>
      <pc:sldChg chg="modSp mod">
        <pc:chgData name="Azmoun, Bob" userId="df2f8141-83e3-4d14-89d8-c4a64028f01e" providerId="ADAL" clId="{2DD2D2E8-DE46-432F-A7A5-6EA165542FE6}" dt="2025-08-13T18:54:47.261" v="25" actId="20577"/>
        <pc:sldMkLst>
          <pc:docMk/>
          <pc:sldMk cId="3044003526" sldId="285"/>
        </pc:sldMkLst>
        <pc:spChg chg="mod">
          <ac:chgData name="Azmoun, Bob" userId="df2f8141-83e3-4d14-89d8-c4a64028f01e" providerId="ADAL" clId="{2DD2D2E8-DE46-432F-A7A5-6EA165542FE6}" dt="2025-08-13T18:54:47.261" v="25" actId="20577"/>
          <ac:spMkLst>
            <pc:docMk/>
            <pc:sldMk cId="3044003526" sldId="285"/>
            <ac:spMk id="10" creationId="{15CF9406-3BDD-B747-7600-83108592DB23}"/>
          </ac:spMkLst>
        </pc:spChg>
      </pc:sldChg>
      <pc:sldChg chg="modSp mod">
        <pc:chgData name="Azmoun, Bob" userId="df2f8141-83e3-4d14-89d8-c4a64028f01e" providerId="ADAL" clId="{2DD2D2E8-DE46-432F-A7A5-6EA165542FE6}" dt="2025-08-14T15:18:20.938" v="412" actId="207"/>
        <pc:sldMkLst>
          <pc:docMk/>
          <pc:sldMk cId="3493606440" sldId="286"/>
        </pc:sldMkLst>
        <pc:spChg chg="mod">
          <ac:chgData name="Azmoun, Bob" userId="df2f8141-83e3-4d14-89d8-c4a64028f01e" providerId="ADAL" clId="{2DD2D2E8-DE46-432F-A7A5-6EA165542FE6}" dt="2025-08-14T15:18:20.938" v="412" actId="207"/>
          <ac:spMkLst>
            <pc:docMk/>
            <pc:sldMk cId="3493606440" sldId="286"/>
            <ac:spMk id="7" creationId="{D55B7C85-069D-07AD-EDDA-F683E964765D}"/>
          </ac:spMkLst>
        </pc:spChg>
        <pc:grpChg chg="mod">
          <ac:chgData name="Azmoun, Bob" userId="df2f8141-83e3-4d14-89d8-c4a64028f01e" providerId="ADAL" clId="{2DD2D2E8-DE46-432F-A7A5-6EA165542FE6}" dt="2025-08-14T15:17:50.193" v="408" actId="14100"/>
          <ac:grpSpMkLst>
            <pc:docMk/>
            <pc:sldMk cId="3493606440" sldId="286"/>
            <ac:grpSpMk id="11" creationId="{F8CC4200-D939-19AB-0BD0-7D207285F543}"/>
          </ac:grpSpMkLst>
        </pc:grpChg>
        <pc:picChg chg="mod">
          <ac:chgData name="Azmoun, Bob" userId="df2f8141-83e3-4d14-89d8-c4a64028f01e" providerId="ADAL" clId="{2DD2D2E8-DE46-432F-A7A5-6EA165542FE6}" dt="2025-08-14T15:17:58.758" v="410" actId="14100"/>
          <ac:picMkLst>
            <pc:docMk/>
            <pc:sldMk cId="3493606440" sldId="286"/>
            <ac:picMk id="6" creationId="{317C4117-2F11-B487-88BF-3F378D93BFE3}"/>
          </ac:picMkLst>
        </pc:picChg>
      </pc:sldChg>
      <pc:sldChg chg="modSp mod">
        <pc:chgData name="Azmoun, Bob" userId="df2f8141-83e3-4d14-89d8-c4a64028f01e" providerId="ADAL" clId="{2DD2D2E8-DE46-432F-A7A5-6EA165542FE6}" dt="2025-08-14T15:38:22.859" v="520" actId="20577"/>
        <pc:sldMkLst>
          <pc:docMk/>
          <pc:sldMk cId="2226915981" sldId="287"/>
        </pc:sldMkLst>
        <pc:spChg chg="mod">
          <ac:chgData name="Azmoun, Bob" userId="df2f8141-83e3-4d14-89d8-c4a64028f01e" providerId="ADAL" clId="{2DD2D2E8-DE46-432F-A7A5-6EA165542FE6}" dt="2025-08-14T15:38:22.859" v="520" actId="20577"/>
          <ac:spMkLst>
            <pc:docMk/>
            <pc:sldMk cId="2226915981" sldId="287"/>
            <ac:spMk id="6" creationId="{F6B13A40-BE37-3FE2-7868-DC1E896A2783}"/>
          </ac:spMkLst>
        </pc:spChg>
      </pc:sldChg>
      <pc:sldChg chg="modSp mod">
        <pc:chgData name="Azmoun, Bob" userId="df2f8141-83e3-4d14-89d8-c4a64028f01e" providerId="ADAL" clId="{2DD2D2E8-DE46-432F-A7A5-6EA165542FE6}" dt="2025-08-14T15:52:01.125" v="605" actId="20577"/>
        <pc:sldMkLst>
          <pc:docMk/>
          <pc:sldMk cId="3524380107" sldId="290"/>
        </pc:sldMkLst>
        <pc:spChg chg="mod">
          <ac:chgData name="Azmoun, Bob" userId="df2f8141-83e3-4d14-89d8-c4a64028f01e" providerId="ADAL" clId="{2DD2D2E8-DE46-432F-A7A5-6EA165542FE6}" dt="2025-08-14T15:52:01.125" v="605" actId="20577"/>
          <ac:spMkLst>
            <pc:docMk/>
            <pc:sldMk cId="3524380107" sldId="290"/>
            <ac:spMk id="3" creationId="{4ACCB617-261E-67D9-6C20-4B1919A1BAC2}"/>
          </ac:spMkLst>
        </pc:spChg>
      </pc:sldChg>
      <pc:sldChg chg="modSp new mod">
        <pc:chgData name="Azmoun, Bob" userId="df2f8141-83e3-4d14-89d8-c4a64028f01e" providerId="ADAL" clId="{2DD2D2E8-DE46-432F-A7A5-6EA165542FE6}" dt="2025-08-14T15:11:46.345" v="316" actId="1076"/>
        <pc:sldMkLst>
          <pc:docMk/>
          <pc:sldMk cId="679477690" sldId="291"/>
        </pc:sldMkLst>
        <pc:spChg chg="mod">
          <ac:chgData name="Azmoun, Bob" userId="df2f8141-83e3-4d14-89d8-c4a64028f01e" providerId="ADAL" clId="{2DD2D2E8-DE46-432F-A7A5-6EA165542FE6}" dt="2025-08-14T15:11:46.345" v="316" actId="1076"/>
          <ac:spMkLst>
            <pc:docMk/>
            <pc:sldMk cId="679477690" sldId="291"/>
            <ac:spMk id="2" creationId="{D2349A35-EECD-9092-7368-AA6DD5F4F234}"/>
          </ac:spMkLst>
        </pc:spChg>
      </pc:sldChg>
      <pc:sldChg chg="addSp modSp new mod">
        <pc:chgData name="Azmoun, Bob" userId="df2f8141-83e3-4d14-89d8-c4a64028f01e" providerId="ADAL" clId="{2DD2D2E8-DE46-432F-A7A5-6EA165542FE6}" dt="2025-08-14T15:14:23.680" v="390" actId="1076"/>
        <pc:sldMkLst>
          <pc:docMk/>
          <pc:sldMk cId="1590436168" sldId="292"/>
        </pc:sldMkLst>
        <pc:spChg chg="mod">
          <ac:chgData name="Azmoun, Bob" userId="df2f8141-83e3-4d14-89d8-c4a64028f01e" providerId="ADAL" clId="{2DD2D2E8-DE46-432F-A7A5-6EA165542FE6}" dt="2025-08-14T15:12:10.322" v="362" actId="20577"/>
          <ac:spMkLst>
            <pc:docMk/>
            <pc:sldMk cId="1590436168" sldId="292"/>
            <ac:spMk id="2" creationId="{65AC72A4-19C1-493F-443C-485D3127A28E}"/>
          </ac:spMkLst>
        </pc:spChg>
        <pc:spChg chg="add mod">
          <ac:chgData name="Azmoun, Bob" userId="df2f8141-83e3-4d14-89d8-c4a64028f01e" providerId="ADAL" clId="{2DD2D2E8-DE46-432F-A7A5-6EA165542FE6}" dt="2025-08-14T15:14:08.831" v="387" actId="1076"/>
          <ac:spMkLst>
            <pc:docMk/>
            <pc:sldMk cId="1590436168" sldId="292"/>
            <ac:spMk id="5" creationId="{EC258A0F-7A07-DCC2-73C5-F85CB3CFFAE0}"/>
          </ac:spMkLst>
        </pc:spChg>
        <pc:picChg chg="add mod">
          <ac:chgData name="Azmoun, Bob" userId="df2f8141-83e3-4d14-89d8-c4a64028f01e" providerId="ADAL" clId="{2DD2D2E8-DE46-432F-A7A5-6EA165542FE6}" dt="2025-08-14T15:12:31.796" v="368" actId="1076"/>
          <ac:picMkLst>
            <pc:docMk/>
            <pc:sldMk cId="1590436168" sldId="292"/>
            <ac:picMk id="3" creationId="{017BFD2D-9FDA-E713-A0C5-8874C4C26A75}"/>
          </ac:picMkLst>
        </pc:picChg>
        <pc:picChg chg="add mod">
          <ac:chgData name="Azmoun, Bob" userId="df2f8141-83e3-4d14-89d8-c4a64028f01e" providerId="ADAL" clId="{2DD2D2E8-DE46-432F-A7A5-6EA165542FE6}" dt="2025-08-14T15:14:16.045" v="389" actId="1076"/>
          <ac:picMkLst>
            <pc:docMk/>
            <pc:sldMk cId="1590436168" sldId="292"/>
            <ac:picMk id="7" creationId="{D4E945DA-14E7-FEA5-5267-3E2E80E137B9}"/>
          </ac:picMkLst>
        </pc:picChg>
        <pc:picChg chg="add mod">
          <ac:chgData name="Azmoun, Bob" userId="df2f8141-83e3-4d14-89d8-c4a64028f01e" providerId="ADAL" clId="{2DD2D2E8-DE46-432F-A7A5-6EA165542FE6}" dt="2025-08-14T15:14:23.680" v="390" actId="1076"/>
          <ac:picMkLst>
            <pc:docMk/>
            <pc:sldMk cId="1590436168" sldId="292"/>
            <ac:picMk id="9" creationId="{84BA2124-D69B-F961-E83C-B0E3B9E893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DFDE3-22F4-4964-A54F-AEE555B6E7A6}"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E3077-BD29-4F2E-B52D-61660844863B}" type="slidenum">
              <a:rPr lang="en-US" smtClean="0"/>
              <a:t>‹#›</a:t>
            </a:fld>
            <a:endParaRPr lang="en-US"/>
          </a:p>
        </p:txBody>
      </p:sp>
    </p:spTree>
    <p:extLst>
      <p:ext uri="{BB962C8B-B14F-4D97-AF65-F5344CB8AC3E}">
        <p14:creationId xmlns:p14="http://schemas.microsoft.com/office/powerpoint/2010/main" val="524417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86BE2-4480-47B5-AF5D-747923CE783C}" type="slidenum">
              <a:rPr lang="en-US" smtClean="0"/>
              <a:t>2</a:t>
            </a:fld>
            <a:endParaRPr lang="en-US"/>
          </a:p>
        </p:txBody>
      </p:sp>
    </p:spTree>
    <p:extLst>
      <p:ext uri="{BB962C8B-B14F-4D97-AF65-F5344CB8AC3E}">
        <p14:creationId xmlns:p14="http://schemas.microsoft.com/office/powerpoint/2010/main" val="105589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E3077-BD29-4F2E-B52D-61660844863B}" type="slidenum">
              <a:rPr lang="en-US" smtClean="0"/>
              <a:t>11</a:t>
            </a:fld>
            <a:endParaRPr lang="en-US"/>
          </a:p>
        </p:txBody>
      </p:sp>
    </p:spTree>
    <p:extLst>
      <p:ext uri="{BB962C8B-B14F-4D97-AF65-F5344CB8AC3E}">
        <p14:creationId xmlns:p14="http://schemas.microsoft.com/office/powerpoint/2010/main" val="268363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7EC3-F9AF-4D4F-8DBB-4FBF159E97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E72A6E-93C8-39E8-A7A6-055713188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91CEFB-EBC3-CE79-D89D-9BCA358E58B1}"/>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5" name="Footer Placeholder 4">
            <a:extLst>
              <a:ext uri="{FF2B5EF4-FFF2-40B4-BE49-F238E27FC236}">
                <a16:creationId xmlns:a16="http://schemas.microsoft.com/office/drawing/2014/main" id="{FF977B24-BFB9-D1D4-F034-B1E1703D1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D1343-331E-D79C-4273-1650B6C5B27B}"/>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284814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C346-3CE3-61ED-3E9C-E4B5D47A1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84EB7A-3778-3FAA-1BE6-ED1923CC6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7DA24-116E-F620-D33A-D7EBA363A48F}"/>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5" name="Footer Placeholder 4">
            <a:extLst>
              <a:ext uri="{FF2B5EF4-FFF2-40B4-BE49-F238E27FC236}">
                <a16:creationId xmlns:a16="http://schemas.microsoft.com/office/drawing/2014/main" id="{B0067E56-45D0-43D3-B60B-3FFAB1743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32589-BFC9-3CE0-9046-1A1F7CB724DB}"/>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59871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6A9BF-9E14-F5DC-2C63-E25F9E2B2F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78A6D8-3A57-5A15-9F10-76365B2251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4C4D3-956E-140D-1927-390A7669E846}"/>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5" name="Footer Placeholder 4">
            <a:extLst>
              <a:ext uri="{FF2B5EF4-FFF2-40B4-BE49-F238E27FC236}">
                <a16:creationId xmlns:a16="http://schemas.microsoft.com/office/drawing/2014/main" id="{67BC0408-F458-B782-CE28-A2F9B28F5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BD911-E4E8-3B1C-8B09-E9DB30007E24}"/>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344074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BCA5-D961-F234-B584-948D2B17A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764537-3BE8-8BD6-5A33-BBC342711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2171B-74B1-8092-9E15-EE2D64C169BF}"/>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5" name="Footer Placeholder 4">
            <a:extLst>
              <a:ext uri="{FF2B5EF4-FFF2-40B4-BE49-F238E27FC236}">
                <a16:creationId xmlns:a16="http://schemas.microsoft.com/office/drawing/2014/main" id="{259D2E02-5A1D-9C45-4FAC-BB1A2293B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F2B4-CD3A-C4DD-5433-0DDAA57AD056}"/>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307736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84F1-7694-040F-6F4D-6E872604B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71C12-37D0-16B9-AD1E-65A723CC9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05DE77-CD69-4ECF-DFFC-FB20EB76DB8A}"/>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5" name="Footer Placeholder 4">
            <a:extLst>
              <a:ext uri="{FF2B5EF4-FFF2-40B4-BE49-F238E27FC236}">
                <a16:creationId xmlns:a16="http://schemas.microsoft.com/office/drawing/2014/main" id="{59EC1324-0C33-A849-E58A-4AC85B7E2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97919-1818-4F03-CCB0-F48424115CA4}"/>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396935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57E1-1FA6-C734-50E1-AB80C1FC3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03A2A-C6C0-D982-67DF-D6911E000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2351E0-BD47-69DD-E648-2602BC81AF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CCE06-933D-7AD4-6C7D-A72906C4307E}"/>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6" name="Footer Placeholder 5">
            <a:extLst>
              <a:ext uri="{FF2B5EF4-FFF2-40B4-BE49-F238E27FC236}">
                <a16:creationId xmlns:a16="http://schemas.microsoft.com/office/drawing/2014/main" id="{DB83177C-A147-6A46-368E-6519D5B4B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10E1C-75FE-9AEC-8DD4-9CB858326528}"/>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11794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36A1-BDC6-4438-37D9-7037654467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857CC-4744-3546-8DCB-0C0291195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50506F-20D3-C65F-1839-C34404CF90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8066B7-8E7E-405D-F9F0-B13488FE62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E4943C-3EF8-4D3B-C44A-EC2545708E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C0833A-3E70-DBD6-CA76-E20DA217D081}"/>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8" name="Footer Placeholder 7">
            <a:extLst>
              <a:ext uri="{FF2B5EF4-FFF2-40B4-BE49-F238E27FC236}">
                <a16:creationId xmlns:a16="http://schemas.microsoft.com/office/drawing/2014/main" id="{189DB7E9-3041-3EE3-9F50-44D7468B7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5AD17-3CDF-3E96-0000-EC7996E50031}"/>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417681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27AD-FA13-40F1-944F-45C12640F2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AE573F-009E-3708-53C2-9DE8AEC2C434}"/>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4" name="Footer Placeholder 3">
            <a:extLst>
              <a:ext uri="{FF2B5EF4-FFF2-40B4-BE49-F238E27FC236}">
                <a16:creationId xmlns:a16="http://schemas.microsoft.com/office/drawing/2014/main" id="{CD5F3C02-1220-BEFE-A7BA-BD89F666C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C3BCF0-1385-C981-6A34-94AAAF8AD653}"/>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424793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C75DE-DA23-7B2F-7330-45FB9426D0BA}"/>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3" name="Footer Placeholder 2">
            <a:extLst>
              <a:ext uri="{FF2B5EF4-FFF2-40B4-BE49-F238E27FC236}">
                <a16:creationId xmlns:a16="http://schemas.microsoft.com/office/drawing/2014/main" id="{69116E72-C322-856D-EE44-DAD5515514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6058E6-16F6-1888-7B7F-ACC7C71E6CA8}"/>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62952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72552-D71A-D03D-1D3C-2409BDB8B3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185754-9DD6-9718-E992-617FB59D60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FF5092-AFAA-0686-73B7-C9FEF9A89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B7030-4527-7426-DA3C-1F60AD0E3121}"/>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6" name="Footer Placeholder 5">
            <a:extLst>
              <a:ext uri="{FF2B5EF4-FFF2-40B4-BE49-F238E27FC236}">
                <a16:creationId xmlns:a16="http://schemas.microsoft.com/office/drawing/2014/main" id="{BE259EA2-1C51-18D4-A640-81D190BCB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6DE03-1B0F-4C50-0746-D8F411227611}"/>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4146792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7ED6-D782-CBCA-FBC0-7CF114A257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F4683F-DA0F-C523-82B0-343711E91A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D60E2C-0387-B7DB-53D0-25F183236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B3347-54CE-F7DB-B344-F21658E2E66E}"/>
              </a:ext>
            </a:extLst>
          </p:cNvPr>
          <p:cNvSpPr>
            <a:spLocks noGrp="1"/>
          </p:cNvSpPr>
          <p:nvPr>
            <p:ph type="dt" sz="half" idx="10"/>
          </p:nvPr>
        </p:nvSpPr>
        <p:spPr/>
        <p:txBody>
          <a:bodyPr/>
          <a:lstStyle/>
          <a:p>
            <a:fld id="{D9992C6A-AFC8-4869-BB6F-3488B1698D95}" type="datetimeFigureOut">
              <a:rPr lang="en-US" smtClean="0"/>
              <a:t>8/14/2025</a:t>
            </a:fld>
            <a:endParaRPr lang="en-US"/>
          </a:p>
        </p:txBody>
      </p:sp>
      <p:sp>
        <p:nvSpPr>
          <p:cNvPr id="6" name="Footer Placeholder 5">
            <a:extLst>
              <a:ext uri="{FF2B5EF4-FFF2-40B4-BE49-F238E27FC236}">
                <a16:creationId xmlns:a16="http://schemas.microsoft.com/office/drawing/2014/main" id="{54895956-3E34-B3B1-9F11-82C8E04E8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C8787-567C-7B40-7481-5F223E6A97A7}"/>
              </a:ext>
            </a:extLst>
          </p:cNvPr>
          <p:cNvSpPr>
            <a:spLocks noGrp="1"/>
          </p:cNvSpPr>
          <p:nvPr>
            <p:ph type="sldNum" sz="quarter" idx="12"/>
          </p:nvPr>
        </p:nvSpPr>
        <p:spPr/>
        <p:txBody>
          <a:bodyPr/>
          <a:lstStyle/>
          <a:p>
            <a:fld id="{8D2BFB4C-BB51-4F95-8E5A-EBB90B178B2A}" type="slidenum">
              <a:rPr lang="en-US" smtClean="0"/>
              <a:t>‹#›</a:t>
            </a:fld>
            <a:endParaRPr lang="en-US"/>
          </a:p>
        </p:txBody>
      </p:sp>
    </p:spTree>
    <p:extLst>
      <p:ext uri="{BB962C8B-B14F-4D97-AF65-F5344CB8AC3E}">
        <p14:creationId xmlns:p14="http://schemas.microsoft.com/office/powerpoint/2010/main" val="30998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DAAE8A-A272-B2BB-9EB6-E872BC1D2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9A675E-02C4-1375-D520-03AEDA188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44485-C330-9FDD-778B-3DDF5EC413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992C6A-AFC8-4869-BB6F-3488B1698D95}" type="datetimeFigureOut">
              <a:rPr lang="en-US" smtClean="0"/>
              <a:t>8/14/2025</a:t>
            </a:fld>
            <a:endParaRPr lang="en-US"/>
          </a:p>
        </p:txBody>
      </p:sp>
      <p:sp>
        <p:nvSpPr>
          <p:cNvPr id="5" name="Footer Placeholder 4">
            <a:extLst>
              <a:ext uri="{FF2B5EF4-FFF2-40B4-BE49-F238E27FC236}">
                <a16:creationId xmlns:a16="http://schemas.microsoft.com/office/drawing/2014/main" id="{339743FD-7281-A2EF-9220-42293543B7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B74BB3E-0449-18BE-47A1-6E787901A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2BFB4C-BB51-4F95-8E5A-EBB90B178B2A}" type="slidenum">
              <a:rPr lang="en-US" smtClean="0"/>
              <a:t>‹#›</a:t>
            </a:fld>
            <a:endParaRPr lang="en-US"/>
          </a:p>
        </p:txBody>
      </p:sp>
    </p:spTree>
    <p:extLst>
      <p:ext uri="{BB962C8B-B14F-4D97-AF65-F5344CB8AC3E}">
        <p14:creationId xmlns:p14="http://schemas.microsoft.com/office/powerpoint/2010/main" val="956802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26" Type="http://schemas.openxmlformats.org/officeDocument/2006/relationships/image" Target="../media/image40.jpeg"/><Relationship Id="rId3" Type="http://schemas.openxmlformats.org/officeDocument/2006/relationships/image" Target="../media/image17.jpeg"/><Relationship Id="rId21" Type="http://schemas.openxmlformats.org/officeDocument/2006/relationships/image" Target="../media/image35.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5" Type="http://schemas.openxmlformats.org/officeDocument/2006/relationships/image" Target="../media/image39.jpeg"/><Relationship Id="rId2" Type="http://schemas.openxmlformats.org/officeDocument/2006/relationships/image" Target="../media/image16.jpeg"/><Relationship Id="rId16" Type="http://schemas.openxmlformats.org/officeDocument/2006/relationships/image" Target="../media/image30.jpeg"/><Relationship Id="rId20" Type="http://schemas.openxmlformats.org/officeDocument/2006/relationships/image" Target="../media/image34.jpeg"/><Relationship Id="rId29"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jpeg"/><Relationship Id="rId24" Type="http://schemas.openxmlformats.org/officeDocument/2006/relationships/image" Target="../media/image38.jpeg"/><Relationship Id="rId5" Type="http://schemas.openxmlformats.org/officeDocument/2006/relationships/image" Target="../media/image19.jpeg"/><Relationship Id="rId15" Type="http://schemas.openxmlformats.org/officeDocument/2006/relationships/image" Target="../media/image29.jpeg"/><Relationship Id="rId23" Type="http://schemas.openxmlformats.org/officeDocument/2006/relationships/image" Target="../media/image37.jpeg"/><Relationship Id="rId28" Type="http://schemas.openxmlformats.org/officeDocument/2006/relationships/image" Target="../media/image42.jpeg"/><Relationship Id="rId10" Type="http://schemas.openxmlformats.org/officeDocument/2006/relationships/image" Target="../media/image24.jpeg"/><Relationship Id="rId19" Type="http://schemas.openxmlformats.org/officeDocument/2006/relationships/image" Target="../media/image33.jpeg"/><Relationship Id="rId31" Type="http://schemas.openxmlformats.org/officeDocument/2006/relationships/image" Target="../media/image45.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36.jpeg"/><Relationship Id="rId27" Type="http://schemas.openxmlformats.org/officeDocument/2006/relationships/image" Target="../media/image41.jpeg"/><Relationship Id="rId30"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4A24-77B7-F616-5C6E-C6785A0B0DE9}"/>
              </a:ext>
            </a:extLst>
          </p:cNvPr>
          <p:cNvSpPr>
            <a:spLocks noGrp="1"/>
          </p:cNvSpPr>
          <p:nvPr>
            <p:ph type="ctrTitle"/>
          </p:nvPr>
        </p:nvSpPr>
        <p:spPr>
          <a:xfrm>
            <a:off x="1051560" y="1113219"/>
            <a:ext cx="10088880" cy="2387600"/>
          </a:xfrm>
        </p:spPr>
        <p:txBody>
          <a:bodyPr>
            <a:normAutofit fontScale="90000"/>
          </a:bodyPr>
          <a:lstStyle/>
          <a:p>
            <a:r>
              <a:rPr lang="en-US" dirty="0" err="1"/>
              <a:t>pfRICH</a:t>
            </a:r>
            <a:r>
              <a:rPr lang="en-US" dirty="0"/>
              <a:t> Laser System PED Update</a:t>
            </a:r>
            <a:br>
              <a:rPr lang="en-US" dirty="0"/>
            </a:br>
            <a:br>
              <a:rPr lang="en-US" dirty="0"/>
            </a:br>
            <a:r>
              <a:rPr lang="en-US" dirty="0">
                <a:solidFill>
                  <a:srgbClr val="0070C0"/>
                </a:solidFill>
              </a:rPr>
              <a:t>Engineered</a:t>
            </a:r>
            <a:r>
              <a:rPr lang="en-US" dirty="0"/>
              <a:t> </a:t>
            </a:r>
            <a:r>
              <a:rPr lang="en-US" dirty="0">
                <a:solidFill>
                  <a:srgbClr val="0070C0"/>
                </a:solidFill>
              </a:rPr>
              <a:t>Diffuser Studies</a:t>
            </a:r>
          </a:p>
        </p:txBody>
      </p:sp>
      <p:sp>
        <p:nvSpPr>
          <p:cNvPr id="3" name="Subtitle 2">
            <a:extLst>
              <a:ext uri="{FF2B5EF4-FFF2-40B4-BE49-F238E27FC236}">
                <a16:creationId xmlns:a16="http://schemas.microsoft.com/office/drawing/2014/main" id="{E8A139E4-3C16-6855-FE60-CC604BD527CC}"/>
              </a:ext>
            </a:extLst>
          </p:cNvPr>
          <p:cNvSpPr>
            <a:spLocks noGrp="1"/>
          </p:cNvSpPr>
          <p:nvPr>
            <p:ph type="subTitle" idx="1"/>
          </p:nvPr>
        </p:nvSpPr>
        <p:spPr>
          <a:xfrm>
            <a:off x="1524000" y="4157850"/>
            <a:ext cx="9144000" cy="1655762"/>
          </a:xfrm>
        </p:spPr>
        <p:txBody>
          <a:bodyPr/>
          <a:lstStyle/>
          <a:p>
            <a:r>
              <a:rPr lang="en-US" dirty="0"/>
              <a:t>August 14,2025</a:t>
            </a:r>
          </a:p>
          <a:p>
            <a:r>
              <a:rPr lang="en-US" dirty="0"/>
              <a:t>Bob Azmoun (BNL), Dan Cacace (BNL), Bill Li (MSU)</a:t>
            </a:r>
          </a:p>
        </p:txBody>
      </p:sp>
    </p:spTree>
    <p:extLst>
      <p:ext uri="{BB962C8B-B14F-4D97-AF65-F5344CB8AC3E}">
        <p14:creationId xmlns:p14="http://schemas.microsoft.com/office/powerpoint/2010/main" val="3996385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9176-9192-EEC9-8137-1C019A6D9AF8}"/>
              </a:ext>
            </a:extLst>
          </p:cNvPr>
          <p:cNvSpPr>
            <a:spLocks noGrp="1"/>
          </p:cNvSpPr>
          <p:nvPr>
            <p:ph type="title"/>
          </p:nvPr>
        </p:nvSpPr>
        <p:spPr>
          <a:xfrm>
            <a:off x="0" y="0"/>
            <a:ext cx="10515600" cy="1325563"/>
          </a:xfrm>
        </p:spPr>
        <p:txBody>
          <a:bodyPr/>
          <a:lstStyle/>
          <a:p>
            <a:r>
              <a:rPr lang="en-US" dirty="0"/>
              <a:t>Pixel-Grey-scale Analysis: Diffuser Output</a:t>
            </a:r>
          </a:p>
        </p:txBody>
      </p:sp>
      <p:pic>
        <p:nvPicPr>
          <p:cNvPr id="4" name="Picture 3">
            <a:extLst>
              <a:ext uri="{FF2B5EF4-FFF2-40B4-BE49-F238E27FC236}">
                <a16:creationId xmlns:a16="http://schemas.microsoft.com/office/drawing/2014/main" id="{9A6C8EF6-FF85-3188-80B0-CE40497720FC}"/>
              </a:ext>
            </a:extLst>
          </p:cNvPr>
          <p:cNvPicPr>
            <a:picLocks noChangeAspect="1"/>
          </p:cNvPicPr>
          <p:nvPr/>
        </p:nvPicPr>
        <p:blipFill>
          <a:blip r:embed="rId2"/>
          <a:srcRect l="495" t="20760" r="64134" b="31005"/>
          <a:stretch>
            <a:fillRect/>
          </a:stretch>
        </p:blipFill>
        <p:spPr>
          <a:xfrm>
            <a:off x="529594" y="1271251"/>
            <a:ext cx="2685153" cy="2897140"/>
          </a:xfrm>
          <a:prstGeom prst="rect">
            <a:avLst/>
          </a:prstGeom>
        </p:spPr>
      </p:pic>
      <p:pic>
        <p:nvPicPr>
          <p:cNvPr id="5" name="Picture 4">
            <a:extLst>
              <a:ext uri="{FF2B5EF4-FFF2-40B4-BE49-F238E27FC236}">
                <a16:creationId xmlns:a16="http://schemas.microsoft.com/office/drawing/2014/main" id="{2059FF96-DDA1-B399-30EE-D805FA0B000B}"/>
              </a:ext>
            </a:extLst>
          </p:cNvPr>
          <p:cNvPicPr>
            <a:picLocks noChangeAspect="1"/>
          </p:cNvPicPr>
          <p:nvPr/>
        </p:nvPicPr>
        <p:blipFill>
          <a:blip r:embed="rId2"/>
          <a:srcRect l="50397" t="16381" r="1759" b="41265"/>
          <a:stretch>
            <a:fillRect/>
          </a:stretch>
        </p:blipFill>
        <p:spPr>
          <a:xfrm>
            <a:off x="180406" y="4328559"/>
            <a:ext cx="3383531" cy="2369787"/>
          </a:xfrm>
          <a:prstGeom prst="rect">
            <a:avLst/>
          </a:prstGeom>
        </p:spPr>
      </p:pic>
      <p:pic>
        <p:nvPicPr>
          <p:cNvPr id="8" name="Picture 7">
            <a:extLst>
              <a:ext uri="{FF2B5EF4-FFF2-40B4-BE49-F238E27FC236}">
                <a16:creationId xmlns:a16="http://schemas.microsoft.com/office/drawing/2014/main" id="{2FC8D683-DD6C-7F0F-CEB5-0DC4E5AA7B16}"/>
              </a:ext>
            </a:extLst>
          </p:cNvPr>
          <p:cNvPicPr>
            <a:picLocks noChangeAspect="1"/>
          </p:cNvPicPr>
          <p:nvPr/>
        </p:nvPicPr>
        <p:blipFill>
          <a:blip r:embed="rId3"/>
          <a:srcRect l="158" t="6346" r="49682" b="5223"/>
          <a:stretch>
            <a:fillRect/>
          </a:stretch>
        </p:blipFill>
        <p:spPr>
          <a:xfrm>
            <a:off x="9862438" y="1271251"/>
            <a:ext cx="2275878" cy="3054825"/>
          </a:xfrm>
          <a:prstGeom prst="rect">
            <a:avLst/>
          </a:prstGeom>
        </p:spPr>
      </p:pic>
      <p:pic>
        <p:nvPicPr>
          <p:cNvPr id="9" name="Picture 8">
            <a:extLst>
              <a:ext uri="{FF2B5EF4-FFF2-40B4-BE49-F238E27FC236}">
                <a16:creationId xmlns:a16="http://schemas.microsoft.com/office/drawing/2014/main" id="{85FFAD9B-2EB5-4A72-437C-C53C726E381E}"/>
              </a:ext>
            </a:extLst>
          </p:cNvPr>
          <p:cNvPicPr>
            <a:picLocks noChangeAspect="1"/>
          </p:cNvPicPr>
          <p:nvPr/>
        </p:nvPicPr>
        <p:blipFill>
          <a:blip r:embed="rId4"/>
          <a:srcRect l="25599" b="26549"/>
          <a:stretch>
            <a:fillRect/>
          </a:stretch>
        </p:blipFill>
        <p:spPr>
          <a:xfrm>
            <a:off x="7480927" y="1271251"/>
            <a:ext cx="2320737" cy="3054825"/>
          </a:xfrm>
          <a:prstGeom prst="rect">
            <a:avLst/>
          </a:prstGeom>
        </p:spPr>
      </p:pic>
      <p:sp>
        <p:nvSpPr>
          <p:cNvPr id="10" name="TextBox 9">
            <a:extLst>
              <a:ext uri="{FF2B5EF4-FFF2-40B4-BE49-F238E27FC236}">
                <a16:creationId xmlns:a16="http://schemas.microsoft.com/office/drawing/2014/main" id="{15CF9406-3BDD-B747-7600-83108592DB23}"/>
              </a:ext>
            </a:extLst>
          </p:cNvPr>
          <p:cNvSpPr txBox="1"/>
          <p:nvPr/>
        </p:nvSpPr>
        <p:spPr>
          <a:xfrm>
            <a:off x="7480927" y="4534505"/>
            <a:ext cx="4352485" cy="258532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Fits to the grey scale distributions are precise, but inaccurate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Eyeballing a square fit to the image and assigning a relatively large error gives the most consistent results (accurate, but imprecise)</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F6AA31C0-2DAA-4580-75AA-EC748F328EFC}"/>
              </a:ext>
            </a:extLst>
          </p:cNvPr>
          <p:cNvPicPr>
            <a:picLocks noChangeAspect="1"/>
          </p:cNvPicPr>
          <p:nvPr/>
        </p:nvPicPr>
        <p:blipFill>
          <a:blip r:embed="rId5"/>
          <a:srcRect l="10351" t="30475" r="65308" b="27280"/>
          <a:stretch>
            <a:fillRect/>
          </a:stretch>
        </p:blipFill>
        <p:spPr>
          <a:xfrm>
            <a:off x="4126757" y="1271251"/>
            <a:ext cx="2350182" cy="2897140"/>
          </a:xfrm>
          <a:prstGeom prst="rect">
            <a:avLst/>
          </a:prstGeom>
        </p:spPr>
      </p:pic>
      <p:pic>
        <p:nvPicPr>
          <p:cNvPr id="12" name="Picture 11">
            <a:extLst>
              <a:ext uri="{FF2B5EF4-FFF2-40B4-BE49-F238E27FC236}">
                <a16:creationId xmlns:a16="http://schemas.microsoft.com/office/drawing/2014/main" id="{502E2598-B51A-BB2A-50B7-B568421B273A}"/>
              </a:ext>
            </a:extLst>
          </p:cNvPr>
          <p:cNvPicPr>
            <a:picLocks noChangeAspect="1"/>
          </p:cNvPicPr>
          <p:nvPr/>
        </p:nvPicPr>
        <p:blipFill>
          <a:blip r:embed="rId5"/>
          <a:srcRect l="42826" t="25693" r="6340" b="25092"/>
          <a:stretch>
            <a:fillRect/>
          </a:stretch>
        </p:blipFill>
        <p:spPr>
          <a:xfrm>
            <a:off x="3673267" y="4322423"/>
            <a:ext cx="3488783" cy="2399136"/>
          </a:xfrm>
          <a:prstGeom prst="rect">
            <a:avLst/>
          </a:prstGeom>
        </p:spPr>
      </p:pic>
      <p:sp>
        <p:nvSpPr>
          <p:cNvPr id="13" name="TextBox 12">
            <a:extLst>
              <a:ext uri="{FF2B5EF4-FFF2-40B4-BE49-F238E27FC236}">
                <a16:creationId xmlns:a16="http://schemas.microsoft.com/office/drawing/2014/main" id="{C1D6B154-4E69-A885-7E65-41E26D437A05}"/>
              </a:ext>
            </a:extLst>
          </p:cNvPr>
          <p:cNvSpPr txBox="1"/>
          <p:nvPr/>
        </p:nvSpPr>
        <p:spPr>
          <a:xfrm>
            <a:off x="529594" y="1325563"/>
            <a:ext cx="2396628" cy="1077218"/>
          </a:xfrm>
          <a:prstGeom prst="rect">
            <a:avLst/>
          </a:prstGeom>
          <a:noFill/>
        </p:spPr>
        <p:txBody>
          <a:bodyPr wrap="square" rtlCol="0">
            <a:spAutoFit/>
          </a:bodyPr>
          <a:lstStyle/>
          <a:p>
            <a:r>
              <a:rPr lang="en-US" sz="1600" dirty="0">
                <a:solidFill>
                  <a:schemeClr val="bg1"/>
                </a:solidFill>
              </a:rPr>
              <a:t>Perimeter is well defined when contrast is high (sufficient only at high flux density) </a:t>
            </a:r>
          </a:p>
        </p:txBody>
      </p:sp>
      <p:sp>
        <p:nvSpPr>
          <p:cNvPr id="14" name="TextBox 13">
            <a:extLst>
              <a:ext uri="{FF2B5EF4-FFF2-40B4-BE49-F238E27FC236}">
                <a16:creationId xmlns:a16="http://schemas.microsoft.com/office/drawing/2014/main" id="{14D029CF-2482-742A-9D1F-DB92A8B3944E}"/>
              </a:ext>
            </a:extLst>
          </p:cNvPr>
          <p:cNvSpPr txBox="1"/>
          <p:nvPr/>
        </p:nvSpPr>
        <p:spPr>
          <a:xfrm>
            <a:off x="4103534" y="1271251"/>
            <a:ext cx="2396628" cy="830997"/>
          </a:xfrm>
          <a:prstGeom prst="rect">
            <a:avLst/>
          </a:prstGeom>
          <a:noFill/>
        </p:spPr>
        <p:txBody>
          <a:bodyPr wrap="square" rtlCol="0">
            <a:spAutoFit/>
          </a:bodyPr>
          <a:lstStyle/>
          <a:p>
            <a:r>
              <a:rPr lang="en-US" sz="1600" dirty="0">
                <a:solidFill>
                  <a:schemeClr val="bg1"/>
                </a:solidFill>
              </a:rPr>
              <a:t>Non-uniform white background causes large fluctuations in  baseline</a:t>
            </a:r>
          </a:p>
        </p:txBody>
      </p:sp>
      <p:cxnSp>
        <p:nvCxnSpPr>
          <p:cNvPr id="15" name="Straight Connector 14">
            <a:extLst>
              <a:ext uri="{FF2B5EF4-FFF2-40B4-BE49-F238E27FC236}">
                <a16:creationId xmlns:a16="http://schemas.microsoft.com/office/drawing/2014/main" id="{5C91FD6D-E67F-0AF8-3855-25C33EEA26F3}"/>
              </a:ext>
            </a:extLst>
          </p:cNvPr>
          <p:cNvCxnSpPr>
            <a:cxnSpLocks/>
          </p:cNvCxnSpPr>
          <p:nvPr/>
        </p:nvCxnSpPr>
        <p:spPr>
          <a:xfrm>
            <a:off x="1402976" y="4652682"/>
            <a:ext cx="0" cy="1640542"/>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4B18CF1-B63A-9747-0F09-A779700A0A59}"/>
              </a:ext>
            </a:extLst>
          </p:cNvPr>
          <p:cNvCxnSpPr>
            <a:cxnSpLocks/>
          </p:cNvCxnSpPr>
          <p:nvPr/>
        </p:nvCxnSpPr>
        <p:spPr>
          <a:xfrm>
            <a:off x="2537011" y="4652682"/>
            <a:ext cx="0" cy="1653989"/>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400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47C7-63F6-A8D0-0ACD-96768D964CBC}"/>
              </a:ext>
            </a:extLst>
          </p:cNvPr>
          <p:cNvSpPr>
            <a:spLocks noGrp="1"/>
          </p:cNvSpPr>
          <p:nvPr>
            <p:ph type="title"/>
          </p:nvPr>
        </p:nvSpPr>
        <p:spPr>
          <a:xfrm>
            <a:off x="0" y="0"/>
            <a:ext cx="10515600" cy="1325563"/>
          </a:xfrm>
        </p:spPr>
        <p:txBody>
          <a:bodyPr/>
          <a:lstStyle/>
          <a:p>
            <a:r>
              <a:rPr lang="en-US" dirty="0"/>
              <a:t>Divergence Angle</a:t>
            </a:r>
          </a:p>
        </p:txBody>
      </p:sp>
      <p:pic>
        <p:nvPicPr>
          <p:cNvPr id="6" name="Picture 5">
            <a:extLst>
              <a:ext uri="{FF2B5EF4-FFF2-40B4-BE49-F238E27FC236}">
                <a16:creationId xmlns:a16="http://schemas.microsoft.com/office/drawing/2014/main" id="{317C4117-2F11-B487-88BF-3F378D93BFE3}"/>
              </a:ext>
            </a:extLst>
          </p:cNvPr>
          <p:cNvPicPr>
            <a:picLocks noChangeAspect="1"/>
          </p:cNvPicPr>
          <p:nvPr/>
        </p:nvPicPr>
        <p:blipFill>
          <a:blip r:embed="rId3"/>
          <a:stretch>
            <a:fillRect/>
          </a:stretch>
        </p:blipFill>
        <p:spPr>
          <a:xfrm>
            <a:off x="5596569" y="2662448"/>
            <a:ext cx="6334980" cy="3878145"/>
          </a:xfrm>
          <a:prstGeom prst="rect">
            <a:avLst/>
          </a:prstGeom>
        </p:spPr>
      </p:pic>
      <p:sp>
        <p:nvSpPr>
          <p:cNvPr id="7" name="TextBox 6">
            <a:extLst>
              <a:ext uri="{FF2B5EF4-FFF2-40B4-BE49-F238E27FC236}">
                <a16:creationId xmlns:a16="http://schemas.microsoft.com/office/drawing/2014/main" id="{D55B7C85-069D-07AD-EDDA-F683E964765D}"/>
              </a:ext>
            </a:extLst>
          </p:cNvPr>
          <p:cNvSpPr txBox="1"/>
          <p:nvPr/>
        </p:nvSpPr>
        <p:spPr>
          <a:xfrm>
            <a:off x="1" y="1045864"/>
            <a:ext cx="5805888" cy="5786199"/>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goal is to measure the divergence angle for the fiber alone, then the fiber and the diffuser together</a:t>
            </a:r>
          </a:p>
          <a:p>
            <a:pPr marL="285750" indent="-285750">
              <a:buFont typeface="Arial" panose="020B0604020202020204" pitchFamily="34" charset="0"/>
              <a:buChar char="•"/>
            </a:pPr>
            <a:r>
              <a:rPr lang="en-US" sz="1600" dirty="0"/>
              <a:t>First, we verify that the measured fiber divergence is equal to the expected divergence</a:t>
            </a:r>
          </a:p>
          <a:p>
            <a:pPr marL="742950" lvl="1" indent="-285750">
              <a:buFont typeface="Arial" panose="020B0604020202020204" pitchFamily="34" charset="0"/>
              <a:buChar char="•"/>
            </a:pPr>
            <a:r>
              <a:rPr lang="en-US" sz="1600" dirty="0"/>
              <a:t>Fiber bundle NA = 0.22 </a:t>
            </a:r>
            <a:r>
              <a:rPr lang="en-US" sz="1600" dirty="0">
                <a:sym typeface="Wingdings" panose="05000000000000000000" pitchFamily="2" charset="2"/>
              </a:rPr>
              <a:t> </a:t>
            </a:r>
            <a:r>
              <a:rPr lang="en-US" sz="1600" dirty="0" err="1">
                <a:latin typeface="Symbol" panose="05050102010706020507" pitchFamily="18" charset="2"/>
                <a:sym typeface="Wingdings" panose="05000000000000000000" pitchFamily="2" charset="2"/>
              </a:rPr>
              <a:t>Q</a:t>
            </a:r>
            <a:r>
              <a:rPr lang="en-US" sz="1600" i="1" baseline="-25000" dirty="0" err="1">
                <a:sym typeface="Wingdings" panose="05000000000000000000" pitchFamily="2" charset="2"/>
              </a:rPr>
              <a:t>div</a:t>
            </a:r>
            <a:r>
              <a:rPr lang="en-US" sz="1600" dirty="0">
                <a:sym typeface="Wingdings" panose="05000000000000000000" pitchFamily="2" charset="2"/>
              </a:rPr>
              <a:t> = 25.4</a:t>
            </a:r>
            <a:r>
              <a:rPr lang="en-US" sz="1600" baseline="30000" dirty="0">
                <a:sym typeface="Wingdings" panose="05000000000000000000" pitchFamily="2" charset="2"/>
              </a:rPr>
              <a:t>o </a:t>
            </a:r>
            <a:r>
              <a:rPr lang="en-US" sz="1400" dirty="0">
                <a:sym typeface="Wingdings" panose="05000000000000000000" pitchFamily="2" charset="2"/>
              </a:rPr>
              <a:t>(full angle)</a:t>
            </a:r>
          </a:p>
          <a:p>
            <a:pPr marL="742950" lvl="1" indent="-285750">
              <a:buFont typeface="Arial" panose="020B0604020202020204" pitchFamily="34" charset="0"/>
              <a:buChar char="•"/>
            </a:pPr>
            <a:r>
              <a:rPr lang="en-US" sz="1600" dirty="0">
                <a:sym typeface="Wingdings" panose="05000000000000000000" pitchFamily="2" charset="2"/>
              </a:rPr>
              <a:t>NB: The SM fiber we intend to use for the </a:t>
            </a:r>
            <a:r>
              <a:rPr lang="en-US" sz="1600" dirty="0" err="1">
                <a:sym typeface="Wingdings" panose="05000000000000000000" pitchFamily="2" charset="2"/>
              </a:rPr>
              <a:t>pfRICH</a:t>
            </a:r>
            <a:r>
              <a:rPr lang="en-US" sz="1600" dirty="0">
                <a:sym typeface="Wingdings" panose="05000000000000000000" pitchFamily="2" charset="2"/>
              </a:rPr>
              <a:t> has a NA = 0.12 (</a:t>
            </a:r>
            <a:r>
              <a:rPr lang="en-US" sz="1600" dirty="0" err="1">
                <a:latin typeface="Symbol" panose="05050102010706020507" pitchFamily="18" charset="2"/>
                <a:sym typeface="Wingdings" panose="05000000000000000000" pitchFamily="2" charset="2"/>
              </a:rPr>
              <a:t>Q</a:t>
            </a:r>
            <a:r>
              <a:rPr lang="en-US" sz="1600" i="1" baseline="-25000" dirty="0" err="1">
                <a:sym typeface="Wingdings" panose="05000000000000000000" pitchFamily="2" charset="2"/>
              </a:rPr>
              <a:t>div</a:t>
            </a:r>
            <a:r>
              <a:rPr lang="en-US" sz="1600" dirty="0">
                <a:sym typeface="Wingdings" panose="05000000000000000000" pitchFamily="2" charset="2"/>
              </a:rPr>
              <a:t> = 13.8</a:t>
            </a:r>
            <a:r>
              <a:rPr lang="en-US" sz="1600" baseline="30000" dirty="0">
                <a:sym typeface="Wingdings" panose="05000000000000000000" pitchFamily="2" charset="2"/>
              </a:rPr>
              <a:t>o</a:t>
            </a:r>
            <a:r>
              <a:rPr lang="en-US" sz="1600" dirty="0">
                <a:sym typeface="Wingdings" panose="05000000000000000000" pitchFamily="2" charset="2"/>
              </a:rPr>
              <a:t>) </a:t>
            </a:r>
          </a:p>
          <a:p>
            <a:pPr marL="742950" lvl="1" indent="-285750">
              <a:buFont typeface="Arial" panose="020B0604020202020204" pitchFamily="34" charset="0"/>
              <a:buChar char="•"/>
            </a:pPr>
            <a:r>
              <a:rPr lang="en-US" sz="1600" dirty="0">
                <a:solidFill>
                  <a:srgbClr val="0070C0"/>
                </a:solidFill>
                <a:sym typeface="Wingdings" panose="05000000000000000000" pitchFamily="2" charset="2"/>
              </a:rPr>
              <a:t>Measured </a:t>
            </a:r>
            <a:r>
              <a:rPr lang="en-US" sz="1600" dirty="0" err="1">
                <a:solidFill>
                  <a:srgbClr val="0070C0"/>
                </a:solidFill>
                <a:latin typeface="Symbol" panose="05050102010706020507" pitchFamily="18" charset="2"/>
                <a:sym typeface="Wingdings" panose="05000000000000000000" pitchFamily="2" charset="2"/>
              </a:rPr>
              <a:t>Q</a:t>
            </a:r>
            <a:r>
              <a:rPr lang="en-US" sz="1600" i="1" baseline="-25000" dirty="0" err="1">
                <a:solidFill>
                  <a:srgbClr val="0070C0"/>
                </a:solidFill>
                <a:sym typeface="Wingdings" panose="05000000000000000000" pitchFamily="2" charset="2"/>
              </a:rPr>
              <a:t>div</a:t>
            </a:r>
            <a:r>
              <a:rPr lang="en-US" sz="1600" dirty="0">
                <a:solidFill>
                  <a:srgbClr val="0070C0"/>
                </a:solidFill>
                <a:sym typeface="Wingdings" panose="05000000000000000000" pitchFamily="2" charset="2"/>
              </a:rPr>
              <a:t> = 27.5</a:t>
            </a:r>
            <a:r>
              <a:rPr lang="en-US" sz="1600" baseline="30000" dirty="0">
                <a:solidFill>
                  <a:srgbClr val="0070C0"/>
                </a:solidFill>
                <a:sym typeface="Wingdings" panose="05000000000000000000" pitchFamily="2" charset="2"/>
              </a:rPr>
              <a:t>o</a:t>
            </a:r>
            <a:r>
              <a:rPr lang="en-US" sz="1600" dirty="0">
                <a:solidFill>
                  <a:srgbClr val="0070C0"/>
                </a:solidFill>
                <a:sym typeface="Wingdings" panose="05000000000000000000" pitchFamily="2" charset="2"/>
              </a:rPr>
              <a:t> </a:t>
            </a:r>
            <a:r>
              <a:rPr lang="en-US" sz="1600" dirty="0">
                <a:solidFill>
                  <a:srgbClr val="0070C0"/>
                </a:solidFill>
              </a:rPr>
              <a:t>± </a:t>
            </a:r>
            <a:r>
              <a:rPr lang="en-US" sz="1600" dirty="0">
                <a:solidFill>
                  <a:srgbClr val="0070C0"/>
                </a:solidFill>
                <a:sym typeface="Wingdings" panose="05000000000000000000" pitchFamily="2" charset="2"/>
              </a:rPr>
              <a:t>3</a:t>
            </a:r>
            <a:r>
              <a:rPr lang="en-US" sz="1600" baseline="30000" dirty="0">
                <a:solidFill>
                  <a:srgbClr val="0070C0"/>
                </a:solidFill>
                <a:sym typeface="Wingdings" panose="05000000000000000000" pitchFamily="2" charset="2"/>
              </a:rPr>
              <a:t>o </a:t>
            </a:r>
            <a:r>
              <a:rPr lang="en-US" sz="1600" dirty="0">
                <a:solidFill>
                  <a:srgbClr val="0070C0"/>
                </a:solidFill>
                <a:sym typeface="Wingdings" panose="05000000000000000000" pitchFamily="2" charset="2"/>
              </a:rPr>
              <a:t>is consistent with quoted NA</a:t>
            </a:r>
            <a:endParaRPr lang="en-US" sz="1600" baseline="30000" dirty="0">
              <a:solidFill>
                <a:srgbClr val="0070C0"/>
              </a:solidFill>
              <a:sym typeface="Wingdings" panose="05000000000000000000" pitchFamily="2" charset="2"/>
            </a:endParaRPr>
          </a:p>
          <a:p>
            <a:pPr marL="285750" indent="-285750">
              <a:buFont typeface="Arial" panose="020B0604020202020204" pitchFamily="34" charset="0"/>
              <a:buChar char="•"/>
            </a:pPr>
            <a:r>
              <a:rPr lang="en-US" sz="1600" dirty="0"/>
              <a:t>Next, we measure the divergence of the diffuser by itself using a laser source</a:t>
            </a:r>
          </a:p>
          <a:p>
            <a:pPr marL="742950" lvl="1" indent="-285750">
              <a:buFont typeface="Arial" panose="020B0604020202020204" pitchFamily="34" charset="0"/>
              <a:buChar char="•"/>
            </a:pPr>
            <a:r>
              <a:rPr lang="en-US" sz="1600" dirty="0">
                <a:solidFill>
                  <a:srgbClr val="0070C0"/>
                </a:solidFill>
              </a:rPr>
              <a:t>The measured divergence angle of 52.0</a:t>
            </a:r>
            <a:r>
              <a:rPr lang="en-US" sz="1600" baseline="30000" dirty="0">
                <a:solidFill>
                  <a:srgbClr val="0070C0"/>
                </a:solidFill>
              </a:rPr>
              <a:t>o</a:t>
            </a:r>
            <a:r>
              <a:rPr lang="en-US" sz="1600" dirty="0">
                <a:solidFill>
                  <a:srgbClr val="0070C0"/>
                </a:solidFill>
              </a:rPr>
              <a:t> is also consistent with the manufacturer specs</a:t>
            </a:r>
          </a:p>
          <a:p>
            <a:pPr marL="285750" indent="-285750">
              <a:buFont typeface="Arial" panose="020B0604020202020204" pitchFamily="34" charset="0"/>
              <a:buChar char="•"/>
            </a:pPr>
            <a:r>
              <a:rPr lang="en-US" sz="1600" dirty="0">
                <a:solidFill>
                  <a:srgbClr val="0070C0"/>
                </a:solidFill>
              </a:rPr>
              <a:t>The agreement of these results with expectations demonstrates the reliability of the measurement scheme  </a:t>
            </a:r>
          </a:p>
          <a:p>
            <a:pPr marL="285750" indent="-285750">
              <a:buFont typeface="Arial" panose="020B0604020202020204" pitchFamily="34" charset="0"/>
              <a:buChar char="•"/>
            </a:pPr>
            <a:r>
              <a:rPr lang="en-US" sz="1600" dirty="0"/>
              <a:t>Finally, we measure the div. angle of the fiber bundle diffuser combination to see whether the light source profile influences the output profile of the diffuser</a:t>
            </a:r>
          </a:p>
          <a:p>
            <a:pPr marL="742950" lvl="1" indent="-285750">
              <a:buFont typeface="Arial" panose="020B0604020202020204" pitchFamily="34" charset="0"/>
              <a:buChar char="•"/>
            </a:pPr>
            <a:r>
              <a:rPr lang="en-US" sz="1600" dirty="0"/>
              <a:t>The increase in div. angle from 52.0</a:t>
            </a:r>
            <a:r>
              <a:rPr lang="en-US" sz="1600" baseline="30000" dirty="0"/>
              <a:t>o</a:t>
            </a:r>
            <a:r>
              <a:rPr lang="en-US" sz="1600" dirty="0"/>
              <a:t> to 52.6</a:t>
            </a:r>
            <a:r>
              <a:rPr lang="en-US" sz="1600" baseline="30000" dirty="0"/>
              <a:t>o</a:t>
            </a:r>
            <a:r>
              <a:rPr lang="en-US" sz="1600" dirty="0"/>
              <a:t> is well within the error, indicating that the effect  of using either a laser (parallel rays) or a fiber (light cone) to illuminate the diffuser is not detectable here and will likely have a negligible impact on our application for the </a:t>
            </a:r>
            <a:r>
              <a:rPr lang="en-US" sz="1600" dirty="0" err="1"/>
              <a:t>pfRICH</a:t>
            </a:r>
            <a:r>
              <a:rPr lang="en-US" sz="1600" dirty="0"/>
              <a:t>. </a:t>
            </a:r>
          </a:p>
          <a:p>
            <a:pPr marL="285750" indent="-285750">
              <a:buFont typeface="Arial" panose="020B0604020202020204" pitchFamily="34" charset="0"/>
              <a:buChar char="•"/>
            </a:pPr>
            <a:endParaRPr lang="en-US" dirty="0"/>
          </a:p>
        </p:txBody>
      </p:sp>
      <p:grpSp>
        <p:nvGrpSpPr>
          <p:cNvPr id="11" name="Group 10">
            <a:extLst>
              <a:ext uri="{FF2B5EF4-FFF2-40B4-BE49-F238E27FC236}">
                <a16:creationId xmlns:a16="http://schemas.microsoft.com/office/drawing/2014/main" id="{F8CC4200-D939-19AB-0BD0-7D207285F543}"/>
              </a:ext>
            </a:extLst>
          </p:cNvPr>
          <p:cNvGrpSpPr/>
          <p:nvPr/>
        </p:nvGrpSpPr>
        <p:grpSpPr>
          <a:xfrm>
            <a:off x="5684704" y="150678"/>
            <a:ext cx="6137950" cy="2511770"/>
            <a:chOff x="5439178" y="150678"/>
            <a:chExt cx="6383476" cy="2511770"/>
          </a:xfrm>
        </p:grpSpPr>
        <p:pic>
          <p:nvPicPr>
            <p:cNvPr id="8" name="Picture 7">
              <a:extLst>
                <a:ext uri="{FF2B5EF4-FFF2-40B4-BE49-F238E27FC236}">
                  <a16:creationId xmlns:a16="http://schemas.microsoft.com/office/drawing/2014/main" id="{47761E03-A4F4-BEAA-2090-8B3467D23083}"/>
                </a:ext>
              </a:extLst>
            </p:cNvPr>
            <p:cNvPicPr>
              <a:picLocks noChangeAspect="1"/>
            </p:cNvPicPr>
            <p:nvPr/>
          </p:nvPicPr>
          <p:blipFill>
            <a:blip r:embed="rId4"/>
            <a:srcRect l="51870"/>
            <a:stretch>
              <a:fillRect/>
            </a:stretch>
          </p:blipFill>
          <p:spPr>
            <a:xfrm>
              <a:off x="7932357" y="150678"/>
              <a:ext cx="3691281" cy="2511770"/>
            </a:xfrm>
            <a:prstGeom prst="rect">
              <a:avLst/>
            </a:prstGeom>
          </p:spPr>
        </p:pic>
        <p:sp>
          <p:nvSpPr>
            <p:cNvPr id="9" name="TextBox 8">
              <a:extLst>
                <a:ext uri="{FF2B5EF4-FFF2-40B4-BE49-F238E27FC236}">
                  <a16:creationId xmlns:a16="http://schemas.microsoft.com/office/drawing/2014/main" id="{E0DD7131-104F-2570-D2FF-78CBA9168245}"/>
                </a:ext>
              </a:extLst>
            </p:cNvPr>
            <p:cNvSpPr txBox="1"/>
            <p:nvPr/>
          </p:nvSpPr>
          <p:spPr>
            <a:xfrm>
              <a:off x="5439178" y="759600"/>
              <a:ext cx="2807745" cy="1200329"/>
            </a:xfrm>
            <a:prstGeom prst="rect">
              <a:avLst/>
            </a:prstGeom>
            <a:noFill/>
          </p:spPr>
          <p:txBody>
            <a:bodyPr wrap="square" rtlCol="0">
              <a:spAutoFit/>
            </a:bodyPr>
            <a:lstStyle/>
            <a:p>
              <a:r>
                <a:rPr lang="en-US" dirty="0"/>
                <a:t>Thorlabs measure of the div. angle for the 50</a:t>
              </a:r>
              <a:r>
                <a:rPr lang="en-US" baseline="30000" dirty="0"/>
                <a:t>o</a:t>
              </a:r>
              <a:r>
                <a:rPr lang="en-US" dirty="0"/>
                <a:t> polymer engineered diffuser </a:t>
              </a:r>
            </a:p>
          </p:txBody>
        </p:sp>
        <p:sp>
          <p:nvSpPr>
            <p:cNvPr id="10" name="Rectangle: Rounded Corners 9">
              <a:extLst>
                <a:ext uri="{FF2B5EF4-FFF2-40B4-BE49-F238E27FC236}">
                  <a16:creationId xmlns:a16="http://schemas.microsoft.com/office/drawing/2014/main" id="{BF405C92-D5F7-F7C3-CDC5-22629D753BA8}"/>
                </a:ext>
              </a:extLst>
            </p:cNvPr>
            <p:cNvSpPr/>
            <p:nvPr/>
          </p:nvSpPr>
          <p:spPr>
            <a:xfrm>
              <a:off x="5439178" y="150678"/>
              <a:ext cx="6383476" cy="2511770"/>
            </a:xfrm>
            <a:prstGeom prst="roundRect">
              <a:avLst>
                <a:gd name="adj" fmla="val 767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360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F92A-119D-D1B7-6C7E-FAF3DA3DB385}"/>
              </a:ext>
            </a:extLst>
          </p:cNvPr>
          <p:cNvSpPr>
            <a:spLocks noGrp="1"/>
          </p:cNvSpPr>
          <p:nvPr>
            <p:ph type="title"/>
          </p:nvPr>
        </p:nvSpPr>
        <p:spPr>
          <a:xfrm>
            <a:off x="0" y="0"/>
            <a:ext cx="11140428" cy="1325563"/>
          </a:xfrm>
        </p:spPr>
        <p:txBody>
          <a:bodyPr/>
          <a:lstStyle/>
          <a:p>
            <a:r>
              <a:rPr lang="en-US" dirty="0"/>
              <a:t>Distance between diffuser and fiber “</a:t>
            </a:r>
            <a:r>
              <a:rPr lang="en-US" i="1" dirty="0"/>
              <a:t>f </a:t>
            </a:r>
            <a:r>
              <a:rPr lang="en-US" dirty="0"/>
              <a:t>”</a:t>
            </a:r>
          </a:p>
        </p:txBody>
      </p:sp>
      <p:pic>
        <p:nvPicPr>
          <p:cNvPr id="3" name="Picture 2">
            <a:extLst>
              <a:ext uri="{FF2B5EF4-FFF2-40B4-BE49-F238E27FC236}">
                <a16:creationId xmlns:a16="http://schemas.microsoft.com/office/drawing/2014/main" id="{1D6E0C4A-9A9F-725C-F7CB-5B26B1DECCD8}"/>
              </a:ext>
            </a:extLst>
          </p:cNvPr>
          <p:cNvPicPr>
            <a:picLocks noChangeAspect="1"/>
          </p:cNvPicPr>
          <p:nvPr/>
        </p:nvPicPr>
        <p:blipFill>
          <a:blip r:embed="rId2"/>
          <a:stretch>
            <a:fillRect/>
          </a:stretch>
        </p:blipFill>
        <p:spPr>
          <a:xfrm>
            <a:off x="367580" y="1045869"/>
            <a:ext cx="6450946" cy="1781892"/>
          </a:xfrm>
          <a:prstGeom prst="rect">
            <a:avLst/>
          </a:prstGeom>
        </p:spPr>
      </p:pic>
      <p:sp>
        <p:nvSpPr>
          <p:cNvPr id="4" name="Oval 3">
            <a:extLst>
              <a:ext uri="{FF2B5EF4-FFF2-40B4-BE49-F238E27FC236}">
                <a16:creationId xmlns:a16="http://schemas.microsoft.com/office/drawing/2014/main" id="{E9782645-48FF-9950-B836-F6F29A884B4E}"/>
              </a:ext>
            </a:extLst>
          </p:cNvPr>
          <p:cNvSpPr/>
          <p:nvPr/>
        </p:nvSpPr>
        <p:spPr>
          <a:xfrm>
            <a:off x="3232299" y="1669313"/>
            <a:ext cx="786808" cy="6225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FE2A2E-259C-2427-33EC-7E1CD4B91D7A}"/>
              </a:ext>
            </a:extLst>
          </p:cNvPr>
          <p:cNvPicPr>
            <a:picLocks noChangeAspect="1"/>
          </p:cNvPicPr>
          <p:nvPr/>
        </p:nvPicPr>
        <p:blipFill>
          <a:blip r:embed="rId3"/>
          <a:stretch>
            <a:fillRect/>
          </a:stretch>
        </p:blipFill>
        <p:spPr>
          <a:xfrm>
            <a:off x="7954845" y="1249294"/>
            <a:ext cx="3185583" cy="2389187"/>
          </a:xfrm>
          <a:prstGeom prst="rect">
            <a:avLst/>
          </a:prstGeom>
        </p:spPr>
      </p:pic>
      <p:grpSp>
        <p:nvGrpSpPr>
          <p:cNvPr id="18" name="Group 17">
            <a:extLst>
              <a:ext uri="{FF2B5EF4-FFF2-40B4-BE49-F238E27FC236}">
                <a16:creationId xmlns:a16="http://schemas.microsoft.com/office/drawing/2014/main" id="{59ADD45B-1428-E0E2-3868-29EDA4A51848}"/>
              </a:ext>
            </a:extLst>
          </p:cNvPr>
          <p:cNvGrpSpPr/>
          <p:nvPr/>
        </p:nvGrpSpPr>
        <p:grpSpPr>
          <a:xfrm>
            <a:off x="678403" y="3028881"/>
            <a:ext cx="5829300" cy="1219200"/>
            <a:chOff x="1676400" y="1990725"/>
            <a:chExt cx="5829300" cy="1219200"/>
          </a:xfrm>
        </p:grpSpPr>
        <p:pic>
          <p:nvPicPr>
            <p:cNvPr id="19" name="Picture 18" descr="A ruler and a white piece of paper&#10;&#10;AI-generated content may be incorrect.">
              <a:extLst>
                <a:ext uri="{FF2B5EF4-FFF2-40B4-BE49-F238E27FC236}">
                  <a16:creationId xmlns:a16="http://schemas.microsoft.com/office/drawing/2014/main" id="{30C3676C-45B1-283F-8D9C-5EE818E46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990725"/>
              <a:ext cx="914400" cy="1219200"/>
            </a:xfrm>
            <a:prstGeom prst="rect">
              <a:avLst/>
            </a:prstGeom>
          </p:spPr>
        </p:pic>
        <p:pic>
          <p:nvPicPr>
            <p:cNvPr id="20" name="Picture 19" descr="A ruler measuring a piece of paper&#10;&#10;AI-generated content may be incorrect.">
              <a:extLst>
                <a:ext uri="{FF2B5EF4-FFF2-40B4-BE49-F238E27FC236}">
                  <a16:creationId xmlns:a16="http://schemas.microsoft.com/office/drawing/2014/main" id="{1132FEAC-5AB4-3C27-FDDB-4388D29ED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9380" y="1990725"/>
              <a:ext cx="914400" cy="1219200"/>
            </a:xfrm>
            <a:prstGeom prst="rect">
              <a:avLst/>
            </a:prstGeom>
          </p:spPr>
        </p:pic>
        <p:pic>
          <p:nvPicPr>
            <p:cNvPr id="21" name="Picture 20" descr="A ruler and a blue square&#10;&#10;AI-generated content may be incorrect.">
              <a:extLst>
                <a:ext uri="{FF2B5EF4-FFF2-40B4-BE49-F238E27FC236}">
                  <a16:creationId xmlns:a16="http://schemas.microsoft.com/office/drawing/2014/main" id="{F9D6825C-C24B-BCD8-5EB1-6BA285699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340" y="1990725"/>
              <a:ext cx="914400" cy="1219200"/>
            </a:xfrm>
            <a:prstGeom prst="rect">
              <a:avLst/>
            </a:prstGeom>
          </p:spPr>
        </p:pic>
        <p:pic>
          <p:nvPicPr>
            <p:cNvPr id="22" name="Picture 21" descr="A ruler and a piece of paper&#10;&#10;AI-generated content may be incorrect.">
              <a:extLst>
                <a:ext uri="{FF2B5EF4-FFF2-40B4-BE49-F238E27FC236}">
                  <a16:creationId xmlns:a16="http://schemas.microsoft.com/office/drawing/2014/main" id="{FFC17C64-44AE-4D84-AA8C-7833878C8F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2360" y="1990725"/>
              <a:ext cx="914400" cy="1219200"/>
            </a:xfrm>
            <a:prstGeom prst="rect">
              <a:avLst/>
            </a:prstGeom>
          </p:spPr>
        </p:pic>
        <p:pic>
          <p:nvPicPr>
            <p:cNvPr id="23" name="Picture 22" descr="A ruler and a piece of paper&#10;&#10;AI-generated content may be incorrect.">
              <a:extLst>
                <a:ext uri="{FF2B5EF4-FFF2-40B4-BE49-F238E27FC236}">
                  <a16:creationId xmlns:a16="http://schemas.microsoft.com/office/drawing/2014/main" id="{E49608F3-86BA-E944-A15F-3DFEA47639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8320" y="1990725"/>
              <a:ext cx="914400" cy="1219200"/>
            </a:xfrm>
            <a:prstGeom prst="rect">
              <a:avLst/>
            </a:prstGeom>
          </p:spPr>
        </p:pic>
        <p:pic>
          <p:nvPicPr>
            <p:cNvPr id="24" name="Picture 23" descr="A ruler and a square with a blue light&#10;&#10;AI-generated content may be incorrect.">
              <a:extLst>
                <a:ext uri="{FF2B5EF4-FFF2-40B4-BE49-F238E27FC236}">
                  <a16:creationId xmlns:a16="http://schemas.microsoft.com/office/drawing/2014/main" id="{DB7D685D-3C6E-BD7E-322B-0A58708C12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1300" y="1990725"/>
              <a:ext cx="914400" cy="1219200"/>
            </a:xfrm>
            <a:prstGeom prst="rect">
              <a:avLst/>
            </a:prstGeom>
          </p:spPr>
        </p:pic>
      </p:grpSp>
      <p:sp>
        <p:nvSpPr>
          <p:cNvPr id="25" name="TextBox 24">
            <a:extLst>
              <a:ext uri="{FF2B5EF4-FFF2-40B4-BE49-F238E27FC236}">
                <a16:creationId xmlns:a16="http://schemas.microsoft.com/office/drawing/2014/main" id="{D3885E6D-9480-E34E-E08F-59F934FBF945}"/>
              </a:ext>
            </a:extLst>
          </p:cNvPr>
          <p:cNvSpPr txBox="1"/>
          <p:nvPr/>
        </p:nvSpPr>
        <p:spPr>
          <a:xfrm>
            <a:off x="459328" y="4449201"/>
            <a:ext cx="7084472" cy="2308324"/>
          </a:xfrm>
          <a:prstGeom prst="rect">
            <a:avLst/>
          </a:prstGeom>
          <a:noFill/>
        </p:spPr>
        <p:txBody>
          <a:bodyPr wrap="square" rtlCol="0">
            <a:spAutoFit/>
          </a:bodyPr>
          <a:lstStyle/>
          <a:p>
            <a:pPr marL="285750" indent="-285750">
              <a:buFont typeface="Arial" panose="020B0604020202020204" pitchFamily="34" charset="0"/>
              <a:buChar char="•"/>
            </a:pPr>
            <a:r>
              <a:rPr lang="en-US" i="1" dirty="0"/>
              <a:t>d</a:t>
            </a:r>
            <a:r>
              <a:rPr lang="en-US" dirty="0"/>
              <a:t> is fixed</a:t>
            </a:r>
          </a:p>
          <a:p>
            <a:pPr marL="285750" indent="-285750">
              <a:buFont typeface="Arial" panose="020B0604020202020204" pitchFamily="34" charset="0"/>
              <a:buChar char="•"/>
            </a:pPr>
            <a:r>
              <a:rPr lang="en-US" i="1" dirty="0"/>
              <a:t>f</a:t>
            </a:r>
            <a:r>
              <a:rPr lang="en-US" dirty="0"/>
              <a:t> is varied to see the effect on the output profile</a:t>
            </a:r>
          </a:p>
          <a:p>
            <a:pPr marL="285750" indent="-285750">
              <a:buFont typeface="Arial" panose="020B0604020202020204" pitchFamily="34" charset="0"/>
              <a:buChar char="•"/>
            </a:pPr>
            <a:r>
              <a:rPr lang="en-US" dirty="0"/>
              <a:t>Though we can see the intensity of the output change, the camera changed its settings automatically for each exposure. The image intensity was not corrected for these changes and so it would be incorrect to compare these intensities, even on a relative scale.</a:t>
            </a:r>
          </a:p>
          <a:p>
            <a:pPr marL="285750" indent="-285750">
              <a:buFont typeface="Arial" panose="020B0604020202020204" pitchFamily="34" charset="0"/>
              <a:buChar char="•"/>
            </a:pPr>
            <a:r>
              <a:rPr lang="en-US" dirty="0"/>
              <a:t>The goal here is to see whether the profile width changes as a function of </a:t>
            </a:r>
            <a:r>
              <a:rPr lang="en-US" i="1" dirty="0"/>
              <a:t>f</a:t>
            </a:r>
          </a:p>
        </p:txBody>
      </p:sp>
      <p:pic>
        <p:nvPicPr>
          <p:cNvPr id="27" name="Picture 26">
            <a:extLst>
              <a:ext uri="{FF2B5EF4-FFF2-40B4-BE49-F238E27FC236}">
                <a16:creationId xmlns:a16="http://schemas.microsoft.com/office/drawing/2014/main" id="{6B976FE5-9C51-29A2-2106-C983185A091A}"/>
              </a:ext>
            </a:extLst>
          </p:cNvPr>
          <p:cNvPicPr>
            <a:picLocks noChangeAspect="1"/>
          </p:cNvPicPr>
          <p:nvPr/>
        </p:nvPicPr>
        <p:blipFill>
          <a:blip r:embed="rId10"/>
          <a:stretch>
            <a:fillRect/>
          </a:stretch>
        </p:blipFill>
        <p:spPr>
          <a:xfrm>
            <a:off x="7543800" y="3859000"/>
            <a:ext cx="4572396" cy="2993159"/>
          </a:xfrm>
          <a:prstGeom prst="rect">
            <a:avLst/>
          </a:prstGeom>
        </p:spPr>
      </p:pic>
    </p:spTree>
    <p:extLst>
      <p:ext uri="{BB962C8B-B14F-4D97-AF65-F5344CB8AC3E}">
        <p14:creationId xmlns:p14="http://schemas.microsoft.com/office/powerpoint/2010/main" val="154960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BB97-E8D7-A398-DCA0-FEB85090377A}"/>
              </a:ext>
            </a:extLst>
          </p:cNvPr>
          <p:cNvSpPr>
            <a:spLocks noGrp="1"/>
          </p:cNvSpPr>
          <p:nvPr>
            <p:ph type="title"/>
          </p:nvPr>
        </p:nvSpPr>
        <p:spPr>
          <a:xfrm>
            <a:off x="27735" y="0"/>
            <a:ext cx="10515600" cy="1325563"/>
          </a:xfrm>
        </p:spPr>
        <p:txBody>
          <a:bodyPr/>
          <a:lstStyle/>
          <a:p>
            <a:r>
              <a:rPr lang="en-US" dirty="0"/>
              <a:t>Shape of Diffuser Intensity Profile</a:t>
            </a:r>
          </a:p>
        </p:txBody>
      </p:sp>
      <p:pic>
        <p:nvPicPr>
          <p:cNvPr id="17" name="Picture 16" descr="A computer screen with a blue circle&#10;&#10;AI-generated content may be incorrect.">
            <a:extLst>
              <a:ext uri="{FF2B5EF4-FFF2-40B4-BE49-F238E27FC236}">
                <a16:creationId xmlns:a16="http://schemas.microsoft.com/office/drawing/2014/main" id="{E66C62B0-29E5-C58C-AE78-AE4BA84C73D4}"/>
              </a:ext>
            </a:extLst>
          </p:cNvPr>
          <p:cNvPicPr>
            <a:picLocks/>
          </p:cNvPicPr>
          <p:nvPr/>
        </p:nvPicPr>
        <p:blipFill>
          <a:blip r:embed="rId2">
            <a:extLst>
              <a:ext uri="{28A0092B-C50C-407E-A947-70E740481C1C}">
                <a14:useLocalDpi xmlns:a14="http://schemas.microsoft.com/office/drawing/2010/main" val="0"/>
              </a:ext>
            </a:extLst>
          </a:blip>
          <a:srcRect l="13775" t="14760" r="51233" b="18572"/>
          <a:stretch>
            <a:fillRect/>
          </a:stretch>
        </p:blipFill>
        <p:spPr>
          <a:xfrm>
            <a:off x="838200" y="2702256"/>
            <a:ext cx="1634586" cy="2202479"/>
          </a:xfrm>
          <a:prstGeom prst="rect">
            <a:avLst/>
          </a:prstGeom>
        </p:spPr>
      </p:pic>
      <p:pic>
        <p:nvPicPr>
          <p:cNvPr id="19" name="Picture 18" descr="A computer screen shot of a blue sphere&#10;&#10;AI-generated content may be incorrect.">
            <a:extLst>
              <a:ext uri="{FF2B5EF4-FFF2-40B4-BE49-F238E27FC236}">
                <a16:creationId xmlns:a16="http://schemas.microsoft.com/office/drawing/2014/main" id="{F6ED6AE8-49C3-0B55-BCC2-22F5AEF8A2F3}"/>
              </a:ext>
            </a:extLst>
          </p:cNvPr>
          <p:cNvPicPr>
            <a:picLocks/>
          </p:cNvPicPr>
          <p:nvPr/>
        </p:nvPicPr>
        <p:blipFill>
          <a:blip r:embed="rId3">
            <a:extLst>
              <a:ext uri="{28A0092B-C50C-407E-A947-70E740481C1C}">
                <a14:useLocalDpi xmlns:a14="http://schemas.microsoft.com/office/drawing/2010/main" val="0"/>
              </a:ext>
            </a:extLst>
          </a:blip>
          <a:srcRect l="14689" t="14574" r="52198" b="19069"/>
          <a:stretch>
            <a:fillRect/>
          </a:stretch>
        </p:blipFill>
        <p:spPr>
          <a:xfrm>
            <a:off x="3806137" y="2702256"/>
            <a:ext cx="1634586" cy="2202479"/>
          </a:xfrm>
          <a:prstGeom prst="rect">
            <a:avLst/>
          </a:prstGeom>
        </p:spPr>
      </p:pic>
      <p:pic>
        <p:nvPicPr>
          <p:cNvPr id="20" name="Picture 19" descr="A computer screen shot of a blue sphere&#10;&#10;AI-generated content may be incorrect.">
            <a:extLst>
              <a:ext uri="{FF2B5EF4-FFF2-40B4-BE49-F238E27FC236}">
                <a16:creationId xmlns:a16="http://schemas.microsoft.com/office/drawing/2014/main" id="{D4E7A579-22BA-36DA-8139-882E108A1646}"/>
              </a:ext>
            </a:extLst>
          </p:cNvPr>
          <p:cNvPicPr>
            <a:picLocks/>
          </p:cNvPicPr>
          <p:nvPr/>
        </p:nvPicPr>
        <p:blipFill>
          <a:blip r:embed="rId3">
            <a:extLst>
              <a:ext uri="{28A0092B-C50C-407E-A947-70E740481C1C}">
                <a14:useLocalDpi xmlns:a14="http://schemas.microsoft.com/office/drawing/2010/main" val="0"/>
              </a:ext>
            </a:extLst>
          </a:blip>
          <a:srcRect l="49929" t="12506" r="5446" b="43152"/>
          <a:stretch>
            <a:fillRect/>
          </a:stretch>
        </p:blipFill>
        <p:spPr>
          <a:xfrm>
            <a:off x="3080043" y="4664075"/>
            <a:ext cx="2971800" cy="2057400"/>
          </a:xfrm>
          <a:prstGeom prst="rect">
            <a:avLst/>
          </a:prstGeom>
        </p:spPr>
      </p:pic>
      <p:pic>
        <p:nvPicPr>
          <p:cNvPr id="21" name="Picture 20" descr="A computer screen with a blue circle&#10;&#10;AI-generated content may be incorrect.">
            <a:extLst>
              <a:ext uri="{FF2B5EF4-FFF2-40B4-BE49-F238E27FC236}">
                <a16:creationId xmlns:a16="http://schemas.microsoft.com/office/drawing/2014/main" id="{0159A1E9-A7C1-09F1-54C1-DC5A2113A59C}"/>
              </a:ext>
            </a:extLst>
          </p:cNvPr>
          <p:cNvPicPr>
            <a:picLocks/>
          </p:cNvPicPr>
          <p:nvPr/>
        </p:nvPicPr>
        <p:blipFill>
          <a:blip r:embed="rId2">
            <a:extLst>
              <a:ext uri="{28A0092B-C50C-407E-A947-70E740481C1C}">
                <a14:useLocalDpi xmlns:a14="http://schemas.microsoft.com/office/drawing/2010/main" val="0"/>
              </a:ext>
            </a:extLst>
          </a:blip>
          <a:srcRect l="51056" t="12302" r="3691" b="43651"/>
          <a:stretch>
            <a:fillRect/>
          </a:stretch>
        </p:blipFill>
        <p:spPr>
          <a:xfrm>
            <a:off x="49693" y="4664075"/>
            <a:ext cx="2971800" cy="2057400"/>
          </a:xfrm>
          <a:prstGeom prst="rect">
            <a:avLst/>
          </a:prstGeom>
        </p:spPr>
      </p:pic>
      <p:pic>
        <p:nvPicPr>
          <p:cNvPr id="23" name="Picture 22" descr="A computer screen with a graph&#10;&#10;AI-generated content may be incorrect.">
            <a:extLst>
              <a:ext uri="{FF2B5EF4-FFF2-40B4-BE49-F238E27FC236}">
                <a16:creationId xmlns:a16="http://schemas.microsoft.com/office/drawing/2014/main" id="{9441784C-02D6-BF9A-FE88-E54BFCCFCE2C}"/>
              </a:ext>
            </a:extLst>
          </p:cNvPr>
          <p:cNvPicPr>
            <a:picLocks/>
          </p:cNvPicPr>
          <p:nvPr/>
        </p:nvPicPr>
        <p:blipFill>
          <a:blip r:embed="rId4">
            <a:extLst>
              <a:ext uri="{28A0092B-C50C-407E-A947-70E740481C1C}">
                <a14:useLocalDpi xmlns:a14="http://schemas.microsoft.com/office/drawing/2010/main" val="0"/>
              </a:ext>
            </a:extLst>
          </a:blip>
          <a:srcRect l="10665" t="23611" r="66158" b="24722"/>
          <a:stretch>
            <a:fillRect/>
          </a:stretch>
        </p:blipFill>
        <p:spPr>
          <a:xfrm>
            <a:off x="6774074" y="2702256"/>
            <a:ext cx="1634586" cy="2202479"/>
          </a:xfrm>
          <a:prstGeom prst="rect">
            <a:avLst/>
          </a:prstGeom>
        </p:spPr>
      </p:pic>
      <p:pic>
        <p:nvPicPr>
          <p:cNvPr id="25" name="Picture 24" descr="A computer screen with a graph&#10;&#10;AI-generated content may be incorrect.">
            <a:extLst>
              <a:ext uri="{FF2B5EF4-FFF2-40B4-BE49-F238E27FC236}">
                <a16:creationId xmlns:a16="http://schemas.microsoft.com/office/drawing/2014/main" id="{C227C130-831E-5C59-D67F-8652AB83A9F7}"/>
              </a:ext>
            </a:extLst>
          </p:cNvPr>
          <p:cNvPicPr>
            <a:picLocks/>
          </p:cNvPicPr>
          <p:nvPr/>
        </p:nvPicPr>
        <p:blipFill>
          <a:blip r:embed="rId5">
            <a:extLst>
              <a:ext uri="{28A0092B-C50C-407E-A947-70E740481C1C}">
                <a14:useLocalDpi xmlns:a14="http://schemas.microsoft.com/office/drawing/2010/main" val="0"/>
              </a:ext>
            </a:extLst>
          </a:blip>
          <a:srcRect l="12187" t="26038" r="65020" b="23962"/>
          <a:stretch>
            <a:fillRect/>
          </a:stretch>
        </p:blipFill>
        <p:spPr>
          <a:xfrm>
            <a:off x="9742012" y="2702256"/>
            <a:ext cx="1634586" cy="2202479"/>
          </a:xfrm>
          <a:prstGeom prst="rect">
            <a:avLst/>
          </a:prstGeom>
        </p:spPr>
      </p:pic>
      <p:pic>
        <p:nvPicPr>
          <p:cNvPr id="26" name="Picture 25" descr="A computer screen with a graph&#10;&#10;AI-generated content may be incorrect.">
            <a:extLst>
              <a:ext uri="{FF2B5EF4-FFF2-40B4-BE49-F238E27FC236}">
                <a16:creationId xmlns:a16="http://schemas.microsoft.com/office/drawing/2014/main" id="{E2BD0FFA-F60A-6BD6-0A26-C88EB53CC822}"/>
              </a:ext>
            </a:extLst>
          </p:cNvPr>
          <p:cNvPicPr>
            <a:picLocks/>
          </p:cNvPicPr>
          <p:nvPr/>
        </p:nvPicPr>
        <p:blipFill>
          <a:blip r:embed="rId5">
            <a:extLst>
              <a:ext uri="{28A0092B-C50C-407E-A947-70E740481C1C}">
                <a14:useLocalDpi xmlns:a14="http://schemas.microsoft.com/office/drawing/2010/main" val="0"/>
              </a:ext>
            </a:extLst>
          </a:blip>
          <a:srcRect l="37753" t="24165" r="17851" b="26668"/>
          <a:stretch>
            <a:fillRect/>
          </a:stretch>
        </p:blipFill>
        <p:spPr>
          <a:xfrm>
            <a:off x="9133130" y="4664075"/>
            <a:ext cx="2971800" cy="2057400"/>
          </a:xfrm>
          <a:prstGeom prst="rect">
            <a:avLst/>
          </a:prstGeom>
        </p:spPr>
      </p:pic>
      <p:pic>
        <p:nvPicPr>
          <p:cNvPr id="27" name="Picture 26" descr="A computer screen with a graph&#10;&#10;AI-generated content may be incorrect.">
            <a:extLst>
              <a:ext uri="{FF2B5EF4-FFF2-40B4-BE49-F238E27FC236}">
                <a16:creationId xmlns:a16="http://schemas.microsoft.com/office/drawing/2014/main" id="{2A4B89F3-FFF5-39D7-ECF7-E7C45C7BE9BA}"/>
              </a:ext>
            </a:extLst>
          </p:cNvPr>
          <p:cNvPicPr>
            <a:picLocks/>
          </p:cNvPicPr>
          <p:nvPr/>
        </p:nvPicPr>
        <p:blipFill>
          <a:blip r:embed="rId4">
            <a:extLst>
              <a:ext uri="{28A0092B-C50C-407E-A947-70E740481C1C}">
                <a14:useLocalDpi xmlns:a14="http://schemas.microsoft.com/office/drawing/2010/main" val="0"/>
              </a:ext>
            </a:extLst>
          </a:blip>
          <a:srcRect l="36453" t="21389" r="19968" b="27778"/>
          <a:stretch>
            <a:fillRect/>
          </a:stretch>
        </p:blipFill>
        <p:spPr>
          <a:xfrm>
            <a:off x="6110394" y="4664075"/>
            <a:ext cx="2971800" cy="2057400"/>
          </a:xfrm>
          <a:prstGeom prst="rect">
            <a:avLst/>
          </a:prstGeom>
        </p:spPr>
      </p:pic>
      <p:sp>
        <p:nvSpPr>
          <p:cNvPr id="33" name="TextBox 32">
            <a:extLst>
              <a:ext uri="{FF2B5EF4-FFF2-40B4-BE49-F238E27FC236}">
                <a16:creationId xmlns:a16="http://schemas.microsoft.com/office/drawing/2014/main" id="{CF3A9F5D-E83B-157A-3983-35021A0A3FFB}"/>
              </a:ext>
            </a:extLst>
          </p:cNvPr>
          <p:cNvSpPr txBox="1"/>
          <p:nvPr/>
        </p:nvSpPr>
        <p:spPr>
          <a:xfrm>
            <a:off x="6774074" y="2702256"/>
            <a:ext cx="1107996" cy="649986"/>
          </a:xfrm>
          <a:prstGeom prst="rect">
            <a:avLst/>
          </a:prstGeom>
          <a:noFill/>
        </p:spPr>
        <p:txBody>
          <a:bodyPr wrap="none" rtlCol="0">
            <a:spAutoFit/>
          </a:bodyPr>
          <a:lstStyle/>
          <a:p>
            <a:pPr>
              <a:lnSpc>
                <a:spcPts val="1400"/>
              </a:lnSpc>
            </a:pPr>
            <a:r>
              <a:rPr lang="en-US" sz="1400" i="1" dirty="0">
                <a:solidFill>
                  <a:srgbClr val="FFFF00"/>
                </a:solidFill>
              </a:rPr>
              <a:t>d</a:t>
            </a:r>
            <a:r>
              <a:rPr lang="en-US" sz="1400" dirty="0">
                <a:solidFill>
                  <a:srgbClr val="FFFF00"/>
                </a:solidFill>
              </a:rPr>
              <a:t> = 80mm</a:t>
            </a:r>
          </a:p>
          <a:p>
            <a:pPr>
              <a:lnSpc>
                <a:spcPts val="1400"/>
              </a:lnSpc>
            </a:pPr>
            <a:r>
              <a:rPr lang="en-US" sz="1400" i="1" dirty="0">
                <a:solidFill>
                  <a:srgbClr val="FFFF00"/>
                </a:solidFill>
              </a:rPr>
              <a:t>f </a:t>
            </a:r>
            <a:r>
              <a:rPr lang="en-US" sz="1400" dirty="0">
                <a:solidFill>
                  <a:srgbClr val="FFFF00"/>
                </a:solidFill>
              </a:rPr>
              <a:t>= 3mm</a:t>
            </a:r>
          </a:p>
          <a:p>
            <a:pPr>
              <a:lnSpc>
                <a:spcPts val="1400"/>
              </a:lnSpc>
            </a:pPr>
            <a:r>
              <a:rPr lang="en-US" sz="1400" i="1" dirty="0">
                <a:solidFill>
                  <a:srgbClr val="FFFF00"/>
                </a:solidFill>
              </a:rPr>
              <a:t>W</a:t>
            </a:r>
            <a:r>
              <a:rPr lang="en-US" sz="1400" dirty="0">
                <a:solidFill>
                  <a:srgbClr val="FFFF00"/>
                </a:solidFill>
              </a:rPr>
              <a:t> = 90mm</a:t>
            </a:r>
            <a:r>
              <a:rPr lang="en-US" dirty="0">
                <a:solidFill>
                  <a:srgbClr val="FFFF00"/>
                </a:solidFill>
              </a:rPr>
              <a:t>  </a:t>
            </a:r>
          </a:p>
        </p:txBody>
      </p:sp>
      <p:sp>
        <p:nvSpPr>
          <p:cNvPr id="34" name="TextBox 33">
            <a:extLst>
              <a:ext uri="{FF2B5EF4-FFF2-40B4-BE49-F238E27FC236}">
                <a16:creationId xmlns:a16="http://schemas.microsoft.com/office/drawing/2014/main" id="{3DFFC30C-283A-7F33-7693-1449CA41CCAB}"/>
              </a:ext>
            </a:extLst>
          </p:cNvPr>
          <p:cNvSpPr txBox="1"/>
          <p:nvPr/>
        </p:nvSpPr>
        <p:spPr>
          <a:xfrm>
            <a:off x="3806137" y="2761136"/>
            <a:ext cx="1074333" cy="649986"/>
          </a:xfrm>
          <a:prstGeom prst="rect">
            <a:avLst/>
          </a:prstGeom>
          <a:noFill/>
        </p:spPr>
        <p:txBody>
          <a:bodyPr wrap="none" rtlCol="0">
            <a:spAutoFit/>
          </a:bodyPr>
          <a:lstStyle/>
          <a:p>
            <a:pPr>
              <a:lnSpc>
                <a:spcPts val="1400"/>
              </a:lnSpc>
            </a:pPr>
            <a:r>
              <a:rPr lang="en-US" sz="1400" i="1" dirty="0">
                <a:solidFill>
                  <a:srgbClr val="FFFF00"/>
                </a:solidFill>
              </a:rPr>
              <a:t>d</a:t>
            </a:r>
            <a:r>
              <a:rPr lang="en-US" sz="1400" dirty="0">
                <a:solidFill>
                  <a:srgbClr val="FFFF00"/>
                </a:solidFill>
              </a:rPr>
              <a:t> = 10mm</a:t>
            </a:r>
          </a:p>
          <a:p>
            <a:pPr>
              <a:lnSpc>
                <a:spcPts val="1400"/>
              </a:lnSpc>
            </a:pPr>
            <a:r>
              <a:rPr lang="en-US" sz="1400" i="1" dirty="0">
                <a:solidFill>
                  <a:srgbClr val="FFFF00"/>
                </a:solidFill>
              </a:rPr>
              <a:t>f </a:t>
            </a:r>
            <a:r>
              <a:rPr lang="en-US" sz="1400" dirty="0">
                <a:solidFill>
                  <a:srgbClr val="FFFF00"/>
                </a:solidFill>
              </a:rPr>
              <a:t>= 3mm</a:t>
            </a:r>
          </a:p>
          <a:p>
            <a:pPr>
              <a:lnSpc>
                <a:spcPts val="1400"/>
              </a:lnSpc>
            </a:pPr>
            <a:r>
              <a:rPr lang="en-US" sz="1400" i="1" dirty="0">
                <a:solidFill>
                  <a:srgbClr val="FFFF00"/>
                </a:solidFill>
              </a:rPr>
              <a:t>H</a:t>
            </a:r>
            <a:r>
              <a:rPr lang="en-US" sz="1400" dirty="0">
                <a:solidFill>
                  <a:srgbClr val="FFFF00"/>
                </a:solidFill>
              </a:rPr>
              <a:t> = 23mm</a:t>
            </a:r>
            <a:r>
              <a:rPr lang="en-US" dirty="0">
                <a:solidFill>
                  <a:srgbClr val="FFFF00"/>
                </a:solidFill>
              </a:rPr>
              <a:t>  </a:t>
            </a:r>
          </a:p>
        </p:txBody>
      </p:sp>
      <p:sp>
        <p:nvSpPr>
          <p:cNvPr id="35" name="TextBox 34">
            <a:extLst>
              <a:ext uri="{FF2B5EF4-FFF2-40B4-BE49-F238E27FC236}">
                <a16:creationId xmlns:a16="http://schemas.microsoft.com/office/drawing/2014/main" id="{2D8A670E-7F97-EFA5-6705-5889BF385644}"/>
              </a:ext>
            </a:extLst>
          </p:cNvPr>
          <p:cNvSpPr txBox="1"/>
          <p:nvPr/>
        </p:nvSpPr>
        <p:spPr>
          <a:xfrm>
            <a:off x="838200" y="2763466"/>
            <a:ext cx="1107996" cy="649986"/>
          </a:xfrm>
          <a:prstGeom prst="rect">
            <a:avLst/>
          </a:prstGeom>
          <a:noFill/>
        </p:spPr>
        <p:txBody>
          <a:bodyPr wrap="none" rtlCol="0">
            <a:spAutoFit/>
          </a:bodyPr>
          <a:lstStyle/>
          <a:p>
            <a:pPr>
              <a:lnSpc>
                <a:spcPts val="1400"/>
              </a:lnSpc>
            </a:pPr>
            <a:r>
              <a:rPr lang="en-US" sz="1400" i="1" dirty="0">
                <a:solidFill>
                  <a:srgbClr val="FFFF00"/>
                </a:solidFill>
              </a:rPr>
              <a:t>d</a:t>
            </a:r>
            <a:r>
              <a:rPr lang="en-US" sz="1400" dirty="0">
                <a:solidFill>
                  <a:srgbClr val="FFFF00"/>
                </a:solidFill>
              </a:rPr>
              <a:t> = 10mm</a:t>
            </a:r>
          </a:p>
          <a:p>
            <a:pPr>
              <a:lnSpc>
                <a:spcPts val="1400"/>
              </a:lnSpc>
            </a:pPr>
            <a:r>
              <a:rPr lang="en-US" sz="1400" i="1" dirty="0">
                <a:solidFill>
                  <a:srgbClr val="FFFF00"/>
                </a:solidFill>
              </a:rPr>
              <a:t>f </a:t>
            </a:r>
            <a:r>
              <a:rPr lang="en-US" sz="1400" dirty="0">
                <a:solidFill>
                  <a:srgbClr val="FFFF00"/>
                </a:solidFill>
              </a:rPr>
              <a:t>= 3mm</a:t>
            </a:r>
          </a:p>
          <a:p>
            <a:pPr>
              <a:lnSpc>
                <a:spcPts val="1400"/>
              </a:lnSpc>
            </a:pPr>
            <a:r>
              <a:rPr lang="en-US" sz="1400" i="1" dirty="0">
                <a:solidFill>
                  <a:srgbClr val="FFFF00"/>
                </a:solidFill>
              </a:rPr>
              <a:t>W</a:t>
            </a:r>
            <a:r>
              <a:rPr lang="en-US" sz="1400" dirty="0">
                <a:solidFill>
                  <a:srgbClr val="FFFF00"/>
                </a:solidFill>
              </a:rPr>
              <a:t> = 23mm</a:t>
            </a:r>
            <a:r>
              <a:rPr lang="en-US" dirty="0">
                <a:solidFill>
                  <a:srgbClr val="FFFF00"/>
                </a:solidFill>
              </a:rPr>
              <a:t>  </a:t>
            </a:r>
          </a:p>
        </p:txBody>
      </p:sp>
      <p:sp>
        <p:nvSpPr>
          <p:cNvPr id="36" name="TextBox 35">
            <a:extLst>
              <a:ext uri="{FF2B5EF4-FFF2-40B4-BE49-F238E27FC236}">
                <a16:creationId xmlns:a16="http://schemas.microsoft.com/office/drawing/2014/main" id="{D6BF8587-3DB6-A5A6-BA7E-0BEA01E2B6D0}"/>
              </a:ext>
            </a:extLst>
          </p:cNvPr>
          <p:cNvSpPr txBox="1"/>
          <p:nvPr/>
        </p:nvSpPr>
        <p:spPr>
          <a:xfrm>
            <a:off x="9742011" y="2702256"/>
            <a:ext cx="1074333" cy="649986"/>
          </a:xfrm>
          <a:prstGeom prst="rect">
            <a:avLst/>
          </a:prstGeom>
          <a:noFill/>
        </p:spPr>
        <p:txBody>
          <a:bodyPr wrap="none" rtlCol="0">
            <a:spAutoFit/>
          </a:bodyPr>
          <a:lstStyle/>
          <a:p>
            <a:pPr>
              <a:lnSpc>
                <a:spcPts val="1400"/>
              </a:lnSpc>
            </a:pPr>
            <a:r>
              <a:rPr lang="en-US" sz="1400" i="1" dirty="0">
                <a:solidFill>
                  <a:srgbClr val="FFFF00"/>
                </a:solidFill>
              </a:rPr>
              <a:t>d</a:t>
            </a:r>
            <a:r>
              <a:rPr lang="en-US" sz="1400" dirty="0">
                <a:solidFill>
                  <a:srgbClr val="FFFF00"/>
                </a:solidFill>
              </a:rPr>
              <a:t> = 80mm</a:t>
            </a:r>
          </a:p>
          <a:p>
            <a:pPr>
              <a:lnSpc>
                <a:spcPts val="1400"/>
              </a:lnSpc>
            </a:pPr>
            <a:r>
              <a:rPr lang="en-US" sz="1400" i="1" dirty="0">
                <a:solidFill>
                  <a:srgbClr val="FFFF00"/>
                </a:solidFill>
              </a:rPr>
              <a:t>f </a:t>
            </a:r>
            <a:r>
              <a:rPr lang="en-US" sz="1400" dirty="0">
                <a:solidFill>
                  <a:srgbClr val="FFFF00"/>
                </a:solidFill>
              </a:rPr>
              <a:t>= 3mm</a:t>
            </a:r>
          </a:p>
          <a:p>
            <a:pPr>
              <a:lnSpc>
                <a:spcPts val="1400"/>
              </a:lnSpc>
            </a:pPr>
            <a:r>
              <a:rPr lang="en-US" sz="1400" i="1" dirty="0">
                <a:solidFill>
                  <a:srgbClr val="FFFF00"/>
                </a:solidFill>
              </a:rPr>
              <a:t>H </a:t>
            </a:r>
            <a:r>
              <a:rPr lang="en-US" sz="1400" dirty="0">
                <a:solidFill>
                  <a:srgbClr val="FFFF00"/>
                </a:solidFill>
              </a:rPr>
              <a:t>= 93mm</a:t>
            </a:r>
            <a:r>
              <a:rPr lang="en-US" dirty="0">
                <a:solidFill>
                  <a:srgbClr val="FFFF00"/>
                </a:solidFill>
              </a:rPr>
              <a:t>  </a:t>
            </a:r>
          </a:p>
        </p:txBody>
      </p:sp>
      <p:sp>
        <p:nvSpPr>
          <p:cNvPr id="38" name="TextBox 37">
            <a:extLst>
              <a:ext uri="{FF2B5EF4-FFF2-40B4-BE49-F238E27FC236}">
                <a16:creationId xmlns:a16="http://schemas.microsoft.com/office/drawing/2014/main" id="{BA14D25A-E9E1-B56C-D6C1-C74B57E6929A}"/>
              </a:ext>
            </a:extLst>
          </p:cNvPr>
          <p:cNvSpPr txBox="1"/>
          <p:nvPr/>
        </p:nvSpPr>
        <p:spPr>
          <a:xfrm>
            <a:off x="243180" y="1384443"/>
            <a:ext cx="11239423" cy="923330"/>
          </a:xfrm>
          <a:prstGeom prst="rect">
            <a:avLst/>
          </a:prstGeom>
          <a:noFill/>
        </p:spPr>
        <p:txBody>
          <a:bodyPr wrap="none" rtlCol="0">
            <a:spAutoFit/>
          </a:bodyPr>
          <a:lstStyle/>
          <a:p>
            <a:pPr marL="285750" indent="-285750">
              <a:buFont typeface="Arial" panose="020B0604020202020204" pitchFamily="34" charset="0"/>
              <a:buChar char="•"/>
            </a:pPr>
            <a:r>
              <a:rPr lang="en-US" dirty="0"/>
              <a:t>The pixel-to-pixel intensity within a given exposure has good fidelity</a:t>
            </a:r>
          </a:p>
          <a:p>
            <a:pPr marL="285750" indent="-285750">
              <a:buFont typeface="Arial" panose="020B0604020202020204" pitchFamily="34" charset="0"/>
              <a:buChar char="•"/>
            </a:pPr>
            <a:r>
              <a:rPr lang="en-US" dirty="0"/>
              <a:t> The relative intensity between exposures is not corrected and cannot be taken at face value</a:t>
            </a:r>
          </a:p>
          <a:p>
            <a:pPr marL="285750" indent="-285750">
              <a:buFont typeface="Arial" panose="020B0604020202020204" pitchFamily="34" charset="0"/>
              <a:buChar char="•"/>
            </a:pPr>
            <a:r>
              <a:rPr lang="en-US" b="1" dirty="0"/>
              <a:t>Conclusion:</a:t>
            </a:r>
            <a:r>
              <a:rPr lang="en-US" dirty="0"/>
              <a:t> the intensity profile of the diffuser in the near and (relatively) far field show a flat top, as expected</a:t>
            </a:r>
          </a:p>
        </p:txBody>
      </p:sp>
    </p:spTree>
    <p:extLst>
      <p:ext uri="{BB962C8B-B14F-4D97-AF65-F5344CB8AC3E}">
        <p14:creationId xmlns:p14="http://schemas.microsoft.com/office/powerpoint/2010/main" val="97409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DAE6-A6E7-8FE6-F11B-76D388B96A43}"/>
              </a:ext>
            </a:extLst>
          </p:cNvPr>
          <p:cNvSpPr>
            <a:spLocks noGrp="1"/>
          </p:cNvSpPr>
          <p:nvPr>
            <p:ph type="title"/>
          </p:nvPr>
        </p:nvSpPr>
        <p:spPr>
          <a:xfrm>
            <a:off x="0" y="0"/>
            <a:ext cx="10515600" cy="1325563"/>
          </a:xfrm>
        </p:spPr>
        <p:txBody>
          <a:bodyPr/>
          <a:lstStyle/>
          <a:p>
            <a:r>
              <a:rPr lang="en-US" dirty="0"/>
              <a:t>Summary</a:t>
            </a:r>
          </a:p>
        </p:txBody>
      </p:sp>
      <p:sp>
        <p:nvSpPr>
          <p:cNvPr id="3" name="TextBox 2">
            <a:extLst>
              <a:ext uri="{FF2B5EF4-FFF2-40B4-BE49-F238E27FC236}">
                <a16:creationId xmlns:a16="http://schemas.microsoft.com/office/drawing/2014/main" id="{4ACCB617-261E-67D9-6C20-4B1919A1BAC2}"/>
              </a:ext>
            </a:extLst>
          </p:cNvPr>
          <p:cNvSpPr txBox="1"/>
          <p:nvPr/>
        </p:nvSpPr>
        <p:spPr>
          <a:xfrm>
            <a:off x="382770" y="1179146"/>
            <a:ext cx="11015331" cy="5416868"/>
          </a:xfrm>
          <a:prstGeom prst="rect">
            <a:avLst/>
          </a:prstGeom>
          <a:noFill/>
        </p:spPr>
        <p:txBody>
          <a:bodyPr wrap="square" rtlCol="0">
            <a:spAutoFit/>
          </a:bodyPr>
          <a:lstStyle/>
          <a:p>
            <a:pPr algn="just"/>
            <a:r>
              <a:rPr lang="en-US" sz="2000" b="1" dirty="0"/>
              <a:t>The following assumptions about the diffuser profile we incorporated into our simulations were verified by the following bench-top measurements:</a:t>
            </a:r>
          </a:p>
          <a:p>
            <a:pPr algn="just"/>
            <a:endParaRPr lang="en-US" dirty="0"/>
          </a:p>
          <a:p>
            <a:pPr marL="742950" lvl="1" indent="-285750" algn="just">
              <a:buFont typeface="Arial" panose="020B0604020202020204" pitchFamily="34" charset="0"/>
              <a:buChar char="•"/>
            </a:pPr>
            <a:r>
              <a:rPr lang="en-US" dirty="0"/>
              <a:t>The diffuser profile does indeed have a ~50</a:t>
            </a:r>
            <a:r>
              <a:rPr lang="en-US" baseline="30000" dirty="0"/>
              <a:t>o</a:t>
            </a:r>
            <a:r>
              <a:rPr lang="en-US" dirty="0"/>
              <a:t> full divergence angle, even when using a (divergent) fiber source </a:t>
            </a:r>
          </a:p>
          <a:p>
            <a:pPr marL="1200150" lvl="2" indent="-285750" algn="just">
              <a:buFont typeface="Arial" panose="020B0604020202020204" pitchFamily="34" charset="0"/>
              <a:buChar char="•"/>
            </a:pPr>
            <a:r>
              <a:rPr lang="en-US" dirty="0"/>
              <a:t>A highly divergent source like a fiber produces almost the same output profile from the diffuser as a laser beam does</a:t>
            </a:r>
          </a:p>
          <a:p>
            <a:pPr marL="1200150" lvl="2"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r>
              <a:rPr lang="en-US" dirty="0"/>
              <a:t>The distance between the fiber tip and the diffuser is not a critical parameter</a:t>
            </a:r>
          </a:p>
          <a:p>
            <a:pPr marL="742950" lvl="1"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r>
              <a:rPr lang="en-US" dirty="0"/>
              <a:t>The intensity profile from the diffuser is indeed a flat top with gradually falling edges, similar to the specifications of the manufacturer</a:t>
            </a:r>
          </a:p>
          <a:p>
            <a:pPr marL="742950" lvl="1"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r>
              <a:rPr lang="en-US" dirty="0"/>
              <a:t>The diffuser does have a preferred orientation that defines the orientation of the square profile, so care must be taken when installing these optics</a:t>
            </a:r>
          </a:p>
          <a:p>
            <a:pPr marL="742950" lvl="1"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r>
              <a:rPr lang="en-US" dirty="0"/>
              <a:t>The incident angle of the light source on the surface of the diffuser linearly affects the tilt angle of the output intensity profile, so care must be taken when aligning these optics in order to avoid steering the intensity pattern away from </a:t>
            </a:r>
            <a:r>
              <a:rPr lang="en-US"/>
              <a:t>the intended target   </a:t>
            </a:r>
            <a:endParaRPr lang="en-US" dirty="0"/>
          </a:p>
        </p:txBody>
      </p:sp>
    </p:spTree>
    <p:extLst>
      <p:ext uri="{BB962C8B-B14F-4D97-AF65-F5344CB8AC3E}">
        <p14:creationId xmlns:p14="http://schemas.microsoft.com/office/powerpoint/2010/main" val="3524380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9A35-EECD-9092-7368-AA6DD5F4F234}"/>
              </a:ext>
            </a:extLst>
          </p:cNvPr>
          <p:cNvSpPr>
            <a:spLocks noGrp="1"/>
          </p:cNvSpPr>
          <p:nvPr>
            <p:ph type="title"/>
          </p:nvPr>
        </p:nvSpPr>
        <p:spPr>
          <a:xfrm>
            <a:off x="0" y="0"/>
            <a:ext cx="10515600" cy="1325563"/>
          </a:xfrm>
        </p:spPr>
        <p:txBody>
          <a:bodyPr/>
          <a:lstStyle/>
          <a:p>
            <a:r>
              <a:rPr lang="en-US" dirty="0"/>
              <a:t>Backup</a:t>
            </a:r>
          </a:p>
        </p:txBody>
      </p:sp>
    </p:spTree>
    <p:extLst>
      <p:ext uri="{BB962C8B-B14F-4D97-AF65-F5344CB8AC3E}">
        <p14:creationId xmlns:p14="http://schemas.microsoft.com/office/powerpoint/2010/main" val="67947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72A4-19C1-493F-443C-485D3127A28E}"/>
              </a:ext>
            </a:extLst>
          </p:cNvPr>
          <p:cNvSpPr>
            <a:spLocks noGrp="1"/>
          </p:cNvSpPr>
          <p:nvPr>
            <p:ph type="title"/>
          </p:nvPr>
        </p:nvSpPr>
        <p:spPr>
          <a:xfrm>
            <a:off x="0" y="0"/>
            <a:ext cx="10515600" cy="1325563"/>
          </a:xfrm>
        </p:spPr>
        <p:txBody>
          <a:bodyPr/>
          <a:lstStyle/>
          <a:p>
            <a:r>
              <a:rPr lang="en-US" dirty="0"/>
              <a:t>Numerical Aperture of Fiber Optical Cable</a:t>
            </a:r>
          </a:p>
        </p:txBody>
      </p:sp>
      <p:pic>
        <p:nvPicPr>
          <p:cNvPr id="3" name="Picture 2">
            <a:extLst>
              <a:ext uri="{FF2B5EF4-FFF2-40B4-BE49-F238E27FC236}">
                <a16:creationId xmlns:a16="http://schemas.microsoft.com/office/drawing/2014/main" id="{017BFD2D-9FDA-E713-A0C5-8874C4C26A75}"/>
              </a:ext>
            </a:extLst>
          </p:cNvPr>
          <p:cNvPicPr>
            <a:picLocks noChangeAspect="1"/>
          </p:cNvPicPr>
          <p:nvPr/>
        </p:nvPicPr>
        <p:blipFill>
          <a:blip r:embed="rId2"/>
          <a:stretch>
            <a:fillRect/>
          </a:stretch>
        </p:blipFill>
        <p:spPr>
          <a:xfrm>
            <a:off x="2181958" y="916126"/>
            <a:ext cx="7277100" cy="2512874"/>
          </a:xfrm>
          <a:prstGeom prst="rect">
            <a:avLst/>
          </a:prstGeom>
        </p:spPr>
      </p:pic>
      <p:sp>
        <p:nvSpPr>
          <p:cNvPr id="5" name="TextBox 4">
            <a:extLst>
              <a:ext uri="{FF2B5EF4-FFF2-40B4-BE49-F238E27FC236}">
                <a16:creationId xmlns:a16="http://schemas.microsoft.com/office/drawing/2014/main" id="{EC258A0F-7A07-DCC2-73C5-F85CB3CFFAE0}"/>
              </a:ext>
            </a:extLst>
          </p:cNvPr>
          <p:cNvSpPr txBox="1"/>
          <p:nvPr/>
        </p:nvSpPr>
        <p:spPr>
          <a:xfrm>
            <a:off x="3685487" y="3655455"/>
            <a:ext cx="6220558" cy="369332"/>
          </a:xfrm>
          <a:prstGeom prst="rect">
            <a:avLst/>
          </a:prstGeom>
          <a:noFill/>
        </p:spPr>
        <p:txBody>
          <a:bodyPr wrap="square">
            <a:spAutoFit/>
          </a:bodyPr>
          <a:lstStyle/>
          <a:p>
            <a:r>
              <a:rPr lang="en-US" dirty="0"/>
              <a:t>Source: https://en.wikipedia.org/wiki/Numerical_aperture</a:t>
            </a:r>
          </a:p>
        </p:txBody>
      </p:sp>
      <p:pic>
        <p:nvPicPr>
          <p:cNvPr id="7" name="Picture 6">
            <a:extLst>
              <a:ext uri="{FF2B5EF4-FFF2-40B4-BE49-F238E27FC236}">
                <a16:creationId xmlns:a16="http://schemas.microsoft.com/office/drawing/2014/main" id="{D4E945DA-14E7-FEA5-5267-3E2E80E137B9}"/>
              </a:ext>
            </a:extLst>
          </p:cNvPr>
          <p:cNvPicPr>
            <a:picLocks noChangeAspect="1"/>
          </p:cNvPicPr>
          <p:nvPr/>
        </p:nvPicPr>
        <p:blipFill>
          <a:blip r:embed="rId3"/>
          <a:stretch>
            <a:fillRect/>
          </a:stretch>
        </p:blipFill>
        <p:spPr>
          <a:xfrm>
            <a:off x="3766393" y="4567709"/>
            <a:ext cx="3029373" cy="638264"/>
          </a:xfrm>
          <a:prstGeom prst="rect">
            <a:avLst/>
          </a:prstGeom>
        </p:spPr>
      </p:pic>
      <p:pic>
        <p:nvPicPr>
          <p:cNvPr id="9" name="Picture 8">
            <a:extLst>
              <a:ext uri="{FF2B5EF4-FFF2-40B4-BE49-F238E27FC236}">
                <a16:creationId xmlns:a16="http://schemas.microsoft.com/office/drawing/2014/main" id="{84BA2124-D69B-F961-E83C-B0E3B9E893E0}"/>
              </a:ext>
            </a:extLst>
          </p:cNvPr>
          <p:cNvPicPr>
            <a:picLocks noChangeAspect="1"/>
          </p:cNvPicPr>
          <p:nvPr/>
        </p:nvPicPr>
        <p:blipFill>
          <a:blip r:embed="rId4"/>
          <a:stretch>
            <a:fillRect/>
          </a:stretch>
        </p:blipFill>
        <p:spPr>
          <a:xfrm>
            <a:off x="3872782" y="5482628"/>
            <a:ext cx="2152950" cy="552527"/>
          </a:xfrm>
          <a:prstGeom prst="rect">
            <a:avLst/>
          </a:prstGeom>
        </p:spPr>
      </p:pic>
    </p:spTree>
    <p:extLst>
      <p:ext uri="{BB962C8B-B14F-4D97-AF65-F5344CB8AC3E}">
        <p14:creationId xmlns:p14="http://schemas.microsoft.com/office/powerpoint/2010/main" val="1590436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962ADC-9146-12B9-F1EC-9C62D508D46C}"/>
              </a:ext>
            </a:extLst>
          </p:cNvPr>
          <p:cNvPicPr>
            <a:picLocks noChangeAspect="1"/>
          </p:cNvPicPr>
          <p:nvPr/>
        </p:nvPicPr>
        <p:blipFill>
          <a:blip r:embed="rId3"/>
          <a:stretch>
            <a:fillRect/>
          </a:stretch>
        </p:blipFill>
        <p:spPr>
          <a:xfrm>
            <a:off x="9716842" y="2198489"/>
            <a:ext cx="2254005" cy="3830869"/>
          </a:xfrm>
          <a:prstGeom prst="rect">
            <a:avLst/>
          </a:prstGeom>
        </p:spPr>
      </p:pic>
      <p:sp>
        <p:nvSpPr>
          <p:cNvPr id="8" name="TextBox 7">
            <a:extLst>
              <a:ext uri="{FF2B5EF4-FFF2-40B4-BE49-F238E27FC236}">
                <a16:creationId xmlns:a16="http://schemas.microsoft.com/office/drawing/2014/main" id="{6A7493C5-8F0D-C1DB-C4C3-35BDF301B8E3}"/>
              </a:ext>
            </a:extLst>
          </p:cNvPr>
          <p:cNvSpPr txBox="1"/>
          <p:nvPr/>
        </p:nvSpPr>
        <p:spPr>
          <a:xfrm>
            <a:off x="5927118" y="6083914"/>
            <a:ext cx="4152900" cy="738664"/>
          </a:xfrm>
          <a:prstGeom prst="rect">
            <a:avLst/>
          </a:prstGeom>
          <a:noFill/>
        </p:spPr>
        <p:txBody>
          <a:bodyPr wrap="square" rtlCol="0">
            <a:spAutoFit/>
          </a:bodyPr>
          <a:lstStyle/>
          <a:p>
            <a:r>
              <a:rPr lang="en-US" sz="1400" dirty="0"/>
              <a:t>6 fibers for direct HRPPD illumination + 6 fibers for the mirror illumination should suffice to illuminate all HRPPD pixels</a:t>
            </a:r>
          </a:p>
        </p:txBody>
      </p:sp>
      <p:sp>
        <p:nvSpPr>
          <p:cNvPr id="10" name="TextBox 9">
            <a:extLst>
              <a:ext uri="{FF2B5EF4-FFF2-40B4-BE49-F238E27FC236}">
                <a16:creationId xmlns:a16="http://schemas.microsoft.com/office/drawing/2014/main" id="{96EE066E-BD44-CC24-9F5C-CF4C40D75C17}"/>
              </a:ext>
            </a:extLst>
          </p:cNvPr>
          <p:cNvSpPr txBox="1"/>
          <p:nvPr/>
        </p:nvSpPr>
        <p:spPr>
          <a:xfrm>
            <a:off x="2455407" y="2195135"/>
            <a:ext cx="2599748" cy="2031325"/>
          </a:xfrm>
          <a:prstGeom prst="rect">
            <a:avLst/>
          </a:prstGeom>
          <a:solidFill>
            <a:schemeClr val="bg1"/>
          </a:solidFill>
          <a:ln>
            <a:noFill/>
          </a:ln>
        </p:spPr>
        <p:txBody>
          <a:bodyPr wrap="square" rtlCol="0">
            <a:spAutoFit/>
          </a:bodyPr>
          <a:lstStyle/>
          <a:p>
            <a:r>
              <a:rPr lang="en-US" sz="1400" dirty="0"/>
              <a:t>Here 1 of 6 fibers directly illuminates a HRPPD from gap between inner mirror and aerogel</a:t>
            </a:r>
          </a:p>
          <a:p>
            <a:endParaRPr lang="en-US" sz="1400" dirty="0"/>
          </a:p>
          <a:p>
            <a:r>
              <a:rPr lang="en-US" sz="1400" dirty="0"/>
              <a:t>*Tilt angle of fiber is critical to minimize reflections from mirror; can also use baffle to better shape light profile</a:t>
            </a:r>
          </a:p>
        </p:txBody>
      </p:sp>
      <p:sp>
        <p:nvSpPr>
          <p:cNvPr id="43" name="Title 42">
            <a:extLst>
              <a:ext uri="{FF2B5EF4-FFF2-40B4-BE49-F238E27FC236}">
                <a16:creationId xmlns:a16="http://schemas.microsoft.com/office/drawing/2014/main" id="{940465C2-1C20-BC74-7AD1-EB1324ABA522}"/>
              </a:ext>
            </a:extLst>
          </p:cNvPr>
          <p:cNvSpPr>
            <a:spLocks noGrp="1"/>
          </p:cNvSpPr>
          <p:nvPr>
            <p:ph type="title"/>
          </p:nvPr>
        </p:nvSpPr>
        <p:spPr>
          <a:xfrm>
            <a:off x="0" y="-8992"/>
            <a:ext cx="10515600" cy="835558"/>
          </a:xfrm>
        </p:spPr>
        <p:txBody>
          <a:bodyPr/>
          <a:lstStyle/>
          <a:p>
            <a:r>
              <a:rPr lang="en-US" dirty="0"/>
              <a:t>RECAP: Method of Light Delivery</a:t>
            </a:r>
          </a:p>
        </p:txBody>
      </p:sp>
      <p:sp>
        <p:nvSpPr>
          <p:cNvPr id="44" name="TextBox 43">
            <a:extLst>
              <a:ext uri="{FF2B5EF4-FFF2-40B4-BE49-F238E27FC236}">
                <a16:creationId xmlns:a16="http://schemas.microsoft.com/office/drawing/2014/main" id="{811E898D-180C-1CCF-D00D-2D36F18CF2C7}"/>
              </a:ext>
            </a:extLst>
          </p:cNvPr>
          <p:cNvSpPr txBox="1"/>
          <p:nvPr/>
        </p:nvSpPr>
        <p:spPr>
          <a:xfrm>
            <a:off x="5094655" y="1932101"/>
            <a:ext cx="4416145" cy="338554"/>
          </a:xfrm>
          <a:prstGeom prst="rect">
            <a:avLst/>
          </a:prstGeom>
          <a:noFill/>
        </p:spPr>
        <p:txBody>
          <a:bodyPr wrap="none" rtlCol="0">
            <a:spAutoFit/>
          </a:bodyPr>
          <a:lstStyle/>
          <a:p>
            <a:r>
              <a:rPr lang="en-US" sz="1600" dirty="0">
                <a:solidFill>
                  <a:srgbClr val="C00000"/>
                </a:solidFill>
              </a:rPr>
              <a:t>Light profiles from 6 fibers for direct illumination</a:t>
            </a:r>
          </a:p>
        </p:txBody>
      </p:sp>
      <p:sp>
        <p:nvSpPr>
          <p:cNvPr id="45" name="TextBox 44">
            <a:extLst>
              <a:ext uri="{FF2B5EF4-FFF2-40B4-BE49-F238E27FC236}">
                <a16:creationId xmlns:a16="http://schemas.microsoft.com/office/drawing/2014/main" id="{D9F4BCF8-A5BE-D306-26C0-F5B51377925B}"/>
              </a:ext>
            </a:extLst>
          </p:cNvPr>
          <p:cNvSpPr txBox="1"/>
          <p:nvPr/>
        </p:nvSpPr>
        <p:spPr>
          <a:xfrm>
            <a:off x="10054946" y="1932101"/>
            <a:ext cx="1670329" cy="338554"/>
          </a:xfrm>
          <a:prstGeom prst="rect">
            <a:avLst/>
          </a:prstGeom>
          <a:noFill/>
        </p:spPr>
        <p:txBody>
          <a:bodyPr wrap="none" rtlCol="0">
            <a:spAutoFit/>
          </a:bodyPr>
          <a:lstStyle/>
          <a:p>
            <a:r>
              <a:rPr lang="en-US" sz="1600" dirty="0">
                <a:solidFill>
                  <a:srgbClr val="C00000"/>
                </a:solidFill>
              </a:rPr>
              <a:t>HRPPD coverage</a:t>
            </a:r>
          </a:p>
        </p:txBody>
      </p:sp>
      <p:pic>
        <p:nvPicPr>
          <p:cNvPr id="3" name="Picture 2">
            <a:extLst>
              <a:ext uri="{FF2B5EF4-FFF2-40B4-BE49-F238E27FC236}">
                <a16:creationId xmlns:a16="http://schemas.microsoft.com/office/drawing/2014/main" id="{74981BE3-9E9B-38B6-0F60-7C1D5FF44894}"/>
              </a:ext>
            </a:extLst>
          </p:cNvPr>
          <p:cNvPicPr>
            <a:picLocks noChangeAspect="1"/>
          </p:cNvPicPr>
          <p:nvPr/>
        </p:nvPicPr>
        <p:blipFill>
          <a:blip r:embed="rId4"/>
          <a:stretch>
            <a:fillRect/>
          </a:stretch>
        </p:blipFill>
        <p:spPr>
          <a:xfrm>
            <a:off x="5074906" y="2198489"/>
            <a:ext cx="4455645" cy="3832988"/>
          </a:xfrm>
          <a:prstGeom prst="rect">
            <a:avLst/>
          </a:prstGeom>
        </p:spPr>
      </p:pic>
      <p:grpSp>
        <p:nvGrpSpPr>
          <p:cNvPr id="49" name="Group 48">
            <a:extLst>
              <a:ext uri="{FF2B5EF4-FFF2-40B4-BE49-F238E27FC236}">
                <a16:creationId xmlns:a16="http://schemas.microsoft.com/office/drawing/2014/main" id="{B7A562D0-0CA3-9E35-91EF-D0BF27B29E24}"/>
              </a:ext>
            </a:extLst>
          </p:cNvPr>
          <p:cNvGrpSpPr/>
          <p:nvPr/>
        </p:nvGrpSpPr>
        <p:grpSpPr>
          <a:xfrm>
            <a:off x="114727" y="786255"/>
            <a:ext cx="2254004" cy="5977068"/>
            <a:chOff x="114727" y="786255"/>
            <a:chExt cx="2254004" cy="5977068"/>
          </a:xfrm>
        </p:grpSpPr>
        <p:pic>
          <p:nvPicPr>
            <p:cNvPr id="7" name="Picture 6">
              <a:extLst>
                <a:ext uri="{FF2B5EF4-FFF2-40B4-BE49-F238E27FC236}">
                  <a16:creationId xmlns:a16="http://schemas.microsoft.com/office/drawing/2014/main" id="{C79931FA-0ABA-130D-39C9-4FB2139BDB19}"/>
                </a:ext>
              </a:extLst>
            </p:cNvPr>
            <p:cNvPicPr>
              <a:picLocks noChangeAspect="1"/>
            </p:cNvPicPr>
            <p:nvPr/>
          </p:nvPicPr>
          <p:blipFill>
            <a:blip r:embed="rId5"/>
            <a:stretch>
              <a:fillRect/>
            </a:stretch>
          </p:blipFill>
          <p:spPr>
            <a:xfrm rot="10800000">
              <a:off x="114727" y="786255"/>
              <a:ext cx="2254004" cy="5977068"/>
            </a:xfrm>
            <a:prstGeom prst="rect">
              <a:avLst/>
            </a:prstGeom>
          </p:spPr>
        </p:pic>
        <p:cxnSp>
          <p:nvCxnSpPr>
            <p:cNvPr id="23" name="Straight Connector 22">
              <a:extLst>
                <a:ext uri="{FF2B5EF4-FFF2-40B4-BE49-F238E27FC236}">
                  <a16:creationId xmlns:a16="http://schemas.microsoft.com/office/drawing/2014/main" id="{915D8E19-F73D-10D1-C09A-7C90563C940F}"/>
                </a:ext>
              </a:extLst>
            </p:cNvPr>
            <p:cNvCxnSpPr>
              <a:cxnSpLocks/>
            </p:cNvCxnSpPr>
            <p:nvPr/>
          </p:nvCxnSpPr>
          <p:spPr>
            <a:xfrm flipV="1">
              <a:off x="406400" y="1032734"/>
              <a:ext cx="1788160" cy="244283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5A972E7-1E42-E4CE-082C-B2442D323622}"/>
                </a:ext>
              </a:extLst>
            </p:cNvPr>
            <p:cNvCxnSpPr>
              <a:cxnSpLocks/>
            </p:cNvCxnSpPr>
            <p:nvPr/>
          </p:nvCxnSpPr>
          <p:spPr>
            <a:xfrm flipV="1">
              <a:off x="406400" y="3291840"/>
              <a:ext cx="1708150" cy="20489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FDD1AAD-D123-A01E-3FB9-89EAEA5A1794}"/>
                </a:ext>
              </a:extLst>
            </p:cNvPr>
            <p:cNvCxnSpPr>
              <a:cxnSpLocks/>
            </p:cNvCxnSpPr>
            <p:nvPr/>
          </p:nvCxnSpPr>
          <p:spPr>
            <a:xfrm flipV="1">
              <a:off x="402167" y="1428750"/>
              <a:ext cx="1807633" cy="206375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E6AC0DF-4D12-46E9-D75B-EA41066DE0B7}"/>
                </a:ext>
              </a:extLst>
            </p:cNvPr>
            <p:cNvCxnSpPr>
              <a:cxnSpLocks/>
              <a:endCxn id="24" idx="0"/>
            </p:cNvCxnSpPr>
            <p:nvPr/>
          </p:nvCxnSpPr>
          <p:spPr>
            <a:xfrm flipV="1">
              <a:off x="406400" y="2220012"/>
              <a:ext cx="1820434" cy="127672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B8174C-6046-9930-80C8-F24054890C77}"/>
                </a:ext>
              </a:extLst>
            </p:cNvPr>
            <p:cNvCxnSpPr>
              <a:cxnSpLocks/>
            </p:cNvCxnSpPr>
            <p:nvPr/>
          </p:nvCxnSpPr>
          <p:spPr>
            <a:xfrm flipV="1">
              <a:off x="397933" y="2847975"/>
              <a:ext cx="1754717" cy="64875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4D10735-87AC-6221-D531-3B366C2C7A81}"/>
                </a:ext>
              </a:extLst>
            </p:cNvPr>
            <p:cNvSpPr/>
            <p:nvPr/>
          </p:nvSpPr>
          <p:spPr>
            <a:xfrm rot="16200000" flipV="1">
              <a:off x="1032247" y="2126643"/>
              <a:ext cx="2202436" cy="186737"/>
            </a:xfrm>
            <a:prstGeom prst="rect">
              <a:avLst/>
            </a:prstGeom>
            <a:gradFill flip="none" rotWithShape="1">
              <a:gsLst>
                <a:gs pos="0">
                  <a:srgbClr val="FF0000">
                    <a:alpha val="54000"/>
                  </a:srgbClr>
                </a:gs>
                <a:gs pos="85000">
                  <a:schemeClr val="bg1">
                    <a:alpha val="0"/>
                  </a:schemeClr>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4198840-14B5-CC4E-912E-E76511109082}"/>
              </a:ext>
            </a:extLst>
          </p:cNvPr>
          <p:cNvSpPr txBox="1"/>
          <p:nvPr/>
        </p:nvSpPr>
        <p:spPr>
          <a:xfrm>
            <a:off x="2534174" y="5346793"/>
            <a:ext cx="2490806" cy="1384995"/>
          </a:xfrm>
          <a:prstGeom prst="rect">
            <a:avLst/>
          </a:prstGeom>
          <a:noFill/>
        </p:spPr>
        <p:txBody>
          <a:bodyPr wrap="square" rtlCol="0">
            <a:spAutoFit/>
          </a:bodyPr>
          <a:lstStyle/>
          <a:p>
            <a:r>
              <a:rPr lang="en-US" sz="1400" dirty="0"/>
              <a:t>Light profile from a single fiber on the HRPPD sense plane </a:t>
            </a:r>
          </a:p>
          <a:p>
            <a:endParaRPr lang="en-US" sz="1400" dirty="0"/>
          </a:p>
          <a:p>
            <a:r>
              <a:rPr lang="en-US" sz="1400" dirty="0"/>
              <a:t>*Overlapping profiles can be separated in time using different length fibers</a:t>
            </a:r>
          </a:p>
        </p:txBody>
      </p:sp>
      <p:cxnSp>
        <p:nvCxnSpPr>
          <p:cNvPr id="52" name="Straight Arrow Connector 51">
            <a:extLst>
              <a:ext uri="{FF2B5EF4-FFF2-40B4-BE49-F238E27FC236}">
                <a16:creationId xmlns:a16="http://schemas.microsoft.com/office/drawing/2014/main" id="{78998284-3CF4-D113-2904-73BAEA391973}"/>
              </a:ext>
            </a:extLst>
          </p:cNvPr>
          <p:cNvCxnSpPr>
            <a:cxnSpLocks/>
            <a:stCxn id="50" idx="0"/>
          </p:cNvCxnSpPr>
          <p:nvPr/>
        </p:nvCxnSpPr>
        <p:spPr>
          <a:xfrm flipV="1">
            <a:off x="3779577" y="3938954"/>
            <a:ext cx="1617059" cy="1407839"/>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2D4388CD-CAE3-F675-7FF3-C64235950E5C}"/>
              </a:ext>
            </a:extLst>
          </p:cNvPr>
          <p:cNvCxnSpPr>
            <a:cxnSpLocks/>
            <a:stCxn id="8" idx="0"/>
          </p:cNvCxnSpPr>
          <p:nvPr/>
        </p:nvCxnSpPr>
        <p:spPr>
          <a:xfrm flipV="1">
            <a:off x="8003568" y="4711991"/>
            <a:ext cx="1990944" cy="137192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7C2D873D-FE54-3C0F-4668-0B1F3DCC2204}"/>
              </a:ext>
            </a:extLst>
          </p:cNvPr>
          <p:cNvSpPr txBox="1"/>
          <p:nvPr/>
        </p:nvSpPr>
        <p:spPr>
          <a:xfrm>
            <a:off x="2529638" y="4246041"/>
            <a:ext cx="2254006" cy="954107"/>
          </a:xfrm>
          <a:prstGeom prst="rect">
            <a:avLst/>
          </a:prstGeom>
          <a:noFill/>
        </p:spPr>
        <p:txBody>
          <a:bodyPr wrap="square" rtlCol="0">
            <a:spAutoFit/>
          </a:bodyPr>
          <a:lstStyle/>
          <a:p>
            <a:r>
              <a:rPr lang="en-US" sz="1400" dirty="0"/>
              <a:t>The light path from a given fiber to a HRPPD pixel defines the photon flight length</a:t>
            </a:r>
          </a:p>
        </p:txBody>
      </p:sp>
      <p:cxnSp>
        <p:nvCxnSpPr>
          <p:cNvPr id="62" name="Straight Arrow Connector 61">
            <a:extLst>
              <a:ext uri="{FF2B5EF4-FFF2-40B4-BE49-F238E27FC236}">
                <a16:creationId xmlns:a16="http://schemas.microsoft.com/office/drawing/2014/main" id="{8EA6F9C8-5753-C22F-6A99-AD70F20D54D4}"/>
              </a:ext>
            </a:extLst>
          </p:cNvPr>
          <p:cNvCxnSpPr>
            <a:cxnSpLocks/>
            <a:stCxn id="61" idx="1"/>
          </p:cNvCxnSpPr>
          <p:nvPr/>
        </p:nvCxnSpPr>
        <p:spPr>
          <a:xfrm flipH="1" flipV="1">
            <a:off x="1878395" y="3009824"/>
            <a:ext cx="651243" cy="1713271"/>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2809812B-1D92-15A4-39BB-79D492F16FAF}"/>
              </a:ext>
            </a:extLst>
          </p:cNvPr>
          <p:cNvSpPr txBox="1"/>
          <p:nvPr/>
        </p:nvSpPr>
        <p:spPr>
          <a:xfrm>
            <a:off x="2454398" y="818953"/>
            <a:ext cx="9155857" cy="1323439"/>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chemeClr val="tx2">
                    <a:lumMod val="75000"/>
                    <a:lumOff val="25000"/>
                  </a:schemeClr>
                </a:solidFill>
              </a:rPr>
              <a:t>The purpose of the </a:t>
            </a:r>
            <a:r>
              <a:rPr lang="en-US" sz="1600" b="1" dirty="0" err="1">
                <a:solidFill>
                  <a:schemeClr val="tx2">
                    <a:lumMod val="75000"/>
                    <a:lumOff val="25000"/>
                  </a:schemeClr>
                </a:solidFill>
              </a:rPr>
              <a:t>pfRICH</a:t>
            </a:r>
            <a:r>
              <a:rPr lang="en-US" sz="1600" b="1" dirty="0">
                <a:solidFill>
                  <a:schemeClr val="tx2">
                    <a:lumMod val="75000"/>
                    <a:lumOff val="25000"/>
                  </a:schemeClr>
                </a:solidFill>
              </a:rPr>
              <a:t> laser calibration system is to act as a standard candle, to gauge and monitor the single photon response of the HRPPD pixels in terms of timing and signal amplitude.</a:t>
            </a:r>
          </a:p>
          <a:p>
            <a:pPr marL="285750" indent="-285750">
              <a:buFont typeface="Wingdings" panose="05000000000000000000" pitchFamily="2" charset="2"/>
              <a:buChar char="Ø"/>
            </a:pPr>
            <a:r>
              <a:rPr lang="en-US" sz="1600" dirty="0">
                <a:solidFill>
                  <a:srgbClr val="0070C0"/>
                </a:solidFill>
              </a:rPr>
              <a:t>An array of 6 fibers is used for direct illumination of HRPPDs + array 6 fibers is used to reflect light off of the mirrors </a:t>
            </a:r>
          </a:p>
        </p:txBody>
      </p:sp>
      <p:sp>
        <p:nvSpPr>
          <p:cNvPr id="71" name="Freeform: Shape 70">
            <a:extLst>
              <a:ext uri="{FF2B5EF4-FFF2-40B4-BE49-F238E27FC236}">
                <a16:creationId xmlns:a16="http://schemas.microsoft.com/office/drawing/2014/main" id="{DD6B8FCD-379C-AB67-C622-EE1B87DAAAEC}"/>
              </a:ext>
            </a:extLst>
          </p:cNvPr>
          <p:cNvSpPr/>
          <p:nvPr/>
        </p:nvSpPr>
        <p:spPr>
          <a:xfrm>
            <a:off x="466725" y="1727641"/>
            <a:ext cx="2030516" cy="1558483"/>
          </a:xfrm>
          <a:custGeom>
            <a:avLst/>
            <a:gdLst>
              <a:gd name="connsiteX0" fmla="*/ 1971675 w 1971675"/>
              <a:gd name="connsiteY0" fmla="*/ 744798 h 2221173"/>
              <a:gd name="connsiteX1" fmla="*/ 742950 w 1971675"/>
              <a:gd name="connsiteY1" fmla="*/ 68523 h 2221173"/>
              <a:gd name="connsiteX2" fmla="*/ 0 w 1971675"/>
              <a:gd name="connsiteY2" fmla="*/ 2221173 h 2221173"/>
            </a:gdLst>
            <a:ahLst/>
            <a:cxnLst>
              <a:cxn ang="0">
                <a:pos x="connsiteX0" y="connsiteY0"/>
              </a:cxn>
              <a:cxn ang="0">
                <a:pos x="connsiteX1" y="connsiteY1"/>
              </a:cxn>
              <a:cxn ang="0">
                <a:pos x="connsiteX2" y="connsiteY2"/>
              </a:cxn>
            </a:cxnLst>
            <a:rect l="l" t="t" r="r" b="b"/>
            <a:pathLst>
              <a:path w="1971675" h="2221173">
                <a:moveTo>
                  <a:pt x="1971675" y="744798"/>
                </a:moveTo>
                <a:cubicBezTo>
                  <a:pt x="1521618" y="283629"/>
                  <a:pt x="1071562" y="-177539"/>
                  <a:pt x="742950" y="68523"/>
                </a:cubicBezTo>
                <a:cubicBezTo>
                  <a:pt x="414338" y="314585"/>
                  <a:pt x="123825" y="1876686"/>
                  <a:pt x="0" y="2221173"/>
                </a:cubicBezTo>
              </a:path>
            </a:pathLst>
          </a:custGeom>
          <a:noFill/>
          <a:ln>
            <a:solidFill>
              <a:schemeClr val="accent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DE5605-BD86-7B18-2CCE-E710BB72111C}"/>
              </a:ext>
            </a:extLst>
          </p:cNvPr>
          <p:cNvSpPr txBox="1"/>
          <p:nvPr/>
        </p:nvSpPr>
        <p:spPr>
          <a:xfrm>
            <a:off x="5927118" y="4140441"/>
            <a:ext cx="2790825" cy="738664"/>
          </a:xfrm>
          <a:prstGeom prst="rect">
            <a:avLst/>
          </a:prstGeom>
          <a:solidFill>
            <a:schemeClr val="bg1">
              <a:lumMod val="75000"/>
            </a:schemeClr>
          </a:solidFill>
        </p:spPr>
        <p:txBody>
          <a:bodyPr wrap="square" rtlCol="0">
            <a:spAutoFit/>
          </a:bodyPr>
          <a:lstStyle/>
          <a:p>
            <a:r>
              <a:rPr lang="en-US" sz="1400" dirty="0"/>
              <a:t>A radially divergent profile is a good match for the annular shape of the HRPPD sense plane</a:t>
            </a:r>
          </a:p>
        </p:txBody>
      </p:sp>
      <p:sp>
        <p:nvSpPr>
          <p:cNvPr id="4" name="TextBox 3">
            <a:extLst>
              <a:ext uri="{FF2B5EF4-FFF2-40B4-BE49-F238E27FC236}">
                <a16:creationId xmlns:a16="http://schemas.microsoft.com/office/drawing/2014/main" id="{498E93F0-0FED-6F1D-4EFC-1B2EEC92DB8D}"/>
              </a:ext>
            </a:extLst>
          </p:cNvPr>
          <p:cNvSpPr txBox="1"/>
          <p:nvPr/>
        </p:nvSpPr>
        <p:spPr>
          <a:xfrm rot="16200000">
            <a:off x="23453" y="5228241"/>
            <a:ext cx="934871" cy="369332"/>
          </a:xfrm>
          <a:prstGeom prst="rect">
            <a:avLst/>
          </a:prstGeom>
          <a:noFill/>
        </p:spPr>
        <p:txBody>
          <a:bodyPr wrap="none" rtlCol="0">
            <a:spAutoFit/>
          </a:bodyPr>
          <a:lstStyle/>
          <a:p>
            <a:r>
              <a:rPr lang="en-US" dirty="0"/>
              <a:t>Aerogel</a:t>
            </a:r>
          </a:p>
        </p:txBody>
      </p:sp>
      <p:sp>
        <p:nvSpPr>
          <p:cNvPr id="5" name="TextBox 4">
            <a:extLst>
              <a:ext uri="{FF2B5EF4-FFF2-40B4-BE49-F238E27FC236}">
                <a16:creationId xmlns:a16="http://schemas.microsoft.com/office/drawing/2014/main" id="{8B6EF367-BB6D-7ABD-DEB1-CC4C3001FA4F}"/>
              </a:ext>
            </a:extLst>
          </p:cNvPr>
          <p:cNvSpPr txBox="1"/>
          <p:nvPr/>
        </p:nvSpPr>
        <p:spPr>
          <a:xfrm rot="16200000">
            <a:off x="1596400" y="5214595"/>
            <a:ext cx="912429" cy="369332"/>
          </a:xfrm>
          <a:prstGeom prst="rect">
            <a:avLst/>
          </a:prstGeom>
          <a:noFill/>
        </p:spPr>
        <p:txBody>
          <a:bodyPr wrap="none" rtlCol="0">
            <a:spAutoFit/>
          </a:bodyPr>
          <a:lstStyle/>
          <a:p>
            <a:r>
              <a:rPr lang="en-US" dirty="0"/>
              <a:t>HRPPD</a:t>
            </a:r>
          </a:p>
        </p:txBody>
      </p:sp>
      <p:sp>
        <p:nvSpPr>
          <p:cNvPr id="11" name="TextBox 10">
            <a:extLst>
              <a:ext uri="{FF2B5EF4-FFF2-40B4-BE49-F238E27FC236}">
                <a16:creationId xmlns:a16="http://schemas.microsoft.com/office/drawing/2014/main" id="{220E1CE7-C89E-F56B-0CF1-EC7F442C4EDB}"/>
              </a:ext>
            </a:extLst>
          </p:cNvPr>
          <p:cNvSpPr txBox="1"/>
          <p:nvPr/>
        </p:nvSpPr>
        <p:spPr>
          <a:xfrm>
            <a:off x="425833" y="5987935"/>
            <a:ext cx="1682255" cy="369332"/>
          </a:xfrm>
          <a:prstGeom prst="rect">
            <a:avLst/>
          </a:prstGeom>
          <a:solidFill>
            <a:schemeClr val="bg1"/>
          </a:solidFill>
        </p:spPr>
        <p:txBody>
          <a:bodyPr wrap="none" rtlCol="0">
            <a:spAutoFit/>
          </a:bodyPr>
          <a:lstStyle/>
          <a:p>
            <a:r>
              <a:rPr lang="en-US" b="1" dirty="0" err="1"/>
              <a:t>pfRICH</a:t>
            </a:r>
            <a:r>
              <a:rPr lang="en-US" b="1" dirty="0"/>
              <a:t> Vessel</a:t>
            </a:r>
          </a:p>
        </p:txBody>
      </p:sp>
      <p:sp>
        <p:nvSpPr>
          <p:cNvPr id="12" name="TextBox 11">
            <a:extLst>
              <a:ext uri="{FF2B5EF4-FFF2-40B4-BE49-F238E27FC236}">
                <a16:creationId xmlns:a16="http://schemas.microsoft.com/office/drawing/2014/main" id="{4DF39D17-5604-5652-97C5-F9635854AFF5}"/>
              </a:ext>
            </a:extLst>
          </p:cNvPr>
          <p:cNvSpPr txBox="1"/>
          <p:nvPr/>
        </p:nvSpPr>
        <p:spPr>
          <a:xfrm rot="21380585">
            <a:off x="1144358" y="3269322"/>
            <a:ext cx="1092735" cy="307777"/>
          </a:xfrm>
          <a:prstGeom prst="rect">
            <a:avLst/>
          </a:prstGeom>
          <a:noFill/>
        </p:spPr>
        <p:txBody>
          <a:bodyPr wrap="none" rtlCol="0">
            <a:spAutoFit/>
          </a:bodyPr>
          <a:lstStyle/>
          <a:p>
            <a:r>
              <a:rPr lang="en-US" sz="1400" dirty="0"/>
              <a:t>Inner mirror</a:t>
            </a:r>
          </a:p>
        </p:txBody>
      </p:sp>
      <p:sp>
        <p:nvSpPr>
          <p:cNvPr id="16" name="TextBox 15">
            <a:extLst>
              <a:ext uri="{FF2B5EF4-FFF2-40B4-BE49-F238E27FC236}">
                <a16:creationId xmlns:a16="http://schemas.microsoft.com/office/drawing/2014/main" id="{8851790E-9030-406F-3F6C-16B7CBBBB7D2}"/>
              </a:ext>
            </a:extLst>
          </p:cNvPr>
          <p:cNvSpPr txBox="1"/>
          <p:nvPr/>
        </p:nvSpPr>
        <p:spPr>
          <a:xfrm rot="561027">
            <a:off x="756080" y="880519"/>
            <a:ext cx="1136721" cy="307777"/>
          </a:xfrm>
          <a:prstGeom prst="rect">
            <a:avLst/>
          </a:prstGeom>
          <a:noFill/>
        </p:spPr>
        <p:txBody>
          <a:bodyPr wrap="none" rtlCol="0">
            <a:spAutoFit/>
          </a:bodyPr>
          <a:lstStyle/>
          <a:p>
            <a:r>
              <a:rPr lang="en-US" sz="1400" dirty="0"/>
              <a:t>Outer mirror</a:t>
            </a:r>
          </a:p>
        </p:txBody>
      </p:sp>
      <p:cxnSp>
        <p:nvCxnSpPr>
          <p:cNvPr id="18" name="Straight Connector 17">
            <a:extLst>
              <a:ext uri="{FF2B5EF4-FFF2-40B4-BE49-F238E27FC236}">
                <a16:creationId xmlns:a16="http://schemas.microsoft.com/office/drawing/2014/main" id="{E7C079C1-2014-8410-D3E1-9F2912FE0051}"/>
              </a:ext>
            </a:extLst>
          </p:cNvPr>
          <p:cNvCxnSpPr>
            <a:cxnSpLocks/>
            <a:endCxn id="24" idx="1"/>
          </p:cNvCxnSpPr>
          <p:nvPr/>
        </p:nvCxnSpPr>
        <p:spPr>
          <a:xfrm flipV="1">
            <a:off x="419100" y="3321230"/>
            <a:ext cx="1714365" cy="15539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3CEEE6C-8818-3E73-11F3-9722FC8F49AD}"/>
              </a:ext>
            </a:extLst>
          </p:cNvPr>
          <p:cNvCxnSpPr>
            <a:cxnSpLocks/>
          </p:cNvCxnSpPr>
          <p:nvPr/>
        </p:nvCxnSpPr>
        <p:spPr>
          <a:xfrm>
            <a:off x="381135" y="4064468"/>
            <a:ext cx="1658961" cy="22327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35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33F0-AB69-FF8A-47CA-41924C88E0EC}"/>
              </a:ext>
            </a:extLst>
          </p:cNvPr>
          <p:cNvSpPr>
            <a:spLocks noGrp="1"/>
          </p:cNvSpPr>
          <p:nvPr>
            <p:ph type="title"/>
          </p:nvPr>
        </p:nvSpPr>
        <p:spPr>
          <a:xfrm>
            <a:off x="0" y="76632"/>
            <a:ext cx="10515600" cy="1325563"/>
          </a:xfrm>
        </p:spPr>
        <p:txBody>
          <a:bodyPr/>
          <a:lstStyle/>
          <a:p>
            <a:r>
              <a:rPr lang="en-US" dirty="0"/>
              <a:t>Engineered Diffuser Employed to Shape Intensity Profile on </a:t>
            </a:r>
            <a:r>
              <a:rPr lang="en-US" dirty="0" err="1"/>
              <a:t>pfRICH</a:t>
            </a:r>
            <a:r>
              <a:rPr lang="en-US" dirty="0"/>
              <a:t> Sense Plane</a:t>
            </a:r>
          </a:p>
        </p:txBody>
      </p:sp>
      <p:pic>
        <p:nvPicPr>
          <p:cNvPr id="4" name="Picture 3">
            <a:extLst>
              <a:ext uri="{FF2B5EF4-FFF2-40B4-BE49-F238E27FC236}">
                <a16:creationId xmlns:a16="http://schemas.microsoft.com/office/drawing/2014/main" id="{B0CBCFAB-F9CE-4938-4F59-CFCD6036AE12}"/>
              </a:ext>
            </a:extLst>
          </p:cNvPr>
          <p:cNvPicPr>
            <a:picLocks noChangeAspect="1"/>
          </p:cNvPicPr>
          <p:nvPr/>
        </p:nvPicPr>
        <p:blipFill>
          <a:blip r:embed="rId2"/>
          <a:stretch>
            <a:fillRect/>
          </a:stretch>
        </p:blipFill>
        <p:spPr>
          <a:xfrm>
            <a:off x="1135273" y="1821295"/>
            <a:ext cx="9250112" cy="4520140"/>
          </a:xfrm>
          <a:prstGeom prst="rect">
            <a:avLst/>
          </a:prstGeom>
        </p:spPr>
      </p:pic>
      <p:pic>
        <p:nvPicPr>
          <p:cNvPr id="8" name="Picture 7">
            <a:extLst>
              <a:ext uri="{FF2B5EF4-FFF2-40B4-BE49-F238E27FC236}">
                <a16:creationId xmlns:a16="http://schemas.microsoft.com/office/drawing/2014/main" id="{3F41FBE1-FF08-12AC-A215-C3A5134F1A69}"/>
              </a:ext>
            </a:extLst>
          </p:cNvPr>
          <p:cNvPicPr>
            <a:picLocks noChangeAspect="1"/>
          </p:cNvPicPr>
          <p:nvPr/>
        </p:nvPicPr>
        <p:blipFill>
          <a:blip r:embed="rId3"/>
          <a:stretch>
            <a:fillRect/>
          </a:stretch>
        </p:blipFill>
        <p:spPr>
          <a:xfrm>
            <a:off x="8075905" y="1402195"/>
            <a:ext cx="3638550" cy="838200"/>
          </a:xfrm>
          <a:prstGeom prst="rect">
            <a:avLst/>
          </a:prstGeom>
        </p:spPr>
      </p:pic>
    </p:spTree>
    <p:extLst>
      <p:ext uri="{BB962C8B-B14F-4D97-AF65-F5344CB8AC3E}">
        <p14:creationId xmlns:p14="http://schemas.microsoft.com/office/powerpoint/2010/main" val="244720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D5347-8246-9D89-B214-6D5E49F40DE6}"/>
              </a:ext>
            </a:extLst>
          </p:cNvPr>
          <p:cNvSpPr>
            <a:spLocks noGrp="1"/>
          </p:cNvSpPr>
          <p:nvPr>
            <p:ph type="title"/>
          </p:nvPr>
        </p:nvSpPr>
        <p:spPr>
          <a:xfrm>
            <a:off x="0" y="5884"/>
            <a:ext cx="10515600" cy="1325563"/>
          </a:xfrm>
        </p:spPr>
        <p:txBody>
          <a:bodyPr/>
          <a:lstStyle/>
          <a:p>
            <a:r>
              <a:rPr lang="en-US" dirty="0"/>
              <a:t>Recreate Thorlabs Square Intensity profile in Simulation</a:t>
            </a:r>
          </a:p>
        </p:txBody>
      </p:sp>
      <p:pic>
        <p:nvPicPr>
          <p:cNvPr id="4" name="Picture 3">
            <a:extLst>
              <a:ext uri="{FF2B5EF4-FFF2-40B4-BE49-F238E27FC236}">
                <a16:creationId xmlns:a16="http://schemas.microsoft.com/office/drawing/2014/main" id="{9A92EC43-1CC3-208D-1FBF-E429A4F48BFF}"/>
              </a:ext>
            </a:extLst>
          </p:cNvPr>
          <p:cNvPicPr>
            <a:picLocks noChangeAspect="1"/>
          </p:cNvPicPr>
          <p:nvPr/>
        </p:nvPicPr>
        <p:blipFill>
          <a:blip r:embed="rId2"/>
          <a:stretch>
            <a:fillRect/>
          </a:stretch>
        </p:blipFill>
        <p:spPr>
          <a:xfrm>
            <a:off x="3286222" y="1213383"/>
            <a:ext cx="7672125" cy="2509274"/>
          </a:xfrm>
          <a:prstGeom prst="rect">
            <a:avLst/>
          </a:prstGeom>
        </p:spPr>
      </p:pic>
      <p:pic>
        <p:nvPicPr>
          <p:cNvPr id="3" name="Picture 2">
            <a:extLst>
              <a:ext uri="{FF2B5EF4-FFF2-40B4-BE49-F238E27FC236}">
                <a16:creationId xmlns:a16="http://schemas.microsoft.com/office/drawing/2014/main" id="{BFC1BD38-25D7-17BD-194A-B95A0643F62F}"/>
              </a:ext>
            </a:extLst>
          </p:cNvPr>
          <p:cNvPicPr>
            <a:picLocks noChangeAspect="1"/>
          </p:cNvPicPr>
          <p:nvPr/>
        </p:nvPicPr>
        <p:blipFill>
          <a:blip r:embed="rId3"/>
          <a:stretch>
            <a:fillRect/>
          </a:stretch>
        </p:blipFill>
        <p:spPr>
          <a:xfrm>
            <a:off x="1967024" y="4135452"/>
            <a:ext cx="2808518" cy="2493301"/>
          </a:xfrm>
          <a:prstGeom prst="rect">
            <a:avLst/>
          </a:prstGeom>
        </p:spPr>
      </p:pic>
      <p:pic>
        <p:nvPicPr>
          <p:cNvPr id="5" name="Picture 4">
            <a:extLst>
              <a:ext uri="{FF2B5EF4-FFF2-40B4-BE49-F238E27FC236}">
                <a16:creationId xmlns:a16="http://schemas.microsoft.com/office/drawing/2014/main" id="{31FE842D-D555-D3F5-2BFE-EDA53105FA4F}"/>
              </a:ext>
            </a:extLst>
          </p:cNvPr>
          <p:cNvPicPr>
            <a:picLocks noChangeAspect="1"/>
          </p:cNvPicPr>
          <p:nvPr/>
        </p:nvPicPr>
        <p:blipFill>
          <a:blip r:embed="rId4"/>
          <a:stretch>
            <a:fillRect/>
          </a:stretch>
        </p:blipFill>
        <p:spPr>
          <a:xfrm>
            <a:off x="272644" y="1436564"/>
            <a:ext cx="2671200" cy="615355"/>
          </a:xfrm>
          <a:prstGeom prst="rect">
            <a:avLst/>
          </a:prstGeom>
        </p:spPr>
      </p:pic>
      <p:pic>
        <p:nvPicPr>
          <p:cNvPr id="7" name="Picture 6">
            <a:extLst>
              <a:ext uri="{FF2B5EF4-FFF2-40B4-BE49-F238E27FC236}">
                <a16:creationId xmlns:a16="http://schemas.microsoft.com/office/drawing/2014/main" id="{5185A2F6-B440-2820-988A-4CD94652B2A7}"/>
              </a:ext>
            </a:extLst>
          </p:cNvPr>
          <p:cNvPicPr>
            <a:picLocks noChangeAspect="1"/>
          </p:cNvPicPr>
          <p:nvPr/>
        </p:nvPicPr>
        <p:blipFill>
          <a:blip r:embed="rId5"/>
          <a:stretch>
            <a:fillRect/>
          </a:stretch>
        </p:blipFill>
        <p:spPr>
          <a:xfrm>
            <a:off x="5720316" y="4014980"/>
            <a:ext cx="5849161" cy="2727588"/>
          </a:xfrm>
          <a:prstGeom prst="rect">
            <a:avLst/>
          </a:prstGeom>
        </p:spPr>
      </p:pic>
      <p:pic>
        <p:nvPicPr>
          <p:cNvPr id="8" name="Picture 7">
            <a:extLst>
              <a:ext uri="{FF2B5EF4-FFF2-40B4-BE49-F238E27FC236}">
                <a16:creationId xmlns:a16="http://schemas.microsoft.com/office/drawing/2014/main" id="{64A9D44D-1B59-3DCF-5CED-1DE4A25FF89B}"/>
              </a:ext>
            </a:extLst>
          </p:cNvPr>
          <p:cNvPicPr>
            <a:picLocks noChangeAspect="1"/>
          </p:cNvPicPr>
          <p:nvPr/>
        </p:nvPicPr>
        <p:blipFill>
          <a:blip r:embed="rId6"/>
          <a:stretch>
            <a:fillRect/>
          </a:stretch>
        </p:blipFill>
        <p:spPr>
          <a:xfrm>
            <a:off x="272644" y="3613791"/>
            <a:ext cx="3293684" cy="573345"/>
          </a:xfrm>
          <a:prstGeom prst="rect">
            <a:avLst/>
          </a:prstGeom>
        </p:spPr>
      </p:pic>
    </p:spTree>
    <p:extLst>
      <p:ext uri="{BB962C8B-B14F-4D97-AF65-F5344CB8AC3E}">
        <p14:creationId xmlns:p14="http://schemas.microsoft.com/office/powerpoint/2010/main" val="75107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5F08-278C-7511-005C-83FDC932F943}"/>
              </a:ext>
            </a:extLst>
          </p:cNvPr>
          <p:cNvSpPr>
            <a:spLocks noGrp="1"/>
          </p:cNvSpPr>
          <p:nvPr>
            <p:ph type="title"/>
          </p:nvPr>
        </p:nvSpPr>
        <p:spPr>
          <a:xfrm>
            <a:off x="0" y="0"/>
            <a:ext cx="10515600" cy="1127051"/>
          </a:xfrm>
        </p:spPr>
        <p:txBody>
          <a:bodyPr>
            <a:normAutofit fontScale="90000"/>
          </a:bodyPr>
          <a:lstStyle/>
          <a:p>
            <a:r>
              <a:rPr lang="en-US" dirty="0"/>
              <a:t>Projected Intensity profile on </a:t>
            </a:r>
            <a:r>
              <a:rPr lang="en-US" dirty="0" err="1"/>
              <a:t>pfRICH</a:t>
            </a:r>
            <a:r>
              <a:rPr lang="en-US" dirty="0"/>
              <a:t> sense plane</a:t>
            </a:r>
          </a:p>
        </p:txBody>
      </p:sp>
      <p:pic>
        <p:nvPicPr>
          <p:cNvPr id="4" name="Picture 3">
            <a:extLst>
              <a:ext uri="{FF2B5EF4-FFF2-40B4-BE49-F238E27FC236}">
                <a16:creationId xmlns:a16="http://schemas.microsoft.com/office/drawing/2014/main" id="{1150144E-DCAF-DF51-6204-6B1C6D68DCC3}"/>
              </a:ext>
            </a:extLst>
          </p:cNvPr>
          <p:cNvPicPr>
            <a:picLocks noChangeAspect="1"/>
          </p:cNvPicPr>
          <p:nvPr/>
        </p:nvPicPr>
        <p:blipFill>
          <a:blip r:embed="rId2"/>
          <a:stretch>
            <a:fillRect/>
          </a:stretch>
        </p:blipFill>
        <p:spPr>
          <a:xfrm>
            <a:off x="0" y="923059"/>
            <a:ext cx="11653601" cy="5172941"/>
          </a:xfrm>
          <a:prstGeom prst="rect">
            <a:avLst/>
          </a:prstGeom>
        </p:spPr>
      </p:pic>
      <p:sp>
        <p:nvSpPr>
          <p:cNvPr id="3" name="TextBox 2">
            <a:extLst>
              <a:ext uri="{FF2B5EF4-FFF2-40B4-BE49-F238E27FC236}">
                <a16:creationId xmlns:a16="http://schemas.microsoft.com/office/drawing/2014/main" id="{D6C1A6F4-17BA-BCD1-F018-4A60949172E1}"/>
              </a:ext>
            </a:extLst>
          </p:cNvPr>
          <p:cNvSpPr txBox="1"/>
          <p:nvPr/>
        </p:nvSpPr>
        <p:spPr>
          <a:xfrm>
            <a:off x="2413591" y="1562986"/>
            <a:ext cx="2085636" cy="369332"/>
          </a:xfrm>
          <a:prstGeom prst="rect">
            <a:avLst/>
          </a:prstGeom>
          <a:noFill/>
        </p:spPr>
        <p:txBody>
          <a:bodyPr wrap="none" rtlCol="0">
            <a:spAutoFit/>
          </a:bodyPr>
          <a:lstStyle/>
          <a:p>
            <a:r>
              <a:rPr lang="en-US" dirty="0">
                <a:solidFill>
                  <a:schemeClr val="bg1"/>
                </a:solidFill>
              </a:rPr>
              <a:t>Single Fiber Source</a:t>
            </a:r>
          </a:p>
        </p:txBody>
      </p:sp>
    </p:spTree>
    <p:extLst>
      <p:ext uri="{BB962C8B-B14F-4D97-AF65-F5344CB8AC3E}">
        <p14:creationId xmlns:p14="http://schemas.microsoft.com/office/powerpoint/2010/main" val="135936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9BB3-E507-E39E-F601-645EE3D8449D}"/>
              </a:ext>
            </a:extLst>
          </p:cNvPr>
          <p:cNvSpPr>
            <a:spLocks noGrp="1"/>
          </p:cNvSpPr>
          <p:nvPr>
            <p:ph type="title"/>
          </p:nvPr>
        </p:nvSpPr>
        <p:spPr>
          <a:xfrm>
            <a:off x="-1" y="0"/>
            <a:ext cx="11334307" cy="1325563"/>
          </a:xfrm>
        </p:spPr>
        <p:txBody>
          <a:bodyPr/>
          <a:lstStyle/>
          <a:p>
            <a:r>
              <a:rPr lang="en-US" dirty="0"/>
              <a:t>Full Intensity Profile Simulation on Sense Plane</a:t>
            </a:r>
          </a:p>
        </p:txBody>
      </p:sp>
      <p:pic>
        <p:nvPicPr>
          <p:cNvPr id="4" name="Picture 3">
            <a:extLst>
              <a:ext uri="{FF2B5EF4-FFF2-40B4-BE49-F238E27FC236}">
                <a16:creationId xmlns:a16="http://schemas.microsoft.com/office/drawing/2014/main" id="{2F3C5A2D-ED8C-5B89-8549-CB09FBDF606F}"/>
              </a:ext>
            </a:extLst>
          </p:cNvPr>
          <p:cNvPicPr>
            <a:picLocks noChangeAspect="1"/>
          </p:cNvPicPr>
          <p:nvPr/>
        </p:nvPicPr>
        <p:blipFill>
          <a:blip r:embed="rId2"/>
          <a:stretch>
            <a:fillRect/>
          </a:stretch>
        </p:blipFill>
        <p:spPr>
          <a:xfrm>
            <a:off x="336350" y="1528216"/>
            <a:ext cx="3654747" cy="3062886"/>
          </a:xfrm>
          <a:prstGeom prst="rect">
            <a:avLst/>
          </a:prstGeom>
        </p:spPr>
      </p:pic>
      <p:pic>
        <p:nvPicPr>
          <p:cNvPr id="3" name="Picture 2">
            <a:extLst>
              <a:ext uri="{FF2B5EF4-FFF2-40B4-BE49-F238E27FC236}">
                <a16:creationId xmlns:a16="http://schemas.microsoft.com/office/drawing/2014/main" id="{81CE35D2-A7CF-A15F-1955-5E06AC0F34E7}"/>
              </a:ext>
            </a:extLst>
          </p:cNvPr>
          <p:cNvPicPr>
            <a:picLocks noChangeAspect="1"/>
          </p:cNvPicPr>
          <p:nvPr/>
        </p:nvPicPr>
        <p:blipFill>
          <a:blip r:embed="rId3"/>
          <a:stretch>
            <a:fillRect/>
          </a:stretch>
        </p:blipFill>
        <p:spPr>
          <a:xfrm>
            <a:off x="4026539" y="1297755"/>
            <a:ext cx="7874430" cy="3523807"/>
          </a:xfrm>
          <a:prstGeom prst="rect">
            <a:avLst/>
          </a:prstGeom>
        </p:spPr>
      </p:pic>
      <p:sp>
        <p:nvSpPr>
          <p:cNvPr id="5" name="TextBox 4">
            <a:extLst>
              <a:ext uri="{FF2B5EF4-FFF2-40B4-BE49-F238E27FC236}">
                <a16:creationId xmlns:a16="http://schemas.microsoft.com/office/drawing/2014/main" id="{D7F56A95-6232-C1BA-89E0-A0760AB82E31}"/>
              </a:ext>
            </a:extLst>
          </p:cNvPr>
          <p:cNvSpPr txBox="1"/>
          <p:nvPr/>
        </p:nvSpPr>
        <p:spPr>
          <a:xfrm>
            <a:off x="398720" y="5511465"/>
            <a:ext cx="9707525" cy="923330"/>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rgbClr val="0070C0"/>
                </a:solidFill>
              </a:rPr>
              <a:t>It is critical for the performance of the laser calibration system that this intensity profile is reasonably accurate</a:t>
            </a:r>
          </a:p>
          <a:p>
            <a:pPr marL="285750" indent="-285750">
              <a:buFont typeface="Wingdings" panose="05000000000000000000" pitchFamily="2" charset="2"/>
              <a:buChar char="Ø"/>
            </a:pPr>
            <a:r>
              <a:rPr lang="en-US" b="1" dirty="0">
                <a:solidFill>
                  <a:srgbClr val="0070C0"/>
                </a:solidFill>
              </a:rPr>
              <a:t>For this reason, we need to verify the intensity pattern in the lab</a:t>
            </a:r>
          </a:p>
        </p:txBody>
      </p:sp>
      <p:sp>
        <p:nvSpPr>
          <p:cNvPr id="6" name="TextBox 5">
            <a:extLst>
              <a:ext uri="{FF2B5EF4-FFF2-40B4-BE49-F238E27FC236}">
                <a16:creationId xmlns:a16="http://schemas.microsoft.com/office/drawing/2014/main" id="{3C0F292B-F894-1A25-7A52-FB5CDA7380DD}"/>
              </a:ext>
            </a:extLst>
          </p:cNvPr>
          <p:cNvSpPr txBox="1"/>
          <p:nvPr/>
        </p:nvSpPr>
        <p:spPr>
          <a:xfrm>
            <a:off x="5252483" y="1688174"/>
            <a:ext cx="2516138" cy="369332"/>
          </a:xfrm>
          <a:prstGeom prst="rect">
            <a:avLst/>
          </a:prstGeom>
          <a:noFill/>
        </p:spPr>
        <p:txBody>
          <a:bodyPr wrap="none" rtlCol="0">
            <a:spAutoFit/>
          </a:bodyPr>
          <a:lstStyle/>
          <a:p>
            <a:r>
              <a:rPr lang="en-US" dirty="0">
                <a:solidFill>
                  <a:schemeClr val="bg1"/>
                </a:solidFill>
              </a:rPr>
              <a:t>Array of 6 Fiber Sources</a:t>
            </a:r>
          </a:p>
        </p:txBody>
      </p:sp>
      <p:sp>
        <p:nvSpPr>
          <p:cNvPr id="7" name="TextBox 6">
            <a:extLst>
              <a:ext uri="{FF2B5EF4-FFF2-40B4-BE49-F238E27FC236}">
                <a16:creationId xmlns:a16="http://schemas.microsoft.com/office/drawing/2014/main" id="{C98B5FC8-FAF3-A664-DF00-1A2B54965A59}"/>
              </a:ext>
            </a:extLst>
          </p:cNvPr>
          <p:cNvSpPr txBox="1"/>
          <p:nvPr/>
        </p:nvSpPr>
        <p:spPr>
          <a:xfrm>
            <a:off x="8041219" y="4654477"/>
            <a:ext cx="3778268" cy="461665"/>
          </a:xfrm>
          <a:prstGeom prst="rect">
            <a:avLst/>
          </a:prstGeom>
          <a:noFill/>
        </p:spPr>
        <p:txBody>
          <a:bodyPr wrap="square" rtlCol="0">
            <a:spAutoFit/>
          </a:bodyPr>
          <a:lstStyle/>
          <a:p>
            <a:r>
              <a:rPr lang="en-US" sz="1200" i="1" dirty="0"/>
              <a:t>NB: Each of the 6 sectors will be flashed one at a time, so this would be an integrated intensity pattern.</a:t>
            </a:r>
          </a:p>
        </p:txBody>
      </p:sp>
    </p:spTree>
    <p:extLst>
      <p:ext uri="{BB962C8B-B14F-4D97-AF65-F5344CB8AC3E}">
        <p14:creationId xmlns:p14="http://schemas.microsoft.com/office/powerpoint/2010/main" val="3606740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5831-A2DC-1730-9CCC-43922935EC1E}"/>
              </a:ext>
            </a:extLst>
          </p:cNvPr>
          <p:cNvSpPr>
            <a:spLocks noGrp="1"/>
          </p:cNvSpPr>
          <p:nvPr>
            <p:ph type="title"/>
          </p:nvPr>
        </p:nvSpPr>
        <p:spPr>
          <a:xfrm>
            <a:off x="0" y="0"/>
            <a:ext cx="10515600" cy="1325563"/>
          </a:xfrm>
        </p:spPr>
        <p:txBody>
          <a:bodyPr/>
          <a:lstStyle/>
          <a:p>
            <a:r>
              <a:rPr lang="en-US" dirty="0"/>
              <a:t>Use Benchtop Setup to Measure Profile used in Simulation</a:t>
            </a:r>
          </a:p>
        </p:txBody>
      </p:sp>
      <p:pic>
        <p:nvPicPr>
          <p:cNvPr id="3" name="Picture 2">
            <a:extLst>
              <a:ext uri="{FF2B5EF4-FFF2-40B4-BE49-F238E27FC236}">
                <a16:creationId xmlns:a16="http://schemas.microsoft.com/office/drawing/2014/main" id="{3AA359C2-88EB-A9AE-6871-58509DC641F7}"/>
              </a:ext>
            </a:extLst>
          </p:cNvPr>
          <p:cNvPicPr>
            <a:picLocks noChangeAspect="1"/>
          </p:cNvPicPr>
          <p:nvPr/>
        </p:nvPicPr>
        <p:blipFill>
          <a:blip r:embed="rId2"/>
          <a:srcRect t="33694" b="33123"/>
          <a:stretch>
            <a:fillRect/>
          </a:stretch>
        </p:blipFill>
        <p:spPr>
          <a:xfrm>
            <a:off x="2147129" y="1220726"/>
            <a:ext cx="6985264" cy="1738989"/>
          </a:xfrm>
          <a:prstGeom prst="rect">
            <a:avLst/>
          </a:prstGeom>
        </p:spPr>
      </p:pic>
      <p:pic>
        <p:nvPicPr>
          <p:cNvPr id="68" name="Picture 67">
            <a:extLst>
              <a:ext uri="{FF2B5EF4-FFF2-40B4-BE49-F238E27FC236}">
                <a16:creationId xmlns:a16="http://schemas.microsoft.com/office/drawing/2014/main" id="{8D6B5154-77F8-9F07-2916-772C22B8D250}"/>
              </a:ext>
            </a:extLst>
          </p:cNvPr>
          <p:cNvPicPr>
            <a:picLocks noChangeAspect="1"/>
          </p:cNvPicPr>
          <p:nvPr/>
        </p:nvPicPr>
        <p:blipFill>
          <a:blip r:embed="rId3"/>
          <a:stretch>
            <a:fillRect/>
          </a:stretch>
        </p:blipFill>
        <p:spPr>
          <a:xfrm>
            <a:off x="9195236" y="1207824"/>
            <a:ext cx="2870212" cy="2153308"/>
          </a:xfrm>
          <a:prstGeom prst="rect">
            <a:avLst/>
          </a:prstGeom>
        </p:spPr>
      </p:pic>
      <p:pic>
        <p:nvPicPr>
          <p:cNvPr id="69" name="Picture 68">
            <a:extLst>
              <a:ext uri="{FF2B5EF4-FFF2-40B4-BE49-F238E27FC236}">
                <a16:creationId xmlns:a16="http://schemas.microsoft.com/office/drawing/2014/main" id="{55BF0C10-13E1-A39D-90BB-B7D36E6DBB6C}"/>
              </a:ext>
            </a:extLst>
          </p:cNvPr>
          <p:cNvPicPr>
            <a:picLocks noChangeAspect="1"/>
          </p:cNvPicPr>
          <p:nvPr/>
        </p:nvPicPr>
        <p:blipFill>
          <a:blip r:embed="rId4"/>
          <a:stretch>
            <a:fillRect/>
          </a:stretch>
        </p:blipFill>
        <p:spPr>
          <a:xfrm>
            <a:off x="42919" y="1240528"/>
            <a:ext cx="2021295" cy="2693977"/>
          </a:xfrm>
          <a:prstGeom prst="rect">
            <a:avLst/>
          </a:prstGeom>
        </p:spPr>
      </p:pic>
      <p:sp>
        <p:nvSpPr>
          <p:cNvPr id="77" name="TextBox 76">
            <a:extLst>
              <a:ext uri="{FF2B5EF4-FFF2-40B4-BE49-F238E27FC236}">
                <a16:creationId xmlns:a16="http://schemas.microsoft.com/office/drawing/2014/main" id="{AABD66A9-D8E2-78F4-E503-CB7314E63C1A}"/>
              </a:ext>
            </a:extLst>
          </p:cNvPr>
          <p:cNvSpPr txBox="1"/>
          <p:nvPr/>
        </p:nvSpPr>
        <p:spPr>
          <a:xfrm>
            <a:off x="4692731" y="6365557"/>
            <a:ext cx="3702360" cy="492443"/>
          </a:xfrm>
          <a:prstGeom prst="rect">
            <a:avLst/>
          </a:prstGeom>
          <a:noFill/>
        </p:spPr>
        <p:txBody>
          <a:bodyPr wrap="none" rtlCol="0">
            <a:spAutoFit/>
          </a:bodyPr>
          <a:lstStyle/>
          <a:p>
            <a:r>
              <a:rPr lang="en-US" sz="1300" b="1" i="1" dirty="0"/>
              <a:t>d = </a:t>
            </a:r>
            <a:r>
              <a:rPr lang="en-US" sz="1300" i="1" dirty="0"/>
              <a:t>distance between focal screen and diffuser </a:t>
            </a:r>
          </a:p>
          <a:p>
            <a:r>
              <a:rPr lang="en-US" sz="1300" b="1" i="1" dirty="0"/>
              <a:t>f </a:t>
            </a:r>
            <a:r>
              <a:rPr lang="en-US" sz="1300" i="1" dirty="0"/>
              <a:t>= distance between fiber tip and diffuser surface</a:t>
            </a:r>
          </a:p>
        </p:txBody>
      </p:sp>
      <p:sp>
        <p:nvSpPr>
          <p:cNvPr id="80" name="Speech Bubble: Rectangle with Corners Rounded 79">
            <a:extLst>
              <a:ext uri="{FF2B5EF4-FFF2-40B4-BE49-F238E27FC236}">
                <a16:creationId xmlns:a16="http://schemas.microsoft.com/office/drawing/2014/main" id="{46DAE8B3-ED62-168B-6524-44428BC02222}"/>
              </a:ext>
            </a:extLst>
          </p:cNvPr>
          <p:cNvSpPr/>
          <p:nvPr/>
        </p:nvSpPr>
        <p:spPr>
          <a:xfrm>
            <a:off x="6391813" y="3164909"/>
            <a:ext cx="2546957" cy="1000997"/>
          </a:xfrm>
          <a:prstGeom prst="wedgeRoundRectCallout">
            <a:avLst>
              <a:gd name="adj1" fmla="val -40580"/>
              <a:gd name="adj2" fmla="val 8364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Used x7 core fiber bundle to maximize light output for optimal image quality</a:t>
            </a:r>
          </a:p>
        </p:txBody>
      </p:sp>
      <p:grpSp>
        <p:nvGrpSpPr>
          <p:cNvPr id="101" name="Group 100">
            <a:extLst>
              <a:ext uri="{FF2B5EF4-FFF2-40B4-BE49-F238E27FC236}">
                <a16:creationId xmlns:a16="http://schemas.microsoft.com/office/drawing/2014/main" id="{BA943994-0F40-23EA-1915-1B6FDADA72D5}"/>
              </a:ext>
            </a:extLst>
          </p:cNvPr>
          <p:cNvGrpSpPr/>
          <p:nvPr/>
        </p:nvGrpSpPr>
        <p:grpSpPr>
          <a:xfrm>
            <a:off x="507541" y="3859574"/>
            <a:ext cx="10923373" cy="2575248"/>
            <a:chOff x="507541" y="3859574"/>
            <a:chExt cx="10923373" cy="2575248"/>
          </a:xfrm>
        </p:grpSpPr>
        <p:sp>
          <p:nvSpPr>
            <p:cNvPr id="4" name="Rectangle 3">
              <a:extLst>
                <a:ext uri="{FF2B5EF4-FFF2-40B4-BE49-F238E27FC236}">
                  <a16:creationId xmlns:a16="http://schemas.microsoft.com/office/drawing/2014/main" id="{36DB390B-36D3-9FB7-37CF-631DA0ABC737}"/>
                </a:ext>
              </a:extLst>
            </p:cNvPr>
            <p:cNvSpPr/>
            <p:nvPr/>
          </p:nvSpPr>
          <p:spPr>
            <a:xfrm>
              <a:off x="507541" y="6117412"/>
              <a:ext cx="10923373" cy="2654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6AE763-7D24-F427-3BE4-929511057750}"/>
                </a:ext>
              </a:extLst>
            </p:cNvPr>
            <p:cNvSpPr/>
            <p:nvPr/>
          </p:nvSpPr>
          <p:spPr>
            <a:xfrm>
              <a:off x="1246802" y="5231497"/>
              <a:ext cx="54352" cy="885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47190BD-1133-F68F-901E-5BE80C1E61E7}"/>
                </a:ext>
              </a:extLst>
            </p:cNvPr>
            <p:cNvCxnSpPr>
              <a:cxnSpLocks/>
            </p:cNvCxnSpPr>
            <p:nvPr/>
          </p:nvCxnSpPr>
          <p:spPr>
            <a:xfrm>
              <a:off x="4958754" y="4364021"/>
              <a:ext cx="0" cy="1852246"/>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D5F604D5-86FA-8AA0-B1FC-777FA99134D5}"/>
                </a:ext>
              </a:extLst>
            </p:cNvPr>
            <p:cNvGrpSpPr/>
            <p:nvPr/>
          </p:nvGrpSpPr>
          <p:grpSpPr>
            <a:xfrm>
              <a:off x="9447817" y="5360482"/>
              <a:ext cx="480642" cy="135924"/>
              <a:chOff x="9483973" y="5087815"/>
              <a:chExt cx="480642" cy="135924"/>
            </a:xfrm>
          </p:grpSpPr>
          <p:sp>
            <p:nvSpPr>
              <p:cNvPr id="11" name="Rectangle 10">
                <a:extLst>
                  <a:ext uri="{FF2B5EF4-FFF2-40B4-BE49-F238E27FC236}">
                    <a16:creationId xmlns:a16="http://schemas.microsoft.com/office/drawing/2014/main" id="{5438E6AF-1A00-D246-9EE3-F6FD2890209A}"/>
                  </a:ext>
                </a:extLst>
              </p:cNvPr>
              <p:cNvSpPr/>
              <p:nvPr/>
            </p:nvSpPr>
            <p:spPr>
              <a:xfrm>
                <a:off x="9483973" y="5087815"/>
                <a:ext cx="363412" cy="135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842C51-9CCD-B34B-E1DD-C8AE410A72F5}"/>
                  </a:ext>
                </a:extLst>
              </p:cNvPr>
              <p:cNvSpPr/>
              <p:nvPr/>
            </p:nvSpPr>
            <p:spPr>
              <a:xfrm>
                <a:off x="9753599" y="5134708"/>
                <a:ext cx="21101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0383F63D-16AA-4E5E-6989-6B22014D5739}"/>
                </a:ext>
              </a:extLst>
            </p:cNvPr>
            <p:cNvSpPr/>
            <p:nvPr/>
          </p:nvSpPr>
          <p:spPr>
            <a:xfrm>
              <a:off x="10479444" y="5360482"/>
              <a:ext cx="363412" cy="135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41D21D-DEAB-B1F2-C607-9DF78927E6DD}"/>
                </a:ext>
              </a:extLst>
            </p:cNvPr>
            <p:cNvSpPr/>
            <p:nvPr/>
          </p:nvSpPr>
          <p:spPr>
            <a:xfrm>
              <a:off x="9606663" y="5499883"/>
              <a:ext cx="45719" cy="660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AB5343-ACD8-2976-1981-A5E82EB118E6}"/>
                </a:ext>
              </a:extLst>
            </p:cNvPr>
            <p:cNvSpPr/>
            <p:nvPr/>
          </p:nvSpPr>
          <p:spPr>
            <a:xfrm>
              <a:off x="10627154" y="5490164"/>
              <a:ext cx="45719" cy="660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BE57D2-C7C3-667F-DA62-D423DF8535EC}"/>
                </a:ext>
              </a:extLst>
            </p:cNvPr>
            <p:cNvSpPr/>
            <p:nvPr/>
          </p:nvSpPr>
          <p:spPr>
            <a:xfrm>
              <a:off x="6290427" y="5453094"/>
              <a:ext cx="45719" cy="660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99C27B-B4AD-D00A-8742-C666ACC57A0E}"/>
                </a:ext>
              </a:extLst>
            </p:cNvPr>
            <p:cNvSpPr/>
            <p:nvPr/>
          </p:nvSpPr>
          <p:spPr>
            <a:xfrm>
              <a:off x="5760684" y="5453094"/>
              <a:ext cx="45719" cy="660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FE9986A9-32B9-C440-1B0E-DA06232D7A04}"/>
                </a:ext>
              </a:extLst>
            </p:cNvPr>
            <p:cNvSpPr/>
            <p:nvPr/>
          </p:nvSpPr>
          <p:spPr>
            <a:xfrm rot="16200000">
              <a:off x="5645907" y="5231658"/>
              <a:ext cx="275271" cy="281353"/>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76E183D-B60A-47D1-499E-5F5825D29A59}"/>
                </a:ext>
              </a:extLst>
            </p:cNvPr>
            <p:cNvGrpSpPr/>
            <p:nvPr/>
          </p:nvGrpSpPr>
          <p:grpSpPr>
            <a:xfrm rot="10800000">
              <a:off x="5993976" y="5313693"/>
              <a:ext cx="480642" cy="135924"/>
              <a:chOff x="9483973" y="5087815"/>
              <a:chExt cx="480642" cy="135924"/>
            </a:xfrm>
          </p:grpSpPr>
          <p:sp>
            <p:nvSpPr>
              <p:cNvPr id="24" name="Rectangle 23">
                <a:extLst>
                  <a:ext uri="{FF2B5EF4-FFF2-40B4-BE49-F238E27FC236}">
                    <a16:creationId xmlns:a16="http://schemas.microsoft.com/office/drawing/2014/main" id="{7F24A240-520F-AD88-A86D-661052F48612}"/>
                  </a:ext>
                </a:extLst>
              </p:cNvPr>
              <p:cNvSpPr/>
              <p:nvPr/>
            </p:nvSpPr>
            <p:spPr>
              <a:xfrm>
                <a:off x="9483973" y="5087815"/>
                <a:ext cx="363412" cy="1359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AE192D-87C4-5A07-9DD0-C2F67ADEB4B2}"/>
                  </a:ext>
                </a:extLst>
              </p:cNvPr>
              <p:cNvSpPr/>
              <p:nvPr/>
            </p:nvSpPr>
            <p:spPr>
              <a:xfrm>
                <a:off x="9753599" y="5134708"/>
                <a:ext cx="21101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F3ABDA29-5BC1-534C-434B-DBBC6AF4B15B}"/>
                </a:ext>
              </a:extLst>
            </p:cNvPr>
            <p:cNvSpPr/>
            <p:nvPr/>
          </p:nvSpPr>
          <p:spPr>
            <a:xfrm>
              <a:off x="6446706" y="5046473"/>
              <a:ext cx="3012830" cy="444557"/>
            </a:xfrm>
            <a:custGeom>
              <a:avLst/>
              <a:gdLst>
                <a:gd name="connsiteX0" fmla="*/ 0 w 3012830"/>
                <a:gd name="connsiteY0" fmla="*/ 852909 h 1065517"/>
                <a:gd name="connsiteX1" fmla="*/ 410307 w 3012830"/>
                <a:gd name="connsiteY1" fmla="*/ 841186 h 1065517"/>
                <a:gd name="connsiteX2" fmla="*/ 1641230 w 3012830"/>
                <a:gd name="connsiteY2" fmla="*/ 536386 h 1065517"/>
                <a:gd name="connsiteX3" fmla="*/ 1395046 w 3012830"/>
                <a:gd name="connsiteY3" fmla="*/ 32293 h 1065517"/>
                <a:gd name="connsiteX4" fmla="*/ 715107 w 3012830"/>
                <a:gd name="connsiteY4" fmla="*/ 90909 h 1065517"/>
                <a:gd name="connsiteX5" fmla="*/ 550984 w 3012830"/>
                <a:gd name="connsiteY5" fmla="*/ 419155 h 1065517"/>
                <a:gd name="connsiteX6" fmla="*/ 762000 w 3012830"/>
                <a:gd name="connsiteY6" fmla="*/ 770847 h 1065517"/>
                <a:gd name="connsiteX7" fmla="*/ 1477107 w 3012830"/>
                <a:gd name="connsiteY7" fmla="*/ 1063924 h 1065517"/>
                <a:gd name="connsiteX8" fmla="*/ 3012830 w 3012830"/>
                <a:gd name="connsiteY8" fmla="*/ 888078 h 106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2830" h="1065517">
                  <a:moveTo>
                    <a:pt x="0" y="852909"/>
                  </a:moveTo>
                  <a:cubicBezTo>
                    <a:pt x="68384" y="873424"/>
                    <a:pt x="136769" y="893940"/>
                    <a:pt x="410307" y="841186"/>
                  </a:cubicBezTo>
                  <a:cubicBezTo>
                    <a:pt x="683845" y="788432"/>
                    <a:pt x="1477107" y="671201"/>
                    <a:pt x="1641230" y="536386"/>
                  </a:cubicBezTo>
                  <a:cubicBezTo>
                    <a:pt x="1805353" y="401571"/>
                    <a:pt x="1549400" y="106539"/>
                    <a:pt x="1395046" y="32293"/>
                  </a:cubicBezTo>
                  <a:cubicBezTo>
                    <a:pt x="1240692" y="-41953"/>
                    <a:pt x="855784" y="26432"/>
                    <a:pt x="715107" y="90909"/>
                  </a:cubicBezTo>
                  <a:cubicBezTo>
                    <a:pt x="574430" y="155386"/>
                    <a:pt x="543169" y="305832"/>
                    <a:pt x="550984" y="419155"/>
                  </a:cubicBezTo>
                  <a:cubicBezTo>
                    <a:pt x="558799" y="532478"/>
                    <a:pt x="607646" y="663385"/>
                    <a:pt x="762000" y="770847"/>
                  </a:cubicBezTo>
                  <a:cubicBezTo>
                    <a:pt x="916354" y="878309"/>
                    <a:pt x="1101969" y="1044386"/>
                    <a:pt x="1477107" y="1063924"/>
                  </a:cubicBezTo>
                  <a:cubicBezTo>
                    <a:pt x="1852245" y="1083462"/>
                    <a:pt x="2792045" y="917386"/>
                    <a:pt x="3012830" y="88807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B4763D1-00B8-A17B-D8DD-B576F9374342}"/>
                </a:ext>
              </a:extLst>
            </p:cNvPr>
            <p:cNvGrpSpPr/>
            <p:nvPr/>
          </p:nvGrpSpPr>
          <p:grpSpPr>
            <a:xfrm>
              <a:off x="1301153" y="4561367"/>
              <a:ext cx="3613629" cy="1529938"/>
              <a:chOff x="1337309" y="4561610"/>
              <a:chExt cx="3613629" cy="1529938"/>
            </a:xfrm>
          </p:grpSpPr>
          <p:sp>
            <p:nvSpPr>
              <p:cNvPr id="8" name="Trapezoid 7">
                <a:extLst>
                  <a:ext uri="{FF2B5EF4-FFF2-40B4-BE49-F238E27FC236}">
                    <a16:creationId xmlns:a16="http://schemas.microsoft.com/office/drawing/2014/main" id="{E1F89CE6-AC39-B8EC-0736-C47A0DB12AD2}"/>
                  </a:ext>
                </a:extLst>
              </p:cNvPr>
              <p:cNvSpPr/>
              <p:nvPr/>
            </p:nvSpPr>
            <p:spPr>
              <a:xfrm rot="16200000">
                <a:off x="1313831" y="5300042"/>
                <a:ext cx="182880" cy="135924"/>
              </a:xfrm>
              <a:prstGeom prst="trapezoi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66DBA087-D788-E9FD-988C-2D624FBD8069}"/>
                  </a:ext>
                </a:extLst>
              </p:cNvPr>
              <p:cNvCxnSpPr>
                <a:cxnSpLocks/>
                <a:stCxn id="8" idx="2"/>
              </p:cNvCxnSpPr>
              <p:nvPr/>
            </p:nvCxnSpPr>
            <p:spPr>
              <a:xfrm flipV="1">
                <a:off x="1473233" y="4561610"/>
                <a:ext cx="3474854" cy="806394"/>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2018CBB-4ECD-2621-7262-64D688AF0B37}"/>
                  </a:ext>
                </a:extLst>
              </p:cNvPr>
              <p:cNvCxnSpPr>
                <a:cxnSpLocks/>
                <a:stCxn id="8" idx="2"/>
              </p:cNvCxnSpPr>
              <p:nvPr/>
            </p:nvCxnSpPr>
            <p:spPr>
              <a:xfrm>
                <a:off x="1473233" y="5368004"/>
                <a:ext cx="3477705" cy="723544"/>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grpSp>
        <p:cxnSp>
          <p:nvCxnSpPr>
            <p:cNvPr id="38" name="Straight Connector 37">
              <a:extLst>
                <a:ext uri="{FF2B5EF4-FFF2-40B4-BE49-F238E27FC236}">
                  <a16:creationId xmlns:a16="http://schemas.microsoft.com/office/drawing/2014/main" id="{20F448C1-2715-CAB8-0A2B-57F1AB30E99B}"/>
                </a:ext>
              </a:extLst>
            </p:cNvPr>
            <p:cNvCxnSpPr>
              <a:cxnSpLocks/>
              <a:endCxn id="21" idx="1"/>
            </p:cNvCxnSpPr>
            <p:nvPr/>
          </p:nvCxnSpPr>
          <p:spPr>
            <a:xfrm>
              <a:off x="5031733" y="5111278"/>
              <a:ext cx="611133" cy="261056"/>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D740B7A-A6D7-03BA-4E47-8C6CBC0441AB}"/>
                </a:ext>
              </a:extLst>
            </p:cNvPr>
            <p:cNvCxnSpPr>
              <a:cxnSpLocks/>
              <a:endCxn id="21" idx="1"/>
            </p:cNvCxnSpPr>
            <p:nvPr/>
          </p:nvCxnSpPr>
          <p:spPr>
            <a:xfrm flipV="1">
              <a:off x="4994777" y="5372334"/>
              <a:ext cx="648089" cy="254272"/>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4AE2F943-0500-9842-EF0F-570D549CE906}"/>
                </a:ext>
              </a:extLst>
            </p:cNvPr>
            <p:cNvSpPr txBox="1"/>
            <p:nvPr/>
          </p:nvSpPr>
          <p:spPr>
            <a:xfrm>
              <a:off x="948358" y="4523723"/>
              <a:ext cx="890308" cy="584775"/>
            </a:xfrm>
            <a:prstGeom prst="rect">
              <a:avLst/>
            </a:prstGeom>
            <a:noFill/>
          </p:spPr>
          <p:txBody>
            <a:bodyPr wrap="none" rtlCol="0">
              <a:spAutoFit/>
            </a:bodyPr>
            <a:lstStyle/>
            <a:p>
              <a:r>
                <a:rPr lang="en-US" sz="1600" dirty="0"/>
                <a:t>Optical </a:t>
              </a:r>
            </a:p>
            <a:p>
              <a:r>
                <a:rPr lang="en-US" sz="1600" dirty="0"/>
                <a:t>Camera</a:t>
              </a:r>
            </a:p>
          </p:txBody>
        </p:sp>
        <p:sp>
          <p:nvSpPr>
            <p:cNvPr id="46" name="TextBox 45">
              <a:extLst>
                <a:ext uri="{FF2B5EF4-FFF2-40B4-BE49-F238E27FC236}">
                  <a16:creationId xmlns:a16="http://schemas.microsoft.com/office/drawing/2014/main" id="{B3086A9A-1C96-038E-5153-2D83D2A2A1AE}"/>
                </a:ext>
              </a:extLst>
            </p:cNvPr>
            <p:cNvSpPr txBox="1"/>
            <p:nvPr/>
          </p:nvSpPr>
          <p:spPr>
            <a:xfrm>
              <a:off x="4248767" y="3859574"/>
              <a:ext cx="1629229" cy="553998"/>
            </a:xfrm>
            <a:prstGeom prst="rect">
              <a:avLst/>
            </a:prstGeom>
            <a:noFill/>
          </p:spPr>
          <p:txBody>
            <a:bodyPr wrap="none" rtlCol="0">
              <a:spAutoFit/>
            </a:bodyPr>
            <a:lstStyle/>
            <a:p>
              <a:r>
                <a:rPr lang="en-US" sz="1600" dirty="0"/>
                <a:t>Focal Screen</a:t>
              </a:r>
            </a:p>
            <a:p>
              <a:r>
                <a:rPr lang="en-US" sz="1400" dirty="0"/>
                <a:t>(semi-transparent)</a:t>
              </a:r>
            </a:p>
          </p:txBody>
        </p:sp>
        <p:sp>
          <p:nvSpPr>
            <p:cNvPr id="47" name="TextBox 46">
              <a:extLst>
                <a:ext uri="{FF2B5EF4-FFF2-40B4-BE49-F238E27FC236}">
                  <a16:creationId xmlns:a16="http://schemas.microsoft.com/office/drawing/2014/main" id="{44F5B52A-9D60-0279-40B1-7090C2498EFB}"/>
                </a:ext>
              </a:extLst>
            </p:cNvPr>
            <p:cNvSpPr txBox="1"/>
            <p:nvPr/>
          </p:nvSpPr>
          <p:spPr>
            <a:xfrm>
              <a:off x="5186561" y="4504311"/>
              <a:ext cx="891591" cy="584775"/>
            </a:xfrm>
            <a:prstGeom prst="rect">
              <a:avLst/>
            </a:prstGeom>
            <a:noFill/>
          </p:spPr>
          <p:txBody>
            <a:bodyPr wrap="none" rtlCol="0">
              <a:spAutoFit/>
            </a:bodyPr>
            <a:lstStyle/>
            <a:p>
              <a:r>
                <a:rPr lang="en-US" sz="1600" dirty="0"/>
                <a:t>50</a:t>
              </a:r>
              <a:r>
                <a:rPr lang="en-US" sz="1600" baseline="30000" dirty="0"/>
                <a:t>o </a:t>
              </a:r>
              <a:r>
                <a:rPr lang="en-US" sz="1600" dirty="0"/>
                <a:t>Sq.</a:t>
              </a:r>
            </a:p>
            <a:p>
              <a:r>
                <a:rPr lang="en-US" sz="1600" dirty="0"/>
                <a:t>Diffuser</a:t>
              </a:r>
            </a:p>
          </p:txBody>
        </p:sp>
        <p:sp>
          <p:nvSpPr>
            <p:cNvPr id="48" name="TextBox 47">
              <a:extLst>
                <a:ext uri="{FF2B5EF4-FFF2-40B4-BE49-F238E27FC236}">
                  <a16:creationId xmlns:a16="http://schemas.microsoft.com/office/drawing/2014/main" id="{2822CC3A-B65B-72D2-C9AC-E573F428F2A7}"/>
                </a:ext>
              </a:extLst>
            </p:cNvPr>
            <p:cNvSpPr txBox="1"/>
            <p:nvPr/>
          </p:nvSpPr>
          <p:spPr>
            <a:xfrm>
              <a:off x="6111205" y="4523724"/>
              <a:ext cx="1342162" cy="584775"/>
            </a:xfrm>
            <a:prstGeom prst="rect">
              <a:avLst/>
            </a:prstGeom>
            <a:noFill/>
          </p:spPr>
          <p:txBody>
            <a:bodyPr wrap="none" rtlCol="0">
              <a:spAutoFit/>
            </a:bodyPr>
            <a:lstStyle/>
            <a:p>
              <a:r>
                <a:rPr lang="en-US" sz="1600" dirty="0"/>
                <a:t>Fiber Bundle </a:t>
              </a:r>
            </a:p>
            <a:p>
              <a:r>
                <a:rPr lang="en-US" sz="1600" dirty="0"/>
                <a:t>Output</a:t>
              </a:r>
            </a:p>
          </p:txBody>
        </p:sp>
        <p:sp>
          <p:nvSpPr>
            <p:cNvPr id="49" name="TextBox 48">
              <a:extLst>
                <a:ext uri="{FF2B5EF4-FFF2-40B4-BE49-F238E27FC236}">
                  <a16:creationId xmlns:a16="http://schemas.microsoft.com/office/drawing/2014/main" id="{7BD50765-029E-5489-7348-F83D4912D53E}"/>
                </a:ext>
              </a:extLst>
            </p:cNvPr>
            <p:cNvSpPr txBox="1"/>
            <p:nvPr/>
          </p:nvSpPr>
          <p:spPr>
            <a:xfrm>
              <a:off x="8981301" y="4673797"/>
              <a:ext cx="1342162" cy="584775"/>
            </a:xfrm>
            <a:prstGeom prst="rect">
              <a:avLst/>
            </a:prstGeom>
            <a:noFill/>
          </p:spPr>
          <p:txBody>
            <a:bodyPr wrap="none" rtlCol="0">
              <a:spAutoFit/>
            </a:bodyPr>
            <a:lstStyle/>
            <a:p>
              <a:r>
                <a:rPr lang="en-US" sz="1600" dirty="0"/>
                <a:t>Fiber Bundle </a:t>
              </a:r>
            </a:p>
            <a:p>
              <a:r>
                <a:rPr lang="en-US" sz="1600" dirty="0"/>
                <a:t>Input</a:t>
              </a:r>
            </a:p>
          </p:txBody>
        </p:sp>
        <p:cxnSp>
          <p:nvCxnSpPr>
            <p:cNvPr id="51" name="Straight Arrow Connector 50">
              <a:extLst>
                <a:ext uri="{FF2B5EF4-FFF2-40B4-BE49-F238E27FC236}">
                  <a16:creationId xmlns:a16="http://schemas.microsoft.com/office/drawing/2014/main" id="{86AFA82D-638A-216D-5026-7591CBFA55FF}"/>
                </a:ext>
              </a:extLst>
            </p:cNvPr>
            <p:cNvCxnSpPr>
              <a:stCxn id="14" idx="1"/>
              <a:endCxn id="13" idx="3"/>
            </p:cNvCxnSpPr>
            <p:nvPr/>
          </p:nvCxnSpPr>
          <p:spPr>
            <a:xfrm flipH="1">
              <a:off x="9987075" y="5428444"/>
              <a:ext cx="492369" cy="2377"/>
            </a:xfrm>
            <a:prstGeom prst="straightConnector1">
              <a:avLst/>
            </a:prstGeom>
            <a:ln>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870B9387-313E-324B-F317-9FF7DFD2EE6B}"/>
                </a:ext>
              </a:extLst>
            </p:cNvPr>
            <p:cNvSpPr txBox="1"/>
            <p:nvPr/>
          </p:nvSpPr>
          <p:spPr>
            <a:xfrm>
              <a:off x="10370286" y="4673797"/>
              <a:ext cx="1043042" cy="584775"/>
            </a:xfrm>
            <a:prstGeom prst="rect">
              <a:avLst/>
            </a:prstGeom>
            <a:noFill/>
          </p:spPr>
          <p:txBody>
            <a:bodyPr wrap="none" rtlCol="0">
              <a:spAutoFit/>
            </a:bodyPr>
            <a:lstStyle/>
            <a:p>
              <a:r>
                <a:rPr lang="en-US" sz="1600" dirty="0"/>
                <a:t>405nm </a:t>
              </a:r>
            </a:p>
            <a:p>
              <a:r>
                <a:rPr lang="en-US" sz="1600" dirty="0"/>
                <a:t>CW Laser</a:t>
              </a:r>
              <a:endParaRPr lang="en-US" dirty="0"/>
            </a:p>
          </p:txBody>
        </p:sp>
        <p:sp>
          <p:nvSpPr>
            <p:cNvPr id="53" name="TextBox 52">
              <a:extLst>
                <a:ext uri="{FF2B5EF4-FFF2-40B4-BE49-F238E27FC236}">
                  <a16:creationId xmlns:a16="http://schemas.microsoft.com/office/drawing/2014/main" id="{FEFD423F-49B6-ADB2-459C-703646CB0F5E}"/>
                </a:ext>
              </a:extLst>
            </p:cNvPr>
            <p:cNvSpPr txBox="1"/>
            <p:nvPr/>
          </p:nvSpPr>
          <p:spPr>
            <a:xfrm>
              <a:off x="3862751" y="4787166"/>
              <a:ext cx="1074910" cy="584775"/>
            </a:xfrm>
            <a:prstGeom prst="rect">
              <a:avLst/>
            </a:prstGeom>
            <a:noFill/>
          </p:spPr>
          <p:txBody>
            <a:bodyPr wrap="none" rtlCol="0">
              <a:spAutoFit/>
            </a:bodyPr>
            <a:lstStyle/>
            <a:p>
              <a:r>
                <a:rPr lang="en-US" sz="1600" dirty="0"/>
                <a:t>Projected </a:t>
              </a:r>
            </a:p>
            <a:p>
              <a:r>
                <a:rPr lang="en-US" sz="1600" dirty="0"/>
                <a:t>Image</a:t>
              </a:r>
            </a:p>
          </p:txBody>
        </p:sp>
        <p:sp>
          <p:nvSpPr>
            <p:cNvPr id="56" name="TextBox 55">
              <a:extLst>
                <a:ext uri="{FF2B5EF4-FFF2-40B4-BE49-F238E27FC236}">
                  <a16:creationId xmlns:a16="http://schemas.microsoft.com/office/drawing/2014/main" id="{7F1948AA-EB28-9153-0878-F6F26C37B0A0}"/>
                </a:ext>
              </a:extLst>
            </p:cNvPr>
            <p:cNvSpPr txBox="1"/>
            <p:nvPr/>
          </p:nvSpPr>
          <p:spPr>
            <a:xfrm>
              <a:off x="5036563" y="6065490"/>
              <a:ext cx="2449260" cy="369332"/>
            </a:xfrm>
            <a:prstGeom prst="rect">
              <a:avLst/>
            </a:prstGeom>
            <a:noFill/>
          </p:spPr>
          <p:txBody>
            <a:bodyPr wrap="none" rtlCol="0">
              <a:spAutoFit/>
            </a:bodyPr>
            <a:lstStyle/>
            <a:p>
              <a:r>
                <a:rPr lang="en-US" dirty="0">
                  <a:solidFill>
                    <a:schemeClr val="bg1"/>
                  </a:solidFill>
                </a:rPr>
                <a:t>Graduated Optical Rail</a:t>
              </a:r>
            </a:p>
          </p:txBody>
        </p:sp>
        <p:cxnSp>
          <p:nvCxnSpPr>
            <p:cNvPr id="58" name="Straight Arrow Connector 57">
              <a:extLst>
                <a:ext uri="{FF2B5EF4-FFF2-40B4-BE49-F238E27FC236}">
                  <a16:creationId xmlns:a16="http://schemas.microsoft.com/office/drawing/2014/main" id="{59D2BBCB-C58A-4E3E-38A5-02627987A783}"/>
                </a:ext>
              </a:extLst>
            </p:cNvPr>
            <p:cNvCxnSpPr>
              <a:cxnSpLocks/>
            </p:cNvCxnSpPr>
            <p:nvPr/>
          </p:nvCxnSpPr>
          <p:spPr>
            <a:xfrm flipH="1">
              <a:off x="538275" y="6251436"/>
              <a:ext cx="4525107" cy="0"/>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0B722D15-992B-0BC1-47E3-791320FDF09F}"/>
                </a:ext>
              </a:extLst>
            </p:cNvPr>
            <p:cNvCxnSpPr>
              <a:cxnSpLocks/>
            </p:cNvCxnSpPr>
            <p:nvPr/>
          </p:nvCxnSpPr>
          <p:spPr>
            <a:xfrm>
              <a:off x="7421526" y="6251437"/>
              <a:ext cx="3948872" cy="0"/>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12B34F67-B9D1-BA43-B39B-E11DE8FEA214}"/>
                </a:ext>
              </a:extLst>
            </p:cNvPr>
            <p:cNvSpPr txBox="1"/>
            <p:nvPr/>
          </p:nvSpPr>
          <p:spPr>
            <a:xfrm>
              <a:off x="5133971" y="5067687"/>
              <a:ext cx="320922" cy="369332"/>
            </a:xfrm>
            <a:prstGeom prst="rect">
              <a:avLst/>
            </a:prstGeom>
            <a:noFill/>
          </p:spPr>
          <p:txBody>
            <a:bodyPr wrap="none" rtlCol="0">
              <a:spAutoFit/>
            </a:bodyPr>
            <a:lstStyle/>
            <a:p>
              <a:r>
                <a:rPr lang="en-US" b="1" i="1" dirty="0"/>
                <a:t>d</a:t>
              </a:r>
            </a:p>
          </p:txBody>
        </p:sp>
        <p:cxnSp>
          <p:nvCxnSpPr>
            <p:cNvPr id="72" name="Straight Arrow Connector 71">
              <a:extLst>
                <a:ext uri="{FF2B5EF4-FFF2-40B4-BE49-F238E27FC236}">
                  <a16:creationId xmlns:a16="http://schemas.microsoft.com/office/drawing/2014/main" id="{9375412A-07A2-76FD-6BA9-333BE2B582DC}"/>
                </a:ext>
              </a:extLst>
            </p:cNvPr>
            <p:cNvCxnSpPr/>
            <p:nvPr/>
          </p:nvCxnSpPr>
          <p:spPr>
            <a:xfrm>
              <a:off x="4976403" y="5373347"/>
              <a:ext cx="647855" cy="0"/>
            </a:xfrm>
            <a:prstGeom prst="straightConnector1">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674BEA8E-1BF5-94E6-E91B-E7B1E6B7A1F0}"/>
                </a:ext>
              </a:extLst>
            </p:cNvPr>
            <p:cNvSpPr txBox="1"/>
            <p:nvPr/>
          </p:nvSpPr>
          <p:spPr>
            <a:xfrm>
              <a:off x="5848133" y="5520292"/>
              <a:ext cx="260008" cy="369332"/>
            </a:xfrm>
            <a:prstGeom prst="rect">
              <a:avLst/>
            </a:prstGeom>
            <a:noFill/>
          </p:spPr>
          <p:txBody>
            <a:bodyPr wrap="none" rtlCol="0">
              <a:spAutoFit/>
            </a:bodyPr>
            <a:lstStyle/>
            <a:p>
              <a:r>
                <a:rPr lang="en-US" b="1" i="1" dirty="0"/>
                <a:t>f</a:t>
              </a:r>
            </a:p>
          </p:txBody>
        </p:sp>
        <p:cxnSp>
          <p:nvCxnSpPr>
            <p:cNvPr id="74" name="Straight Arrow Connector 73">
              <a:extLst>
                <a:ext uri="{FF2B5EF4-FFF2-40B4-BE49-F238E27FC236}">
                  <a16:creationId xmlns:a16="http://schemas.microsoft.com/office/drawing/2014/main" id="{C93EB1E1-5ABE-5C27-08CA-6C8A5A6C3702}"/>
                </a:ext>
              </a:extLst>
            </p:cNvPr>
            <p:cNvCxnSpPr>
              <a:cxnSpLocks/>
            </p:cNvCxnSpPr>
            <p:nvPr/>
          </p:nvCxnSpPr>
          <p:spPr>
            <a:xfrm flipV="1">
              <a:off x="5887630" y="5543268"/>
              <a:ext cx="192895" cy="11932"/>
            </a:xfrm>
            <a:prstGeom prst="straightConnector1">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 name="Left Brace 53">
              <a:extLst>
                <a:ext uri="{FF2B5EF4-FFF2-40B4-BE49-F238E27FC236}">
                  <a16:creationId xmlns:a16="http://schemas.microsoft.com/office/drawing/2014/main" id="{282A3CD1-9A26-C73A-E492-B8F3D2927A27}"/>
                </a:ext>
              </a:extLst>
            </p:cNvPr>
            <p:cNvSpPr/>
            <p:nvPr/>
          </p:nvSpPr>
          <p:spPr>
            <a:xfrm>
              <a:off x="4689124" y="5059532"/>
              <a:ext cx="198412" cy="62740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A57C411E-DD84-76BB-4F64-8BF51C5A32DF}"/>
                </a:ext>
              </a:extLst>
            </p:cNvPr>
            <p:cNvCxnSpPr>
              <a:cxnSpLocks/>
              <a:stCxn id="21" idx="0"/>
              <a:endCxn id="25" idx="3"/>
            </p:cNvCxnSpPr>
            <p:nvPr/>
          </p:nvCxnSpPr>
          <p:spPr>
            <a:xfrm>
              <a:off x="5711684" y="5372334"/>
              <a:ext cx="282292" cy="7530"/>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2AB82FE0-1F74-C8A5-D8FF-EC00AFCF3C34}"/>
                </a:ext>
              </a:extLst>
            </p:cNvPr>
            <p:cNvCxnSpPr>
              <a:cxnSpLocks/>
            </p:cNvCxnSpPr>
            <p:nvPr/>
          </p:nvCxnSpPr>
          <p:spPr>
            <a:xfrm>
              <a:off x="1378424" y="5369096"/>
              <a:ext cx="3507475" cy="0"/>
            </a:xfrm>
            <a:prstGeom prst="straightConnector1">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6FB72AA5-93A3-9E09-9E97-268E0A1BB9A6}"/>
                </a:ext>
              </a:extLst>
            </p:cNvPr>
            <p:cNvSpPr txBox="1"/>
            <p:nvPr/>
          </p:nvSpPr>
          <p:spPr>
            <a:xfrm>
              <a:off x="2778768" y="5118028"/>
              <a:ext cx="625492" cy="307777"/>
            </a:xfrm>
            <a:prstGeom prst="rect">
              <a:avLst/>
            </a:prstGeom>
            <a:noFill/>
          </p:spPr>
          <p:txBody>
            <a:bodyPr wrap="none" rtlCol="0">
              <a:spAutoFit/>
            </a:bodyPr>
            <a:lstStyle/>
            <a:p>
              <a:r>
                <a:rPr lang="en-US" sz="1400" dirty="0"/>
                <a:t>50cm</a:t>
              </a:r>
            </a:p>
          </p:txBody>
        </p:sp>
      </p:grpSp>
    </p:spTree>
    <p:extLst>
      <p:ext uri="{BB962C8B-B14F-4D97-AF65-F5344CB8AC3E}">
        <p14:creationId xmlns:p14="http://schemas.microsoft.com/office/powerpoint/2010/main" val="3235925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C9253-E6AF-6CCA-A9F6-364AD33D3C2B}"/>
              </a:ext>
            </a:extLst>
          </p:cNvPr>
          <p:cNvSpPr>
            <a:spLocks noGrp="1"/>
          </p:cNvSpPr>
          <p:nvPr>
            <p:ph type="title"/>
          </p:nvPr>
        </p:nvSpPr>
        <p:spPr>
          <a:xfrm>
            <a:off x="0" y="0"/>
            <a:ext cx="11701613" cy="1325563"/>
          </a:xfrm>
        </p:spPr>
        <p:txBody>
          <a:bodyPr/>
          <a:lstStyle/>
          <a:p>
            <a:r>
              <a:rPr lang="en-US" dirty="0"/>
              <a:t>Series of images taken at different distances “</a:t>
            </a:r>
            <a:r>
              <a:rPr lang="en-US" i="1" dirty="0"/>
              <a:t>d</a:t>
            </a:r>
            <a:r>
              <a:rPr lang="en-US" dirty="0"/>
              <a:t>”</a:t>
            </a:r>
          </a:p>
        </p:txBody>
      </p:sp>
      <p:grpSp>
        <p:nvGrpSpPr>
          <p:cNvPr id="25" name="Group 24">
            <a:extLst>
              <a:ext uri="{FF2B5EF4-FFF2-40B4-BE49-F238E27FC236}">
                <a16:creationId xmlns:a16="http://schemas.microsoft.com/office/drawing/2014/main" id="{CF7CB247-B862-21BF-4F8F-632C5418D0CD}"/>
              </a:ext>
            </a:extLst>
          </p:cNvPr>
          <p:cNvGrpSpPr/>
          <p:nvPr/>
        </p:nvGrpSpPr>
        <p:grpSpPr>
          <a:xfrm>
            <a:off x="420529" y="1746822"/>
            <a:ext cx="11350942" cy="1219200"/>
            <a:chOff x="228600" y="1815148"/>
            <a:chExt cx="11350942" cy="1219200"/>
          </a:xfrm>
        </p:grpSpPr>
        <p:pic>
          <p:nvPicPr>
            <p:cNvPr id="6" name="Picture 5" descr="A ruler and a light on a glass surface&#10;&#10;AI-generated content may be incorrect.">
              <a:extLst>
                <a:ext uri="{FF2B5EF4-FFF2-40B4-BE49-F238E27FC236}">
                  <a16:creationId xmlns:a16="http://schemas.microsoft.com/office/drawing/2014/main" id="{CCBF1D3D-17B9-E89C-C8B1-0F2AE4C18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15148"/>
              <a:ext cx="914400" cy="1219200"/>
            </a:xfrm>
            <a:prstGeom prst="rect">
              <a:avLst/>
            </a:prstGeom>
          </p:spPr>
        </p:pic>
        <p:pic>
          <p:nvPicPr>
            <p:cNvPr id="8" name="Picture 7" descr="A ruler next to a white rectangular object&#10;&#10;AI-generated content may be incorrect.">
              <a:extLst>
                <a:ext uri="{FF2B5EF4-FFF2-40B4-BE49-F238E27FC236}">
                  <a16:creationId xmlns:a16="http://schemas.microsoft.com/office/drawing/2014/main" id="{008B2718-ACE4-D756-87B8-20A23230B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216" y="1815148"/>
              <a:ext cx="914400" cy="1219200"/>
            </a:xfrm>
            <a:prstGeom prst="rect">
              <a:avLst/>
            </a:prstGeom>
          </p:spPr>
        </p:pic>
        <p:pic>
          <p:nvPicPr>
            <p:cNvPr id="10" name="Picture 9" descr="A ruler and a white piece of paper&#10;&#10;AI-generated content may be incorrect.">
              <a:extLst>
                <a:ext uri="{FF2B5EF4-FFF2-40B4-BE49-F238E27FC236}">
                  <a16:creationId xmlns:a16="http://schemas.microsoft.com/office/drawing/2014/main" id="{FCA42E79-48FB-CADD-C925-A65F24A7C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832" y="1815148"/>
              <a:ext cx="914400" cy="1219200"/>
            </a:xfrm>
            <a:prstGeom prst="rect">
              <a:avLst/>
            </a:prstGeom>
          </p:spPr>
        </p:pic>
        <p:pic>
          <p:nvPicPr>
            <p:cNvPr id="12" name="Picture 11">
              <a:extLst>
                <a:ext uri="{FF2B5EF4-FFF2-40B4-BE49-F238E27FC236}">
                  <a16:creationId xmlns:a16="http://schemas.microsoft.com/office/drawing/2014/main" id="{F9689836-05F6-222D-752F-C9106C4B9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448" y="1815148"/>
              <a:ext cx="914400" cy="1219200"/>
            </a:xfrm>
            <a:prstGeom prst="rect">
              <a:avLst/>
            </a:prstGeom>
          </p:spPr>
        </p:pic>
        <p:pic>
          <p:nvPicPr>
            <p:cNvPr id="14" name="Picture 13" descr="A ruler next to a light&#10;&#10;AI-generated content may be incorrect.">
              <a:extLst>
                <a:ext uri="{FF2B5EF4-FFF2-40B4-BE49-F238E27FC236}">
                  <a16:creationId xmlns:a16="http://schemas.microsoft.com/office/drawing/2014/main" id="{071F7009-3DFF-6C55-1D9F-D38CE2A88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064" y="1815148"/>
              <a:ext cx="914400" cy="1219200"/>
            </a:xfrm>
            <a:prstGeom prst="rect">
              <a:avLst/>
            </a:prstGeom>
          </p:spPr>
        </p:pic>
        <p:pic>
          <p:nvPicPr>
            <p:cNvPr id="16" name="Picture 15" descr="A ruler next to a blue circle&#10;&#10;AI-generated content may be incorrect.">
              <a:extLst>
                <a:ext uri="{FF2B5EF4-FFF2-40B4-BE49-F238E27FC236}">
                  <a16:creationId xmlns:a16="http://schemas.microsoft.com/office/drawing/2014/main" id="{D69BC30F-3908-626E-34BE-3AF1D10823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680" y="1815148"/>
              <a:ext cx="914400" cy="1219200"/>
            </a:xfrm>
            <a:prstGeom prst="rect">
              <a:avLst/>
            </a:prstGeom>
          </p:spPr>
        </p:pic>
        <p:pic>
          <p:nvPicPr>
            <p:cNvPr id="18" name="Picture 17" descr="A blue circle on a white surface&#10;&#10;AI-generated content may be incorrect.">
              <a:extLst>
                <a:ext uri="{FF2B5EF4-FFF2-40B4-BE49-F238E27FC236}">
                  <a16:creationId xmlns:a16="http://schemas.microsoft.com/office/drawing/2014/main" id="{6174F6A4-3FBD-3F3C-656C-9B8A5C9873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296" y="1815148"/>
              <a:ext cx="914400" cy="1219200"/>
            </a:xfrm>
            <a:prstGeom prst="rect">
              <a:avLst/>
            </a:prstGeom>
          </p:spPr>
        </p:pic>
        <p:pic>
          <p:nvPicPr>
            <p:cNvPr id="20" name="Picture 19" descr="A blue circle on a white surface&#10;&#10;AI-generated content may be incorrect.">
              <a:extLst>
                <a:ext uri="{FF2B5EF4-FFF2-40B4-BE49-F238E27FC236}">
                  <a16:creationId xmlns:a16="http://schemas.microsoft.com/office/drawing/2014/main" id="{4ED9E1CF-D20B-8AD7-571A-C7A5C777F9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5912" y="1815148"/>
              <a:ext cx="914400" cy="1219200"/>
            </a:xfrm>
            <a:prstGeom prst="rect">
              <a:avLst/>
            </a:prstGeom>
          </p:spPr>
        </p:pic>
        <p:pic>
          <p:nvPicPr>
            <p:cNvPr id="22" name="Picture 21" descr="A blue light on a white surface&#10;&#10;AI-generated content may be incorrect.">
              <a:extLst>
                <a:ext uri="{FF2B5EF4-FFF2-40B4-BE49-F238E27FC236}">
                  <a16:creationId xmlns:a16="http://schemas.microsoft.com/office/drawing/2014/main" id="{81BCC5D0-5010-9B6D-6DBF-CF122CA99E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5528" y="1815148"/>
              <a:ext cx="914400" cy="1219200"/>
            </a:xfrm>
            <a:prstGeom prst="rect">
              <a:avLst/>
            </a:prstGeom>
          </p:spPr>
        </p:pic>
        <p:pic>
          <p:nvPicPr>
            <p:cNvPr id="24" name="Picture 23" descr="A ruler next to a blue circle&#10;&#10;AI-generated content may be incorrect.">
              <a:extLst>
                <a:ext uri="{FF2B5EF4-FFF2-40B4-BE49-F238E27FC236}">
                  <a16:creationId xmlns:a16="http://schemas.microsoft.com/office/drawing/2014/main" id="{74413D6C-9B5B-CF3B-830E-C6FAD2748A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5142" y="1815148"/>
              <a:ext cx="914400" cy="1219200"/>
            </a:xfrm>
            <a:prstGeom prst="rect">
              <a:avLst/>
            </a:prstGeom>
          </p:spPr>
        </p:pic>
      </p:grpSp>
      <p:grpSp>
        <p:nvGrpSpPr>
          <p:cNvPr id="80" name="Group 79">
            <a:extLst>
              <a:ext uri="{FF2B5EF4-FFF2-40B4-BE49-F238E27FC236}">
                <a16:creationId xmlns:a16="http://schemas.microsoft.com/office/drawing/2014/main" id="{2975A011-C4BB-50AA-95D7-8760B93EB60C}"/>
              </a:ext>
            </a:extLst>
          </p:cNvPr>
          <p:cNvGrpSpPr/>
          <p:nvPr/>
        </p:nvGrpSpPr>
        <p:grpSpPr>
          <a:xfrm>
            <a:off x="420319" y="3590544"/>
            <a:ext cx="11350942" cy="1219200"/>
            <a:chOff x="312319" y="3429000"/>
            <a:chExt cx="11350942" cy="1219200"/>
          </a:xfrm>
        </p:grpSpPr>
        <p:pic>
          <p:nvPicPr>
            <p:cNvPr id="27" name="Picture 26" descr="A close-up of a blue square&#10;&#10;AI-generated content may be incorrect.">
              <a:extLst>
                <a:ext uri="{FF2B5EF4-FFF2-40B4-BE49-F238E27FC236}">
                  <a16:creationId xmlns:a16="http://schemas.microsoft.com/office/drawing/2014/main" id="{DF7E26F6-E47E-2482-6496-9C82D539B8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319" y="3429000"/>
              <a:ext cx="914400" cy="1219200"/>
            </a:xfrm>
            <a:prstGeom prst="rect">
              <a:avLst/>
            </a:prstGeom>
          </p:spPr>
        </p:pic>
        <p:pic>
          <p:nvPicPr>
            <p:cNvPr id="29" name="Picture 28" descr="A ruler and a piece of paper&#10;&#10;AI-generated content may be incorrect.">
              <a:extLst>
                <a:ext uri="{FF2B5EF4-FFF2-40B4-BE49-F238E27FC236}">
                  <a16:creationId xmlns:a16="http://schemas.microsoft.com/office/drawing/2014/main" id="{36796379-4B28-8F2E-07D7-ED85DE1534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8861" y="3429000"/>
              <a:ext cx="914400" cy="1219200"/>
            </a:xfrm>
            <a:prstGeom prst="rect">
              <a:avLst/>
            </a:prstGeom>
          </p:spPr>
        </p:pic>
        <p:pic>
          <p:nvPicPr>
            <p:cNvPr id="31" name="Picture 30" descr="A blue light on a white sheet of paper&#10;&#10;AI-generated content may be incorrect.">
              <a:extLst>
                <a:ext uri="{FF2B5EF4-FFF2-40B4-BE49-F238E27FC236}">
                  <a16:creationId xmlns:a16="http://schemas.microsoft.com/office/drawing/2014/main" id="{C6A23BC9-81C0-C77C-536E-D9860A4A53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89247" y="3429000"/>
              <a:ext cx="914400" cy="1219200"/>
            </a:xfrm>
            <a:prstGeom prst="rect">
              <a:avLst/>
            </a:prstGeom>
          </p:spPr>
        </p:pic>
        <p:pic>
          <p:nvPicPr>
            <p:cNvPr id="33" name="Picture 32" descr="A close-up of a ruler and a white sheet of paper&#10;&#10;AI-generated content may be incorrect.">
              <a:extLst>
                <a:ext uri="{FF2B5EF4-FFF2-40B4-BE49-F238E27FC236}">
                  <a16:creationId xmlns:a16="http://schemas.microsoft.com/office/drawing/2014/main" id="{C75506C9-B043-2990-EA47-CC2C9B4A6A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29631" y="3429000"/>
              <a:ext cx="914400" cy="1219200"/>
            </a:xfrm>
            <a:prstGeom prst="rect">
              <a:avLst/>
            </a:prstGeom>
          </p:spPr>
        </p:pic>
        <p:pic>
          <p:nvPicPr>
            <p:cNvPr id="35" name="Picture 34" descr="A blue square on a white surface&#10;&#10;AI-generated content may be incorrect.">
              <a:extLst>
                <a:ext uri="{FF2B5EF4-FFF2-40B4-BE49-F238E27FC236}">
                  <a16:creationId xmlns:a16="http://schemas.microsoft.com/office/drawing/2014/main" id="{15BCFF9E-7F9F-0FED-1A09-FAE69FAFC3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0015" y="3429000"/>
              <a:ext cx="914400" cy="1219200"/>
            </a:xfrm>
            <a:prstGeom prst="rect">
              <a:avLst/>
            </a:prstGeom>
          </p:spPr>
        </p:pic>
        <p:pic>
          <p:nvPicPr>
            <p:cNvPr id="37" name="Picture 36" descr="A blue light on a white surface&#10;&#10;AI-generated content may be incorrect.">
              <a:extLst>
                <a:ext uri="{FF2B5EF4-FFF2-40B4-BE49-F238E27FC236}">
                  <a16:creationId xmlns:a16="http://schemas.microsoft.com/office/drawing/2014/main" id="{4102840E-F94F-838B-1B75-3783E0F9E1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10399" y="3429000"/>
              <a:ext cx="914400" cy="1219200"/>
            </a:xfrm>
            <a:prstGeom prst="rect">
              <a:avLst/>
            </a:prstGeom>
          </p:spPr>
        </p:pic>
        <p:pic>
          <p:nvPicPr>
            <p:cNvPr id="39" name="Picture 38" descr="A blue square on a white surface&#10;&#10;AI-generated content may be incorrect.">
              <a:extLst>
                <a:ext uri="{FF2B5EF4-FFF2-40B4-BE49-F238E27FC236}">
                  <a16:creationId xmlns:a16="http://schemas.microsoft.com/office/drawing/2014/main" id="{A5D8A679-ED0D-3374-5401-9F5B7AC77A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50783" y="3429000"/>
              <a:ext cx="914400" cy="1219200"/>
            </a:xfrm>
            <a:prstGeom prst="rect">
              <a:avLst/>
            </a:prstGeom>
          </p:spPr>
        </p:pic>
        <p:pic>
          <p:nvPicPr>
            <p:cNvPr id="41" name="Picture 40" descr="A blue square on a white sheet of paper&#10;&#10;AI-generated content may be incorrect.">
              <a:extLst>
                <a:ext uri="{FF2B5EF4-FFF2-40B4-BE49-F238E27FC236}">
                  <a16:creationId xmlns:a16="http://schemas.microsoft.com/office/drawing/2014/main" id="{2D227511-1D88-5780-3DFE-54F75ED30F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91167" y="3429000"/>
              <a:ext cx="914400" cy="1219200"/>
            </a:xfrm>
            <a:prstGeom prst="rect">
              <a:avLst/>
            </a:prstGeom>
          </p:spPr>
        </p:pic>
        <p:pic>
          <p:nvPicPr>
            <p:cNvPr id="43" name="Picture 42" descr="A blue square on a white surface&#10;&#10;AI-generated content may be incorrect.">
              <a:extLst>
                <a:ext uri="{FF2B5EF4-FFF2-40B4-BE49-F238E27FC236}">
                  <a16:creationId xmlns:a16="http://schemas.microsoft.com/office/drawing/2014/main" id="{93FE3527-092E-A295-3BA6-C33CEC10FC6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31551" y="3429000"/>
              <a:ext cx="914400" cy="1219200"/>
            </a:xfrm>
            <a:prstGeom prst="rect">
              <a:avLst/>
            </a:prstGeom>
          </p:spPr>
        </p:pic>
        <p:pic>
          <p:nvPicPr>
            <p:cNvPr id="45" name="Picture 44" descr="A close-up of a ruler and a square&#10;&#10;AI-generated content may be incorrect.">
              <a:extLst>
                <a:ext uri="{FF2B5EF4-FFF2-40B4-BE49-F238E27FC236}">
                  <a16:creationId xmlns:a16="http://schemas.microsoft.com/office/drawing/2014/main" id="{828AFFBB-E463-6761-4660-FE7329FBF0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71935" y="3429000"/>
              <a:ext cx="914400" cy="1219200"/>
            </a:xfrm>
            <a:prstGeom prst="rect">
              <a:avLst/>
            </a:prstGeom>
          </p:spPr>
        </p:pic>
      </p:grpSp>
      <p:grpSp>
        <p:nvGrpSpPr>
          <p:cNvPr id="101" name="Group 100">
            <a:extLst>
              <a:ext uri="{FF2B5EF4-FFF2-40B4-BE49-F238E27FC236}">
                <a16:creationId xmlns:a16="http://schemas.microsoft.com/office/drawing/2014/main" id="{D7BEA73A-CB74-7D5C-B2C4-A27665B883FF}"/>
              </a:ext>
            </a:extLst>
          </p:cNvPr>
          <p:cNvGrpSpPr/>
          <p:nvPr/>
        </p:nvGrpSpPr>
        <p:grpSpPr>
          <a:xfrm>
            <a:off x="420319" y="5434266"/>
            <a:ext cx="11351362" cy="1219200"/>
            <a:chOff x="420529" y="4702746"/>
            <a:chExt cx="11351362" cy="1219200"/>
          </a:xfrm>
        </p:grpSpPr>
        <p:pic>
          <p:nvPicPr>
            <p:cNvPr id="82" name="Picture 81" descr="A piece of paper on a metal frame&#10;&#10;AI-generated content may be incorrect.">
              <a:extLst>
                <a:ext uri="{FF2B5EF4-FFF2-40B4-BE49-F238E27FC236}">
                  <a16:creationId xmlns:a16="http://schemas.microsoft.com/office/drawing/2014/main" id="{AEFA5651-A13D-7A29-449D-DC0FF0DF844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57491" y="4702746"/>
              <a:ext cx="914400" cy="1219200"/>
            </a:xfrm>
            <a:prstGeom prst="rect">
              <a:avLst/>
            </a:prstGeom>
          </p:spPr>
        </p:pic>
        <p:pic>
          <p:nvPicPr>
            <p:cNvPr id="84" name="Picture 83" descr="A close-up of a white box&#10;&#10;AI-generated content may be incorrect.">
              <a:extLst>
                <a:ext uri="{FF2B5EF4-FFF2-40B4-BE49-F238E27FC236}">
                  <a16:creationId xmlns:a16="http://schemas.microsoft.com/office/drawing/2014/main" id="{B684F0B9-C234-1BE5-E19D-0C304157E3B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0529" y="4702746"/>
              <a:ext cx="914400" cy="1219200"/>
            </a:xfrm>
            <a:prstGeom prst="rect">
              <a:avLst/>
            </a:prstGeom>
          </p:spPr>
        </p:pic>
        <p:pic>
          <p:nvPicPr>
            <p:cNvPr id="86" name="Picture 85" descr="A white rectangular object with a blue circle on it&#10;&#10;AI-generated content may be incorrect.">
              <a:extLst>
                <a:ext uri="{FF2B5EF4-FFF2-40B4-BE49-F238E27FC236}">
                  <a16:creationId xmlns:a16="http://schemas.microsoft.com/office/drawing/2014/main" id="{44934BAF-F57D-267C-A35B-E746B694669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80191" y="4702746"/>
              <a:ext cx="914400" cy="1219200"/>
            </a:xfrm>
            <a:prstGeom prst="rect">
              <a:avLst/>
            </a:prstGeom>
          </p:spPr>
        </p:pic>
        <p:pic>
          <p:nvPicPr>
            <p:cNvPr id="88" name="Picture 87" descr="A white rectangular object with a blue square on it&#10;&#10;AI-generated content may be incorrect.">
              <a:extLst>
                <a:ext uri="{FF2B5EF4-FFF2-40B4-BE49-F238E27FC236}">
                  <a16:creationId xmlns:a16="http://schemas.microsoft.com/office/drawing/2014/main" id="{6D2E672F-2E0B-916E-39B2-3E62F3FD4E8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39853" y="4702746"/>
              <a:ext cx="914400" cy="1219200"/>
            </a:xfrm>
            <a:prstGeom prst="rect">
              <a:avLst/>
            </a:prstGeom>
          </p:spPr>
        </p:pic>
        <p:pic>
          <p:nvPicPr>
            <p:cNvPr id="90" name="Picture 89" descr="A piece of paper with a ruler&#10;&#10;AI-generated content may be incorrect.">
              <a:extLst>
                <a:ext uri="{FF2B5EF4-FFF2-40B4-BE49-F238E27FC236}">
                  <a16:creationId xmlns:a16="http://schemas.microsoft.com/office/drawing/2014/main" id="{91994BF6-FA97-3214-F15D-477FE3BDAD7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99515" y="4702746"/>
              <a:ext cx="914400" cy="1219200"/>
            </a:xfrm>
            <a:prstGeom prst="rect">
              <a:avLst/>
            </a:prstGeom>
          </p:spPr>
        </p:pic>
        <p:pic>
          <p:nvPicPr>
            <p:cNvPr id="92" name="Picture 91" descr="A white paper with a blue square on it&#10;&#10;AI-generated content may be incorrect.">
              <a:extLst>
                <a:ext uri="{FF2B5EF4-FFF2-40B4-BE49-F238E27FC236}">
                  <a16:creationId xmlns:a16="http://schemas.microsoft.com/office/drawing/2014/main" id="{49FC56D1-4EF6-BBBB-6086-49B046DD4CC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59177" y="4702746"/>
              <a:ext cx="914400" cy="1219200"/>
            </a:xfrm>
            <a:prstGeom prst="rect">
              <a:avLst/>
            </a:prstGeom>
          </p:spPr>
        </p:pic>
        <p:pic>
          <p:nvPicPr>
            <p:cNvPr id="94" name="Picture 93" descr="A piece of paper with a ruler&#10;&#10;AI-generated content may be incorrect.">
              <a:extLst>
                <a:ext uri="{FF2B5EF4-FFF2-40B4-BE49-F238E27FC236}">
                  <a16:creationId xmlns:a16="http://schemas.microsoft.com/office/drawing/2014/main" id="{C6FEA724-1259-3871-76B5-0CF89AD8ED0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18839" y="4702746"/>
              <a:ext cx="914400" cy="1219200"/>
            </a:xfrm>
            <a:prstGeom prst="rect">
              <a:avLst/>
            </a:prstGeom>
          </p:spPr>
        </p:pic>
        <p:pic>
          <p:nvPicPr>
            <p:cNvPr id="96" name="Picture 95" descr="A piece of paper on a metal frame&#10;&#10;AI-generated content may be incorrect.">
              <a:extLst>
                <a:ext uri="{FF2B5EF4-FFF2-40B4-BE49-F238E27FC236}">
                  <a16:creationId xmlns:a16="http://schemas.microsoft.com/office/drawing/2014/main" id="{10E18619-E90C-5F8F-70B2-88F6E3BC524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78501" y="4702746"/>
              <a:ext cx="914400" cy="1219200"/>
            </a:xfrm>
            <a:prstGeom prst="rect">
              <a:avLst/>
            </a:prstGeom>
          </p:spPr>
        </p:pic>
        <p:pic>
          <p:nvPicPr>
            <p:cNvPr id="98" name="Picture 97" descr="A piece of paper on a machine&#10;&#10;AI-generated content may be incorrect.">
              <a:extLst>
                <a:ext uri="{FF2B5EF4-FFF2-40B4-BE49-F238E27FC236}">
                  <a16:creationId xmlns:a16="http://schemas.microsoft.com/office/drawing/2014/main" id="{B34D2549-5CAB-ACF9-86D3-141536FB264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38163" y="4702746"/>
              <a:ext cx="914400" cy="1219200"/>
            </a:xfrm>
            <a:prstGeom prst="rect">
              <a:avLst/>
            </a:prstGeom>
          </p:spPr>
        </p:pic>
        <p:pic>
          <p:nvPicPr>
            <p:cNvPr id="100" name="Picture 99" descr="A white sheet of paper with a ruler on a metal stand&#10;&#10;AI-generated content may be incorrect.">
              <a:extLst>
                <a:ext uri="{FF2B5EF4-FFF2-40B4-BE49-F238E27FC236}">
                  <a16:creationId xmlns:a16="http://schemas.microsoft.com/office/drawing/2014/main" id="{1AF44DAA-857B-9D86-CA45-3B22A2BB84C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97825" y="4702746"/>
              <a:ext cx="914400" cy="1219200"/>
            </a:xfrm>
            <a:prstGeom prst="rect">
              <a:avLst/>
            </a:prstGeom>
          </p:spPr>
        </p:pic>
      </p:grpSp>
      <p:sp>
        <p:nvSpPr>
          <p:cNvPr id="102" name="TextBox 101">
            <a:extLst>
              <a:ext uri="{FF2B5EF4-FFF2-40B4-BE49-F238E27FC236}">
                <a16:creationId xmlns:a16="http://schemas.microsoft.com/office/drawing/2014/main" id="{9B64ADD3-E3A6-3C11-7317-5B6A2942AC15}"/>
              </a:ext>
            </a:extLst>
          </p:cNvPr>
          <p:cNvSpPr txBox="1"/>
          <p:nvPr/>
        </p:nvSpPr>
        <p:spPr>
          <a:xfrm>
            <a:off x="125678" y="1351526"/>
            <a:ext cx="2272738" cy="369332"/>
          </a:xfrm>
          <a:prstGeom prst="rect">
            <a:avLst/>
          </a:prstGeom>
          <a:noFill/>
        </p:spPr>
        <p:txBody>
          <a:bodyPr wrap="none" rtlCol="0">
            <a:spAutoFit/>
          </a:bodyPr>
          <a:lstStyle/>
          <a:p>
            <a:r>
              <a:rPr lang="en-US" dirty="0">
                <a:solidFill>
                  <a:srgbClr val="FF0000"/>
                </a:solidFill>
              </a:rPr>
              <a:t>Laser + Fiber Bundle:</a:t>
            </a:r>
          </a:p>
        </p:txBody>
      </p:sp>
      <p:sp>
        <p:nvSpPr>
          <p:cNvPr id="103" name="TextBox 102">
            <a:extLst>
              <a:ext uri="{FF2B5EF4-FFF2-40B4-BE49-F238E27FC236}">
                <a16:creationId xmlns:a16="http://schemas.microsoft.com/office/drawing/2014/main" id="{1DA5CD27-2F4D-23E6-1030-D790B20BA80A}"/>
              </a:ext>
            </a:extLst>
          </p:cNvPr>
          <p:cNvSpPr txBox="1"/>
          <p:nvPr/>
        </p:nvSpPr>
        <p:spPr>
          <a:xfrm>
            <a:off x="125678" y="3267456"/>
            <a:ext cx="1809726" cy="369332"/>
          </a:xfrm>
          <a:prstGeom prst="rect">
            <a:avLst/>
          </a:prstGeom>
          <a:noFill/>
        </p:spPr>
        <p:txBody>
          <a:bodyPr wrap="none" rtlCol="0">
            <a:spAutoFit/>
          </a:bodyPr>
          <a:lstStyle/>
          <a:p>
            <a:r>
              <a:rPr lang="en-US" dirty="0">
                <a:solidFill>
                  <a:srgbClr val="FF0000"/>
                </a:solidFill>
              </a:rPr>
              <a:t>Laser + Diffuser:</a:t>
            </a:r>
          </a:p>
        </p:txBody>
      </p:sp>
      <p:sp>
        <p:nvSpPr>
          <p:cNvPr id="104" name="TextBox 103">
            <a:extLst>
              <a:ext uri="{FF2B5EF4-FFF2-40B4-BE49-F238E27FC236}">
                <a16:creationId xmlns:a16="http://schemas.microsoft.com/office/drawing/2014/main" id="{C2441387-A486-13C9-6D66-661044471AD3}"/>
              </a:ext>
            </a:extLst>
          </p:cNvPr>
          <p:cNvSpPr txBox="1"/>
          <p:nvPr/>
        </p:nvSpPr>
        <p:spPr>
          <a:xfrm>
            <a:off x="125678" y="5064934"/>
            <a:ext cx="3279424" cy="369332"/>
          </a:xfrm>
          <a:prstGeom prst="rect">
            <a:avLst/>
          </a:prstGeom>
          <a:noFill/>
        </p:spPr>
        <p:txBody>
          <a:bodyPr wrap="none" rtlCol="0">
            <a:spAutoFit/>
          </a:bodyPr>
          <a:lstStyle/>
          <a:p>
            <a:r>
              <a:rPr lang="en-US" dirty="0">
                <a:solidFill>
                  <a:srgbClr val="FF0000"/>
                </a:solidFill>
              </a:rPr>
              <a:t>Laser + Fiber Bundle + Diffuser:</a:t>
            </a:r>
          </a:p>
        </p:txBody>
      </p:sp>
    </p:spTree>
    <p:extLst>
      <p:ext uri="{BB962C8B-B14F-4D97-AF65-F5344CB8AC3E}">
        <p14:creationId xmlns:p14="http://schemas.microsoft.com/office/powerpoint/2010/main" val="399197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75FD-40E7-DDBC-2393-DEA262AF2CEA}"/>
              </a:ext>
            </a:extLst>
          </p:cNvPr>
          <p:cNvSpPr>
            <a:spLocks noGrp="1"/>
          </p:cNvSpPr>
          <p:nvPr>
            <p:ph type="title"/>
          </p:nvPr>
        </p:nvSpPr>
        <p:spPr>
          <a:xfrm>
            <a:off x="-1" y="0"/>
            <a:ext cx="11187953" cy="1325563"/>
          </a:xfrm>
        </p:spPr>
        <p:txBody>
          <a:bodyPr/>
          <a:lstStyle/>
          <a:p>
            <a:r>
              <a:rPr lang="en-US" dirty="0"/>
              <a:t>Pixel-Grey-scale Analysis: Fiber Bundle Output</a:t>
            </a:r>
          </a:p>
        </p:txBody>
      </p:sp>
      <p:pic>
        <p:nvPicPr>
          <p:cNvPr id="3" name="Picture 2">
            <a:extLst>
              <a:ext uri="{FF2B5EF4-FFF2-40B4-BE49-F238E27FC236}">
                <a16:creationId xmlns:a16="http://schemas.microsoft.com/office/drawing/2014/main" id="{B82B99FE-6D63-03E7-A52B-610BF6E02E32}"/>
              </a:ext>
            </a:extLst>
          </p:cNvPr>
          <p:cNvPicPr>
            <a:picLocks noChangeAspect="1"/>
          </p:cNvPicPr>
          <p:nvPr/>
        </p:nvPicPr>
        <p:blipFill>
          <a:blip r:embed="rId2"/>
          <a:srcRect l="6545" t="25687" r="76220" b="12941"/>
          <a:stretch>
            <a:fillRect/>
          </a:stretch>
        </p:blipFill>
        <p:spPr>
          <a:xfrm rot="5400000">
            <a:off x="7869977" y="115429"/>
            <a:ext cx="2207267" cy="4428683"/>
          </a:xfrm>
          <a:prstGeom prst="rect">
            <a:avLst/>
          </a:prstGeom>
        </p:spPr>
      </p:pic>
      <p:pic>
        <p:nvPicPr>
          <p:cNvPr id="4" name="Picture 3">
            <a:extLst>
              <a:ext uri="{FF2B5EF4-FFF2-40B4-BE49-F238E27FC236}">
                <a16:creationId xmlns:a16="http://schemas.microsoft.com/office/drawing/2014/main" id="{CE018CC2-0818-1BC1-39A7-638F076A87D3}"/>
              </a:ext>
            </a:extLst>
          </p:cNvPr>
          <p:cNvPicPr>
            <a:picLocks noChangeAspect="1"/>
          </p:cNvPicPr>
          <p:nvPr/>
        </p:nvPicPr>
        <p:blipFill>
          <a:blip r:embed="rId2"/>
          <a:srcRect l="24959" t="15621" r="28089" b="27124"/>
          <a:stretch>
            <a:fillRect/>
          </a:stretch>
        </p:blipFill>
        <p:spPr>
          <a:xfrm>
            <a:off x="6831103" y="3672996"/>
            <a:ext cx="4356849" cy="2993412"/>
          </a:xfrm>
          <a:prstGeom prst="rect">
            <a:avLst/>
          </a:prstGeom>
        </p:spPr>
      </p:pic>
      <p:sp>
        <p:nvSpPr>
          <p:cNvPr id="6" name="TextBox 5">
            <a:extLst>
              <a:ext uri="{FF2B5EF4-FFF2-40B4-BE49-F238E27FC236}">
                <a16:creationId xmlns:a16="http://schemas.microsoft.com/office/drawing/2014/main" id="{F6B13A40-BE37-3FE2-7868-DC1E896A2783}"/>
              </a:ext>
            </a:extLst>
          </p:cNvPr>
          <p:cNvSpPr txBox="1"/>
          <p:nvPr/>
        </p:nvSpPr>
        <p:spPr>
          <a:xfrm>
            <a:off x="62151" y="1062912"/>
            <a:ext cx="4578377" cy="5909310"/>
          </a:xfrm>
          <a:prstGeom prst="rect">
            <a:avLst/>
          </a:prstGeom>
          <a:noFill/>
        </p:spPr>
        <p:txBody>
          <a:bodyPr wrap="square">
            <a:spAutoFit/>
          </a:bodyPr>
          <a:lstStyle/>
          <a:p>
            <a:pPr marL="285750" indent="-285750">
              <a:buFont typeface="Arial" panose="020B0604020202020204" pitchFamily="34" charset="0"/>
              <a:buChar char="•"/>
            </a:pPr>
            <a:r>
              <a:rPr lang="en-US" dirty="0"/>
              <a:t>Use image processing program (Image J) to analyze images</a:t>
            </a:r>
          </a:p>
          <a:p>
            <a:pPr marL="742950" lvl="1" indent="-285750">
              <a:buFont typeface="Arial" panose="020B0604020202020204" pitchFamily="34" charset="0"/>
              <a:buChar char="•"/>
            </a:pPr>
            <a:r>
              <a:rPr lang="en-US" dirty="0"/>
              <a:t>convert pixels to mm using image of ruler</a:t>
            </a:r>
          </a:p>
          <a:p>
            <a:pPr marL="742950" lvl="1" indent="-285750">
              <a:buFont typeface="Arial" panose="020B0604020202020204" pitchFamily="34" charset="0"/>
              <a:buChar char="•"/>
            </a:pPr>
            <a:r>
              <a:rPr lang="en-US" dirty="0">
                <a:solidFill>
                  <a:srgbClr val="0070C0"/>
                </a:solidFill>
              </a:rPr>
              <a:t>determine dimensions of intensity profile in mm at different </a:t>
            </a:r>
            <a:r>
              <a:rPr lang="en-US" i="1" dirty="0">
                <a:solidFill>
                  <a:srgbClr val="0070C0"/>
                </a:solidFill>
              </a:rPr>
              <a:t>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Grey-scale distribution is a flat-top with secondary peaks in the tails (possibly due to partially filled spatial modes resulting from the particular launch conditions used, </a:t>
            </a:r>
            <a:r>
              <a:rPr lang="en-US" dirty="0" err="1"/>
              <a:t>ie</a:t>
            </a:r>
            <a:r>
              <a:rPr lang="en-US" dirty="0"/>
              <a:t> illuminating bundle cores with laser beam (parallel rays))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Gaussian fit results in relatively large fluctuations in fit parameters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Estimating the Edges of intensity patten using the edges of the outer-most secondary peaks results in the most consistent measurement</a:t>
            </a:r>
          </a:p>
        </p:txBody>
      </p:sp>
      <p:pic>
        <p:nvPicPr>
          <p:cNvPr id="7" name="Picture 6">
            <a:extLst>
              <a:ext uri="{FF2B5EF4-FFF2-40B4-BE49-F238E27FC236}">
                <a16:creationId xmlns:a16="http://schemas.microsoft.com/office/drawing/2014/main" id="{16F11340-8023-6897-2D61-B50CCFD0FFE5}"/>
              </a:ext>
            </a:extLst>
          </p:cNvPr>
          <p:cNvPicPr>
            <a:picLocks noChangeAspect="1"/>
          </p:cNvPicPr>
          <p:nvPr/>
        </p:nvPicPr>
        <p:blipFill>
          <a:blip r:embed="rId3"/>
          <a:srcRect l="38654" t="6732" r="17151" b="2483"/>
          <a:stretch>
            <a:fillRect/>
          </a:stretch>
        </p:blipFill>
        <p:spPr>
          <a:xfrm>
            <a:off x="4839458" y="1568531"/>
            <a:ext cx="1509033" cy="4208930"/>
          </a:xfrm>
          <a:prstGeom prst="rect">
            <a:avLst/>
          </a:prstGeom>
        </p:spPr>
      </p:pic>
      <p:cxnSp>
        <p:nvCxnSpPr>
          <p:cNvPr id="9" name="Straight Connector 8">
            <a:extLst>
              <a:ext uri="{FF2B5EF4-FFF2-40B4-BE49-F238E27FC236}">
                <a16:creationId xmlns:a16="http://schemas.microsoft.com/office/drawing/2014/main" id="{3F56AF2E-77D6-FBE8-719C-6F4FAE08C3F9}"/>
              </a:ext>
            </a:extLst>
          </p:cNvPr>
          <p:cNvCxnSpPr>
            <a:cxnSpLocks/>
          </p:cNvCxnSpPr>
          <p:nvPr/>
        </p:nvCxnSpPr>
        <p:spPr>
          <a:xfrm>
            <a:off x="8471647" y="4087906"/>
            <a:ext cx="0" cy="2084294"/>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537F64B-B46C-5818-9A78-95A97467A41D}"/>
              </a:ext>
            </a:extLst>
          </p:cNvPr>
          <p:cNvCxnSpPr>
            <a:cxnSpLocks/>
          </p:cNvCxnSpPr>
          <p:nvPr/>
        </p:nvCxnSpPr>
        <p:spPr>
          <a:xfrm>
            <a:off x="9914964" y="4074459"/>
            <a:ext cx="0" cy="2111188"/>
          </a:xfrm>
          <a:prstGeom prst="line">
            <a:avLst/>
          </a:prstGeom>
          <a:ln w="2540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6915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1789</TotalTime>
  <Words>1178</Words>
  <Application>Microsoft Office PowerPoint</Application>
  <PresentationFormat>Widescreen</PresentationFormat>
  <Paragraphs>125</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Arial</vt:lpstr>
      <vt:lpstr>Symbol</vt:lpstr>
      <vt:lpstr>Wingdings</vt:lpstr>
      <vt:lpstr>Office Theme</vt:lpstr>
      <vt:lpstr>pfRICH Laser System PED Update  Engineered Diffuser Studies</vt:lpstr>
      <vt:lpstr>RECAP: Method of Light Delivery</vt:lpstr>
      <vt:lpstr>Engineered Diffuser Employed to Shape Intensity Profile on pfRICH Sense Plane</vt:lpstr>
      <vt:lpstr>Recreate Thorlabs Square Intensity profile in Simulation</vt:lpstr>
      <vt:lpstr>Projected Intensity profile on pfRICH sense plane</vt:lpstr>
      <vt:lpstr>Full Intensity Profile Simulation on Sense Plane</vt:lpstr>
      <vt:lpstr>Use Benchtop Setup to Measure Profile used in Simulation</vt:lpstr>
      <vt:lpstr>Series of images taken at different distances “d”</vt:lpstr>
      <vt:lpstr>Pixel-Grey-scale Analysis: Fiber Bundle Output</vt:lpstr>
      <vt:lpstr>Pixel-Grey-scale Analysis: Diffuser Output</vt:lpstr>
      <vt:lpstr>Divergence Angle</vt:lpstr>
      <vt:lpstr>Distance between diffuser and fiber “f ”</vt:lpstr>
      <vt:lpstr>Shape of Diffuser Intensity Profile</vt:lpstr>
      <vt:lpstr>Summary</vt:lpstr>
      <vt:lpstr>Backup</vt:lpstr>
      <vt:lpstr>Numerical Aperture of Fiber Optical Cable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Bob Azmoun</dc:creator>
  <cp:lastModifiedBy>Azmoun, Bob</cp:lastModifiedBy>
  <cp:revision>1</cp:revision>
  <dcterms:created xsi:type="dcterms:W3CDTF">2025-08-12T19:55:19Z</dcterms:created>
  <dcterms:modified xsi:type="dcterms:W3CDTF">2025-08-14T15:52:01Z</dcterms:modified>
</cp:coreProperties>
</file>