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257" r:id="rId3"/>
    <p:sldId id="259" r:id="rId4"/>
    <p:sldId id="258" r:id="rId5"/>
    <p:sldId id="260" r:id="rId6"/>
    <p:sldId id="261" r:id="rId7"/>
    <p:sldId id="275" r:id="rId8"/>
    <p:sldId id="277" r:id="rId9"/>
    <p:sldId id="262" r:id="rId10"/>
    <p:sldId id="264" r:id="rId11"/>
    <p:sldId id="265" r:id="rId12"/>
    <p:sldId id="266" r:id="rId13"/>
    <p:sldId id="268" r:id="rId14"/>
    <p:sldId id="269" r:id="rId15"/>
    <p:sldId id="270" r:id="rId16"/>
    <p:sldId id="274" r:id="rId17"/>
    <p:sldId id="272" r:id="rId18"/>
    <p:sldId id="271" r:id="rId19"/>
    <p:sldId id="276" r:id="rId20"/>
    <p:sldId id="278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78A42"/>
    <a:srgbClr val="2D582A"/>
    <a:srgbClr val="4F81BD"/>
    <a:srgbClr val="BCBCBC"/>
    <a:srgbClr val="7F7F7F"/>
    <a:srgbClr val="A4AEE0"/>
    <a:srgbClr val="212B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700" autoAdjust="0"/>
  </p:normalViewPr>
  <p:slideViewPr>
    <p:cSldViewPr>
      <p:cViewPr>
        <p:scale>
          <a:sx n="79" d="100"/>
          <a:sy n="79" d="100"/>
        </p:scale>
        <p:origin x="-581" y="-1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40BFFF-B756-4D43-8444-49E02FF72B47}" type="datetimeFigureOut">
              <a:rPr lang="en-GB" smtClean="0"/>
              <a:t>25/04/2017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21A67B-6AF7-43D9-BF37-BA49438288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721465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DEA35E-4229-4B54-8044-491F298F1703}" type="datetimeFigureOut">
              <a:rPr lang="en-GB" smtClean="0"/>
              <a:pPr/>
              <a:t>25/04/2017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295BBA-A02C-4BD3-B2AF-0C84CD08A61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9333359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96CB5B5-9394-40FE-87FD-D312815E7549}" type="slidenum">
              <a:rPr lang="en-GB"/>
              <a:pPr/>
              <a:t>10</a:t>
            </a:fld>
            <a:endParaRPr lang="en-GB"/>
          </a:p>
        </p:txBody>
      </p:sp>
      <p:sp>
        <p:nvSpPr>
          <p:cNvPr id="322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22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Review of Beam Instrumentation and Feedbacks, G Rehm, HBSLS workshop, 26-27 April 2017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EFB2D-35A7-4BFF-A166-F5B8E811460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Review of Beam Instrumentation and Feedbacks, G Rehm, HBSLS workshop, 26-27 April 2017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EEFB2D-35A7-4BFF-A166-F5B8E811460E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79512" y="836712"/>
            <a:ext cx="8784976" cy="568863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512" y="836712"/>
            <a:ext cx="4316288" cy="568863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36712"/>
            <a:ext cx="4316288" cy="568863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Review of Beam Instrumentation and Feedbacks, G Rehm, HBSLS workshop, 26-27 April 2017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EFB2D-35A7-4BFF-A166-F5B8E811460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Review of Beam Instrumentation and Feedbacks, G Rehm, HBSLS workshop, 26-27 April 2017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EFB2D-35A7-4BFF-A166-F5B8E811460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07375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1484313"/>
            <a:ext cx="4027487" cy="43926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484313"/>
            <a:ext cx="4027488" cy="43926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8313" y="623728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GB" altLang="en-US" smtClean="0"/>
              <a:t>Review of Beam Instrumentation and Feedbacks, G Rehm, HBSLS workshop, 26-27 April 2017</a:t>
            </a:r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04025" y="6381750"/>
            <a:ext cx="1905000" cy="323850"/>
          </a:xfrm>
        </p:spPr>
        <p:txBody>
          <a:bodyPr/>
          <a:lstStyle>
            <a:lvl1pPr>
              <a:defRPr/>
            </a:lvl1pPr>
          </a:lstStyle>
          <a:p>
            <a:fld id="{0FDD4669-6488-4358-A4FA-3142C457A21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6094674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68313" y="623728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Review of Beam Instrumentation and Feedbacks, G Rehm, HBSLS workshop, 26-27 April 2017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AB8C8F-1665-416D-9977-B321F6A6392D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7507159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 userDrawn="1"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4732002"/>
            <a:ext cx="4788024" cy="2014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 userDrawn="1"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212B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9512" y="836712"/>
            <a:ext cx="8784976" cy="56886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669360"/>
            <a:ext cx="8604448" cy="1886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Review of Beam Instrumentation and Feedbacks, G Rehm, HBSLS workshop, 26-27 April 2017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11952" y="6669360"/>
            <a:ext cx="432048" cy="1886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58EEFB2D-35A7-4BFF-A166-F5B8E811460E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9144000" cy="692696"/>
          </a:xfrm>
          <a:prstGeom prst="rect">
            <a:avLst/>
          </a:prstGeom>
          <a:solidFill>
            <a:srgbClr val="212B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 userDrawn="1"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07504" y="116632"/>
            <a:ext cx="1584176" cy="439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35696" y="116632"/>
            <a:ext cx="7128792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2" r:id="rId3"/>
    <p:sldLayoutId id="2147483654" r:id="rId4"/>
    <p:sldLayoutId id="2147483658" r:id="rId5"/>
    <p:sldLayoutId id="2147483659" r:id="rId6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Review of Beam Instrumentation and Feedbacks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Guenther Rehm</a:t>
            </a:r>
          </a:p>
          <a:p>
            <a:r>
              <a:rPr lang="en-GB" dirty="0" smtClean="0"/>
              <a:t>Diamond Light Source</a:t>
            </a:r>
          </a:p>
          <a:p>
            <a:r>
              <a:rPr lang="en-GB" dirty="0" smtClean="0"/>
              <a:t>HBSLS workshop, 26-27 April 2017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Review of Beam Instrumentation and Feedbacks, G Rehm, HBSLS workshop, 26-27 April 2017</a:t>
            </a:r>
            <a:endParaRPr lang="en-GB" dirty="0"/>
          </a:p>
        </p:txBody>
      </p:sp>
      <p:sp>
        <p:nvSpPr>
          <p:cNvPr id="3215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4000" dirty="0" err="1" smtClean="0"/>
              <a:t>BbB</a:t>
            </a:r>
            <a:r>
              <a:rPr lang="en-GB" sz="4000" dirty="0" smtClean="0"/>
              <a:t> Feedback</a:t>
            </a:r>
            <a:endParaRPr lang="en-GB" sz="4000" dirty="0"/>
          </a:p>
        </p:txBody>
      </p:sp>
      <p:sp>
        <p:nvSpPr>
          <p:cNvPr id="321539" name="Rectangle 3"/>
          <p:cNvSpPr>
            <a:spLocks noChangeArrowheads="1"/>
          </p:cNvSpPr>
          <p:nvPr/>
        </p:nvSpPr>
        <p:spPr bwMode="auto">
          <a:xfrm>
            <a:off x="3459180" y="1773269"/>
            <a:ext cx="3013351" cy="1231276"/>
          </a:xfrm>
          <a:prstGeom prst="rect">
            <a:avLst/>
          </a:prstGeom>
          <a:solidFill>
            <a:srgbClr val="ABD7D9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21540" name="Rectangle 4"/>
          <p:cNvSpPr>
            <a:spLocks noChangeArrowheads="1"/>
          </p:cNvSpPr>
          <p:nvPr/>
        </p:nvSpPr>
        <p:spPr bwMode="auto">
          <a:xfrm>
            <a:off x="3459180" y="1773269"/>
            <a:ext cx="3013351" cy="1231276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21541" name="Freeform 5"/>
          <p:cNvSpPr>
            <a:spLocks/>
          </p:cNvSpPr>
          <p:nvPr/>
        </p:nvSpPr>
        <p:spPr bwMode="auto">
          <a:xfrm>
            <a:off x="1278905" y="3638673"/>
            <a:ext cx="7376813" cy="1160057"/>
          </a:xfrm>
          <a:custGeom>
            <a:avLst/>
            <a:gdLst/>
            <a:ahLst/>
            <a:cxnLst>
              <a:cxn ang="0">
                <a:pos x="9" y="1206"/>
              </a:cxn>
              <a:cxn ang="0">
                <a:pos x="48" y="1123"/>
              </a:cxn>
              <a:cxn ang="0">
                <a:pos x="117" y="1045"/>
              </a:cxn>
              <a:cxn ang="0">
                <a:pos x="240" y="951"/>
              </a:cxn>
              <a:cxn ang="0">
                <a:pos x="529" y="804"/>
              </a:cxn>
              <a:cxn ang="0">
                <a:pos x="916" y="667"/>
              </a:cxn>
              <a:cxn ang="0">
                <a:pos x="1402" y="534"/>
              </a:cxn>
              <a:cxn ang="0">
                <a:pos x="1975" y="417"/>
              </a:cxn>
              <a:cxn ang="0">
                <a:pos x="2626" y="309"/>
              </a:cxn>
              <a:cxn ang="0">
                <a:pos x="3352" y="216"/>
              </a:cxn>
              <a:cxn ang="0">
                <a:pos x="4140" y="142"/>
              </a:cxn>
              <a:cxn ang="0">
                <a:pos x="4984" y="78"/>
              </a:cxn>
              <a:cxn ang="0">
                <a:pos x="5881" y="35"/>
              </a:cxn>
              <a:cxn ang="0">
                <a:pos x="6821" y="10"/>
              </a:cxn>
              <a:cxn ang="0">
                <a:pos x="7792" y="0"/>
              </a:cxn>
              <a:cxn ang="0">
                <a:pos x="8757" y="16"/>
              </a:cxn>
              <a:cxn ang="0">
                <a:pos x="9678" y="49"/>
              </a:cxn>
              <a:cxn ang="0">
                <a:pos x="10556" y="98"/>
              </a:cxn>
              <a:cxn ang="0">
                <a:pos x="11380" y="172"/>
              </a:cxn>
              <a:cxn ang="0">
                <a:pos x="12144" y="255"/>
              </a:cxn>
              <a:cxn ang="0">
                <a:pos x="12840" y="353"/>
              </a:cxn>
              <a:cxn ang="0">
                <a:pos x="13463" y="461"/>
              </a:cxn>
              <a:cxn ang="0">
                <a:pos x="14001" y="589"/>
              </a:cxn>
              <a:cxn ang="0">
                <a:pos x="14448" y="720"/>
              </a:cxn>
              <a:cxn ang="0">
                <a:pos x="14796" y="863"/>
              </a:cxn>
              <a:cxn ang="0">
                <a:pos x="15021" y="995"/>
              </a:cxn>
              <a:cxn ang="0">
                <a:pos x="15110" y="1079"/>
              </a:cxn>
              <a:cxn ang="0">
                <a:pos x="15168" y="1157"/>
              </a:cxn>
              <a:cxn ang="0">
                <a:pos x="15193" y="1235"/>
              </a:cxn>
              <a:cxn ang="0">
                <a:pos x="15193" y="1318"/>
              </a:cxn>
              <a:cxn ang="0">
                <a:pos x="15158" y="1397"/>
              </a:cxn>
              <a:cxn ang="0">
                <a:pos x="15094" y="1476"/>
              </a:cxn>
              <a:cxn ang="0">
                <a:pos x="15001" y="1554"/>
              </a:cxn>
              <a:cxn ang="0">
                <a:pos x="14737" y="1705"/>
              </a:cxn>
              <a:cxn ang="0">
                <a:pos x="14364" y="1847"/>
              </a:cxn>
              <a:cxn ang="0">
                <a:pos x="13898" y="1975"/>
              </a:cxn>
              <a:cxn ang="0">
                <a:pos x="13344" y="2098"/>
              </a:cxn>
              <a:cxn ang="0">
                <a:pos x="12707" y="2206"/>
              </a:cxn>
              <a:cxn ang="0">
                <a:pos x="11997" y="2303"/>
              </a:cxn>
              <a:cxn ang="0">
                <a:pos x="11218" y="2382"/>
              </a:cxn>
              <a:cxn ang="0">
                <a:pos x="10385" y="2445"/>
              </a:cxn>
              <a:cxn ang="0">
                <a:pos x="9497" y="2495"/>
              </a:cxn>
              <a:cxn ang="0">
                <a:pos x="8566" y="2525"/>
              </a:cxn>
              <a:cxn ang="0">
                <a:pos x="7596" y="2539"/>
              </a:cxn>
              <a:cxn ang="0">
                <a:pos x="6631" y="2525"/>
              </a:cxn>
              <a:cxn ang="0">
                <a:pos x="5700" y="2495"/>
              </a:cxn>
              <a:cxn ang="0">
                <a:pos x="4812" y="2445"/>
              </a:cxn>
              <a:cxn ang="0">
                <a:pos x="3975" y="2382"/>
              </a:cxn>
              <a:cxn ang="0">
                <a:pos x="3200" y="2303"/>
              </a:cxn>
              <a:cxn ang="0">
                <a:pos x="2490" y="2206"/>
              </a:cxn>
              <a:cxn ang="0">
                <a:pos x="1853" y="2098"/>
              </a:cxn>
              <a:cxn ang="0">
                <a:pos x="1299" y="1975"/>
              </a:cxn>
              <a:cxn ang="0">
                <a:pos x="833" y="1847"/>
              </a:cxn>
              <a:cxn ang="0">
                <a:pos x="460" y="1705"/>
              </a:cxn>
              <a:cxn ang="0">
                <a:pos x="196" y="1554"/>
              </a:cxn>
              <a:cxn ang="0">
                <a:pos x="103" y="1476"/>
              </a:cxn>
              <a:cxn ang="0">
                <a:pos x="39" y="1397"/>
              </a:cxn>
              <a:cxn ang="0">
                <a:pos x="4" y="1318"/>
              </a:cxn>
            </a:cxnLst>
            <a:rect l="0" t="0" r="r" b="b"/>
            <a:pathLst>
              <a:path w="15197" h="2539">
                <a:moveTo>
                  <a:pt x="0" y="1270"/>
                </a:moveTo>
                <a:lnTo>
                  <a:pt x="0" y="1251"/>
                </a:lnTo>
                <a:lnTo>
                  <a:pt x="4" y="1235"/>
                </a:lnTo>
                <a:lnTo>
                  <a:pt x="4" y="1221"/>
                </a:lnTo>
                <a:lnTo>
                  <a:pt x="9" y="1206"/>
                </a:lnTo>
                <a:lnTo>
                  <a:pt x="14" y="1187"/>
                </a:lnTo>
                <a:lnTo>
                  <a:pt x="20" y="1171"/>
                </a:lnTo>
                <a:lnTo>
                  <a:pt x="29" y="1157"/>
                </a:lnTo>
                <a:lnTo>
                  <a:pt x="39" y="1142"/>
                </a:lnTo>
                <a:lnTo>
                  <a:pt x="48" y="1123"/>
                </a:lnTo>
                <a:lnTo>
                  <a:pt x="59" y="1107"/>
                </a:lnTo>
                <a:lnTo>
                  <a:pt x="73" y="1093"/>
                </a:lnTo>
                <a:lnTo>
                  <a:pt x="87" y="1079"/>
                </a:lnTo>
                <a:lnTo>
                  <a:pt x="103" y="1059"/>
                </a:lnTo>
                <a:lnTo>
                  <a:pt x="117" y="1045"/>
                </a:lnTo>
                <a:lnTo>
                  <a:pt x="137" y="1029"/>
                </a:lnTo>
                <a:lnTo>
                  <a:pt x="151" y="1015"/>
                </a:lnTo>
                <a:lnTo>
                  <a:pt x="176" y="995"/>
                </a:lnTo>
                <a:lnTo>
                  <a:pt x="196" y="981"/>
                </a:lnTo>
                <a:lnTo>
                  <a:pt x="240" y="951"/>
                </a:lnTo>
                <a:lnTo>
                  <a:pt x="289" y="921"/>
                </a:lnTo>
                <a:lnTo>
                  <a:pt x="343" y="892"/>
                </a:lnTo>
                <a:lnTo>
                  <a:pt x="396" y="863"/>
                </a:lnTo>
                <a:lnTo>
                  <a:pt x="460" y="834"/>
                </a:lnTo>
                <a:lnTo>
                  <a:pt x="529" y="804"/>
                </a:lnTo>
                <a:lnTo>
                  <a:pt x="598" y="775"/>
                </a:lnTo>
                <a:lnTo>
                  <a:pt x="671" y="750"/>
                </a:lnTo>
                <a:lnTo>
                  <a:pt x="749" y="720"/>
                </a:lnTo>
                <a:lnTo>
                  <a:pt x="833" y="692"/>
                </a:lnTo>
                <a:lnTo>
                  <a:pt x="916" y="667"/>
                </a:lnTo>
                <a:lnTo>
                  <a:pt x="1004" y="637"/>
                </a:lnTo>
                <a:lnTo>
                  <a:pt x="1102" y="612"/>
                </a:lnTo>
                <a:lnTo>
                  <a:pt x="1196" y="589"/>
                </a:lnTo>
                <a:lnTo>
                  <a:pt x="1299" y="559"/>
                </a:lnTo>
                <a:lnTo>
                  <a:pt x="1402" y="534"/>
                </a:lnTo>
                <a:lnTo>
                  <a:pt x="1509" y="510"/>
                </a:lnTo>
                <a:lnTo>
                  <a:pt x="1622" y="486"/>
                </a:lnTo>
                <a:lnTo>
                  <a:pt x="1734" y="461"/>
                </a:lnTo>
                <a:lnTo>
                  <a:pt x="1853" y="442"/>
                </a:lnTo>
                <a:lnTo>
                  <a:pt x="1975" y="417"/>
                </a:lnTo>
                <a:lnTo>
                  <a:pt x="2097" y="392"/>
                </a:lnTo>
                <a:lnTo>
                  <a:pt x="2225" y="373"/>
                </a:lnTo>
                <a:lnTo>
                  <a:pt x="2357" y="353"/>
                </a:lnTo>
                <a:lnTo>
                  <a:pt x="2490" y="328"/>
                </a:lnTo>
                <a:lnTo>
                  <a:pt x="2626" y="309"/>
                </a:lnTo>
                <a:lnTo>
                  <a:pt x="2763" y="289"/>
                </a:lnTo>
                <a:lnTo>
                  <a:pt x="2905" y="270"/>
                </a:lnTo>
                <a:lnTo>
                  <a:pt x="3053" y="255"/>
                </a:lnTo>
                <a:lnTo>
                  <a:pt x="3200" y="236"/>
                </a:lnTo>
                <a:lnTo>
                  <a:pt x="3352" y="216"/>
                </a:lnTo>
                <a:lnTo>
                  <a:pt x="3503" y="201"/>
                </a:lnTo>
                <a:lnTo>
                  <a:pt x="3661" y="186"/>
                </a:lnTo>
                <a:lnTo>
                  <a:pt x="3817" y="172"/>
                </a:lnTo>
                <a:lnTo>
                  <a:pt x="3975" y="152"/>
                </a:lnTo>
                <a:lnTo>
                  <a:pt x="4140" y="142"/>
                </a:lnTo>
                <a:lnTo>
                  <a:pt x="4303" y="128"/>
                </a:lnTo>
                <a:lnTo>
                  <a:pt x="4470" y="113"/>
                </a:lnTo>
                <a:lnTo>
                  <a:pt x="4641" y="98"/>
                </a:lnTo>
                <a:lnTo>
                  <a:pt x="4812" y="89"/>
                </a:lnTo>
                <a:lnTo>
                  <a:pt x="4984" y="78"/>
                </a:lnTo>
                <a:lnTo>
                  <a:pt x="5160" y="69"/>
                </a:lnTo>
                <a:lnTo>
                  <a:pt x="5336" y="59"/>
                </a:lnTo>
                <a:lnTo>
                  <a:pt x="5519" y="49"/>
                </a:lnTo>
                <a:lnTo>
                  <a:pt x="5700" y="44"/>
                </a:lnTo>
                <a:lnTo>
                  <a:pt x="5881" y="35"/>
                </a:lnTo>
                <a:lnTo>
                  <a:pt x="6067" y="25"/>
                </a:lnTo>
                <a:lnTo>
                  <a:pt x="6253" y="20"/>
                </a:lnTo>
                <a:lnTo>
                  <a:pt x="6440" y="16"/>
                </a:lnTo>
                <a:lnTo>
                  <a:pt x="6631" y="10"/>
                </a:lnTo>
                <a:lnTo>
                  <a:pt x="6821" y="10"/>
                </a:lnTo>
                <a:lnTo>
                  <a:pt x="7013" y="5"/>
                </a:lnTo>
                <a:lnTo>
                  <a:pt x="7208" y="5"/>
                </a:lnTo>
                <a:lnTo>
                  <a:pt x="7400" y="0"/>
                </a:lnTo>
                <a:lnTo>
                  <a:pt x="7596" y="0"/>
                </a:lnTo>
                <a:lnTo>
                  <a:pt x="7792" y="0"/>
                </a:lnTo>
                <a:lnTo>
                  <a:pt x="7989" y="5"/>
                </a:lnTo>
                <a:lnTo>
                  <a:pt x="8184" y="5"/>
                </a:lnTo>
                <a:lnTo>
                  <a:pt x="8376" y="10"/>
                </a:lnTo>
                <a:lnTo>
                  <a:pt x="8566" y="10"/>
                </a:lnTo>
                <a:lnTo>
                  <a:pt x="8757" y="16"/>
                </a:lnTo>
                <a:lnTo>
                  <a:pt x="8944" y="20"/>
                </a:lnTo>
                <a:lnTo>
                  <a:pt x="9130" y="25"/>
                </a:lnTo>
                <a:lnTo>
                  <a:pt x="9311" y="35"/>
                </a:lnTo>
                <a:lnTo>
                  <a:pt x="9497" y="44"/>
                </a:lnTo>
                <a:lnTo>
                  <a:pt x="9678" y="49"/>
                </a:lnTo>
                <a:lnTo>
                  <a:pt x="9856" y="59"/>
                </a:lnTo>
                <a:lnTo>
                  <a:pt x="10037" y="69"/>
                </a:lnTo>
                <a:lnTo>
                  <a:pt x="10213" y="78"/>
                </a:lnTo>
                <a:lnTo>
                  <a:pt x="10385" y="89"/>
                </a:lnTo>
                <a:lnTo>
                  <a:pt x="10556" y="98"/>
                </a:lnTo>
                <a:lnTo>
                  <a:pt x="10727" y="113"/>
                </a:lnTo>
                <a:lnTo>
                  <a:pt x="10890" y="128"/>
                </a:lnTo>
                <a:lnTo>
                  <a:pt x="11057" y="142"/>
                </a:lnTo>
                <a:lnTo>
                  <a:pt x="11218" y="152"/>
                </a:lnTo>
                <a:lnTo>
                  <a:pt x="11380" y="172"/>
                </a:lnTo>
                <a:lnTo>
                  <a:pt x="11536" y="186"/>
                </a:lnTo>
                <a:lnTo>
                  <a:pt x="11694" y="201"/>
                </a:lnTo>
                <a:lnTo>
                  <a:pt x="11845" y="216"/>
                </a:lnTo>
                <a:lnTo>
                  <a:pt x="11997" y="236"/>
                </a:lnTo>
                <a:lnTo>
                  <a:pt x="12144" y="255"/>
                </a:lnTo>
                <a:lnTo>
                  <a:pt x="12292" y="270"/>
                </a:lnTo>
                <a:lnTo>
                  <a:pt x="12434" y="289"/>
                </a:lnTo>
                <a:lnTo>
                  <a:pt x="12571" y="309"/>
                </a:lnTo>
                <a:lnTo>
                  <a:pt x="12707" y="328"/>
                </a:lnTo>
                <a:lnTo>
                  <a:pt x="12840" y="353"/>
                </a:lnTo>
                <a:lnTo>
                  <a:pt x="12972" y="373"/>
                </a:lnTo>
                <a:lnTo>
                  <a:pt x="13100" y="392"/>
                </a:lnTo>
                <a:lnTo>
                  <a:pt x="13222" y="417"/>
                </a:lnTo>
                <a:lnTo>
                  <a:pt x="13344" y="442"/>
                </a:lnTo>
                <a:lnTo>
                  <a:pt x="13463" y="461"/>
                </a:lnTo>
                <a:lnTo>
                  <a:pt x="13575" y="486"/>
                </a:lnTo>
                <a:lnTo>
                  <a:pt x="13688" y="510"/>
                </a:lnTo>
                <a:lnTo>
                  <a:pt x="13795" y="534"/>
                </a:lnTo>
                <a:lnTo>
                  <a:pt x="13898" y="559"/>
                </a:lnTo>
                <a:lnTo>
                  <a:pt x="14001" y="589"/>
                </a:lnTo>
                <a:lnTo>
                  <a:pt x="14095" y="612"/>
                </a:lnTo>
                <a:lnTo>
                  <a:pt x="14193" y="637"/>
                </a:lnTo>
                <a:lnTo>
                  <a:pt x="14281" y="667"/>
                </a:lnTo>
                <a:lnTo>
                  <a:pt x="14364" y="692"/>
                </a:lnTo>
                <a:lnTo>
                  <a:pt x="14448" y="720"/>
                </a:lnTo>
                <a:lnTo>
                  <a:pt x="14526" y="750"/>
                </a:lnTo>
                <a:lnTo>
                  <a:pt x="14599" y="775"/>
                </a:lnTo>
                <a:lnTo>
                  <a:pt x="14668" y="804"/>
                </a:lnTo>
                <a:lnTo>
                  <a:pt x="14737" y="834"/>
                </a:lnTo>
                <a:lnTo>
                  <a:pt x="14796" y="863"/>
                </a:lnTo>
                <a:lnTo>
                  <a:pt x="14854" y="892"/>
                </a:lnTo>
                <a:lnTo>
                  <a:pt x="14908" y="921"/>
                </a:lnTo>
                <a:lnTo>
                  <a:pt x="14957" y="951"/>
                </a:lnTo>
                <a:lnTo>
                  <a:pt x="15001" y="981"/>
                </a:lnTo>
                <a:lnTo>
                  <a:pt x="15021" y="995"/>
                </a:lnTo>
                <a:lnTo>
                  <a:pt x="15041" y="1015"/>
                </a:lnTo>
                <a:lnTo>
                  <a:pt x="15060" y="1029"/>
                </a:lnTo>
                <a:lnTo>
                  <a:pt x="15080" y="1045"/>
                </a:lnTo>
                <a:lnTo>
                  <a:pt x="15094" y="1059"/>
                </a:lnTo>
                <a:lnTo>
                  <a:pt x="15110" y="1079"/>
                </a:lnTo>
                <a:lnTo>
                  <a:pt x="15124" y="1093"/>
                </a:lnTo>
                <a:lnTo>
                  <a:pt x="15133" y="1107"/>
                </a:lnTo>
                <a:lnTo>
                  <a:pt x="15149" y="1123"/>
                </a:lnTo>
                <a:lnTo>
                  <a:pt x="15158" y="1142"/>
                </a:lnTo>
                <a:lnTo>
                  <a:pt x="15168" y="1157"/>
                </a:lnTo>
                <a:lnTo>
                  <a:pt x="15173" y="1171"/>
                </a:lnTo>
                <a:lnTo>
                  <a:pt x="15183" y="1187"/>
                </a:lnTo>
                <a:lnTo>
                  <a:pt x="15188" y="1206"/>
                </a:lnTo>
                <a:lnTo>
                  <a:pt x="15193" y="1221"/>
                </a:lnTo>
                <a:lnTo>
                  <a:pt x="15193" y="1235"/>
                </a:lnTo>
                <a:lnTo>
                  <a:pt x="15197" y="1251"/>
                </a:lnTo>
                <a:lnTo>
                  <a:pt x="15197" y="1270"/>
                </a:lnTo>
                <a:lnTo>
                  <a:pt x="15197" y="1284"/>
                </a:lnTo>
                <a:lnTo>
                  <a:pt x="15193" y="1304"/>
                </a:lnTo>
                <a:lnTo>
                  <a:pt x="15193" y="1318"/>
                </a:lnTo>
                <a:lnTo>
                  <a:pt x="15188" y="1333"/>
                </a:lnTo>
                <a:lnTo>
                  <a:pt x="15183" y="1353"/>
                </a:lnTo>
                <a:lnTo>
                  <a:pt x="15173" y="1368"/>
                </a:lnTo>
                <a:lnTo>
                  <a:pt x="15168" y="1382"/>
                </a:lnTo>
                <a:lnTo>
                  <a:pt x="15158" y="1397"/>
                </a:lnTo>
                <a:lnTo>
                  <a:pt x="15149" y="1416"/>
                </a:lnTo>
                <a:lnTo>
                  <a:pt x="15133" y="1432"/>
                </a:lnTo>
                <a:lnTo>
                  <a:pt x="15124" y="1446"/>
                </a:lnTo>
                <a:lnTo>
                  <a:pt x="15110" y="1460"/>
                </a:lnTo>
                <a:lnTo>
                  <a:pt x="15094" y="1476"/>
                </a:lnTo>
                <a:lnTo>
                  <a:pt x="15080" y="1495"/>
                </a:lnTo>
                <a:lnTo>
                  <a:pt x="15060" y="1510"/>
                </a:lnTo>
                <a:lnTo>
                  <a:pt x="15041" y="1524"/>
                </a:lnTo>
                <a:lnTo>
                  <a:pt x="15021" y="1539"/>
                </a:lnTo>
                <a:lnTo>
                  <a:pt x="15001" y="1554"/>
                </a:lnTo>
                <a:lnTo>
                  <a:pt x="14957" y="1588"/>
                </a:lnTo>
                <a:lnTo>
                  <a:pt x="14908" y="1618"/>
                </a:lnTo>
                <a:lnTo>
                  <a:pt x="14854" y="1647"/>
                </a:lnTo>
                <a:lnTo>
                  <a:pt x="14796" y="1677"/>
                </a:lnTo>
                <a:lnTo>
                  <a:pt x="14737" y="1705"/>
                </a:lnTo>
                <a:lnTo>
                  <a:pt x="14668" y="1735"/>
                </a:lnTo>
                <a:lnTo>
                  <a:pt x="14599" y="1760"/>
                </a:lnTo>
                <a:lnTo>
                  <a:pt x="14526" y="1789"/>
                </a:lnTo>
                <a:lnTo>
                  <a:pt x="14448" y="1819"/>
                </a:lnTo>
                <a:lnTo>
                  <a:pt x="14364" y="1847"/>
                </a:lnTo>
                <a:lnTo>
                  <a:pt x="14281" y="1872"/>
                </a:lnTo>
                <a:lnTo>
                  <a:pt x="14193" y="1902"/>
                </a:lnTo>
                <a:lnTo>
                  <a:pt x="14095" y="1927"/>
                </a:lnTo>
                <a:lnTo>
                  <a:pt x="14001" y="1950"/>
                </a:lnTo>
                <a:lnTo>
                  <a:pt x="13898" y="1975"/>
                </a:lnTo>
                <a:lnTo>
                  <a:pt x="13795" y="2000"/>
                </a:lnTo>
                <a:lnTo>
                  <a:pt x="13688" y="2030"/>
                </a:lnTo>
                <a:lnTo>
                  <a:pt x="13575" y="2049"/>
                </a:lnTo>
                <a:lnTo>
                  <a:pt x="13463" y="2073"/>
                </a:lnTo>
                <a:lnTo>
                  <a:pt x="13344" y="2098"/>
                </a:lnTo>
                <a:lnTo>
                  <a:pt x="13222" y="2122"/>
                </a:lnTo>
                <a:lnTo>
                  <a:pt x="13100" y="2142"/>
                </a:lnTo>
                <a:lnTo>
                  <a:pt x="12972" y="2166"/>
                </a:lnTo>
                <a:lnTo>
                  <a:pt x="12840" y="2186"/>
                </a:lnTo>
                <a:lnTo>
                  <a:pt x="12707" y="2206"/>
                </a:lnTo>
                <a:lnTo>
                  <a:pt x="12571" y="2225"/>
                </a:lnTo>
                <a:lnTo>
                  <a:pt x="12434" y="2245"/>
                </a:lnTo>
                <a:lnTo>
                  <a:pt x="12292" y="2264"/>
                </a:lnTo>
                <a:lnTo>
                  <a:pt x="12144" y="2284"/>
                </a:lnTo>
                <a:lnTo>
                  <a:pt x="11997" y="2303"/>
                </a:lnTo>
                <a:lnTo>
                  <a:pt x="11845" y="2319"/>
                </a:lnTo>
                <a:lnTo>
                  <a:pt x="11694" y="2333"/>
                </a:lnTo>
                <a:lnTo>
                  <a:pt x="11536" y="2353"/>
                </a:lnTo>
                <a:lnTo>
                  <a:pt x="11380" y="2367"/>
                </a:lnTo>
                <a:lnTo>
                  <a:pt x="11218" y="2382"/>
                </a:lnTo>
                <a:lnTo>
                  <a:pt x="11057" y="2397"/>
                </a:lnTo>
                <a:lnTo>
                  <a:pt x="10890" y="2411"/>
                </a:lnTo>
                <a:lnTo>
                  <a:pt x="10727" y="2426"/>
                </a:lnTo>
                <a:lnTo>
                  <a:pt x="10556" y="2436"/>
                </a:lnTo>
                <a:lnTo>
                  <a:pt x="10385" y="2445"/>
                </a:lnTo>
                <a:lnTo>
                  <a:pt x="10213" y="2461"/>
                </a:lnTo>
                <a:lnTo>
                  <a:pt x="10037" y="2470"/>
                </a:lnTo>
                <a:lnTo>
                  <a:pt x="9856" y="2480"/>
                </a:lnTo>
                <a:lnTo>
                  <a:pt x="9678" y="2490"/>
                </a:lnTo>
                <a:lnTo>
                  <a:pt x="9497" y="2495"/>
                </a:lnTo>
                <a:lnTo>
                  <a:pt x="9311" y="2505"/>
                </a:lnTo>
                <a:lnTo>
                  <a:pt x="9130" y="2509"/>
                </a:lnTo>
                <a:lnTo>
                  <a:pt x="8944" y="2514"/>
                </a:lnTo>
                <a:lnTo>
                  <a:pt x="8757" y="2519"/>
                </a:lnTo>
                <a:lnTo>
                  <a:pt x="8566" y="2525"/>
                </a:lnTo>
                <a:lnTo>
                  <a:pt x="8376" y="2529"/>
                </a:lnTo>
                <a:lnTo>
                  <a:pt x="8184" y="2534"/>
                </a:lnTo>
                <a:lnTo>
                  <a:pt x="7989" y="2534"/>
                </a:lnTo>
                <a:lnTo>
                  <a:pt x="7792" y="2534"/>
                </a:lnTo>
                <a:lnTo>
                  <a:pt x="7596" y="2539"/>
                </a:lnTo>
                <a:lnTo>
                  <a:pt x="7400" y="2534"/>
                </a:lnTo>
                <a:lnTo>
                  <a:pt x="7208" y="2534"/>
                </a:lnTo>
                <a:lnTo>
                  <a:pt x="7013" y="2534"/>
                </a:lnTo>
                <a:lnTo>
                  <a:pt x="6821" y="2529"/>
                </a:lnTo>
                <a:lnTo>
                  <a:pt x="6631" y="2525"/>
                </a:lnTo>
                <a:lnTo>
                  <a:pt x="6440" y="2519"/>
                </a:lnTo>
                <a:lnTo>
                  <a:pt x="6253" y="2514"/>
                </a:lnTo>
                <a:lnTo>
                  <a:pt x="6067" y="2509"/>
                </a:lnTo>
                <a:lnTo>
                  <a:pt x="5881" y="2505"/>
                </a:lnTo>
                <a:lnTo>
                  <a:pt x="5700" y="2495"/>
                </a:lnTo>
                <a:lnTo>
                  <a:pt x="5519" y="2490"/>
                </a:lnTo>
                <a:lnTo>
                  <a:pt x="5336" y="2480"/>
                </a:lnTo>
                <a:lnTo>
                  <a:pt x="5160" y="2470"/>
                </a:lnTo>
                <a:lnTo>
                  <a:pt x="4984" y="2461"/>
                </a:lnTo>
                <a:lnTo>
                  <a:pt x="4812" y="2445"/>
                </a:lnTo>
                <a:lnTo>
                  <a:pt x="4641" y="2436"/>
                </a:lnTo>
                <a:lnTo>
                  <a:pt x="4470" y="2426"/>
                </a:lnTo>
                <a:lnTo>
                  <a:pt x="4303" y="2411"/>
                </a:lnTo>
                <a:lnTo>
                  <a:pt x="4140" y="2397"/>
                </a:lnTo>
                <a:lnTo>
                  <a:pt x="3975" y="2382"/>
                </a:lnTo>
                <a:lnTo>
                  <a:pt x="3817" y="2367"/>
                </a:lnTo>
                <a:lnTo>
                  <a:pt x="3661" y="2353"/>
                </a:lnTo>
                <a:lnTo>
                  <a:pt x="3503" y="2333"/>
                </a:lnTo>
                <a:lnTo>
                  <a:pt x="3352" y="2319"/>
                </a:lnTo>
                <a:lnTo>
                  <a:pt x="3200" y="2303"/>
                </a:lnTo>
                <a:lnTo>
                  <a:pt x="3053" y="2284"/>
                </a:lnTo>
                <a:lnTo>
                  <a:pt x="2905" y="2264"/>
                </a:lnTo>
                <a:lnTo>
                  <a:pt x="2763" y="2245"/>
                </a:lnTo>
                <a:lnTo>
                  <a:pt x="2626" y="2225"/>
                </a:lnTo>
                <a:lnTo>
                  <a:pt x="2490" y="2206"/>
                </a:lnTo>
                <a:lnTo>
                  <a:pt x="2357" y="2186"/>
                </a:lnTo>
                <a:lnTo>
                  <a:pt x="2225" y="2166"/>
                </a:lnTo>
                <a:lnTo>
                  <a:pt x="2097" y="2142"/>
                </a:lnTo>
                <a:lnTo>
                  <a:pt x="1975" y="2122"/>
                </a:lnTo>
                <a:lnTo>
                  <a:pt x="1853" y="2098"/>
                </a:lnTo>
                <a:lnTo>
                  <a:pt x="1734" y="2073"/>
                </a:lnTo>
                <a:lnTo>
                  <a:pt x="1622" y="2049"/>
                </a:lnTo>
                <a:lnTo>
                  <a:pt x="1509" y="2030"/>
                </a:lnTo>
                <a:lnTo>
                  <a:pt x="1402" y="2000"/>
                </a:lnTo>
                <a:lnTo>
                  <a:pt x="1299" y="1975"/>
                </a:lnTo>
                <a:lnTo>
                  <a:pt x="1196" y="1950"/>
                </a:lnTo>
                <a:lnTo>
                  <a:pt x="1102" y="1927"/>
                </a:lnTo>
                <a:lnTo>
                  <a:pt x="1004" y="1902"/>
                </a:lnTo>
                <a:lnTo>
                  <a:pt x="916" y="1872"/>
                </a:lnTo>
                <a:lnTo>
                  <a:pt x="833" y="1847"/>
                </a:lnTo>
                <a:lnTo>
                  <a:pt x="749" y="1819"/>
                </a:lnTo>
                <a:lnTo>
                  <a:pt x="671" y="1789"/>
                </a:lnTo>
                <a:lnTo>
                  <a:pt x="598" y="1760"/>
                </a:lnTo>
                <a:lnTo>
                  <a:pt x="529" y="1735"/>
                </a:lnTo>
                <a:lnTo>
                  <a:pt x="460" y="1705"/>
                </a:lnTo>
                <a:lnTo>
                  <a:pt x="396" y="1677"/>
                </a:lnTo>
                <a:lnTo>
                  <a:pt x="343" y="1647"/>
                </a:lnTo>
                <a:lnTo>
                  <a:pt x="289" y="1618"/>
                </a:lnTo>
                <a:lnTo>
                  <a:pt x="240" y="1588"/>
                </a:lnTo>
                <a:lnTo>
                  <a:pt x="196" y="1554"/>
                </a:lnTo>
                <a:lnTo>
                  <a:pt x="176" y="1539"/>
                </a:lnTo>
                <a:lnTo>
                  <a:pt x="151" y="1524"/>
                </a:lnTo>
                <a:lnTo>
                  <a:pt x="137" y="1510"/>
                </a:lnTo>
                <a:lnTo>
                  <a:pt x="117" y="1495"/>
                </a:lnTo>
                <a:lnTo>
                  <a:pt x="103" y="1476"/>
                </a:lnTo>
                <a:lnTo>
                  <a:pt x="87" y="1460"/>
                </a:lnTo>
                <a:lnTo>
                  <a:pt x="73" y="1446"/>
                </a:lnTo>
                <a:lnTo>
                  <a:pt x="59" y="1432"/>
                </a:lnTo>
                <a:lnTo>
                  <a:pt x="48" y="1416"/>
                </a:lnTo>
                <a:lnTo>
                  <a:pt x="39" y="1397"/>
                </a:lnTo>
                <a:lnTo>
                  <a:pt x="29" y="1382"/>
                </a:lnTo>
                <a:lnTo>
                  <a:pt x="20" y="1368"/>
                </a:lnTo>
                <a:lnTo>
                  <a:pt x="14" y="1353"/>
                </a:lnTo>
                <a:lnTo>
                  <a:pt x="9" y="1333"/>
                </a:lnTo>
                <a:lnTo>
                  <a:pt x="4" y="1318"/>
                </a:lnTo>
                <a:lnTo>
                  <a:pt x="4" y="1304"/>
                </a:lnTo>
                <a:lnTo>
                  <a:pt x="0" y="1284"/>
                </a:lnTo>
                <a:lnTo>
                  <a:pt x="0" y="1270"/>
                </a:lnTo>
                <a:close/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21542" name="Freeform 6"/>
          <p:cNvSpPr>
            <a:spLocks/>
          </p:cNvSpPr>
          <p:nvPr/>
        </p:nvSpPr>
        <p:spPr bwMode="auto">
          <a:xfrm>
            <a:off x="971599" y="3496234"/>
            <a:ext cx="7991425" cy="1444935"/>
          </a:xfrm>
          <a:custGeom>
            <a:avLst/>
            <a:gdLst/>
            <a:ahLst/>
            <a:cxnLst>
              <a:cxn ang="0">
                <a:pos x="10" y="1501"/>
              </a:cxn>
              <a:cxn ang="0">
                <a:pos x="55" y="1402"/>
              </a:cxn>
              <a:cxn ang="0">
                <a:pos x="128" y="1304"/>
              </a:cxn>
              <a:cxn ang="0">
                <a:pos x="236" y="1206"/>
              </a:cxn>
              <a:cxn ang="0">
                <a:pos x="369" y="1113"/>
              </a:cxn>
              <a:cxn ang="0">
                <a:pos x="534" y="1020"/>
              </a:cxn>
              <a:cxn ang="0">
                <a:pos x="898" y="864"/>
              </a:cxn>
              <a:cxn ang="0">
                <a:pos x="1407" y="697"/>
              </a:cxn>
              <a:cxn ang="0">
                <a:pos x="2005" y="550"/>
              </a:cxn>
              <a:cxn ang="0">
                <a:pos x="2696" y="408"/>
              </a:cxn>
              <a:cxn ang="0">
                <a:pos x="3465" y="289"/>
              </a:cxn>
              <a:cxn ang="0">
                <a:pos x="4308" y="192"/>
              </a:cxn>
              <a:cxn ang="0">
                <a:pos x="5210" y="108"/>
              </a:cxn>
              <a:cxn ang="0">
                <a:pos x="6175" y="50"/>
              </a:cxn>
              <a:cxn ang="0">
                <a:pos x="7181" y="10"/>
              </a:cxn>
              <a:cxn ang="0">
                <a:pos x="8229" y="0"/>
              </a:cxn>
              <a:cxn ang="0">
                <a:pos x="9278" y="10"/>
              </a:cxn>
              <a:cxn ang="0">
                <a:pos x="10288" y="50"/>
              </a:cxn>
              <a:cxn ang="0">
                <a:pos x="11248" y="108"/>
              </a:cxn>
              <a:cxn ang="0">
                <a:pos x="12155" y="192"/>
              </a:cxn>
              <a:cxn ang="0">
                <a:pos x="12998" y="289"/>
              </a:cxn>
              <a:cxn ang="0">
                <a:pos x="13767" y="408"/>
              </a:cxn>
              <a:cxn ang="0">
                <a:pos x="14453" y="550"/>
              </a:cxn>
              <a:cxn ang="0">
                <a:pos x="15056" y="697"/>
              </a:cxn>
              <a:cxn ang="0">
                <a:pos x="15560" y="864"/>
              </a:cxn>
              <a:cxn ang="0">
                <a:pos x="15929" y="1020"/>
              </a:cxn>
              <a:cxn ang="0">
                <a:pos x="16094" y="1113"/>
              </a:cxn>
              <a:cxn ang="0">
                <a:pos x="16227" y="1206"/>
              </a:cxn>
              <a:cxn ang="0">
                <a:pos x="16335" y="1304"/>
              </a:cxn>
              <a:cxn ang="0">
                <a:pos x="16408" y="1402"/>
              </a:cxn>
              <a:cxn ang="0">
                <a:pos x="16453" y="1501"/>
              </a:cxn>
              <a:cxn ang="0">
                <a:pos x="16463" y="1604"/>
              </a:cxn>
              <a:cxn ang="0">
                <a:pos x="16438" y="1707"/>
              </a:cxn>
              <a:cxn ang="0">
                <a:pos x="16384" y="1804"/>
              </a:cxn>
              <a:cxn ang="0">
                <a:pos x="16296" y="1902"/>
              </a:cxn>
              <a:cxn ang="0">
                <a:pos x="16178" y="1996"/>
              </a:cxn>
              <a:cxn ang="0">
                <a:pos x="16032" y="2094"/>
              </a:cxn>
              <a:cxn ang="0">
                <a:pos x="15816" y="2202"/>
              </a:cxn>
              <a:cxn ang="0">
                <a:pos x="15374" y="2372"/>
              </a:cxn>
              <a:cxn ang="0">
                <a:pos x="14826" y="2530"/>
              </a:cxn>
              <a:cxn ang="0">
                <a:pos x="14188" y="2676"/>
              </a:cxn>
              <a:cxn ang="0">
                <a:pos x="13468" y="2804"/>
              </a:cxn>
              <a:cxn ang="0">
                <a:pos x="12669" y="2917"/>
              </a:cxn>
              <a:cxn ang="0">
                <a:pos x="11797" y="3009"/>
              </a:cxn>
              <a:cxn ang="0">
                <a:pos x="10870" y="3084"/>
              </a:cxn>
              <a:cxn ang="0">
                <a:pos x="9891" y="3132"/>
              </a:cxn>
              <a:cxn ang="0">
                <a:pos x="8867" y="3162"/>
              </a:cxn>
              <a:cxn ang="0">
                <a:pos x="7807" y="3167"/>
              </a:cxn>
              <a:cxn ang="0">
                <a:pos x="6773" y="3142"/>
              </a:cxn>
              <a:cxn ang="0">
                <a:pos x="5783" y="3093"/>
              </a:cxn>
              <a:cxn ang="0">
                <a:pos x="4842" y="3025"/>
              </a:cxn>
              <a:cxn ang="0">
                <a:pos x="3960" y="2936"/>
              </a:cxn>
              <a:cxn ang="0">
                <a:pos x="3147" y="2828"/>
              </a:cxn>
              <a:cxn ang="0">
                <a:pos x="2411" y="2701"/>
              </a:cxn>
              <a:cxn ang="0">
                <a:pos x="1755" y="2559"/>
              </a:cxn>
              <a:cxn ang="0">
                <a:pos x="1192" y="2407"/>
              </a:cxn>
              <a:cxn ang="0">
                <a:pos x="726" y="2236"/>
              </a:cxn>
              <a:cxn ang="0">
                <a:pos x="466" y="2108"/>
              </a:cxn>
              <a:cxn ang="0">
                <a:pos x="309" y="2019"/>
              </a:cxn>
              <a:cxn ang="0">
                <a:pos x="186" y="1922"/>
              </a:cxn>
              <a:cxn ang="0">
                <a:pos x="94" y="1824"/>
              </a:cxn>
              <a:cxn ang="0">
                <a:pos x="30" y="1726"/>
              </a:cxn>
              <a:cxn ang="0">
                <a:pos x="0" y="1623"/>
              </a:cxn>
            </a:cxnLst>
            <a:rect l="0" t="0" r="r" b="b"/>
            <a:pathLst>
              <a:path w="16463" h="3167">
                <a:moveTo>
                  <a:pt x="0" y="1584"/>
                </a:moveTo>
                <a:lnTo>
                  <a:pt x="0" y="1565"/>
                </a:lnTo>
                <a:lnTo>
                  <a:pt x="0" y="1544"/>
                </a:lnTo>
                <a:lnTo>
                  <a:pt x="5" y="1520"/>
                </a:lnTo>
                <a:lnTo>
                  <a:pt x="10" y="1501"/>
                </a:lnTo>
                <a:lnTo>
                  <a:pt x="15" y="1481"/>
                </a:lnTo>
                <a:lnTo>
                  <a:pt x="25" y="1462"/>
                </a:lnTo>
                <a:lnTo>
                  <a:pt x="30" y="1441"/>
                </a:lnTo>
                <a:lnTo>
                  <a:pt x="39" y="1421"/>
                </a:lnTo>
                <a:lnTo>
                  <a:pt x="55" y="1402"/>
                </a:lnTo>
                <a:lnTo>
                  <a:pt x="64" y="1382"/>
                </a:lnTo>
                <a:lnTo>
                  <a:pt x="79" y="1363"/>
                </a:lnTo>
                <a:lnTo>
                  <a:pt x="94" y="1343"/>
                </a:lnTo>
                <a:lnTo>
                  <a:pt x="108" y="1324"/>
                </a:lnTo>
                <a:lnTo>
                  <a:pt x="128" y="1304"/>
                </a:lnTo>
                <a:lnTo>
                  <a:pt x="147" y="1285"/>
                </a:lnTo>
                <a:lnTo>
                  <a:pt x="167" y="1265"/>
                </a:lnTo>
                <a:lnTo>
                  <a:pt x="186" y="1245"/>
                </a:lnTo>
                <a:lnTo>
                  <a:pt x="211" y="1226"/>
                </a:lnTo>
                <a:lnTo>
                  <a:pt x="236" y="1206"/>
                </a:lnTo>
                <a:lnTo>
                  <a:pt x="260" y="1187"/>
                </a:lnTo>
                <a:lnTo>
                  <a:pt x="285" y="1167"/>
                </a:lnTo>
                <a:lnTo>
                  <a:pt x="309" y="1148"/>
                </a:lnTo>
                <a:lnTo>
                  <a:pt x="339" y="1132"/>
                </a:lnTo>
                <a:lnTo>
                  <a:pt x="369" y="1113"/>
                </a:lnTo>
                <a:lnTo>
                  <a:pt x="402" y="1093"/>
                </a:lnTo>
                <a:lnTo>
                  <a:pt x="431" y="1074"/>
                </a:lnTo>
                <a:lnTo>
                  <a:pt x="466" y="1054"/>
                </a:lnTo>
                <a:lnTo>
                  <a:pt x="500" y="1040"/>
                </a:lnTo>
                <a:lnTo>
                  <a:pt x="534" y="1020"/>
                </a:lnTo>
                <a:lnTo>
                  <a:pt x="569" y="1001"/>
                </a:lnTo>
                <a:lnTo>
                  <a:pt x="647" y="967"/>
                </a:lnTo>
                <a:lnTo>
                  <a:pt x="726" y="932"/>
                </a:lnTo>
                <a:lnTo>
                  <a:pt x="809" y="898"/>
                </a:lnTo>
                <a:lnTo>
                  <a:pt x="898" y="864"/>
                </a:lnTo>
                <a:lnTo>
                  <a:pt x="995" y="829"/>
                </a:lnTo>
                <a:lnTo>
                  <a:pt x="1089" y="795"/>
                </a:lnTo>
                <a:lnTo>
                  <a:pt x="1192" y="761"/>
                </a:lnTo>
                <a:lnTo>
                  <a:pt x="1295" y="731"/>
                </a:lnTo>
                <a:lnTo>
                  <a:pt x="1407" y="697"/>
                </a:lnTo>
                <a:lnTo>
                  <a:pt x="1520" y="667"/>
                </a:lnTo>
                <a:lnTo>
                  <a:pt x="1632" y="638"/>
                </a:lnTo>
                <a:lnTo>
                  <a:pt x="1755" y="603"/>
                </a:lnTo>
                <a:lnTo>
                  <a:pt x="1877" y="574"/>
                </a:lnTo>
                <a:lnTo>
                  <a:pt x="2005" y="550"/>
                </a:lnTo>
                <a:lnTo>
                  <a:pt x="2138" y="520"/>
                </a:lnTo>
                <a:lnTo>
                  <a:pt x="2275" y="491"/>
                </a:lnTo>
                <a:lnTo>
                  <a:pt x="2411" y="461"/>
                </a:lnTo>
                <a:lnTo>
                  <a:pt x="2549" y="437"/>
                </a:lnTo>
                <a:lnTo>
                  <a:pt x="2696" y="408"/>
                </a:lnTo>
                <a:lnTo>
                  <a:pt x="2843" y="383"/>
                </a:lnTo>
                <a:lnTo>
                  <a:pt x="2995" y="363"/>
                </a:lnTo>
                <a:lnTo>
                  <a:pt x="3147" y="339"/>
                </a:lnTo>
                <a:lnTo>
                  <a:pt x="3304" y="314"/>
                </a:lnTo>
                <a:lnTo>
                  <a:pt x="3465" y="289"/>
                </a:lnTo>
                <a:lnTo>
                  <a:pt x="3627" y="270"/>
                </a:lnTo>
                <a:lnTo>
                  <a:pt x="3794" y="250"/>
                </a:lnTo>
                <a:lnTo>
                  <a:pt x="3960" y="231"/>
                </a:lnTo>
                <a:lnTo>
                  <a:pt x="4132" y="206"/>
                </a:lnTo>
                <a:lnTo>
                  <a:pt x="4308" y="192"/>
                </a:lnTo>
                <a:lnTo>
                  <a:pt x="4485" y="172"/>
                </a:lnTo>
                <a:lnTo>
                  <a:pt x="4661" y="152"/>
                </a:lnTo>
                <a:lnTo>
                  <a:pt x="4842" y="138"/>
                </a:lnTo>
                <a:lnTo>
                  <a:pt x="5029" y="124"/>
                </a:lnTo>
                <a:lnTo>
                  <a:pt x="5210" y="108"/>
                </a:lnTo>
                <a:lnTo>
                  <a:pt x="5401" y="94"/>
                </a:lnTo>
                <a:lnTo>
                  <a:pt x="5593" y="84"/>
                </a:lnTo>
                <a:lnTo>
                  <a:pt x="5783" y="69"/>
                </a:lnTo>
                <a:lnTo>
                  <a:pt x="5980" y="60"/>
                </a:lnTo>
                <a:lnTo>
                  <a:pt x="6175" y="50"/>
                </a:lnTo>
                <a:lnTo>
                  <a:pt x="6372" y="40"/>
                </a:lnTo>
                <a:lnTo>
                  <a:pt x="6572" y="30"/>
                </a:lnTo>
                <a:lnTo>
                  <a:pt x="6773" y="25"/>
                </a:lnTo>
                <a:lnTo>
                  <a:pt x="6979" y="16"/>
                </a:lnTo>
                <a:lnTo>
                  <a:pt x="7181" y="10"/>
                </a:lnTo>
                <a:lnTo>
                  <a:pt x="7391" y="5"/>
                </a:lnTo>
                <a:lnTo>
                  <a:pt x="7596" y="5"/>
                </a:lnTo>
                <a:lnTo>
                  <a:pt x="7807" y="0"/>
                </a:lnTo>
                <a:lnTo>
                  <a:pt x="8018" y="0"/>
                </a:lnTo>
                <a:lnTo>
                  <a:pt x="8229" y="0"/>
                </a:lnTo>
                <a:lnTo>
                  <a:pt x="8445" y="0"/>
                </a:lnTo>
                <a:lnTo>
                  <a:pt x="8656" y="0"/>
                </a:lnTo>
                <a:lnTo>
                  <a:pt x="8867" y="5"/>
                </a:lnTo>
                <a:lnTo>
                  <a:pt x="9072" y="5"/>
                </a:lnTo>
                <a:lnTo>
                  <a:pt x="9278" y="10"/>
                </a:lnTo>
                <a:lnTo>
                  <a:pt x="9484" y="16"/>
                </a:lnTo>
                <a:lnTo>
                  <a:pt x="9690" y="25"/>
                </a:lnTo>
                <a:lnTo>
                  <a:pt x="9891" y="30"/>
                </a:lnTo>
                <a:lnTo>
                  <a:pt x="10091" y="40"/>
                </a:lnTo>
                <a:lnTo>
                  <a:pt x="10288" y="50"/>
                </a:lnTo>
                <a:lnTo>
                  <a:pt x="10483" y="60"/>
                </a:lnTo>
                <a:lnTo>
                  <a:pt x="10680" y="69"/>
                </a:lnTo>
                <a:lnTo>
                  <a:pt x="10870" y="84"/>
                </a:lnTo>
                <a:lnTo>
                  <a:pt x="11062" y="94"/>
                </a:lnTo>
                <a:lnTo>
                  <a:pt x="11248" y="108"/>
                </a:lnTo>
                <a:lnTo>
                  <a:pt x="11434" y="124"/>
                </a:lnTo>
                <a:lnTo>
                  <a:pt x="11621" y="138"/>
                </a:lnTo>
                <a:lnTo>
                  <a:pt x="11797" y="152"/>
                </a:lnTo>
                <a:lnTo>
                  <a:pt x="11978" y="172"/>
                </a:lnTo>
                <a:lnTo>
                  <a:pt x="12155" y="192"/>
                </a:lnTo>
                <a:lnTo>
                  <a:pt x="12327" y="206"/>
                </a:lnTo>
                <a:lnTo>
                  <a:pt x="12497" y="231"/>
                </a:lnTo>
                <a:lnTo>
                  <a:pt x="12669" y="250"/>
                </a:lnTo>
                <a:lnTo>
                  <a:pt x="12831" y="270"/>
                </a:lnTo>
                <a:lnTo>
                  <a:pt x="12998" y="289"/>
                </a:lnTo>
                <a:lnTo>
                  <a:pt x="13154" y="314"/>
                </a:lnTo>
                <a:lnTo>
                  <a:pt x="13316" y="339"/>
                </a:lnTo>
                <a:lnTo>
                  <a:pt x="13468" y="363"/>
                </a:lnTo>
                <a:lnTo>
                  <a:pt x="13620" y="383"/>
                </a:lnTo>
                <a:lnTo>
                  <a:pt x="13767" y="408"/>
                </a:lnTo>
                <a:lnTo>
                  <a:pt x="13910" y="437"/>
                </a:lnTo>
                <a:lnTo>
                  <a:pt x="14052" y="461"/>
                </a:lnTo>
                <a:lnTo>
                  <a:pt x="14188" y="491"/>
                </a:lnTo>
                <a:lnTo>
                  <a:pt x="14325" y="520"/>
                </a:lnTo>
                <a:lnTo>
                  <a:pt x="14453" y="550"/>
                </a:lnTo>
                <a:lnTo>
                  <a:pt x="14586" y="574"/>
                </a:lnTo>
                <a:lnTo>
                  <a:pt x="14708" y="603"/>
                </a:lnTo>
                <a:lnTo>
                  <a:pt x="14826" y="638"/>
                </a:lnTo>
                <a:lnTo>
                  <a:pt x="14943" y="667"/>
                </a:lnTo>
                <a:lnTo>
                  <a:pt x="15056" y="697"/>
                </a:lnTo>
                <a:lnTo>
                  <a:pt x="15168" y="731"/>
                </a:lnTo>
                <a:lnTo>
                  <a:pt x="15271" y="761"/>
                </a:lnTo>
                <a:lnTo>
                  <a:pt x="15374" y="795"/>
                </a:lnTo>
                <a:lnTo>
                  <a:pt x="15468" y="829"/>
                </a:lnTo>
                <a:lnTo>
                  <a:pt x="15560" y="864"/>
                </a:lnTo>
                <a:lnTo>
                  <a:pt x="15649" y="898"/>
                </a:lnTo>
                <a:lnTo>
                  <a:pt x="15737" y="932"/>
                </a:lnTo>
                <a:lnTo>
                  <a:pt x="15816" y="967"/>
                </a:lnTo>
                <a:lnTo>
                  <a:pt x="15894" y="1001"/>
                </a:lnTo>
                <a:lnTo>
                  <a:pt x="15929" y="1020"/>
                </a:lnTo>
                <a:lnTo>
                  <a:pt x="15963" y="1040"/>
                </a:lnTo>
                <a:lnTo>
                  <a:pt x="15997" y="1054"/>
                </a:lnTo>
                <a:lnTo>
                  <a:pt x="16032" y="1074"/>
                </a:lnTo>
                <a:lnTo>
                  <a:pt x="16061" y="1093"/>
                </a:lnTo>
                <a:lnTo>
                  <a:pt x="16094" y="1113"/>
                </a:lnTo>
                <a:lnTo>
                  <a:pt x="16119" y="1132"/>
                </a:lnTo>
                <a:lnTo>
                  <a:pt x="16149" y="1148"/>
                </a:lnTo>
                <a:lnTo>
                  <a:pt x="16178" y="1167"/>
                </a:lnTo>
                <a:lnTo>
                  <a:pt x="16203" y="1187"/>
                </a:lnTo>
                <a:lnTo>
                  <a:pt x="16227" y="1206"/>
                </a:lnTo>
                <a:lnTo>
                  <a:pt x="16252" y="1226"/>
                </a:lnTo>
                <a:lnTo>
                  <a:pt x="16277" y="1245"/>
                </a:lnTo>
                <a:lnTo>
                  <a:pt x="16296" y="1265"/>
                </a:lnTo>
                <a:lnTo>
                  <a:pt x="16316" y="1285"/>
                </a:lnTo>
                <a:lnTo>
                  <a:pt x="16335" y="1304"/>
                </a:lnTo>
                <a:lnTo>
                  <a:pt x="16350" y="1324"/>
                </a:lnTo>
                <a:lnTo>
                  <a:pt x="16369" y="1343"/>
                </a:lnTo>
                <a:lnTo>
                  <a:pt x="16384" y="1363"/>
                </a:lnTo>
                <a:lnTo>
                  <a:pt x="16399" y="1382"/>
                </a:lnTo>
                <a:lnTo>
                  <a:pt x="16408" y="1402"/>
                </a:lnTo>
                <a:lnTo>
                  <a:pt x="16419" y="1421"/>
                </a:lnTo>
                <a:lnTo>
                  <a:pt x="16428" y="1441"/>
                </a:lnTo>
                <a:lnTo>
                  <a:pt x="16438" y="1462"/>
                </a:lnTo>
                <a:lnTo>
                  <a:pt x="16448" y="1481"/>
                </a:lnTo>
                <a:lnTo>
                  <a:pt x="16453" y="1501"/>
                </a:lnTo>
                <a:lnTo>
                  <a:pt x="16458" y="1520"/>
                </a:lnTo>
                <a:lnTo>
                  <a:pt x="16463" y="1544"/>
                </a:lnTo>
                <a:lnTo>
                  <a:pt x="16463" y="1565"/>
                </a:lnTo>
                <a:lnTo>
                  <a:pt x="16463" y="1584"/>
                </a:lnTo>
                <a:lnTo>
                  <a:pt x="16463" y="1604"/>
                </a:lnTo>
                <a:lnTo>
                  <a:pt x="16463" y="1623"/>
                </a:lnTo>
                <a:lnTo>
                  <a:pt x="16458" y="1647"/>
                </a:lnTo>
                <a:lnTo>
                  <a:pt x="16453" y="1667"/>
                </a:lnTo>
                <a:lnTo>
                  <a:pt x="16448" y="1687"/>
                </a:lnTo>
                <a:lnTo>
                  <a:pt x="16438" y="1707"/>
                </a:lnTo>
                <a:lnTo>
                  <a:pt x="16428" y="1726"/>
                </a:lnTo>
                <a:lnTo>
                  <a:pt x="16419" y="1746"/>
                </a:lnTo>
                <a:lnTo>
                  <a:pt x="16408" y="1765"/>
                </a:lnTo>
                <a:lnTo>
                  <a:pt x="16399" y="1785"/>
                </a:lnTo>
                <a:lnTo>
                  <a:pt x="16384" y="1804"/>
                </a:lnTo>
                <a:lnTo>
                  <a:pt x="16369" y="1824"/>
                </a:lnTo>
                <a:lnTo>
                  <a:pt x="16350" y="1843"/>
                </a:lnTo>
                <a:lnTo>
                  <a:pt x="16335" y="1863"/>
                </a:lnTo>
                <a:lnTo>
                  <a:pt x="16316" y="1883"/>
                </a:lnTo>
                <a:lnTo>
                  <a:pt x="16296" y="1902"/>
                </a:lnTo>
                <a:lnTo>
                  <a:pt x="16277" y="1922"/>
                </a:lnTo>
                <a:lnTo>
                  <a:pt x="16252" y="1941"/>
                </a:lnTo>
                <a:lnTo>
                  <a:pt x="16227" y="1961"/>
                </a:lnTo>
                <a:lnTo>
                  <a:pt x="16203" y="1980"/>
                </a:lnTo>
                <a:lnTo>
                  <a:pt x="16178" y="1996"/>
                </a:lnTo>
                <a:lnTo>
                  <a:pt x="16149" y="2019"/>
                </a:lnTo>
                <a:lnTo>
                  <a:pt x="16119" y="2035"/>
                </a:lnTo>
                <a:lnTo>
                  <a:pt x="16094" y="2054"/>
                </a:lnTo>
                <a:lnTo>
                  <a:pt x="16061" y="2074"/>
                </a:lnTo>
                <a:lnTo>
                  <a:pt x="16032" y="2094"/>
                </a:lnTo>
                <a:lnTo>
                  <a:pt x="15997" y="2108"/>
                </a:lnTo>
                <a:lnTo>
                  <a:pt x="15963" y="2127"/>
                </a:lnTo>
                <a:lnTo>
                  <a:pt x="15929" y="2147"/>
                </a:lnTo>
                <a:lnTo>
                  <a:pt x="15894" y="2161"/>
                </a:lnTo>
                <a:lnTo>
                  <a:pt x="15816" y="2202"/>
                </a:lnTo>
                <a:lnTo>
                  <a:pt x="15737" y="2236"/>
                </a:lnTo>
                <a:lnTo>
                  <a:pt x="15649" y="2270"/>
                </a:lnTo>
                <a:lnTo>
                  <a:pt x="15560" y="2304"/>
                </a:lnTo>
                <a:lnTo>
                  <a:pt x="15468" y="2338"/>
                </a:lnTo>
                <a:lnTo>
                  <a:pt x="15374" y="2372"/>
                </a:lnTo>
                <a:lnTo>
                  <a:pt x="15271" y="2407"/>
                </a:lnTo>
                <a:lnTo>
                  <a:pt x="15168" y="2436"/>
                </a:lnTo>
                <a:lnTo>
                  <a:pt x="15056" y="2470"/>
                </a:lnTo>
                <a:lnTo>
                  <a:pt x="14943" y="2500"/>
                </a:lnTo>
                <a:lnTo>
                  <a:pt x="14826" y="2530"/>
                </a:lnTo>
                <a:lnTo>
                  <a:pt x="14708" y="2559"/>
                </a:lnTo>
                <a:lnTo>
                  <a:pt x="14586" y="2593"/>
                </a:lnTo>
                <a:lnTo>
                  <a:pt x="14453" y="2617"/>
                </a:lnTo>
                <a:lnTo>
                  <a:pt x="14325" y="2647"/>
                </a:lnTo>
                <a:lnTo>
                  <a:pt x="14188" y="2676"/>
                </a:lnTo>
                <a:lnTo>
                  <a:pt x="14052" y="2701"/>
                </a:lnTo>
                <a:lnTo>
                  <a:pt x="13910" y="2731"/>
                </a:lnTo>
                <a:lnTo>
                  <a:pt x="13767" y="2755"/>
                </a:lnTo>
                <a:lnTo>
                  <a:pt x="13620" y="2779"/>
                </a:lnTo>
                <a:lnTo>
                  <a:pt x="13468" y="2804"/>
                </a:lnTo>
                <a:lnTo>
                  <a:pt x="13316" y="2828"/>
                </a:lnTo>
                <a:lnTo>
                  <a:pt x="13154" y="2853"/>
                </a:lnTo>
                <a:lnTo>
                  <a:pt x="12998" y="2873"/>
                </a:lnTo>
                <a:lnTo>
                  <a:pt x="12831" y="2897"/>
                </a:lnTo>
                <a:lnTo>
                  <a:pt x="12669" y="2917"/>
                </a:lnTo>
                <a:lnTo>
                  <a:pt x="12497" y="2936"/>
                </a:lnTo>
                <a:lnTo>
                  <a:pt x="12327" y="2956"/>
                </a:lnTo>
                <a:lnTo>
                  <a:pt x="12155" y="2976"/>
                </a:lnTo>
                <a:lnTo>
                  <a:pt x="11978" y="2995"/>
                </a:lnTo>
                <a:lnTo>
                  <a:pt x="11797" y="3009"/>
                </a:lnTo>
                <a:lnTo>
                  <a:pt x="11621" y="3025"/>
                </a:lnTo>
                <a:lnTo>
                  <a:pt x="11434" y="3044"/>
                </a:lnTo>
                <a:lnTo>
                  <a:pt x="11248" y="3059"/>
                </a:lnTo>
                <a:lnTo>
                  <a:pt x="11062" y="3068"/>
                </a:lnTo>
                <a:lnTo>
                  <a:pt x="10870" y="3084"/>
                </a:lnTo>
                <a:lnTo>
                  <a:pt x="10680" y="3093"/>
                </a:lnTo>
                <a:lnTo>
                  <a:pt x="10483" y="3107"/>
                </a:lnTo>
                <a:lnTo>
                  <a:pt x="10288" y="3118"/>
                </a:lnTo>
                <a:lnTo>
                  <a:pt x="10091" y="3128"/>
                </a:lnTo>
                <a:lnTo>
                  <a:pt x="9891" y="3132"/>
                </a:lnTo>
                <a:lnTo>
                  <a:pt x="9690" y="3142"/>
                </a:lnTo>
                <a:lnTo>
                  <a:pt x="9484" y="3147"/>
                </a:lnTo>
                <a:lnTo>
                  <a:pt x="9278" y="3152"/>
                </a:lnTo>
                <a:lnTo>
                  <a:pt x="9072" y="3157"/>
                </a:lnTo>
                <a:lnTo>
                  <a:pt x="8867" y="3162"/>
                </a:lnTo>
                <a:lnTo>
                  <a:pt x="8656" y="3167"/>
                </a:lnTo>
                <a:lnTo>
                  <a:pt x="8445" y="3167"/>
                </a:lnTo>
                <a:lnTo>
                  <a:pt x="8229" y="3167"/>
                </a:lnTo>
                <a:lnTo>
                  <a:pt x="8018" y="3167"/>
                </a:lnTo>
                <a:lnTo>
                  <a:pt x="7807" y="3167"/>
                </a:lnTo>
                <a:lnTo>
                  <a:pt x="7596" y="3162"/>
                </a:lnTo>
                <a:lnTo>
                  <a:pt x="7391" y="3157"/>
                </a:lnTo>
                <a:lnTo>
                  <a:pt x="7181" y="3152"/>
                </a:lnTo>
                <a:lnTo>
                  <a:pt x="6979" y="3147"/>
                </a:lnTo>
                <a:lnTo>
                  <a:pt x="6773" y="3142"/>
                </a:lnTo>
                <a:lnTo>
                  <a:pt x="6572" y="3132"/>
                </a:lnTo>
                <a:lnTo>
                  <a:pt x="6372" y="3128"/>
                </a:lnTo>
                <a:lnTo>
                  <a:pt x="6175" y="3118"/>
                </a:lnTo>
                <a:lnTo>
                  <a:pt x="5980" y="3107"/>
                </a:lnTo>
                <a:lnTo>
                  <a:pt x="5783" y="3093"/>
                </a:lnTo>
                <a:lnTo>
                  <a:pt x="5593" y="3084"/>
                </a:lnTo>
                <a:lnTo>
                  <a:pt x="5401" y="3068"/>
                </a:lnTo>
                <a:lnTo>
                  <a:pt x="5210" y="3059"/>
                </a:lnTo>
                <a:lnTo>
                  <a:pt x="5029" y="3044"/>
                </a:lnTo>
                <a:lnTo>
                  <a:pt x="4842" y="3025"/>
                </a:lnTo>
                <a:lnTo>
                  <a:pt x="4661" y="3009"/>
                </a:lnTo>
                <a:lnTo>
                  <a:pt x="4485" y="2995"/>
                </a:lnTo>
                <a:lnTo>
                  <a:pt x="4308" y="2976"/>
                </a:lnTo>
                <a:lnTo>
                  <a:pt x="4132" y="2956"/>
                </a:lnTo>
                <a:lnTo>
                  <a:pt x="3960" y="2936"/>
                </a:lnTo>
                <a:lnTo>
                  <a:pt x="3794" y="2917"/>
                </a:lnTo>
                <a:lnTo>
                  <a:pt x="3627" y="2897"/>
                </a:lnTo>
                <a:lnTo>
                  <a:pt x="3465" y="2873"/>
                </a:lnTo>
                <a:lnTo>
                  <a:pt x="3304" y="2853"/>
                </a:lnTo>
                <a:lnTo>
                  <a:pt x="3147" y="2828"/>
                </a:lnTo>
                <a:lnTo>
                  <a:pt x="2995" y="2804"/>
                </a:lnTo>
                <a:lnTo>
                  <a:pt x="2843" y="2779"/>
                </a:lnTo>
                <a:lnTo>
                  <a:pt x="2696" y="2755"/>
                </a:lnTo>
                <a:lnTo>
                  <a:pt x="2549" y="2731"/>
                </a:lnTo>
                <a:lnTo>
                  <a:pt x="2411" y="2701"/>
                </a:lnTo>
                <a:lnTo>
                  <a:pt x="2275" y="2676"/>
                </a:lnTo>
                <a:lnTo>
                  <a:pt x="2138" y="2647"/>
                </a:lnTo>
                <a:lnTo>
                  <a:pt x="2005" y="2617"/>
                </a:lnTo>
                <a:lnTo>
                  <a:pt x="1877" y="2593"/>
                </a:lnTo>
                <a:lnTo>
                  <a:pt x="1755" y="2559"/>
                </a:lnTo>
                <a:lnTo>
                  <a:pt x="1632" y="2530"/>
                </a:lnTo>
                <a:lnTo>
                  <a:pt x="1520" y="2500"/>
                </a:lnTo>
                <a:lnTo>
                  <a:pt x="1407" y="2470"/>
                </a:lnTo>
                <a:lnTo>
                  <a:pt x="1295" y="2436"/>
                </a:lnTo>
                <a:lnTo>
                  <a:pt x="1192" y="2407"/>
                </a:lnTo>
                <a:lnTo>
                  <a:pt x="1089" y="2372"/>
                </a:lnTo>
                <a:lnTo>
                  <a:pt x="995" y="2338"/>
                </a:lnTo>
                <a:lnTo>
                  <a:pt x="898" y="2304"/>
                </a:lnTo>
                <a:lnTo>
                  <a:pt x="809" y="2270"/>
                </a:lnTo>
                <a:lnTo>
                  <a:pt x="726" y="2236"/>
                </a:lnTo>
                <a:lnTo>
                  <a:pt x="647" y="2202"/>
                </a:lnTo>
                <a:lnTo>
                  <a:pt x="569" y="2161"/>
                </a:lnTo>
                <a:lnTo>
                  <a:pt x="534" y="2147"/>
                </a:lnTo>
                <a:lnTo>
                  <a:pt x="500" y="2127"/>
                </a:lnTo>
                <a:lnTo>
                  <a:pt x="466" y="2108"/>
                </a:lnTo>
                <a:lnTo>
                  <a:pt x="431" y="2094"/>
                </a:lnTo>
                <a:lnTo>
                  <a:pt x="402" y="2074"/>
                </a:lnTo>
                <a:lnTo>
                  <a:pt x="369" y="2054"/>
                </a:lnTo>
                <a:lnTo>
                  <a:pt x="339" y="2035"/>
                </a:lnTo>
                <a:lnTo>
                  <a:pt x="309" y="2019"/>
                </a:lnTo>
                <a:lnTo>
                  <a:pt x="285" y="1996"/>
                </a:lnTo>
                <a:lnTo>
                  <a:pt x="260" y="1980"/>
                </a:lnTo>
                <a:lnTo>
                  <a:pt x="236" y="1961"/>
                </a:lnTo>
                <a:lnTo>
                  <a:pt x="211" y="1941"/>
                </a:lnTo>
                <a:lnTo>
                  <a:pt x="186" y="1922"/>
                </a:lnTo>
                <a:lnTo>
                  <a:pt x="167" y="1902"/>
                </a:lnTo>
                <a:lnTo>
                  <a:pt x="147" y="1883"/>
                </a:lnTo>
                <a:lnTo>
                  <a:pt x="128" y="1863"/>
                </a:lnTo>
                <a:lnTo>
                  <a:pt x="108" y="1843"/>
                </a:lnTo>
                <a:lnTo>
                  <a:pt x="94" y="1824"/>
                </a:lnTo>
                <a:lnTo>
                  <a:pt x="79" y="1804"/>
                </a:lnTo>
                <a:lnTo>
                  <a:pt x="64" y="1785"/>
                </a:lnTo>
                <a:lnTo>
                  <a:pt x="55" y="1765"/>
                </a:lnTo>
                <a:lnTo>
                  <a:pt x="39" y="1746"/>
                </a:lnTo>
                <a:lnTo>
                  <a:pt x="30" y="1726"/>
                </a:lnTo>
                <a:lnTo>
                  <a:pt x="25" y="1707"/>
                </a:lnTo>
                <a:lnTo>
                  <a:pt x="15" y="1687"/>
                </a:lnTo>
                <a:lnTo>
                  <a:pt x="10" y="1667"/>
                </a:lnTo>
                <a:lnTo>
                  <a:pt x="5" y="1647"/>
                </a:lnTo>
                <a:lnTo>
                  <a:pt x="0" y="1623"/>
                </a:lnTo>
                <a:lnTo>
                  <a:pt x="0" y="1604"/>
                </a:lnTo>
                <a:lnTo>
                  <a:pt x="0" y="1584"/>
                </a:lnTo>
                <a:close/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21543" name="Freeform 7"/>
          <p:cNvSpPr>
            <a:spLocks/>
          </p:cNvSpPr>
          <p:nvPr/>
        </p:nvSpPr>
        <p:spPr bwMode="auto">
          <a:xfrm>
            <a:off x="1894975" y="3478429"/>
            <a:ext cx="796666" cy="612215"/>
          </a:xfrm>
          <a:custGeom>
            <a:avLst/>
            <a:gdLst/>
            <a:ahLst/>
            <a:cxnLst>
              <a:cxn ang="0">
                <a:pos x="191" y="1343"/>
              </a:cxn>
              <a:cxn ang="0">
                <a:pos x="1642" y="1089"/>
              </a:cxn>
              <a:cxn ang="0">
                <a:pos x="1451" y="0"/>
              </a:cxn>
              <a:cxn ang="0">
                <a:pos x="0" y="255"/>
              </a:cxn>
              <a:cxn ang="0">
                <a:pos x="191" y="1343"/>
              </a:cxn>
            </a:cxnLst>
            <a:rect l="0" t="0" r="r" b="b"/>
            <a:pathLst>
              <a:path w="1642" h="1343">
                <a:moveTo>
                  <a:pt x="191" y="1343"/>
                </a:moveTo>
                <a:lnTo>
                  <a:pt x="1642" y="1089"/>
                </a:lnTo>
                <a:lnTo>
                  <a:pt x="1451" y="0"/>
                </a:lnTo>
                <a:lnTo>
                  <a:pt x="0" y="255"/>
                </a:lnTo>
                <a:lnTo>
                  <a:pt x="191" y="134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21544" name="Freeform 8"/>
          <p:cNvSpPr>
            <a:spLocks/>
          </p:cNvSpPr>
          <p:nvPr/>
        </p:nvSpPr>
        <p:spPr bwMode="auto">
          <a:xfrm>
            <a:off x="1894975" y="3478429"/>
            <a:ext cx="796666" cy="612215"/>
          </a:xfrm>
          <a:custGeom>
            <a:avLst/>
            <a:gdLst/>
            <a:ahLst/>
            <a:cxnLst>
              <a:cxn ang="0">
                <a:pos x="191" y="1343"/>
              </a:cxn>
              <a:cxn ang="0">
                <a:pos x="1642" y="1089"/>
              </a:cxn>
              <a:cxn ang="0">
                <a:pos x="1451" y="0"/>
              </a:cxn>
              <a:cxn ang="0">
                <a:pos x="0" y="255"/>
              </a:cxn>
              <a:cxn ang="0">
                <a:pos x="191" y="1343"/>
              </a:cxn>
            </a:cxnLst>
            <a:rect l="0" t="0" r="r" b="b"/>
            <a:pathLst>
              <a:path w="1642" h="1343">
                <a:moveTo>
                  <a:pt x="191" y="1343"/>
                </a:moveTo>
                <a:lnTo>
                  <a:pt x="1642" y="1089"/>
                </a:lnTo>
                <a:lnTo>
                  <a:pt x="1451" y="0"/>
                </a:lnTo>
                <a:lnTo>
                  <a:pt x="0" y="255"/>
                </a:lnTo>
                <a:lnTo>
                  <a:pt x="191" y="1343"/>
                </a:lnTo>
                <a:close/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21545" name="Freeform 9"/>
          <p:cNvSpPr>
            <a:spLocks/>
          </p:cNvSpPr>
          <p:nvPr/>
        </p:nvSpPr>
        <p:spPr bwMode="auto">
          <a:xfrm>
            <a:off x="7242982" y="3478429"/>
            <a:ext cx="796666" cy="612215"/>
          </a:xfrm>
          <a:custGeom>
            <a:avLst/>
            <a:gdLst/>
            <a:ahLst/>
            <a:cxnLst>
              <a:cxn ang="0">
                <a:pos x="0" y="1089"/>
              </a:cxn>
              <a:cxn ang="0">
                <a:pos x="1451" y="1343"/>
              </a:cxn>
              <a:cxn ang="0">
                <a:pos x="1642" y="255"/>
              </a:cxn>
              <a:cxn ang="0">
                <a:pos x="191" y="0"/>
              </a:cxn>
              <a:cxn ang="0">
                <a:pos x="0" y="1089"/>
              </a:cxn>
            </a:cxnLst>
            <a:rect l="0" t="0" r="r" b="b"/>
            <a:pathLst>
              <a:path w="1642" h="1343">
                <a:moveTo>
                  <a:pt x="0" y="1089"/>
                </a:moveTo>
                <a:lnTo>
                  <a:pt x="1451" y="1343"/>
                </a:lnTo>
                <a:lnTo>
                  <a:pt x="1642" y="255"/>
                </a:lnTo>
                <a:lnTo>
                  <a:pt x="191" y="0"/>
                </a:lnTo>
                <a:lnTo>
                  <a:pt x="0" y="1089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21546" name="Freeform 10"/>
          <p:cNvSpPr>
            <a:spLocks/>
          </p:cNvSpPr>
          <p:nvPr/>
        </p:nvSpPr>
        <p:spPr bwMode="auto">
          <a:xfrm>
            <a:off x="7242982" y="3478429"/>
            <a:ext cx="796666" cy="612215"/>
          </a:xfrm>
          <a:custGeom>
            <a:avLst/>
            <a:gdLst/>
            <a:ahLst/>
            <a:cxnLst>
              <a:cxn ang="0">
                <a:pos x="0" y="1089"/>
              </a:cxn>
              <a:cxn ang="0">
                <a:pos x="1451" y="1343"/>
              </a:cxn>
              <a:cxn ang="0">
                <a:pos x="1642" y="255"/>
              </a:cxn>
              <a:cxn ang="0">
                <a:pos x="191" y="0"/>
              </a:cxn>
              <a:cxn ang="0">
                <a:pos x="0" y="1089"/>
              </a:cxn>
            </a:cxnLst>
            <a:rect l="0" t="0" r="r" b="b"/>
            <a:pathLst>
              <a:path w="1642" h="1343">
                <a:moveTo>
                  <a:pt x="0" y="1089"/>
                </a:moveTo>
                <a:lnTo>
                  <a:pt x="1451" y="1343"/>
                </a:lnTo>
                <a:lnTo>
                  <a:pt x="1642" y="255"/>
                </a:lnTo>
                <a:lnTo>
                  <a:pt x="191" y="0"/>
                </a:lnTo>
                <a:lnTo>
                  <a:pt x="0" y="1089"/>
                </a:lnTo>
                <a:close/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21547" name="Rectangle 11"/>
          <p:cNvSpPr>
            <a:spLocks noChangeArrowheads="1"/>
          </p:cNvSpPr>
          <p:nvPr/>
        </p:nvSpPr>
        <p:spPr bwMode="auto">
          <a:xfrm>
            <a:off x="1894977" y="2278653"/>
            <a:ext cx="736953" cy="49305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21548" name="Rectangle 12"/>
          <p:cNvSpPr>
            <a:spLocks noChangeArrowheads="1"/>
          </p:cNvSpPr>
          <p:nvPr/>
        </p:nvSpPr>
        <p:spPr bwMode="auto">
          <a:xfrm>
            <a:off x="1894977" y="2278653"/>
            <a:ext cx="736953" cy="493059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21549" name="Rectangle 13"/>
          <p:cNvSpPr>
            <a:spLocks noChangeArrowheads="1"/>
          </p:cNvSpPr>
          <p:nvPr/>
        </p:nvSpPr>
        <p:spPr bwMode="auto">
          <a:xfrm>
            <a:off x="1965468" y="2343024"/>
            <a:ext cx="56829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GB" sz="1200">
                <a:solidFill>
                  <a:srgbClr val="000000"/>
                </a:solidFill>
              </a:rPr>
              <a:t>RF</a:t>
            </a:r>
          </a:p>
          <a:p>
            <a:pPr algn="ctr"/>
            <a:r>
              <a:rPr lang="en-GB" sz="1200">
                <a:solidFill>
                  <a:srgbClr val="000000"/>
                </a:solidFill>
              </a:rPr>
              <a:t>Frontend</a:t>
            </a:r>
            <a:endParaRPr lang="en-GB" sz="1200"/>
          </a:p>
        </p:txBody>
      </p:sp>
      <p:grpSp>
        <p:nvGrpSpPr>
          <p:cNvPr id="3" name="Group 2"/>
          <p:cNvGrpSpPr/>
          <p:nvPr/>
        </p:nvGrpSpPr>
        <p:grpSpPr>
          <a:xfrm>
            <a:off x="7321683" y="2856631"/>
            <a:ext cx="738410" cy="490319"/>
            <a:chOff x="7273566" y="2281393"/>
            <a:chExt cx="738410" cy="490319"/>
          </a:xfrm>
        </p:grpSpPr>
        <p:sp>
          <p:nvSpPr>
            <p:cNvPr id="321551" name="Rectangle 15"/>
            <p:cNvSpPr>
              <a:spLocks noChangeArrowheads="1"/>
            </p:cNvSpPr>
            <p:nvPr/>
          </p:nvSpPr>
          <p:spPr bwMode="auto">
            <a:xfrm>
              <a:off x="7273566" y="2281393"/>
              <a:ext cx="738410" cy="490319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21552" name="Rectangle 16"/>
            <p:cNvSpPr>
              <a:spLocks noChangeArrowheads="1"/>
            </p:cNvSpPr>
            <p:nvPr/>
          </p:nvSpPr>
          <p:spPr bwMode="auto">
            <a:xfrm>
              <a:off x="7333030" y="2348502"/>
              <a:ext cx="61074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GB" sz="1200" dirty="0">
                  <a:solidFill>
                    <a:srgbClr val="000000"/>
                  </a:solidFill>
                </a:rPr>
                <a:t>Power</a:t>
              </a:r>
            </a:p>
            <a:p>
              <a:pPr algn="ctr"/>
              <a:r>
                <a:rPr lang="en-GB" sz="1200" dirty="0">
                  <a:solidFill>
                    <a:srgbClr val="000000"/>
                  </a:solidFill>
                </a:rPr>
                <a:t>Amplifier </a:t>
              </a:r>
              <a:endParaRPr lang="en-GB" sz="1200" dirty="0"/>
            </a:p>
          </p:txBody>
        </p:sp>
      </p:grpSp>
      <p:sp>
        <p:nvSpPr>
          <p:cNvPr id="321553" name="Rectangle 17"/>
          <p:cNvSpPr>
            <a:spLocks noChangeArrowheads="1"/>
          </p:cNvSpPr>
          <p:nvPr/>
        </p:nvSpPr>
        <p:spPr bwMode="auto">
          <a:xfrm>
            <a:off x="3584434" y="2278653"/>
            <a:ext cx="736953" cy="49305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GB" sz="800" dirty="0" smtClean="0"/>
              <a:t>A/D </a:t>
            </a:r>
            <a:endParaRPr lang="en-GB" sz="800" dirty="0"/>
          </a:p>
          <a:p>
            <a:pPr algn="ctr"/>
            <a:r>
              <a:rPr lang="en-GB" sz="800" dirty="0"/>
              <a:t>converter</a:t>
            </a:r>
          </a:p>
        </p:txBody>
      </p:sp>
      <p:sp>
        <p:nvSpPr>
          <p:cNvPr id="321554" name="Rectangle 18"/>
          <p:cNvSpPr>
            <a:spLocks noChangeArrowheads="1"/>
          </p:cNvSpPr>
          <p:nvPr/>
        </p:nvSpPr>
        <p:spPr bwMode="auto">
          <a:xfrm>
            <a:off x="3584434" y="2278653"/>
            <a:ext cx="736953" cy="493059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21555" name="Rectangle 19"/>
          <p:cNvSpPr>
            <a:spLocks noChangeArrowheads="1"/>
          </p:cNvSpPr>
          <p:nvPr/>
        </p:nvSpPr>
        <p:spPr bwMode="auto">
          <a:xfrm>
            <a:off x="4599565" y="2278653"/>
            <a:ext cx="736953" cy="49305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21556" name="Rectangle 20"/>
          <p:cNvSpPr>
            <a:spLocks noChangeArrowheads="1"/>
          </p:cNvSpPr>
          <p:nvPr/>
        </p:nvSpPr>
        <p:spPr bwMode="auto">
          <a:xfrm>
            <a:off x="4599565" y="2278653"/>
            <a:ext cx="736953" cy="493059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21557" name="Rectangle 21"/>
          <p:cNvSpPr>
            <a:spLocks noChangeArrowheads="1"/>
          </p:cNvSpPr>
          <p:nvPr/>
        </p:nvSpPr>
        <p:spPr bwMode="auto">
          <a:xfrm>
            <a:off x="4714621" y="2427941"/>
            <a:ext cx="62518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800">
                <a:solidFill>
                  <a:srgbClr val="000000"/>
                </a:solidFill>
              </a:rPr>
              <a:t>D</a:t>
            </a:r>
            <a:endParaRPr lang="en-GB"/>
          </a:p>
        </p:txBody>
      </p:sp>
      <p:sp>
        <p:nvSpPr>
          <p:cNvPr id="321558" name="Rectangle 22"/>
          <p:cNvSpPr>
            <a:spLocks noChangeArrowheads="1"/>
          </p:cNvSpPr>
          <p:nvPr/>
        </p:nvSpPr>
        <p:spPr bwMode="auto">
          <a:xfrm>
            <a:off x="4775791" y="2427941"/>
            <a:ext cx="495328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800">
                <a:solidFill>
                  <a:srgbClr val="000000"/>
                </a:solidFill>
              </a:rPr>
              <a:t>igital Signal </a:t>
            </a:r>
            <a:endParaRPr lang="en-GB"/>
          </a:p>
        </p:txBody>
      </p:sp>
      <p:sp>
        <p:nvSpPr>
          <p:cNvPr id="321559" name="Rectangle 23"/>
          <p:cNvSpPr>
            <a:spLocks noChangeArrowheads="1"/>
          </p:cNvSpPr>
          <p:nvPr/>
        </p:nvSpPr>
        <p:spPr bwMode="auto">
          <a:xfrm>
            <a:off x="4752488" y="2523813"/>
            <a:ext cx="444032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800">
                <a:solidFill>
                  <a:srgbClr val="000000"/>
                </a:solidFill>
              </a:rPr>
              <a:t>Processing</a:t>
            </a:r>
            <a:endParaRPr lang="en-GB"/>
          </a:p>
        </p:txBody>
      </p:sp>
      <p:sp>
        <p:nvSpPr>
          <p:cNvPr id="321560" name="Rectangle 24"/>
          <p:cNvSpPr>
            <a:spLocks noChangeArrowheads="1"/>
          </p:cNvSpPr>
          <p:nvPr/>
        </p:nvSpPr>
        <p:spPr bwMode="auto">
          <a:xfrm>
            <a:off x="5613239" y="2278653"/>
            <a:ext cx="736953" cy="49305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21561" name="Rectangle 25"/>
          <p:cNvSpPr>
            <a:spLocks noChangeArrowheads="1"/>
          </p:cNvSpPr>
          <p:nvPr/>
        </p:nvSpPr>
        <p:spPr bwMode="auto">
          <a:xfrm>
            <a:off x="5613239" y="2278653"/>
            <a:ext cx="736953" cy="493059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21562" name="Rectangle 26"/>
          <p:cNvSpPr>
            <a:spLocks noChangeArrowheads="1"/>
          </p:cNvSpPr>
          <p:nvPr/>
        </p:nvSpPr>
        <p:spPr bwMode="auto">
          <a:xfrm>
            <a:off x="5920544" y="2427941"/>
            <a:ext cx="161904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800" dirty="0" smtClean="0">
                <a:solidFill>
                  <a:srgbClr val="000000"/>
                </a:solidFill>
              </a:rPr>
              <a:t>D/A</a:t>
            </a:r>
            <a:endParaRPr lang="en-GB" dirty="0"/>
          </a:p>
        </p:txBody>
      </p:sp>
      <p:sp>
        <p:nvSpPr>
          <p:cNvPr id="321564" name="Rectangle 28"/>
          <p:cNvSpPr>
            <a:spLocks noChangeArrowheads="1"/>
          </p:cNvSpPr>
          <p:nvPr/>
        </p:nvSpPr>
        <p:spPr bwMode="auto">
          <a:xfrm>
            <a:off x="5792381" y="2523813"/>
            <a:ext cx="416781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800">
                <a:solidFill>
                  <a:srgbClr val="000000"/>
                </a:solidFill>
              </a:rPr>
              <a:t>Converter</a:t>
            </a:r>
            <a:endParaRPr lang="en-GB"/>
          </a:p>
        </p:txBody>
      </p:sp>
      <p:sp>
        <p:nvSpPr>
          <p:cNvPr id="321565" name="Rectangle 29"/>
          <p:cNvSpPr>
            <a:spLocks noChangeArrowheads="1"/>
          </p:cNvSpPr>
          <p:nvPr/>
        </p:nvSpPr>
        <p:spPr bwMode="auto">
          <a:xfrm>
            <a:off x="4599565" y="1918446"/>
            <a:ext cx="736953" cy="275291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21566" name="Rectangle 30"/>
          <p:cNvSpPr>
            <a:spLocks noChangeArrowheads="1"/>
          </p:cNvSpPr>
          <p:nvPr/>
        </p:nvSpPr>
        <p:spPr bwMode="auto">
          <a:xfrm>
            <a:off x="4599565" y="1918446"/>
            <a:ext cx="736953" cy="275291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21567" name="Rectangle 31"/>
          <p:cNvSpPr>
            <a:spLocks noChangeArrowheads="1"/>
          </p:cNvSpPr>
          <p:nvPr/>
        </p:nvSpPr>
        <p:spPr bwMode="auto">
          <a:xfrm>
            <a:off x="4708797" y="2004734"/>
            <a:ext cx="580287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800">
                <a:solidFill>
                  <a:srgbClr val="000000"/>
                </a:solidFill>
              </a:rPr>
              <a:t>History buffer</a:t>
            </a:r>
            <a:endParaRPr lang="en-GB"/>
          </a:p>
        </p:txBody>
      </p:sp>
      <p:sp>
        <p:nvSpPr>
          <p:cNvPr id="321568" name="Freeform 32"/>
          <p:cNvSpPr>
            <a:spLocks/>
          </p:cNvSpPr>
          <p:nvPr/>
        </p:nvSpPr>
        <p:spPr bwMode="auto">
          <a:xfrm>
            <a:off x="4321388" y="2323851"/>
            <a:ext cx="278177" cy="405403"/>
          </a:xfrm>
          <a:custGeom>
            <a:avLst/>
            <a:gdLst/>
            <a:ahLst/>
            <a:cxnLst>
              <a:cxn ang="0">
                <a:pos x="573" y="447"/>
              </a:cxn>
              <a:cxn ang="0">
                <a:pos x="314" y="888"/>
              </a:cxn>
              <a:cxn ang="0">
                <a:pos x="314" y="594"/>
              </a:cxn>
              <a:cxn ang="0">
                <a:pos x="0" y="594"/>
              </a:cxn>
              <a:cxn ang="0">
                <a:pos x="0" y="295"/>
              </a:cxn>
              <a:cxn ang="0">
                <a:pos x="314" y="295"/>
              </a:cxn>
              <a:cxn ang="0">
                <a:pos x="314" y="0"/>
              </a:cxn>
              <a:cxn ang="0">
                <a:pos x="573" y="447"/>
              </a:cxn>
            </a:cxnLst>
            <a:rect l="0" t="0" r="r" b="b"/>
            <a:pathLst>
              <a:path w="573" h="888">
                <a:moveTo>
                  <a:pt x="573" y="447"/>
                </a:moveTo>
                <a:lnTo>
                  <a:pt x="314" y="888"/>
                </a:lnTo>
                <a:lnTo>
                  <a:pt x="314" y="594"/>
                </a:lnTo>
                <a:lnTo>
                  <a:pt x="0" y="594"/>
                </a:lnTo>
                <a:lnTo>
                  <a:pt x="0" y="295"/>
                </a:lnTo>
                <a:lnTo>
                  <a:pt x="314" y="295"/>
                </a:lnTo>
                <a:lnTo>
                  <a:pt x="314" y="0"/>
                </a:lnTo>
                <a:lnTo>
                  <a:pt x="573" y="447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21569" name="Freeform 33"/>
          <p:cNvSpPr>
            <a:spLocks/>
          </p:cNvSpPr>
          <p:nvPr/>
        </p:nvSpPr>
        <p:spPr bwMode="auto">
          <a:xfrm>
            <a:off x="4321388" y="2323851"/>
            <a:ext cx="278177" cy="405403"/>
          </a:xfrm>
          <a:custGeom>
            <a:avLst/>
            <a:gdLst/>
            <a:ahLst/>
            <a:cxnLst>
              <a:cxn ang="0">
                <a:pos x="573" y="447"/>
              </a:cxn>
              <a:cxn ang="0">
                <a:pos x="314" y="888"/>
              </a:cxn>
              <a:cxn ang="0">
                <a:pos x="314" y="594"/>
              </a:cxn>
              <a:cxn ang="0">
                <a:pos x="0" y="594"/>
              </a:cxn>
              <a:cxn ang="0">
                <a:pos x="0" y="295"/>
              </a:cxn>
              <a:cxn ang="0">
                <a:pos x="314" y="295"/>
              </a:cxn>
              <a:cxn ang="0">
                <a:pos x="314" y="0"/>
              </a:cxn>
              <a:cxn ang="0">
                <a:pos x="573" y="447"/>
              </a:cxn>
            </a:cxnLst>
            <a:rect l="0" t="0" r="r" b="b"/>
            <a:pathLst>
              <a:path w="573" h="888">
                <a:moveTo>
                  <a:pt x="573" y="447"/>
                </a:moveTo>
                <a:lnTo>
                  <a:pt x="314" y="888"/>
                </a:lnTo>
                <a:lnTo>
                  <a:pt x="314" y="594"/>
                </a:lnTo>
                <a:lnTo>
                  <a:pt x="0" y="594"/>
                </a:lnTo>
                <a:lnTo>
                  <a:pt x="0" y="295"/>
                </a:lnTo>
                <a:lnTo>
                  <a:pt x="314" y="295"/>
                </a:lnTo>
                <a:lnTo>
                  <a:pt x="314" y="0"/>
                </a:lnTo>
                <a:lnTo>
                  <a:pt x="573" y="447"/>
                </a:lnTo>
                <a:close/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21570" name="Freeform 34"/>
          <p:cNvSpPr>
            <a:spLocks/>
          </p:cNvSpPr>
          <p:nvPr/>
        </p:nvSpPr>
        <p:spPr bwMode="auto">
          <a:xfrm>
            <a:off x="5336518" y="2323851"/>
            <a:ext cx="276721" cy="405403"/>
          </a:xfrm>
          <a:custGeom>
            <a:avLst/>
            <a:gdLst/>
            <a:ahLst/>
            <a:cxnLst>
              <a:cxn ang="0">
                <a:pos x="569" y="447"/>
              </a:cxn>
              <a:cxn ang="0">
                <a:pos x="309" y="888"/>
              </a:cxn>
              <a:cxn ang="0">
                <a:pos x="309" y="594"/>
              </a:cxn>
              <a:cxn ang="0">
                <a:pos x="0" y="594"/>
              </a:cxn>
              <a:cxn ang="0">
                <a:pos x="0" y="295"/>
              </a:cxn>
              <a:cxn ang="0">
                <a:pos x="309" y="295"/>
              </a:cxn>
              <a:cxn ang="0">
                <a:pos x="309" y="0"/>
              </a:cxn>
              <a:cxn ang="0">
                <a:pos x="569" y="447"/>
              </a:cxn>
            </a:cxnLst>
            <a:rect l="0" t="0" r="r" b="b"/>
            <a:pathLst>
              <a:path w="569" h="888">
                <a:moveTo>
                  <a:pt x="569" y="447"/>
                </a:moveTo>
                <a:lnTo>
                  <a:pt x="309" y="888"/>
                </a:lnTo>
                <a:lnTo>
                  <a:pt x="309" y="594"/>
                </a:lnTo>
                <a:lnTo>
                  <a:pt x="0" y="594"/>
                </a:lnTo>
                <a:lnTo>
                  <a:pt x="0" y="295"/>
                </a:lnTo>
                <a:lnTo>
                  <a:pt x="309" y="295"/>
                </a:lnTo>
                <a:lnTo>
                  <a:pt x="309" y="0"/>
                </a:lnTo>
                <a:lnTo>
                  <a:pt x="569" y="447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21571" name="Freeform 35"/>
          <p:cNvSpPr>
            <a:spLocks/>
          </p:cNvSpPr>
          <p:nvPr/>
        </p:nvSpPr>
        <p:spPr bwMode="auto">
          <a:xfrm>
            <a:off x="5336518" y="2323851"/>
            <a:ext cx="276721" cy="405403"/>
          </a:xfrm>
          <a:custGeom>
            <a:avLst/>
            <a:gdLst/>
            <a:ahLst/>
            <a:cxnLst>
              <a:cxn ang="0">
                <a:pos x="569" y="447"/>
              </a:cxn>
              <a:cxn ang="0">
                <a:pos x="309" y="888"/>
              </a:cxn>
              <a:cxn ang="0">
                <a:pos x="309" y="594"/>
              </a:cxn>
              <a:cxn ang="0">
                <a:pos x="0" y="594"/>
              </a:cxn>
              <a:cxn ang="0">
                <a:pos x="0" y="295"/>
              </a:cxn>
              <a:cxn ang="0">
                <a:pos x="309" y="295"/>
              </a:cxn>
              <a:cxn ang="0">
                <a:pos x="309" y="0"/>
              </a:cxn>
              <a:cxn ang="0">
                <a:pos x="569" y="447"/>
              </a:cxn>
            </a:cxnLst>
            <a:rect l="0" t="0" r="r" b="b"/>
            <a:pathLst>
              <a:path w="569" h="888">
                <a:moveTo>
                  <a:pt x="569" y="447"/>
                </a:moveTo>
                <a:lnTo>
                  <a:pt x="309" y="888"/>
                </a:lnTo>
                <a:lnTo>
                  <a:pt x="309" y="594"/>
                </a:lnTo>
                <a:lnTo>
                  <a:pt x="0" y="594"/>
                </a:lnTo>
                <a:lnTo>
                  <a:pt x="0" y="295"/>
                </a:lnTo>
                <a:lnTo>
                  <a:pt x="309" y="295"/>
                </a:lnTo>
                <a:lnTo>
                  <a:pt x="309" y="0"/>
                </a:lnTo>
                <a:lnTo>
                  <a:pt x="569" y="447"/>
                </a:lnTo>
                <a:close/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21572" name="Freeform 36"/>
          <p:cNvSpPr>
            <a:spLocks/>
          </p:cNvSpPr>
          <p:nvPr/>
        </p:nvSpPr>
        <p:spPr bwMode="auto">
          <a:xfrm>
            <a:off x="4752488" y="2193739"/>
            <a:ext cx="429646" cy="84916"/>
          </a:xfrm>
          <a:custGeom>
            <a:avLst/>
            <a:gdLst/>
            <a:ahLst/>
            <a:cxnLst>
              <a:cxn ang="0">
                <a:pos x="441" y="0"/>
              </a:cxn>
              <a:cxn ang="0">
                <a:pos x="887" y="84"/>
              </a:cxn>
              <a:cxn ang="0">
                <a:pos x="593" y="84"/>
              </a:cxn>
              <a:cxn ang="0">
                <a:pos x="593" y="187"/>
              </a:cxn>
              <a:cxn ang="0">
                <a:pos x="294" y="187"/>
              </a:cxn>
              <a:cxn ang="0">
                <a:pos x="294" y="84"/>
              </a:cxn>
              <a:cxn ang="0">
                <a:pos x="0" y="84"/>
              </a:cxn>
              <a:cxn ang="0">
                <a:pos x="441" y="0"/>
              </a:cxn>
            </a:cxnLst>
            <a:rect l="0" t="0" r="r" b="b"/>
            <a:pathLst>
              <a:path w="887" h="187">
                <a:moveTo>
                  <a:pt x="441" y="0"/>
                </a:moveTo>
                <a:lnTo>
                  <a:pt x="887" y="84"/>
                </a:lnTo>
                <a:lnTo>
                  <a:pt x="593" y="84"/>
                </a:lnTo>
                <a:lnTo>
                  <a:pt x="593" y="187"/>
                </a:lnTo>
                <a:lnTo>
                  <a:pt x="294" y="187"/>
                </a:lnTo>
                <a:lnTo>
                  <a:pt x="294" y="84"/>
                </a:lnTo>
                <a:lnTo>
                  <a:pt x="0" y="84"/>
                </a:lnTo>
                <a:lnTo>
                  <a:pt x="441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21573" name="Freeform 37"/>
          <p:cNvSpPr>
            <a:spLocks/>
          </p:cNvSpPr>
          <p:nvPr/>
        </p:nvSpPr>
        <p:spPr bwMode="auto">
          <a:xfrm>
            <a:off x="4752488" y="2193739"/>
            <a:ext cx="429646" cy="84916"/>
          </a:xfrm>
          <a:custGeom>
            <a:avLst/>
            <a:gdLst/>
            <a:ahLst/>
            <a:cxnLst>
              <a:cxn ang="0">
                <a:pos x="441" y="0"/>
              </a:cxn>
              <a:cxn ang="0">
                <a:pos x="887" y="84"/>
              </a:cxn>
              <a:cxn ang="0">
                <a:pos x="593" y="84"/>
              </a:cxn>
              <a:cxn ang="0">
                <a:pos x="593" y="187"/>
              </a:cxn>
              <a:cxn ang="0">
                <a:pos x="294" y="187"/>
              </a:cxn>
              <a:cxn ang="0">
                <a:pos x="294" y="84"/>
              </a:cxn>
              <a:cxn ang="0">
                <a:pos x="0" y="84"/>
              </a:cxn>
              <a:cxn ang="0">
                <a:pos x="441" y="0"/>
              </a:cxn>
            </a:cxnLst>
            <a:rect l="0" t="0" r="r" b="b"/>
            <a:pathLst>
              <a:path w="887" h="187">
                <a:moveTo>
                  <a:pt x="441" y="0"/>
                </a:moveTo>
                <a:lnTo>
                  <a:pt x="887" y="84"/>
                </a:lnTo>
                <a:lnTo>
                  <a:pt x="593" y="84"/>
                </a:lnTo>
                <a:lnTo>
                  <a:pt x="593" y="187"/>
                </a:lnTo>
                <a:lnTo>
                  <a:pt x="294" y="187"/>
                </a:lnTo>
                <a:lnTo>
                  <a:pt x="294" y="84"/>
                </a:lnTo>
                <a:lnTo>
                  <a:pt x="0" y="84"/>
                </a:lnTo>
                <a:lnTo>
                  <a:pt x="441" y="0"/>
                </a:lnTo>
                <a:close/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21574" name="Rectangle 38"/>
          <p:cNvSpPr>
            <a:spLocks noChangeArrowheads="1"/>
          </p:cNvSpPr>
          <p:nvPr/>
        </p:nvSpPr>
        <p:spPr bwMode="auto">
          <a:xfrm>
            <a:off x="4141789" y="2837731"/>
            <a:ext cx="1845057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1100" dirty="0">
                <a:solidFill>
                  <a:srgbClr val="000000"/>
                </a:solidFill>
              </a:rPr>
              <a:t>FPGA based Feedback Processor</a:t>
            </a:r>
            <a:endParaRPr lang="en-GB" dirty="0"/>
          </a:p>
        </p:txBody>
      </p:sp>
      <p:sp>
        <p:nvSpPr>
          <p:cNvPr id="321591" name="Freeform 55"/>
          <p:cNvSpPr>
            <a:spLocks/>
          </p:cNvSpPr>
          <p:nvPr/>
        </p:nvSpPr>
        <p:spPr bwMode="auto">
          <a:xfrm>
            <a:off x="4523829" y="3538693"/>
            <a:ext cx="289830" cy="69849"/>
          </a:xfrm>
          <a:custGeom>
            <a:avLst/>
            <a:gdLst/>
            <a:ahLst/>
            <a:cxnLst>
              <a:cxn ang="0">
                <a:pos x="0" y="73"/>
              </a:cxn>
              <a:cxn ang="0">
                <a:pos x="5" y="64"/>
              </a:cxn>
              <a:cxn ang="0">
                <a:pos x="9" y="53"/>
              </a:cxn>
              <a:cxn ang="0">
                <a:pos x="19" y="49"/>
              </a:cxn>
              <a:cxn ang="0">
                <a:pos x="28" y="44"/>
              </a:cxn>
              <a:cxn ang="0">
                <a:pos x="44" y="34"/>
              </a:cxn>
              <a:cxn ang="0">
                <a:pos x="58" y="30"/>
              </a:cxn>
              <a:cxn ang="0">
                <a:pos x="78" y="25"/>
              </a:cxn>
              <a:cxn ang="0">
                <a:pos x="97" y="19"/>
              </a:cxn>
              <a:cxn ang="0">
                <a:pos x="122" y="14"/>
              </a:cxn>
              <a:cxn ang="0">
                <a:pos x="156" y="9"/>
              </a:cxn>
              <a:cxn ang="0">
                <a:pos x="211" y="5"/>
              </a:cxn>
              <a:cxn ang="0">
                <a:pos x="269" y="0"/>
              </a:cxn>
              <a:cxn ang="0">
                <a:pos x="328" y="0"/>
              </a:cxn>
              <a:cxn ang="0">
                <a:pos x="387" y="5"/>
              </a:cxn>
              <a:cxn ang="0">
                <a:pos x="440" y="9"/>
              </a:cxn>
              <a:cxn ang="0">
                <a:pos x="475" y="14"/>
              </a:cxn>
              <a:cxn ang="0">
                <a:pos x="500" y="19"/>
              </a:cxn>
              <a:cxn ang="0">
                <a:pos x="519" y="25"/>
              </a:cxn>
              <a:cxn ang="0">
                <a:pos x="539" y="30"/>
              </a:cxn>
              <a:cxn ang="0">
                <a:pos x="553" y="34"/>
              </a:cxn>
              <a:cxn ang="0">
                <a:pos x="568" y="44"/>
              </a:cxn>
              <a:cxn ang="0">
                <a:pos x="578" y="49"/>
              </a:cxn>
              <a:cxn ang="0">
                <a:pos x="587" y="53"/>
              </a:cxn>
              <a:cxn ang="0">
                <a:pos x="592" y="64"/>
              </a:cxn>
              <a:cxn ang="0">
                <a:pos x="598" y="73"/>
              </a:cxn>
              <a:cxn ang="0">
                <a:pos x="592" y="83"/>
              </a:cxn>
              <a:cxn ang="0">
                <a:pos x="592" y="92"/>
              </a:cxn>
              <a:cxn ang="0">
                <a:pos x="583" y="98"/>
              </a:cxn>
              <a:cxn ang="0">
                <a:pos x="573" y="103"/>
              </a:cxn>
              <a:cxn ang="0">
                <a:pos x="564" y="112"/>
              </a:cxn>
              <a:cxn ang="0">
                <a:pos x="543" y="117"/>
              </a:cxn>
              <a:cxn ang="0">
                <a:pos x="529" y="122"/>
              </a:cxn>
              <a:cxn ang="0">
                <a:pos x="509" y="133"/>
              </a:cxn>
              <a:cxn ang="0">
                <a:pos x="489" y="137"/>
              </a:cxn>
              <a:cxn ang="0">
                <a:pos x="465" y="137"/>
              </a:cxn>
              <a:cxn ang="0">
                <a:pos x="416" y="147"/>
              </a:cxn>
              <a:cxn ang="0">
                <a:pos x="358" y="152"/>
              </a:cxn>
              <a:cxn ang="0">
                <a:pos x="298" y="152"/>
              </a:cxn>
              <a:cxn ang="0">
                <a:pos x="239" y="152"/>
              </a:cxn>
              <a:cxn ang="0">
                <a:pos x="181" y="147"/>
              </a:cxn>
              <a:cxn ang="0">
                <a:pos x="131" y="137"/>
              </a:cxn>
              <a:cxn ang="0">
                <a:pos x="112" y="137"/>
              </a:cxn>
              <a:cxn ang="0">
                <a:pos x="88" y="133"/>
              </a:cxn>
              <a:cxn ang="0">
                <a:pos x="69" y="122"/>
              </a:cxn>
              <a:cxn ang="0">
                <a:pos x="53" y="117"/>
              </a:cxn>
              <a:cxn ang="0">
                <a:pos x="39" y="112"/>
              </a:cxn>
              <a:cxn ang="0">
                <a:pos x="24" y="103"/>
              </a:cxn>
              <a:cxn ang="0">
                <a:pos x="14" y="98"/>
              </a:cxn>
              <a:cxn ang="0">
                <a:pos x="5" y="92"/>
              </a:cxn>
              <a:cxn ang="0">
                <a:pos x="5" y="83"/>
              </a:cxn>
            </a:cxnLst>
            <a:rect l="0" t="0" r="r" b="b"/>
            <a:pathLst>
              <a:path w="598" h="152">
                <a:moveTo>
                  <a:pt x="0" y="78"/>
                </a:moveTo>
                <a:lnTo>
                  <a:pt x="0" y="73"/>
                </a:lnTo>
                <a:lnTo>
                  <a:pt x="5" y="69"/>
                </a:lnTo>
                <a:lnTo>
                  <a:pt x="5" y="64"/>
                </a:lnTo>
                <a:lnTo>
                  <a:pt x="5" y="58"/>
                </a:lnTo>
                <a:lnTo>
                  <a:pt x="9" y="53"/>
                </a:lnTo>
                <a:lnTo>
                  <a:pt x="14" y="53"/>
                </a:lnTo>
                <a:lnTo>
                  <a:pt x="19" y="49"/>
                </a:lnTo>
                <a:lnTo>
                  <a:pt x="24" y="44"/>
                </a:lnTo>
                <a:lnTo>
                  <a:pt x="28" y="44"/>
                </a:lnTo>
                <a:lnTo>
                  <a:pt x="39" y="39"/>
                </a:lnTo>
                <a:lnTo>
                  <a:pt x="44" y="34"/>
                </a:lnTo>
                <a:lnTo>
                  <a:pt x="53" y="34"/>
                </a:lnTo>
                <a:lnTo>
                  <a:pt x="58" y="30"/>
                </a:lnTo>
                <a:lnTo>
                  <a:pt x="69" y="30"/>
                </a:lnTo>
                <a:lnTo>
                  <a:pt x="78" y="25"/>
                </a:lnTo>
                <a:lnTo>
                  <a:pt x="88" y="25"/>
                </a:lnTo>
                <a:lnTo>
                  <a:pt x="97" y="19"/>
                </a:lnTo>
                <a:lnTo>
                  <a:pt x="112" y="19"/>
                </a:lnTo>
                <a:lnTo>
                  <a:pt x="122" y="14"/>
                </a:lnTo>
                <a:lnTo>
                  <a:pt x="131" y="14"/>
                </a:lnTo>
                <a:lnTo>
                  <a:pt x="156" y="9"/>
                </a:lnTo>
                <a:lnTo>
                  <a:pt x="181" y="5"/>
                </a:lnTo>
                <a:lnTo>
                  <a:pt x="211" y="5"/>
                </a:lnTo>
                <a:lnTo>
                  <a:pt x="239" y="0"/>
                </a:lnTo>
                <a:lnTo>
                  <a:pt x="269" y="0"/>
                </a:lnTo>
                <a:lnTo>
                  <a:pt x="298" y="0"/>
                </a:lnTo>
                <a:lnTo>
                  <a:pt x="328" y="0"/>
                </a:lnTo>
                <a:lnTo>
                  <a:pt x="358" y="0"/>
                </a:lnTo>
                <a:lnTo>
                  <a:pt x="387" y="5"/>
                </a:lnTo>
                <a:lnTo>
                  <a:pt x="416" y="5"/>
                </a:lnTo>
                <a:lnTo>
                  <a:pt x="440" y="9"/>
                </a:lnTo>
                <a:lnTo>
                  <a:pt x="465" y="14"/>
                </a:lnTo>
                <a:lnTo>
                  <a:pt x="475" y="14"/>
                </a:lnTo>
                <a:lnTo>
                  <a:pt x="489" y="19"/>
                </a:lnTo>
                <a:lnTo>
                  <a:pt x="500" y="19"/>
                </a:lnTo>
                <a:lnTo>
                  <a:pt x="509" y="25"/>
                </a:lnTo>
                <a:lnTo>
                  <a:pt x="519" y="25"/>
                </a:lnTo>
                <a:lnTo>
                  <a:pt x="529" y="30"/>
                </a:lnTo>
                <a:lnTo>
                  <a:pt x="539" y="30"/>
                </a:lnTo>
                <a:lnTo>
                  <a:pt x="543" y="34"/>
                </a:lnTo>
                <a:lnTo>
                  <a:pt x="553" y="34"/>
                </a:lnTo>
                <a:lnTo>
                  <a:pt x="564" y="39"/>
                </a:lnTo>
                <a:lnTo>
                  <a:pt x="568" y="44"/>
                </a:lnTo>
                <a:lnTo>
                  <a:pt x="573" y="44"/>
                </a:lnTo>
                <a:lnTo>
                  <a:pt x="578" y="49"/>
                </a:lnTo>
                <a:lnTo>
                  <a:pt x="583" y="53"/>
                </a:lnTo>
                <a:lnTo>
                  <a:pt x="587" y="53"/>
                </a:lnTo>
                <a:lnTo>
                  <a:pt x="592" y="58"/>
                </a:lnTo>
                <a:lnTo>
                  <a:pt x="592" y="64"/>
                </a:lnTo>
                <a:lnTo>
                  <a:pt x="592" y="69"/>
                </a:lnTo>
                <a:lnTo>
                  <a:pt x="598" y="73"/>
                </a:lnTo>
                <a:lnTo>
                  <a:pt x="598" y="78"/>
                </a:lnTo>
                <a:lnTo>
                  <a:pt x="592" y="83"/>
                </a:lnTo>
                <a:lnTo>
                  <a:pt x="592" y="88"/>
                </a:lnTo>
                <a:lnTo>
                  <a:pt x="592" y="92"/>
                </a:lnTo>
                <a:lnTo>
                  <a:pt x="587" y="92"/>
                </a:lnTo>
                <a:lnTo>
                  <a:pt x="583" y="98"/>
                </a:lnTo>
                <a:lnTo>
                  <a:pt x="578" y="103"/>
                </a:lnTo>
                <a:lnTo>
                  <a:pt x="573" y="103"/>
                </a:lnTo>
                <a:lnTo>
                  <a:pt x="568" y="108"/>
                </a:lnTo>
                <a:lnTo>
                  <a:pt x="564" y="112"/>
                </a:lnTo>
                <a:lnTo>
                  <a:pt x="553" y="112"/>
                </a:lnTo>
                <a:lnTo>
                  <a:pt x="543" y="117"/>
                </a:lnTo>
                <a:lnTo>
                  <a:pt x="539" y="122"/>
                </a:lnTo>
                <a:lnTo>
                  <a:pt x="529" y="122"/>
                </a:lnTo>
                <a:lnTo>
                  <a:pt x="519" y="127"/>
                </a:lnTo>
                <a:lnTo>
                  <a:pt x="509" y="133"/>
                </a:lnTo>
                <a:lnTo>
                  <a:pt x="500" y="133"/>
                </a:lnTo>
                <a:lnTo>
                  <a:pt x="489" y="137"/>
                </a:lnTo>
                <a:lnTo>
                  <a:pt x="475" y="137"/>
                </a:lnTo>
                <a:lnTo>
                  <a:pt x="465" y="137"/>
                </a:lnTo>
                <a:lnTo>
                  <a:pt x="440" y="142"/>
                </a:lnTo>
                <a:lnTo>
                  <a:pt x="416" y="147"/>
                </a:lnTo>
                <a:lnTo>
                  <a:pt x="387" y="147"/>
                </a:lnTo>
                <a:lnTo>
                  <a:pt x="358" y="152"/>
                </a:lnTo>
                <a:lnTo>
                  <a:pt x="328" y="152"/>
                </a:lnTo>
                <a:lnTo>
                  <a:pt x="298" y="152"/>
                </a:lnTo>
                <a:lnTo>
                  <a:pt x="269" y="152"/>
                </a:lnTo>
                <a:lnTo>
                  <a:pt x="239" y="152"/>
                </a:lnTo>
                <a:lnTo>
                  <a:pt x="211" y="147"/>
                </a:lnTo>
                <a:lnTo>
                  <a:pt x="181" y="147"/>
                </a:lnTo>
                <a:lnTo>
                  <a:pt x="156" y="142"/>
                </a:lnTo>
                <a:lnTo>
                  <a:pt x="131" y="137"/>
                </a:lnTo>
                <a:lnTo>
                  <a:pt x="122" y="137"/>
                </a:lnTo>
                <a:lnTo>
                  <a:pt x="112" y="137"/>
                </a:lnTo>
                <a:lnTo>
                  <a:pt x="97" y="133"/>
                </a:lnTo>
                <a:lnTo>
                  <a:pt x="88" y="133"/>
                </a:lnTo>
                <a:lnTo>
                  <a:pt x="78" y="127"/>
                </a:lnTo>
                <a:lnTo>
                  <a:pt x="69" y="122"/>
                </a:lnTo>
                <a:lnTo>
                  <a:pt x="58" y="122"/>
                </a:lnTo>
                <a:lnTo>
                  <a:pt x="53" y="117"/>
                </a:lnTo>
                <a:lnTo>
                  <a:pt x="44" y="112"/>
                </a:lnTo>
                <a:lnTo>
                  <a:pt x="39" y="112"/>
                </a:lnTo>
                <a:lnTo>
                  <a:pt x="28" y="108"/>
                </a:lnTo>
                <a:lnTo>
                  <a:pt x="24" y="103"/>
                </a:lnTo>
                <a:lnTo>
                  <a:pt x="19" y="103"/>
                </a:lnTo>
                <a:lnTo>
                  <a:pt x="14" y="98"/>
                </a:lnTo>
                <a:lnTo>
                  <a:pt x="9" y="92"/>
                </a:lnTo>
                <a:lnTo>
                  <a:pt x="5" y="92"/>
                </a:lnTo>
                <a:lnTo>
                  <a:pt x="5" y="88"/>
                </a:lnTo>
                <a:lnTo>
                  <a:pt x="5" y="83"/>
                </a:lnTo>
                <a:lnTo>
                  <a:pt x="0" y="78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21592" name="Freeform 56"/>
          <p:cNvSpPr>
            <a:spLocks/>
          </p:cNvSpPr>
          <p:nvPr/>
        </p:nvSpPr>
        <p:spPr bwMode="auto">
          <a:xfrm>
            <a:off x="4523829" y="3538693"/>
            <a:ext cx="289830" cy="69849"/>
          </a:xfrm>
          <a:custGeom>
            <a:avLst/>
            <a:gdLst/>
            <a:ahLst/>
            <a:cxnLst>
              <a:cxn ang="0">
                <a:pos x="0" y="73"/>
              </a:cxn>
              <a:cxn ang="0">
                <a:pos x="5" y="64"/>
              </a:cxn>
              <a:cxn ang="0">
                <a:pos x="9" y="53"/>
              </a:cxn>
              <a:cxn ang="0">
                <a:pos x="19" y="49"/>
              </a:cxn>
              <a:cxn ang="0">
                <a:pos x="28" y="44"/>
              </a:cxn>
              <a:cxn ang="0">
                <a:pos x="44" y="34"/>
              </a:cxn>
              <a:cxn ang="0">
                <a:pos x="58" y="30"/>
              </a:cxn>
              <a:cxn ang="0">
                <a:pos x="78" y="25"/>
              </a:cxn>
              <a:cxn ang="0">
                <a:pos x="97" y="19"/>
              </a:cxn>
              <a:cxn ang="0">
                <a:pos x="122" y="14"/>
              </a:cxn>
              <a:cxn ang="0">
                <a:pos x="156" y="9"/>
              </a:cxn>
              <a:cxn ang="0">
                <a:pos x="211" y="5"/>
              </a:cxn>
              <a:cxn ang="0">
                <a:pos x="269" y="0"/>
              </a:cxn>
              <a:cxn ang="0">
                <a:pos x="328" y="0"/>
              </a:cxn>
              <a:cxn ang="0">
                <a:pos x="387" y="5"/>
              </a:cxn>
              <a:cxn ang="0">
                <a:pos x="440" y="9"/>
              </a:cxn>
              <a:cxn ang="0">
                <a:pos x="475" y="14"/>
              </a:cxn>
              <a:cxn ang="0">
                <a:pos x="500" y="19"/>
              </a:cxn>
              <a:cxn ang="0">
                <a:pos x="519" y="25"/>
              </a:cxn>
              <a:cxn ang="0">
                <a:pos x="539" y="30"/>
              </a:cxn>
              <a:cxn ang="0">
                <a:pos x="553" y="34"/>
              </a:cxn>
              <a:cxn ang="0">
                <a:pos x="568" y="44"/>
              </a:cxn>
              <a:cxn ang="0">
                <a:pos x="578" y="49"/>
              </a:cxn>
              <a:cxn ang="0">
                <a:pos x="587" y="53"/>
              </a:cxn>
              <a:cxn ang="0">
                <a:pos x="592" y="64"/>
              </a:cxn>
              <a:cxn ang="0">
                <a:pos x="598" y="73"/>
              </a:cxn>
              <a:cxn ang="0">
                <a:pos x="592" y="83"/>
              </a:cxn>
              <a:cxn ang="0">
                <a:pos x="592" y="92"/>
              </a:cxn>
              <a:cxn ang="0">
                <a:pos x="583" y="98"/>
              </a:cxn>
              <a:cxn ang="0">
                <a:pos x="573" y="103"/>
              </a:cxn>
              <a:cxn ang="0">
                <a:pos x="564" y="112"/>
              </a:cxn>
              <a:cxn ang="0">
                <a:pos x="543" y="117"/>
              </a:cxn>
              <a:cxn ang="0">
                <a:pos x="529" y="122"/>
              </a:cxn>
              <a:cxn ang="0">
                <a:pos x="509" y="127"/>
              </a:cxn>
              <a:cxn ang="0">
                <a:pos x="489" y="137"/>
              </a:cxn>
              <a:cxn ang="0">
                <a:pos x="465" y="137"/>
              </a:cxn>
              <a:cxn ang="0">
                <a:pos x="416" y="147"/>
              </a:cxn>
              <a:cxn ang="0">
                <a:pos x="358" y="152"/>
              </a:cxn>
              <a:cxn ang="0">
                <a:pos x="298" y="152"/>
              </a:cxn>
              <a:cxn ang="0">
                <a:pos x="239" y="152"/>
              </a:cxn>
              <a:cxn ang="0">
                <a:pos x="181" y="147"/>
              </a:cxn>
              <a:cxn ang="0">
                <a:pos x="131" y="137"/>
              </a:cxn>
              <a:cxn ang="0">
                <a:pos x="112" y="137"/>
              </a:cxn>
              <a:cxn ang="0">
                <a:pos x="88" y="127"/>
              </a:cxn>
              <a:cxn ang="0">
                <a:pos x="69" y="122"/>
              </a:cxn>
              <a:cxn ang="0">
                <a:pos x="53" y="117"/>
              </a:cxn>
              <a:cxn ang="0">
                <a:pos x="39" y="112"/>
              </a:cxn>
              <a:cxn ang="0">
                <a:pos x="24" y="103"/>
              </a:cxn>
              <a:cxn ang="0">
                <a:pos x="14" y="98"/>
              </a:cxn>
              <a:cxn ang="0">
                <a:pos x="5" y="92"/>
              </a:cxn>
              <a:cxn ang="0">
                <a:pos x="5" y="83"/>
              </a:cxn>
            </a:cxnLst>
            <a:rect l="0" t="0" r="r" b="b"/>
            <a:pathLst>
              <a:path w="598" h="152">
                <a:moveTo>
                  <a:pt x="0" y="78"/>
                </a:moveTo>
                <a:lnTo>
                  <a:pt x="0" y="73"/>
                </a:lnTo>
                <a:lnTo>
                  <a:pt x="5" y="69"/>
                </a:lnTo>
                <a:lnTo>
                  <a:pt x="5" y="64"/>
                </a:lnTo>
                <a:lnTo>
                  <a:pt x="5" y="58"/>
                </a:lnTo>
                <a:lnTo>
                  <a:pt x="9" y="53"/>
                </a:lnTo>
                <a:lnTo>
                  <a:pt x="14" y="53"/>
                </a:lnTo>
                <a:lnTo>
                  <a:pt x="19" y="49"/>
                </a:lnTo>
                <a:lnTo>
                  <a:pt x="24" y="44"/>
                </a:lnTo>
                <a:lnTo>
                  <a:pt x="28" y="44"/>
                </a:lnTo>
                <a:lnTo>
                  <a:pt x="39" y="39"/>
                </a:lnTo>
                <a:lnTo>
                  <a:pt x="44" y="34"/>
                </a:lnTo>
                <a:lnTo>
                  <a:pt x="53" y="34"/>
                </a:lnTo>
                <a:lnTo>
                  <a:pt x="58" y="30"/>
                </a:lnTo>
                <a:lnTo>
                  <a:pt x="69" y="30"/>
                </a:lnTo>
                <a:lnTo>
                  <a:pt x="78" y="25"/>
                </a:lnTo>
                <a:lnTo>
                  <a:pt x="88" y="25"/>
                </a:lnTo>
                <a:lnTo>
                  <a:pt x="97" y="19"/>
                </a:lnTo>
                <a:lnTo>
                  <a:pt x="112" y="19"/>
                </a:lnTo>
                <a:lnTo>
                  <a:pt x="122" y="14"/>
                </a:lnTo>
                <a:lnTo>
                  <a:pt x="131" y="14"/>
                </a:lnTo>
                <a:lnTo>
                  <a:pt x="156" y="9"/>
                </a:lnTo>
                <a:lnTo>
                  <a:pt x="181" y="5"/>
                </a:lnTo>
                <a:lnTo>
                  <a:pt x="211" y="5"/>
                </a:lnTo>
                <a:lnTo>
                  <a:pt x="239" y="0"/>
                </a:lnTo>
                <a:lnTo>
                  <a:pt x="269" y="0"/>
                </a:lnTo>
                <a:lnTo>
                  <a:pt x="298" y="0"/>
                </a:lnTo>
                <a:lnTo>
                  <a:pt x="328" y="0"/>
                </a:lnTo>
                <a:lnTo>
                  <a:pt x="358" y="0"/>
                </a:lnTo>
                <a:lnTo>
                  <a:pt x="387" y="5"/>
                </a:lnTo>
                <a:lnTo>
                  <a:pt x="416" y="5"/>
                </a:lnTo>
                <a:lnTo>
                  <a:pt x="440" y="9"/>
                </a:lnTo>
                <a:lnTo>
                  <a:pt x="465" y="14"/>
                </a:lnTo>
                <a:lnTo>
                  <a:pt x="475" y="14"/>
                </a:lnTo>
                <a:lnTo>
                  <a:pt x="489" y="19"/>
                </a:lnTo>
                <a:lnTo>
                  <a:pt x="500" y="19"/>
                </a:lnTo>
                <a:lnTo>
                  <a:pt x="509" y="25"/>
                </a:lnTo>
                <a:lnTo>
                  <a:pt x="519" y="25"/>
                </a:lnTo>
                <a:lnTo>
                  <a:pt x="529" y="30"/>
                </a:lnTo>
                <a:lnTo>
                  <a:pt x="539" y="30"/>
                </a:lnTo>
                <a:lnTo>
                  <a:pt x="543" y="34"/>
                </a:lnTo>
                <a:lnTo>
                  <a:pt x="553" y="34"/>
                </a:lnTo>
                <a:lnTo>
                  <a:pt x="564" y="39"/>
                </a:lnTo>
                <a:lnTo>
                  <a:pt x="568" y="44"/>
                </a:lnTo>
                <a:lnTo>
                  <a:pt x="573" y="44"/>
                </a:lnTo>
                <a:lnTo>
                  <a:pt x="578" y="49"/>
                </a:lnTo>
                <a:lnTo>
                  <a:pt x="583" y="53"/>
                </a:lnTo>
                <a:lnTo>
                  <a:pt x="587" y="53"/>
                </a:lnTo>
                <a:lnTo>
                  <a:pt x="592" y="58"/>
                </a:lnTo>
                <a:lnTo>
                  <a:pt x="592" y="64"/>
                </a:lnTo>
                <a:lnTo>
                  <a:pt x="592" y="69"/>
                </a:lnTo>
                <a:lnTo>
                  <a:pt x="598" y="73"/>
                </a:lnTo>
                <a:lnTo>
                  <a:pt x="598" y="78"/>
                </a:lnTo>
                <a:lnTo>
                  <a:pt x="592" y="83"/>
                </a:lnTo>
                <a:lnTo>
                  <a:pt x="592" y="88"/>
                </a:lnTo>
                <a:lnTo>
                  <a:pt x="592" y="92"/>
                </a:lnTo>
                <a:lnTo>
                  <a:pt x="587" y="92"/>
                </a:lnTo>
                <a:lnTo>
                  <a:pt x="583" y="98"/>
                </a:lnTo>
                <a:lnTo>
                  <a:pt x="578" y="103"/>
                </a:lnTo>
                <a:lnTo>
                  <a:pt x="573" y="103"/>
                </a:lnTo>
                <a:lnTo>
                  <a:pt x="568" y="108"/>
                </a:lnTo>
                <a:lnTo>
                  <a:pt x="564" y="112"/>
                </a:lnTo>
                <a:lnTo>
                  <a:pt x="553" y="112"/>
                </a:lnTo>
                <a:lnTo>
                  <a:pt x="543" y="117"/>
                </a:lnTo>
                <a:lnTo>
                  <a:pt x="539" y="122"/>
                </a:lnTo>
                <a:lnTo>
                  <a:pt x="529" y="122"/>
                </a:lnTo>
                <a:lnTo>
                  <a:pt x="519" y="127"/>
                </a:lnTo>
                <a:lnTo>
                  <a:pt x="509" y="127"/>
                </a:lnTo>
                <a:lnTo>
                  <a:pt x="500" y="133"/>
                </a:lnTo>
                <a:lnTo>
                  <a:pt x="489" y="137"/>
                </a:lnTo>
                <a:lnTo>
                  <a:pt x="475" y="137"/>
                </a:lnTo>
                <a:lnTo>
                  <a:pt x="465" y="137"/>
                </a:lnTo>
                <a:lnTo>
                  <a:pt x="440" y="142"/>
                </a:lnTo>
                <a:lnTo>
                  <a:pt x="416" y="147"/>
                </a:lnTo>
                <a:lnTo>
                  <a:pt x="387" y="147"/>
                </a:lnTo>
                <a:lnTo>
                  <a:pt x="358" y="152"/>
                </a:lnTo>
                <a:lnTo>
                  <a:pt x="328" y="152"/>
                </a:lnTo>
                <a:lnTo>
                  <a:pt x="298" y="152"/>
                </a:lnTo>
                <a:lnTo>
                  <a:pt x="269" y="152"/>
                </a:lnTo>
                <a:lnTo>
                  <a:pt x="239" y="152"/>
                </a:lnTo>
                <a:lnTo>
                  <a:pt x="211" y="147"/>
                </a:lnTo>
                <a:lnTo>
                  <a:pt x="181" y="147"/>
                </a:lnTo>
                <a:lnTo>
                  <a:pt x="156" y="142"/>
                </a:lnTo>
                <a:lnTo>
                  <a:pt x="131" y="137"/>
                </a:lnTo>
                <a:lnTo>
                  <a:pt x="122" y="137"/>
                </a:lnTo>
                <a:lnTo>
                  <a:pt x="112" y="137"/>
                </a:lnTo>
                <a:lnTo>
                  <a:pt x="97" y="133"/>
                </a:lnTo>
                <a:lnTo>
                  <a:pt x="88" y="127"/>
                </a:lnTo>
                <a:lnTo>
                  <a:pt x="78" y="127"/>
                </a:lnTo>
                <a:lnTo>
                  <a:pt x="69" y="122"/>
                </a:lnTo>
                <a:lnTo>
                  <a:pt x="58" y="122"/>
                </a:lnTo>
                <a:lnTo>
                  <a:pt x="53" y="117"/>
                </a:lnTo>
                <a:lnTo>
                  <a:pt x="44" y="112"/>
                </a:lnTo>
                <a:lnTo>
                  <a:pt x="39" y="112"/>
                </a:lnTo>
                <a:lnTo>
                  <a:pt x="28" y="108"/>
                </a:lnTo>
                <a:lnTo>
                  <a:pt x="24" y="103"/>
                </a:lnTo>
                <a:lnTo>
                  <a:pt x="19" y="103"/>
                </a:lnTo>
                <a:lnTo>
                  <a:pt x="14" y="98"/>
                </a:lnTo>
                <a:lnTo>
                  <a:pt x="9" y="92"/>
                </a:lnTo>
                <a:lnTo>
                  <a:pt x="5" y="92"/>
                </a:lnTo>
                <a:lnTo>
                  <a:pt x="5" y="88"/>
                </a:lnTo>
                <a:lnTo>
                  <a:pt x="5" y="83"/>
                </a:lnTo>
                <a:lnTo>
                  <a:pt x="0" y="78"/>
                </a:lnTo>
                <a:close/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21593" name="Freeform 57"/>
          <p:cNvSpPr>
            <a:spLocks/>
          </p:cNvSpPr>
          <p:nvPr/>
        </p:nvSpPr>
        <p:spPr bwMode="auto">
          <a:xfrm>
            <a:off x="3923780" y="3546910"/>
            <a:ext cx="291286" cy="69849"/>
          </a:xfrm>
          <a:custGeom>
            <a:avLst/>
            <a:gdLst/>
            <a:ahLst/>
            <a:cxnLst>
              <a:cxn ang="0">
                <a:pos x="5" y="84"/>
              </a:cxn>
              <a:cxn ang="0">
                <a:pos x="5" y="73"/>
              </a:cxn>
              <a:cxn ang="0">
                <a:pos x="14" y="69"/>
              </a:cxn>
              <a:cxn ang="0">
                <a:pos x="24" y="59"/>
              </a:cxn>
              <a:cxn ang="0">
                <a:pos x="39" y="54"/>
              </a:cxn>
              <a:cxn ang="0">
                <a:pos x="49" y="50"/>
              </a:cxn>
              <a:cxn ang="0">
                <a:pos x="69" y="39"/>
              </a:cxn>
              <a:cxn ang="0">
                <a:pos x="88" y="34"/>
              </a:cxn>
              <a:cxn ang="0">
                <a:pos x="108" y="25"/>
              </a:cxn>
              <a:cxn ang="0">
                <a:pos x="131" y="20"/>
              </a:cxn>
              <a:cxn ang="0">
                <a:pos x="181" y="11"/>
              </a:cxn>
              <a:cxn ang="0">
                <a:pos x="234" y="6"/>
              </a:cxn>
              <a:cxn ang="0">
                <a:pos x="294" y="0"/>
              </a:cxn>
              <a:cxn ang="0">
                <a:pos x="358" y="0"/>
              </a:cxn>
              <a:cxn ang="0">
                <a:pos x="411" y="0"/>
              </a:cxn>
              <a:cxn ang="0">
                <a:pos x="461" y="6"/>
              </a:cxn>
              <a:cxn ang="0">
                <a:pos x="484" y="6"/>
              </a:cxn>
              <a:cxn ang="0">
                <a:pos x="504" y="11"/>
              </a:cxn>
              <a:cxn ang="0">
                <a:pos x="523" y="15"/>
              </a:cxn>
              <a:cxn ang="0">
                <a:pos x="543" y="20"/>
              </a:cxn>
              <a:cxn ang="0">
                <a:pos x="558" y="25"/>
              </a:cxn>
              <a:cxn ang="0">
                <a:pos x="573" y="30"/>
              </a:cxn>
              <a:cxn ang="0">
                <a:pos x="583" y="39"/>
              </a:cxn>
              <a:cxn ang="0">
                <a:pos x="587" y="45"/>
              </a:cxn>
              <a:cxn ang="0">
                <a:pos x="592" y="54"/>
              </a:cxn>
              <a:cxn ang="0">
                <a:pos x="598" y="59"/>
              </a:cxn>
              <a:cxn ang="0">
                <a:pos x="592" y="69"/>
              </a:cxn>
              <a:cxn ang="0">
                <a:pos x="587" y="79"/>
              </a:cxn>
              <a:cxn ang="0">
                <a:pos x="578" y="89"/>
              </a:cxn>
              <a:cxn ang="0">
                <a:pos x="568" y="93"/>
              </a:cxn>
              <a:cxn ang="0">
                <a:pos x="558" y="103"/>
              </a:cxn>
              <a:cxn ang="0">
                <a:pos x="539" y="108"/>
              </a:cxn>
              <a:cxn ang="0">
                <a:pos x="523" y="118"/>
              </a:cxn>
              <a:cxn ang="0">
                <a:pos x="504" y="123"/>
              </a:cxn>
              <a:cxn ang="0">
                <a:pos x="480" y="128"/>
              </a:cxn>
              <a:cxn ang="0">
                <a:pos x="445" y="137"/>
              </a:cxn>
              <a:cxn ang="0">
                <a:pos x="392" y="142"/>
              </a:cxn>
              <a:cxn ang="0">
                <a:pos x="333" y="148"/>
              </a:cxn>
              <a:cxn ang="0">
                <a:pos x="274" y="153"/>
              </a:cxn>
              <a:cxn ang="0">
                <a:pos x="215" y="153"/>
              </a:cxn>
              <a:cxn ang="0">
                <a:pos x="161" y="148"/>
              </a:cxn>
              <a:cxn ang="0">
                <a:pos x="122" y="148"/>
              </a:cxn>
              <a:cxn ang="0">
                <a:pos x="102" y="142"/>
              </a:cxn>
              <a:cxn ang="0">
                <a:pos x="83" y="137"/>
              </a:cxn>
              <a:cxn ang="0">
                <a:pos x="63" y="133"/>
              </a:cxn>
              <a:cxn ang="0">
                <a:pos x="49" y="128"/>
              </a:cxn>
              <a:cxn ang="0">
                <a:pos x="34" y="123"/>
              </a:cxn>
              <a:cxn ang="0">
                <a:pos x="24" y="118"/>
              </a:cxn>
              <a:cxn ang="0">
                <a:pos x="9" y="108"/>
              </a:cxn>
              <a:cxn ang="0">
                <a:pos x="5" y="103"/>
              </a:cxn>
              <a:cxn ang="0">
                <a:pos x="5" y="93"/>
              </a:cxn>
            </a:cxnLst>
            <a:rect l="0" t="0" r="r" b="b"/>
            <a:pathLst>
              <a:path w="598" h="153">
                <a:moveTo>
                  <a:pt x="0" y="89"/>
                </a:moveTo>
                <a:lnTo>
                  <a:pt x="5" y="84"/>
                </a:lnTo>
                <a:lnTo>
                  <a:pt x="5" y="79"/>
                </a:lnTo>
                <a:lnTo>
                  <a:pt x="5" y="73"/>
                </a:lnTo>
                <a:lnTo>
                  <a:pt x="9" y="73"/>
                </a:lnTo>
                <a:lnTo>
                  <a:pt x="14" y="69"/>
                </a:lnTo>
                <a:lnTo>
                  <a:pt x="19" y="64"/>
                </a:lnTo>
                <a:lnTo>
                  <a:pt x="24" y="59"/>
                </a:lnTo>
                <a:lnTo>
                  <a:pt x="28" y="59"/>
                </a:lnTo>
                <a:lnTo>
                  <a:pt x="39" y="54"/>
                </a:lnTo>
                <a:lnTo>
                  <a:pt x="44" y="50"/>
                </a:lnTo>
                <a:lnTo>
                  <a:pt x="49" y="50"/>
                </a:lnTo>
                <a:lnTo>
                  <a:pt x="58" y="39"/>
                </a:lnTo>
                <a:lnTo>
                  <a:pt x="69" y="39"/>
                </a:lnTo>
                <a:lnTo>
                  <a:pt x="78" y="34"/>
                </a:lnTo>
                <a:lnTo>
                  <a:pt x="88" y="34"/>
                </a:lnTo>
                <a:lnTo>
                  <a:pt x="97" y="30"/>
                </a:lnTo>
                <a:lnTo>
                  <a:pt x="108" y="25"/>
                </a:lnTo>
                <a:lnTo>
                  <a:pt x="117" y="25"/>
                </a:lnTo>
                <a:lnTo>
                  <a:pt x="131" y="20"/>
                </a:lnTo>
                <a:lnTo>
                  <a:pt x="156" y="15"/>
                </a:lnTo>
                <a:lnTo>
                  <a:pt x="181" y="11"/>
                </a:lnTo>
                <a:lnTo>
                  <a:pt x="205" y="11"/>
                </a:lnTo>
                <a:lnTo>
                  <a:pt x="234" y="6"/>
                </a:lnTo>
                <a:lnTo>
                  <a:pt x="264" y="0"/>
                </a:lnTo>
                <a:lnTo>
                  <a:pt x="294" y="0"/>
                </a:lnTo>
                <a:lnTo>
                  <a:pt x="323" y="0"/>
                </a:lnTo>
                <a:lnTo>
                  <a:pt x="358" y="0"/>
                </a:lnTo>
                <a:lnTo>
                  <a:pt x="381" y="0"/>
                </a:lnTo>
                <a:lnTo>
                  <a:pt x="411" y="0"/>
                </a:lnTo>
                <a:lnTo>
                  <a:pt x="436" y="0"/>
                </a:lnTo>
                <a:lnTo>
                  <a:pt x="461" y="6"/>
                </a:lnTo>
                <a:lnTo>
                  <a:pt x="475" y="6"/>
                </a:lnTo>
                <a:lnTo>
                  <a:pt x="484" y="6"/>
                </a:lnTo>
                <a:lnTo>
                  <a:pt x="495" y="11"/>
                </a:lnTo>
                <a:lnTo>
                  <a:pt x="504" y="11"/>
                </a:lnTo>
                <a:lnTo>
                  <a:pt x="514" y="15"/>
                </a:lnTo>
                <a:lnTo>
                  <a:pt x="523" y="15"/>
                </a:lnTo>
                <a:lnTo>
                  <a:pt x="534" y="20"/>
                </a:lnTo>
                <a:lnTo>
                  <a:pt x="543" y="20"/>
                </a:lnTo>
                <a:lnTo>
                  <a:pt x="553" y="25"/>
                </a:lnTo>
                <a:lnTo>
                  <a:pt x="558" y="25"/>
                </a:lnTo>
                <a:lnTo>
                  <a:pt x="568" y="30"/>
                </a:lnTo>
                <a:lnTo>
                  <a:pt x="573" y="30"/>
                </a:lnTo>
                <a:lnTo>
                  <a:pt x="578" y="34"/>
                </a:lnTo>
                <a:lnTo>
                  <a:pt x="583" y="39"/>
                </a:lnTo>
                <a:lnTo>
                  <a:pt x="587" y="39"/>
                </a:lnTo>
                <a:lnTo>
                  <a:pt x="587" y="45"/>
                </a:lnTo>
                <a:lnTo>
                  <a:pt x="592" y="50"/>
                </a:lnTo>
                <a:lnTo>
                  <a:pt x="592" y="54"/>
                </a:lnTo>
                <a:lnTo>
                  <a:pt x="598" y="54"/>
                </a:lnTo>
                <a:lnTo>
                  <a:pt x="598" y="59"/>
                </a:lnTo>
                <a:lnTo>
                  <a:pt x="598" y="64"/>
                </a:lnTo>
                <a:lnTo>
                  <a:pt x="592" y="69"/>
                </a:lnTo>
                <a:lnTo>
                  <a:pt x="592" y="73"/>
                </a:lnTo>
                <a:lnTo>
                  <a:pt x="587" y="79"/>
                </a:lnTo>
                <a:lnTo>
                  <a:pt x="583" y="84"/>
                </a:lnTo>
                <a:lnTo>
                  <a:pt x="578" y="89"/>
                </a:lnTo>
                <a:lnTo>
                  <a:pt x="573" y="89"/>
                </a:lnTo>
                <a:lnTo>
                  <a:pt x="568" y="93"/>
                </a:lnTo>
                <a:lnTo>
                  <a:pt x="564" y="98"/>
                </a:lnTo>
                <a:lnTo>
                  <a:pt x="558" y="103"/>
                </a:lnTo>
                <a:lnTo>
                  <a:pt x="548" y="103"/>
                </a:lnTo>
                <a:lnTo>
                  <a:pt x="539" y="108"/>
                </a:lnTo>
                <a:lnTo>
                  <a:pt x="529" y="114"/>
                </a:lnTo>
                <a:lnTo>
                  <a:pt x="523" y="118"/>
                </a:lnTo>
                <a:lnTo>
                  <a:pt x="514" y="118"/>
                </a:lnTo>
                <a:lnTo>
                  <a:pt x="504" y="123"/>
                </a:lnTo>
                <a:lnTo>
                  <a:pt x="489" y="123"/>
                </a:lnTo>
                <a:lnTo>
                  <a:pt x="480" y="128"/>
                </a:lnTo>
                <a:lnTo>
                  <a:pt x="470" y="128"/>
                </a:lnTo>
                <a:lnTo>
                  <a:pt x="445" y="137"/>
                </a:lnTo>
                <a:lnTo>
                  <a:pt x="420" y="137"/>
                </a:lnTo>
                <a:lnTo>
                  <a:pt x="392" y="142"/>
                </a:lnTo>
                <a:lnTo>
                  <a:pt x="362" y="148"/>
                </a:lnTo>
                <a:lnTo>
                  <a:pt x="333" y="148"/>
                </a:lnTo>
                <a:lnTo>
                  <a:pt x="303" y="153"/>
                </a:lnTo>
                <a:lnTo>
                  <a:pt x="274" y="153"/>
                </a:lnTo>
                <a:lnTo>
                  <a:pt x="245" y="153"/>
                </a:lnTo>
                <a:lnTo>
                  <a:pt x="215" y="153"/>
                </a:lnTo>
                <a:lnTo>
                  <a:pt x="186" y="153"/>
                </a:lnTo>
                <a:lnTo>
                  <a:pt x="161" y="148"/>
                </a:lnTo>
                <a:lnTo>
                  <a:pt x="136" y="148"/>
                </a:lnTo>
                <a:lnTo>
                  <a:pt x="122" y="148"/>
                </a:lnTo>
                <a:lnTo>
                  <a:pt x="112" y="142"/>
                </a:lnTo>
                <a:lnTo>
                  <a:pt x="102" y="142"/>
                </a:lnTo>
                <a:lnTo>
                  <a:pt x="92" y="142"/>
                </a:lnTo>
                <a:lnTo>
                  <a:pt x="83" y="137"/>
                </a:lnTo>
                <a:lnTo>
                  <a:pt x="73" y="137"/>
                </a:lnTo>
                <a:lnTo>
                  <a:pt x="63" y="133"/>
                </a:lnTo>
                <a:lnTo>
                  <a:pt x="53" y="133"/>
                </a:lnTo>
                <a:lnTo>
                  <a:pt x="49" y="128"/>
                </a:lnTo>
                <a:lnTo>
                  <a:pt x="39" y="128"/>
                </a:lnTo>
                <a:lnTo>
                  <a:pt x="34" y="123"/>
                </a:lnTo>
                <a:lnTo>
                  <a:pt x="28" y="118"/>
                </a:lnTo>
                <a:lnTo>
                  <a:pt x="24" y="118"/>
                </a:lnTo>
                <a:lnTo>
                  <a:pt x="19" y="114"/>
                </a:lnTo>
                <a:lnTo>
                  <a:pt x="9" y="108"/>
                </a:lnTo>
                <a:lnTo>
                  <a:pt x="9" y="103"/>
                </a:lnTo>
                <a:lnTo>
                  <a:pt x="5" y="103"/>
                </a:lnTo>
                <a:lnTo>
                  <a:pt x="5" y="98"/>
                </a:lnTo>
                <a:lnTo>
                  <a:pt x="5" y="93"/>
                </a:lnTo>
                <a:lnTo>
                  <a:pt x="0" y="89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21594" name="Freeform 58"/>
          <p:cNvSpPr>
            <a:spLocks/>
          </p:cNvSpPr>
          <p:nvPr/>
        </p:nvSpPr>
        <p:spPr bwMode="auto">
          <a:xfrm>
            <a:off x="3923780" y="3546910"/>
            <a:ext cx="291286" cy="69849"/>
          </a:xfrm>
          <a:custGeom>
            <a:avLst/>
            <a:gdLst/>
            <a:ahLst/>
            <a:cxnLst>
              <a:cxn ang="0">
                <a:pos x="0" y="89"/>
              </a:cxn>
              <a:cxn ang="0">
                <a:pos x="5" y="79"/>
              </a:cxn>
              <a:cxn ang="0">
                <a:pos x="9" y="73"/>
              </a:cxn>
              <a:cxn ang="0">
                <a:pos x="19" y="64"/>
              </a:cxn>
              <a:cxn ang="0">
                <a:pos x="28" y="59"/>
              </a:cxn>
              <a:cxn ang="0">
                <a:pos x="44" y="50"/>
              </a:cxn>
              <a:cxn ang="0">
                <a:pos x="58" y="39"/>
              </a:cxn>
              <a:cxn ang="0">
                <a:pos x="78" y="34"/>
              </a:cxn>
              <a:cxn ang="0">
                <a:pos x="97" y="30"/>
              </a:cxn>
              <a:cxn ang="0">
                <a:pos x="117" y="25"/>
              </a:cxn>
              <a:cxn ang="0">
                <a:pos x="156" y="15"/>
              </a:cxn>
              <a:cxn ang="0">
                <a:pos x="205" y="11"/>
              </a:cxn>
              <a:cxn ang="0">
                <a:pos x="264" y="0"/>
              </a:cxn>
              <a:cxn ang="0">
                <a:pos x="323" y="0"/>
              </a:cxn>
              <a:cxn ang="0">
                <a:pos x="381" y="0"/>
              </a:cxn>
              <a:cxn ang="0">
                <a:pos x="436" y="0"/>
              </a:cxn>
              <a:cxn ang="0">
                <a:pos x="475" y="6"/>
              </a:cxn>
              <a:cxn ang="0">
                <a:pos x="495" y="11"/>
              </a:cxn>
              <a:cxn ang="0">
                <a:pos x="514" y="15"/>
              </a:cxn>
              <a:cxn ang="0">
                <a:pos x="534" y="20"/>
              </a:cxn>
              <a:cxn ang="0">
                <a:pos x="553" y="25"/>
              </a:cxn>
              <a:cxn ang="0">
                <a:pos x="568" y="30"/>
              </a:cxn>
              <a:cxn ang="0">
                <a:pos x="578" y="34"/>
              </a:cxn>
              <a:cxn ang="0">
                <a:pos x="587" y="39"/>
              </a:cxn>
              <a:cxn ang="0">
                <a:pos x="592" y="50"/>
              </a:cxn>
              <a:cxn ang="0">
                <a:pos x="598" y="54"/>
              </a:cxn>
              <a:cxn ang="0">
                <a:pos x="598" y="64"/>
              </a:cxn>
              <a:cxn ang="0">
                <a:pos x="592" y="73"/>
              </a:cxn>
              <a:cxn ang="0">
                <a:pos x="583" y="84"/>
              </a:cxn>
              <a:cxn ang="0">
                <a:pos x="573" y="89"/>
              </a:cxn>
              <a:cxn ang="0">
                <a:pos x="564" y="98"/>
              </a:cxn>
              <a:cxn ang="0">
                <a:pos x="548" y="103"/>
              </a:cxn>
              <a:cxn ang="0">
                <a:pos x="529" y="114"/>
              </a:cxn>
              <a:cxn ang="0">
                <a:pos x="514" y="118"/>
              </a:cxn>
              <a:cxn ang="0">
                <a:pos x="489" y="123"/>
              </a:cxn>
              <a:cxn ang="0">
                <a:pos x="470" y="128"/>
              </a:cxn>
              <a:cxn ang="0">
                <a:pos x="420" y="137"/>
              </a:cxn>
              <a:cxn ang="0">
                <a:pos x="362" y="148"/>
              </a:cxn>
              <a:cxn ang="0">
                <a:pos x="303" y="153"/>
              </a:cxn>
              <a:cxn ang="0">
                <a:pos x="245" y="153"/>
              </a:cxn>
              <a:cxn ang="0">
                <a:pos x="186" y="153"/>
              </a:cxn>
              <a:cxn ang="0">
                <a:pos x="136" y="148"/>
              </a:cxn>
              <a:cxn ang="0">
                <a:pos x="112" y="142"/>
              </a:cxn>
              <a:cxn ang="0">
                <a:pos x="92" y="142"/>
              </a:cxn>
              <a:cxn ang="0">
                <a:pos x="73" y="137"/>
              </a:cxn>
              <a:cxn ang="0">
                <a:pos x="53" y="133"/>
              </a:cxn>
              <a:cxn ang="0">
                <a:pos x="39" y="128"/>
              </a:cxn>
              <a:cxn ang="0">
                <a:pos x="28" y="118"/>
              </a:cxn>
              <a:cxn ang="0">
                <a:pos x="14" y="114"/>
              </a:cxn>
              <a:cxn ang="0">
                <a:pos x="9" y="103"/>
              </a:cxn>
              <a:cxn ang="0">
                <a:pos x="5" y="98"/>
              </a:cxn>
              <a:cxn ang="0">
                <a:pos x="0" y="89"/>
              </a:cxn>
            </a:cxnLst>
            <a:rect l="0" t="0" r="r" b="b"/>
            <a:pathLst>
              <a:path w="598" h="153">
                <a:moveTo>
                  <a:pt x="0" y="89"/>
                </a:moveTo>
                <a:lnTo>
                  <a:pt x="0" y="89"/>
                </a:lnTo>
                <a:lnTo>
                  <a:pt x="5" y="84"/>
                </a:lnTo>
                <a:lnTo>
                  <a:pt x="5" y="79"/>
                </a:lnTo>
                <a:lnTo>
                  <a:pt x="5" y="73"/>
                </a:lnTo>
                <a:lnTo>
                  <a:pt x="9" y="73"/>
                </a:lnTo>
                <a:lnTo>
                  <a:pt x="14" y="69"/>
                </a:lnTo>
                <a:lnTo>
                  <a:pt x="19" y="64"/>
                </a:lnTo>
                <a:lnTo>
                  <a:pt x="24" y="59"/>
                </a:lnTo>
                <a:lnTo>
                  <a:pt x="28" y="59"/>
                </a:lnTo>
                <a:lnTo>
                  <a:pt x="39" y="54"/>
                </a:lnTo>
                <a:lnTo>
                  <a:pt x="44" y="50"/>
                </a:lnTo>
                <a:lnTo>
                  <a:pt x="49" y="45"/>
                </a:lnTo>
                <a:lnTo>
                  <a:pt x="58" y="39"/>
                </a:lnTo>
                <a:lnTo>
                  <a:pt x="69" y="39"/>
                </a:lnTo>
                <a:lnTo>
                  <a:pt x="78" y="34"/>
                </a:lnTo>
                <a:lnTo>
                  <a:pt x="88" y="34"/>
                </a:lnTo>
                <a:lnTo>
                  <a:pt x="97" y="30"/>
                </a:lnTo>
                <a:lnTo>
                  <a:pt x="108" y="25"/>
                </a:lnTo>
                <a:lnTo>
                  <a:pt x="117" y="25"/>
                </a:lnTo>
                <a:lnTo>
                  <a:pt x="131" y="20"/>
                </a:lnTo>
                <a:lnTo>
                  <a:pt x="156" y="15"/>
                </a:lnTo>
                <a:lnTo>
                  <a:pt x="181" y="11"/>
                </a:lnTo>
                <a:lnTo>
                  <a:pt x="205" y="11"/>
                </a:lnTo>
                <a:lnTo>
                  <a:pt x="234" y="6"/>
                </a:lnTo>
                <a:lnTo>
                  <a:pt x="264" y="0"/>
                </a:lnTo>
                <a:lnTo>
                  <a:pt x="294" y="0"/>
                </a:lnTo>
                <a:lnTo>
                  <a:pt x="323" y="0"/>
                </a:lnTo>
                <a:lnTo>
                  <a:pt x="358" y="0"/>
                </a:lnTo>
                <a:lnTo>
                  <a:pt x="381" y="0"/>
                </a:lnTo>
                <a:lnTo>
                  <a:pt x="411" y="0"/>
                </a:lnTo>
                <a:lnTo>
                  <a:pt x="436" y="0"/>
                </a:lnTo>
                <a:lnTo>
                  <a:pt x="461" y="6"/>
                </a:lnTo>
                <a:lnTo>
                  <a:pt x="475" y="6"/>
                </a:lnTo>
                <a:lnTo>
                  <a:pt x="484" y="6"/>
                </a:lnTo>
                <a:lnTo>
                  <a:pt x="495" y="11"/>
                </a:lnTo>
                <a:lnTo>
                  <a:pt x="504" y="11"/>
                </a:lnTo>
                <a:lnTo>
                  <a:pt x="514" y="15"/>
                </a:lnTo>
                <a:lnTo>
                  <a:pt x="523" y="15"/>
                </a:lnTo>
                <a:lnTo>
                  <a:pt x="534" y="20"/>
                </a:lnTo>
                <a:lnTo>
                  <a:pt x="543" y="20"/>
                </a:lnTo>
                <a:lnTo>
                  <a:pt x="553" y="25"/>
                </a:lnTo>
                <a:lnTo>
                  <a:pt x="558" y="25"/>
                </a:lnTo>
                <a:lnTo>
                  <a:pt x="568" y="30"/>
                </a:lnTo>
                <a:lnTo>
                  <a:pt x="573" y="30"/>
                </a:lnTo>
                <a:lnTo>
                  <a:pt x="578" y="34"/>
                </a:lnTo>
                <a:lnTo>
                  <a:pt x="583" y="39"/>
                </a:lnTo>
                <a:lnTo>
                  <a:pt x="587" y="39"/>
                </a:lnTo>
                <a:lnTo>
                  <a:pt x="587" y="45"/>
                </a:lnTo>
                <a:lnTo>
                  <a:pt x="592" y="50"/>
                </a:lnTo>
                <a:lnTo>
                  <a:pt x="592" y="54"/>
                </a:lnTo>
                <a:lnTo>
                  <a:pt x="598" y="54"/>
                </a:lnTo>
                <a:lnTo>
                  <a:pt x="598" y="59"/>
                </a:lnTo>
                <a:lnTo>
                  <a:pt x="598" y="64"/>
                </a:lnTo>
                <a:lnTo>
                  <a:pt x="592" y="69"/>
                </a:lnTo>
                <a:lnTo>
                  <a:pt x="592" y="73"/>
                </a:lnTo>
                <a:lnTo>
                  <a:pt x="587" y="79"/>
                </a:lnTo>
                <a:lnTo>
                  <a:pt x="583" y="84"/>
                </a:lnTo>
                <a:lnTo>
                  <a:pt x="578" y="89"/>
                </a:lnTo>
                <a:lnTo>
                  <a:pt x="573" y="89"/>
                </a:lnTo>
                <a:lnTo>
                  <a:pt x="568" y="93"/>
                </a:lnTo>
                <a:lnTo>
                  <a:pt x="564" y="98"/>
                </a:lnTo>
                <a:lnTo>
                  <a:pt x="558" y="103"/>
                </a:lnTo>
                <a:lnTo>
                  <a:pt x="548" y="103"/>
                </a:lnTo>
                <a:lnTo>
                  <a:pt x="539" y="108"/>
                </a:lnTo>
                <a:lnTo>
                  <a:pt x="529" y="114"/>
                </a:lnTo>
                <a:lnTo>
                  <a:pt x="523" y="118"/>
                </a:lnTo>
                <a:lnTo>
                  <a:pt x="514" y="118"/>
                </a:lnTo>
                <a:lnTo>
                  <a:pt x="504" y="123"/>
                </a:lnTo>
                <a:lnTo>
                  <a:pt x="489" y="123"/>
                </a:lnTo>
                <a:lnTo>
                  <a:pt x="480" y="128"/>
                </a:lnTo>
                <a:lnTo>
                  <a:pt x="470" y="128"/>
                </a:lnTo>
                <a:lnTo>
                  <a:pt x="445" y="137"/>
                </a:lnTo>
                <a:lnTo>
                  <a:pt x="420" y="137"/>
                </a:lnTo>
                <a:lnTo>
                  <a:pt x="392" y="142"/>
                </a:lnTo>
                <a:lnTo>
                  <a:pt x="362" y="148"/>
                </a:lnTo>
                <a:lnTo>
                  <a:pt x="333" y="148"/>
                </a:lnTo>
                <a:lnTo>
                  <a:pt x="303" y="153"/>
                </a:lnTo>
                <a:lnTo>
                  <a:pt x="274" y="153"/>
                </a:lnTo>
                <a:lnTo>
                  <a:pt x="245" y="153"/>
                </a:lnTo>
                <a:lnTo>
                  <a:pt x="215" y="153"/>
                </a:lnTo>
                <a:lnTo>
                  <a:pt x="186" y="153"/>
                </a:lnTo>
                <a:lnTo>
                  <a:pt x="161" y="148"/>
                </a:lnTo>
                <a:lnTo>
                  <a:pt x="136" y="148"/>
                </a:lnTo>
                <a:lnTo>
                  <a:pt x="122" y="148"/>
                </a:lnTo>
                <a:lnTo>
                  <a:pt x="112" y="142"/>
                </a:lnTo>
                <a:lnTo>
                  <a:pt x="102" y="142"/>
                </a:lnTo>
                <a:lnTo>
                  <a:pt x="92" y="142"/>
                </a:lnTo>
                <a:lnTo>
                  <a:pt x="83" y="137"/>
                </a:lnTo>
                <a:lnTo>
                  <a:pt x="73" y="137"/>
                </a:lnTo>
                <a:lnTo>
                  <a:pt x="63" y="133"/>
                </a:lnTo>
                <a:lnTo>
                  <a:pt x="53" y="133"/>
                </a:lnTo>
                <a:lnTo>
                  <a:pt x="49" y="128"/>
                </a:lnTo>
                <a:lnTo>
                  <a:pt x="39" y="128"/>
                </a:lnTo>
                <a:lnTo>
                  <a:pt x="34" y="123"/>
                </a:lnTo>
                <a:lnTo>
                  <a:pt x="28" y="118"/>
                </a:lnTo>
                <a:lnTo>
                  <a:pt x="24" y="118"/>
                </a:lnTo>
                <a:lnTo>
                  <a:pt x="14" y="114"/>
                </a:lnTo>
                <a:lnTo>
                  <a:pt x="9" y="108"/>
                </a:lnTo>
                <a:lnTo>
                  <a:pt x="9" y="103"/>
                </a:lnTo>
                <a:lnTo>
                  <a:pt x="5" y="103"/>
                </a:lnTo>
                <a:lnTo>
                  <a:pt x="5" y="98"/>
                </a:lnTo>
                <a:lnTo>
                  <a:pt x="5" y="93"/>
                </a:lnTo>
                <a:lnTo>
                  <a:pt x="0" y="89"/>
                </a:lnTo>
                <a:close/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21595" name="Freeform 59"/>
          <p:cNvSpPr>
            <a:spLocks/>
          </p:cNvSpPr>
          <p:nvPr/>
        </p:nvSpPr>
        <p:spPr bwMode="auto">
          <a:xfrm>
            <a:off x="3331016" y="3585259"/>
            <a:ext cx="288373" cy="73959"/>
          </a:xfrm>
          <a:custGeom>
            <a:avLst/>
            <a:gdLst/>
            <a:ahLst/>
            <a:cxnLst>
              <a:cxn ang="0">
                <a:pos x="5" y="103"/>
              </a:cxn>
              <a:cxn ang="0">
                <a:pos x="5" y="92"/>
              </a:cxn>
              <a:cxn ang="0">
                <a:pos x="14" y="83"/>
              </a:cxn>
              <a:cxn ang="0">
                <a:pos x="30" y="73"/>
              </a:cxn>
              <a:cxn ang="0">
                <a:pos x="39" y="64"/>
              </a:cxn>
              <a:cxn ang="0">
                <a:pos x="59" y="58"/>
              </a:cxn>
              <a:cxn ang="0">
                <a:pos x="74" y="49"/>
              </a:cxn>
              <a:cxn ang="0">
                <a:pos x="94" y="44"/>
              </a:cxn>
              <a:cxn ang="0">
                <a:pos x="113" y="39"/>
              </a:cxn>
              <a:cxn ang="0">
                <a:pos x="138" y="30"/>
              </a:cxn>
              <a:cxn ang="0">
                <a:pos x="177" y="19"/>
              </a:cxn>
              <a:cxn ang="0">
                <a:pos x="230" y="9"/>
              </a:cxn>
              <a:cxn ang="0">
                <a:pos x="289" y="5"/>
              </a:cxn>
              <a:cxn ang="0">
                <a:pos x="348" y="0"/>
              </a:cxn>
              <a:cxn ang="0">
                <a:pos x="406" y="0"/>
              </a:cxn>
              <a:cxn ang="0">
                <a:pos x="456" y="0"/>
              </a:cxn>
              <a:cxn ang="0">
                <a:pos x="481" y="0"/>
              </a:cxn>
              <a:cxn ang="0">
                <a:pos x="500" y="5"/>
              </a:cxn>
              <a:cxn ang="0">
                <a:pos x="520" y="9"/>
              </a:cxn>
              <a:cxn ang="0">
                <a:pos x="539" y="9"/>
              </a:cxn>
              <a:cxn ang="0">
                <a:pos x="554" y="14"/>
              </a:cxn>
              <a:cxn ang="0">
                <a:pos x="569" y="19"/>
              </a:cxn>
              <a:cxn ang="0">
                <a:pos x="578" y="30"/>
              </a:cxn>
              <a:cxn ang="0">
                <a:pos x="589" y="34"/>
              </a:cxn>
              <a:cxn ang="0">
                <a:pos x="593" y="44"/>
              </a:cxn>
              <a:cxn ang="0">
                <a:pos x="593" y="53"/>
              </a:cxn>
              <a:cxn ang="0">
                <a:pos x="593" y="64"/>
              </a:cxn>
              <a:cxn ang="0">
                <a:pos x="589" y="69"/>
              </a:cxn>
              <a:cxn ang="0">
                <a:pos x="578" y="78"/>
              </a:cxn>
              <a:cxn ang="0">
                <a:pos x="569" y="83"/>
              </a:cxn>
              <a:cxn ang="0">
                <a:pos x="554" y="92"/>
              </a:cxn>
              <a:cxn ang="0">
                <a:pos x="539" y="103"/>
              </a:cxn>
              <a:cxn ang="0">
                <a:pos x="525" y="108"/>
              </a:cxn>
              <a:cxn ang="0">
                <a:pos x="500" y="117"/>
              </a:cxn>
              <a:cxn ang="0">
                <a:pos x="481" y="122"/>
              </a:cxn>
              <a:cxn ang="0">
                <a:pos x="461" y="127"/>
              </a:cxn>
              <a:cxn ang="0">
                <a:pos x="422" y="137"/>
              </a:cxn>
              <a:cxn ang="0">
                <a:pos x="363" y="147"/>
              </a:cxn>
              <a:cxn ang="0">
                <a:pos x="304" y="156"/>
              </a:cxn>
              <a:cxn ang="0">
                <a:pos x="245" y="161"/>
              </a:cxn>
              <a:cxn ang="0">
                <a:pos x="191" y="161"/>
              </a:cxn>
              <a:cxn ang="0">
                <a:pos x="138" y="161"/>
              </a:cxn>
              <a:cxn ang="0">
                <a:pos x="113" y="156"/>
              </a:cxn>
              <a:cxn ang="0">
                <a:pos x="94" y="156"/>
              </a:cxn>
              <a:cxn ang="0">
                <a:pos x="74" y="152"/>
              </a:cxn>
              <a:cxn ang="0">
                <a:pos x="59" y="147"/>
              </a:cxn>
              <a:cxn ang="0">
                <a:pos x="39" y="142"/>
              </a:cxn>
              <a:cxn ang="0">
                <a:pos x="30" y="137"/>
              </a:cxn>
              <a:cxn ang="0">
                <a:pos x="19" y="133"/>
              </a:cxn>
              <a:cxn ang="0">
                <a:pos x="10" y="122"/>
              </a:cxn>
              <a:cxn ang="0">
                <a:pos x="5" y="117"/>
              </a:cxn>
              <a:cxn ang="0">
                <a:pos x="0" y="108"/>
              </a:cxn>
            </a:cxnLst>
            <a:rect l="0" t="0" r="r" b="b"/>
            <a:pathLst>
              <a:path w="593" h="161">
                <a:moveTo>
                  <a:pt x="0" y="108"/>
                </a:moveTo>
                <a:lnTo>
                  <a:pt x="5" y="103"/>
                </a:lnTo>
                <a:lnTo>
                  <a:pt x="5" y="98"/>
                </a:lnTo>
                <a:lnTo>
                  <a:pt x="5" y="92"/>
                </a:lnTo>
                <a:lnTo>
                  <a:pt x="10" y="92"/>
                </a:lnTo>
                <a:lnTo>
                  <a:pt x="14" y="83"/>
                </a:lnTo>
                <a:lnTo>
                  <a:pt x="19" y="78"/>
                </a:lnTo>
                <a:lnTo>
                  <a:pt x="30" y="73"/>
                </a:lnTo>
                <a:lnTo>
                  <a:pt x="35" y="69"/>
                </a:lnTo>
                <a:lnTo>
                  <a:pt x="39" y="64"/>
                </a:lnTo>
                <a:lnTo>
                  <a:pt x="49" y="64"/>
                </a:lnTo>
                <a:lnTo>
                  <a:pt x="59" y="58"/>
                </a:lnTo>
                <a:lnTo>
                  <a:pt x="64" y="53"/>
                </a:lnTo>
                <a:lnTo>
                  <a:pt x="74" y="49"/>
                </a:lnTo>
                <a:lnTo>
                  <a:pt x="83" y="49"/>
                </a:lnTo>
                <a:lnTo>
                  <a:pt x="94" y="44"/>
                </a:lnTo>
                <a:lnTo>
                  <a:pt x="103" y="39"/>
                </a:lnTo>
                <a:lnTo>
                  <a:pt x="113" y="39"/>
                </a:lnTo>
                <a:lnTo>
                  <a:pt x="128" y="34"/>
                </a:lnTo>
                <a:lnTo>
                  <a:pt x="138" y="30"/>
                </a:lnTo>
                <a:lnTo>
                  <a:pt x="152" y="30"/>
                </a:lnTo>
                <a:lnTo>
                  <a:pt x="177" y="19"/>
                </a:lnTo>
                <a:lnTo>
                  <a:pt x="201" y="14"/>
                </a:lnTo>
                <a:lnTo>
                  <a:pt x="230" y="9"/>
                </a:lnTo>
                <a:lnTo>
                  <a:pt x="260" y="5"/>
                </a:lnTo>
                <a:lnTo>
                  <a:pt x="289" y="5"/>
                </a:lnTo>
                <a:lnTo>
                  <a:pt x="319" y="0"/>
                </a:lnTo>
                <a:lnTo>
                  <a:pt x="348" y="0"/>
                </a:lnTo>
                <a:lnTo>
                  <a:pt x="378" y="0"/>
                </a:lnTo>
                <a:lnTo>
                  <a:pt x="406" y="0"/>
                </a:lnTo>
                <a:lnTo>
                  <a:pt x="431" y="0"/>
                </a:lnTo>
                <a:lnTo>
                  <a:pt x="456" y="0"/>
                </a:lnTo>
                <a:lnTo>
                  <a:pt x="470" y="0"/>
                </a:lnTo>
                <a:lnTo>
                  <a:pt x="481" y="0"/>
                </a:lnTo>
                <a:lnTo>
                  <a:pt x="490" y="5"/>
                </a:lnTo>
                <a:lnTo>
                  <a:pt x="500" y="5"/>
                </a:lnTo>
                <a:lnTo>
                  <a:pt x="515" y="5"/>
                </a:lnTo>
                <a:lnTo>
                  <a:pt x="520" y="9"/>
                </a:lnTo>
                <a:lnTo>
                  <a:pt x="529" y="9"/>
                </a:lnTo>
                <a:lnTo>
                  <a:pt x="539" y="9"/>
                </a:lnTo>
                <a:lnTo>
                  <a:pt x="550" y="14"/>
                </a:lnTo>
                <a:lnTo>
                  <a:pt x="554" y="14"/>
                </a:lnTo>
                <a:lnTo>
                  <a:pt x="559" y="19"/>
                </a:lnTo>
                <a:lnTo>
                  <a:pt x="569" y="19"/>
                </a:lnTo>
                <a:lnTo>
                  <a:pt x="573" y="24"/>
                </a:lnTo>
                <a:lnTo>
                  <a:pt x="578" y="30"/>
                </a:lnTo>
                <a:lnTo>
                  <a:pt x="583" y="34"/>
                </a:lnTo>
                <a:lnTo>
                  <a:pt x="589" y="34"/>
                </a:lnTo>
                <a:lnTo>
                  <a:pt x="589" y="39"/>
                </a:lnTo>
                <a:lnTo>
                  <a:pt x="593" y="44"/>
                </a:lnTo>
                <a:lnTo>
                  <a:pt x="593" y="49"/>
                </a:lnTo>
                <a:lnTo>
                  <a:pt x="593" y="53"/>
                </a:lnTo>
                <a:lnTo>
                  <a:pt x="593" y="58"/>
                </a:lnTo>
                <a:lnTo>
                  <a:pt x="593" y="64"/>
                </a:lnTo>
                <a:lnTo>
                  <a:pt x="589" y="64"/>
                </a:lnTo>
                <a:lnTo>
                  <a:pt x="589" y="69"/>
                </a:lnTo>
                <a:lnTo>
                  <a:pt x="583" y="73"/>
                </a:lnTo>
                <a:lnTo>
                  <a:pt x="578" y="78"/>
                </a:lnTo>
                <a:lnTo>
                  <a:pt x="573" y="78"/>
                </a:lnTo>
                <a:lnTo>
                  <a:pt x="569" y="83"/>
                </a:lnTo>
                <a:lnTo>
                  <a:pt x="564" y="88"/>
                </a:lnTo>
                <a:lnTo>
                  <a:pt x="554" y="92"/>
                </a:lnTo>
                <a:lnTo>
                  <a:pt x="550" y="98"/>
                </a:lnTo>
                <a:lnTo>
                  <a:pt x="539" y="103"/>
                </a:lnTo>
                <a:lnTo>
                  <a:pt x="529" y="103"/>
                </a:lnTo>
                <a:lnTo>
                  <a:pt x="525" y="108"/>
                </a:lnTo>
                <a:lnTo>
                  <a:pt x="515" y="112"/>
                </a:lnTo>
                <a:lnTo>
                  <a:pt x="500" y="117"/>
                </a:lnTo>
                <a:lnTo>
                  <a:pt x="490" y="117"/>
                </a:lnTo>
                <a:lnTo>
                  <a:pt x="481" y="122"/>
                </a:lnTo>
                <a:lnTo>
                  <a:pt x="470" y="127"/>
                </a:lnTo>
                <a:lnTo>
                  <a:pt x="461" y="127"/>
                </a:lnTo>
                <a:lnTo>
                  <a:pt x="447" y="133"/>
                </a:lnTo>
                <a:lnTo>
                  <a:pt x="422" y="137"/>
                </a:lnTo>
                <a:lnTo>
                  <a:pt x="392" y="142"/>
                </a:lnTo>
                <a:lnTo>
                  <a:pt x="363" y="147"/>
                </a:lnTo>
                <a:lnTo>
                  <a:pt x="339" y="152"/>
                </a:lnTo>
                <a:lnTo>
                  <a:pt x="304" y="156"/>
                </a:lnTo>
                <a:lnTo>
                  <a:pt x="275" y="156"/>
                </a:lnTo>
                <a:lnTo>
                  <a:pt x="245" y="161"/>
                </a:lnTo>
                <a:lnTo>
                  <a:pt x="216" y="161"/>
                </a:lnTo>
                <a:lnTo>
                  <a:pt x="191" y="161"/>
                </a:lnTo>
                <a:lnTo>
                  <a:pt x="162" y="161"/>
                </a:lnTo>
                <a:lnTo>
                  <a:pt x="138" y="161"/>
                </a:lnTo>
                <a:lnTo>
                  <a:pt x="128" y="156"/>
                </a:lnTo>
                <a:lnTo>
                  <a:pt x="113" y="156"/>
                </a:lnTo>
                <a:lnTo>
                  <a:pt x="103" y="156"/>
                </a:lnTo>
                <a:lnTo>
                  <a:pt x="94" y="156"/>
                </a:lnTo>
                <a:lnTo>
                  <a:pt x="83" y="152"/>
                </a:lnTo>
                <a:lnTo>
                  <a:pt x="74" y="152"/>
                </a:lnTo>
                <a:lnTo>
                  <a:pt x="64" y="147"/>
                </a:lnTo>
                <a:lnTo>
                  <a:pt x="59" y="147"/>
                </a:lnTo>
                <a:lnTo>
                  <a:pt x="49" y="142"/>
                </a:lnTo>
                <a:lnTo>
                  <a:pt x="39" y="142"/>
                </a:lnTo>
                <a:lnTo>
                  <a:pt x="35" y="137"/>
                </a:lnTo>
                <a:lnTo>
                  <a:pt x="30" y="137"/>
                </a:lnTo>
                <a:lnTo>
                  <a:pt x="25" y="133"/>
                </a:lnTo>
                <a:lnTo>
                  <a:pt x="19" y="133"/>
                </a:lnTo>
                <a:lnTo>
                  <a:pt x="14" y="127"/>
                </a:lnTo>
                <a:lnTo>
                  <a:pt x="10" y="122"/>
                </a:lnTo>
                <a:lnTo>
                  <a:pt x="5" y="122"/>
                </a:lnTo>
                <a:lnTo>
                  <a:pt x="5" y="117"/>
                </a:lnTo>
                <a:lnTo>
                  <a:pt x="5" y="112"/>
                </a:lnTo>
                <a:lnTo>
                  <a:pt x="0" y="108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21596" name="Freeform 60"/>
          <p:cNvSpPr>
            <a:spLocks/>
          </p:cNvSpPr>
          <p:nvPr/>
        </p:nvSpPr>
        <p:spPr bwMode="auto">
          <a:xfrm>
            <a:off x="3331016" y="3585259"/>
            <a:ext cx="288373" cy="73959"/>
          </a:xfrm>
          <a:custGeom>
            <a:avLst/>
            <a:gdLst/>
            <a:ahLst/>
            <a:cxnLst>
              <a:cxn ang="0">
                <a:pos x="0" y="108"/>
              </a:cxn>
              <a:cxn ang="0">
                <a:pos x="5" y="98"/>
              </a:cxn>
              <a:cxn ang="0">
                <a:pos x="10" y="88"/>
              </a:cxn>
              <a:cxn ang="0">
                <a:pos x="19" y="78"/>
              </a:cxn>
              <a:cxn ang="0">
                <a:pos x="35" y="69"/>
              </a:cxn>
              <a:cxn ang="0">
                <a:pos x="49" y="64"/>
              </a:cxn>
              <a:cxn ang="0">
                <a:pos x="64" y="53"/>
              </a:cxn>
              <a:cxn ang="0">
                <a:pos x="83" y="49"/>
              </a:cxn>
              <a:cxn ang="0">
                <a:pos x="103" y="39"/>
              </a:cxn>
              <a:cxn ang="0">
                <a:pos x="128" y="34"/>
              </a:cxn>
              <a:cxn ang="0">
                <a:pos x="152" y="24"/>
              </a:cxn>
              <a:cxn ang="0">
                <a:pos x="201" y="14"/>
              </a:cxn>
              <a:cxn ang="0">
                <a:pos x="260" y="5"/>
              </a:cxn>
              <a:cxn ang="0">
                <a:pos x="319" y="0"/>
              </a:cxn>
              <a:cxn ang="0">
                <a:pos x="378" y="0"/>
              </a:cxn>
              <a:cxn ang="0">
                <a:pos x="431" y="0"/>
              </a:cxn>
              <a:cxn ang="0">
                <a:pos x="470" y="0"/>
              </a:cxn>
              <a:cxn ang="0">
                <a:pos x="490" y="5"/>
              </a:cxn>
              <a:cxn ang="0">
                <a:pos x="509" y="5"/>
              </a:cxn>
              <a:cxn ang="0">
                <a:pos x="529" y="9"/>
              </a:cxn>
              <a:cxn ang="0">
                <a:pos x="550" y="14"/>
              </a:cxn>
              <a:cxn ang="0">
                <a:pos x="559" y="19"/>
              </a:cxn>
              <a:cxn ang="0">
                <a:pos x="573" y="24"/>
              </a:cxn>
              <a:cxn ang="0">
                <a:pos x="583" y="34"/>
              </a:cxn>
              <a:cxn ang="0">
                <a:pos x="589" y="39"/>
              </a:cxn>
              <a:cxn ang="0">
                <a:pos x="593" y="49"/>
              </a:cxn>
              <a:cxn ang="0">
                <a:pos x="593" y="58"/>
              </a:cxn>
              <a:cxn ang="0">
                <a:pos x="589" y="64"/>
              </a:cxn>
              <a:cxn ang="0">
                <a:pos x="583" y="73"/>
              </a:cxn>
              <a:cxn ang="0">
                <a:pos x="573" y="78"/>
              </a:cxn>
              <a:cxn ang="0">
                <a:pos x="564" y="88"/>
              </a:cxn>
              <a:cxn ang="0">
                <a:pos x="550" y="98"/>
              </a:cxn>
              <a:cxn ang="0">
                <a:pos x="529" y="103"/>
              </a:cxn>
              <a:cxn ang="0">
                <a:pos x="509" y="112"/>
              </a:cxn>
              <a:cxn ang="0">
                <a:pos x="490" y="117"/>
              </a:cxn>
              <a:cxn ang="0">
                <a:pos x="470" y="127"/>
              </a:cxn>
              <a:cxn ang="0">
                <a:pos x="447" y="133"/>
              </a:cxn>
              <a:cxn ang="0">
                <a:pos x="392" y="142"/>
              </a:cxn>
              <a:cxn ang="0">
                <a:pos x="339" y="152"/>
              </a:cxn>
              <a:cxn ang="0">
                <a:pos x="275" y="156"/>
              </a:cxn>
              <a:cxn ang="0">
                <a:pos x="216" y="161"/>
              </a:cxn>
              <a:cxn ang="0">
                <a:pos x="162" y="161"/>
              </a:cxn>
              <a:cxn ang="0">
                <a:pos x="128" y="156"/>
              </a:cxn>
              <a:cxn ang="0">
                <a:pos x="103" y="156"/>
              </a:cxn>
              <a:cxn ang="0">
                <a:pos x="83" y="152"/>
              </a:cxn>
              <a:cxn ang="0">
                <a:pos x="64" y="147"/>
              </a:cxn>
              <a:cxn ang="0">
                <a:pos x="49" y="142"/>
              </a:cxn>
              <a:cxn ang="0">
                <a:pos x="35" y="137"/>
              </a:cxn>
              <a:cxn ang="0">
                <a:pos x="25" y="133"/>
              </a:cxn>
              <a:cxn ang="0">
                <a:pos x="14" y="127"/>
              </a:cxn>
              <a:cxn ang="0">
                <a:pos x="5" y="122"/>
              </a:cxn>
              <a:cxn ang="0">
                <a:pos x="5" y="112"/>
              </a:cxn>
            </a:cxnLst>
            <a:rect l="0" t="0" r="r" b="b"/>
            <a:pathLst>
              <a:path w="593" h="161">
                <a:moveTo>
                  <a:pt x="0" y="108"/>
                </a:moveTo>
                <a:lnTo>
                  <a:pt x="0" y="108"/>
                </a:lnTo>
                <a:lnTo>
                  <a:pt x="5" y="103"/>
                </a:lnTo>
                <a:lnTo>
                  <a:pt x="5" y="98"/>
                </a:lnTo>
                <a:lnTo>
                  <a:pt x="5" y="92"/>
                </a:lnTo>
                <a:lnTo>
                  <a:pt x="10" y="88"/>
                </a:lnTo>
                <a:lnTo>
                  <a:pt x="14" y="83"/>
                </a:lnTo>
                <a:lnTo>
                  <a:pt x="19" y="78"/>
                </a:lnTo>
                <a:lnTo>
                  <a:pt x="30" y="73"/>
                </a:lnTo>
                <a:lnTo>
                  <a:pt x="35" y="69"/>
                </a:lnTo>
                <a:lnTo>
                  <a:pt x="39" y="64"/>
                </a:lnTo>
                <a:lnTo>
                  <a:pt x="49" y="64"/>
                </a:lnTo>
                <a:lnTo>
                  <a:pt x="54" y="58"/>
                </a:lnTo>
                <a:lnTo>
                  <a:pt x="64" y="53"/>
                </a:lnTo>
                <a:lnTo>
                  <a:pt x="74" y="49"/>
                </a:lnTo>
                <a:lnTo>
                  <a:pt x="83" y="49"/>
                </a:lnTo>
                <a:lnTo>
                  <a:pt x="94" y="44"/>
                </a:lnTo>
                <a:lnTo>
                  <a:pt x="103" y="39"/>
                </a:lnTo>
                <a:lnTo>
                  <a:pt x="113" y="39"/>
                </a:lnTo>
                <a:lnTo>
                  <a:pt x="128" y="34"/>
                </a:lnTo>
                <a:lnTo>
                  <a:pt x="138" y="30"/>
                </a:lnTo>
                <a:lnTo>
                  <a:pt x="152" y="24"/>
                </a:lnTo>
                <a:lnTo>
                  <a:pt x="177" y="19"/>
                </a:lnTo>
                <a:lnTo>
                  <a:pt x="201" y="14"/>
                </a:lnTo>
                <a:lnTo>
                  <a:pt x="230" y="9"/>
                </a:lnTo>
                <a:lnTo>
                  <a:pt x="260" y="5"/>
                </a:lnTo>
                <a:lnTo>
                  <a:pt x="289" y="5"/>
                </a:lnTo>
                <a:lnTo>
                  <a:pt x="319" y="0"/>
                </a:lnTo>
                <a:lnTo>
                  <a:pt x="348" y="0"/>
                </a:lnTo>
                <a:lnTo>
                  <a:pt x="378" y="0"/>
                </a:lnTo>
                <a:lnTo>
                  <a:pt x="406" y="0"/>
                </a:lnTo>
                <a:lnTo>
                  <a:pt x="431" y="0"/>
                </a:lnTo>
                <a:lnTo>
                  <a:pt x="456" y="0"/>
                </a:lnTo>
                <a:lnTo>
                  <a:pt x="470" y="0"/>
                </a:lnTo>
                <a:lnTo>
                  <a:pt x="481" y="0"/>
                </a:lnTo>
                <a:lnTo>
                  <a:pt x="490" y="5"/>
                </a:lnTo>
                <a:lnTo>
                  <a:pt x="500" y="5"/>
                </a:lnTo>
                <a:lnTo>
                  <a:pt x="509" y="5"/>
                </a:lnTo>
                <a:lnTo>
                  <a:pt x="520" y="9"/>
                </a:lnTo>
                <a:lnTo>
                  <a:pt x="529" y="9"/>
                </a:lnTo>
                <a:lnTo>
                  <a:pt x="539" y="9"/>
                </a:lnTo>
                <a:lnTo>
                  <a:pt x="550" y="14"/>
                </a:lnTo>
                <a:lnTo>
                  <a:pt x="554" y="14"/>
                </a:lnTo>
                <a:lnTo>
                  <a:pt x="559" y="19"/>
                </a:lnTo>
                <a:lnTo>
                  <a:pt x="569" y="19"/>
                </a:lnTo>
                <a:lnTo>
                  <a:pt x="573" y="24"/>
                </a:lnTo>
                <a:lnTo>
                  <a:pt x="578" y="30"/>
                </a:lnTo>
                <a:lnTo>
                  <a:pt x="583" y="34"/>
                </a:lnTo>
                <a:lnTo>
                  <a:pt x="589" y="34"/>
                </a:lnTo>
                <a:lnTo>
                  <a:pt x="589" y="39"/>
                </a:lnTo>
                <a:lnTo>
                  <a:pt x="593" y="44"/>
                </a:lnTo>
                <a:lnTo>
                  <a:pt x="593" y="49"/>
                </a:lnTo>
                <a:lnTo>
                  <a:pt x="593" y="53"/>
                </a:lnTo>
                <a:lnTo>
                  <a:pt x="593" y="58"/>
                </a:lnTo>
                <a:lnTo>
                  <a:pt x="593" y="64"/>
                </a:lnTo>
                <a:lnTo>
                  <a:pt x="589" y="64"/>
                </a:lnTo>
                <a:lnTo>
                  <a:pt x="589" y="69"/>
                </a:lnTo>
                <a:lnTo>
                  <a:pt x="583" y="73"/>
                </a:lnTo>
                <a:lnTo>
                  <a:pt x="578" y="78"/>
                </a:lnTo>
                <a:lnTo>
                  <a:pt x="573" y="78"/>
                </a:lnTo>
                <a:lnTo>
                  <a:pt x="569" y="83"/>
                </a:lnTo>
                <a:lnTo>
                  <a:pt x="564" y="88"/>
                </a:lnTo>
                <a:lnTo>
                  <a:pt x="554" y="92"/>
                </a:lnTo>
                <a:lnTo>
                  <a:pt x="550" y="98"/>
                </a:lnTo>
                <a:lnTo>
                  <a:pt x="539" y="103"/>
                </a:lnTo>
                <a:lnTo>
                  <a:pt x="529" y="103"/>
                </a:lnTo>
                <a:lnTo>
                  <a:pt x="525" y="108"/>
                </a:lnTo>
                <a:lnTo>
                  <a:pt x="509" y="112"/>
                </a:lnTo>
                <a:lnTo>
                  <a:pt x="500" y="117"/>
                </a:lnTo>
                <a:lnTo>
                  <a:pt x="490" y="117"/>
                </a:lnTo>
                <a:lnTo>
                  <a:pt x="481" y="122"/>
                </a:lnTo>
                <a:lnTo>
                  <a:pt x="470" y="127"/>
                </a:lnTo>
                <a:lnTo>
                  <a:pt x="461" y="127"/>
                </a:lnTo>
                <a:lnTo>
                  <a:pt x="447" y="133"/>
                </a:lnTo>
                <a:lnTo>
                  <a:pt x="422" y="137"/>
                </a:lnTo>
                <a:lnTo>
                  <a:pt x="392" y="142"/>
                </a:lnTo>
                <a:lnTo>
                  <a:pt x="363" y="147"/>
                </a:lnTo>
                <a:lnTo>
                  <a:pt x="339" y="152"/>
                </a:lnTo>
                <a:lnTo>
                  <a:pt x="304" y="156"/>
                </a:lnTo>
                <a:lnTo>
                  <a:pt x="275" y="156"/>
                </a:lnTo>
                <a:lnTo>
                  <a:pt x="245" y="161"/>
                </a:lnTo>
                <a:lnTo>
                  <a:pt x="216" y="161"/>
                </a:lnTo>
                <a:lnTo>
                  <a:pt x="186" y="161"/>
                </a:lnTo>
                <a:lnTo>
                  <a:pt x="162" y="161"/>
                </a:lnTo>
                <a:lnTo>
                  <a:pt x="138" y="161"/>
                </a:lnTo>
                <a:lnTo>
                  <a:pt x="128" y="156"/>
                </a:lnTo>
                <a:lnTo>
                  <a:pt x="113" y="156"/>
                </a:lnTo>
                <a:lnTo>
                  <a:pt x="103" y="156"/>
                </a:lnTo>
                <a:lnTo>
                  <a:pt x="94" y="152"/>
                </a:lnTo>
                <a:lnTo>
                  <a:pt x="83" y="152"/>
                </a:lnTo>
                <a:lnTo>
                  <a:pt x="74" y="152"/>
                </a:lnTo>
                <a:lnTo>
                  <a:pt x="64" y="147"/>
                </a:lnTo>
                <a:lnTo>
                  <a:pt x="54" y="147"/>
                </a:lnTo>
                <a:lnTo>
                  <a:pt x="49" y="142"/>
                </a:lnTo>
                <a:lnTo>
                  <a:pt x="39" y="142"/>
                </a:lnTo>
                <a:lnTo>
                  <a:pt x="35" y="137"/>
                </a:lnTo>
                <a:lnTo>
                  <a:pt x="30" y="137"/>
                </a:lnTo>
                <a:lnTo>
                  <a:pt x="25" y="133"/>
                </a:lnTo>
                <a:lnTo>
                  <a:pt x="19" y="133"/>
                </a:lnTo>
                <a:lnTo>
                  <a:pt x="14" y="127"/>
                </a:lnTo>
                <a:lnTo>
                  <a:pt x="10" y="122"/>
                </a:lnTo>
                <a:lnTo>
                  <a:pt x="5" y="122"/>
                </a:lnTo>
                <a:lnTo>
                  <a:pt x="5" y="117"/>
                </a:lnTo>
                <a:lnTo>
                  <a:pt x="5" y="112"/>
                </a:lnTo>
                <a:lnTo>
                  <a:pt x="0" y="108"/>
                </a:lnTo>
                <a:close/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21597" name="Freeform 61"/>
          <p:cNvSpPr>
            <a:spLocks/>
          </p:cNvSpPr>
          <p:nvPr/>
        </p:nvSpPr>
        <p:spPr bwMode="auto">
          <a:xfrm>
            <a:off x="2738249" y="3634564"/>
            <a:ext cx="286917" cy="76699"/>
          </a:xfrm>
          <a:custGeom>
            <a:avLst/>
            <a:gdLst/>
            <a:ahLst/>
            <a:cxnLst>
              <a:cxn ang="0">
                <a:pos x="0" y="117"/>
              </a:cxn>
              <a:cxn ang="0">
                <a:pos x="5" y="103"/>
              </a:cxn>
              <a:cxn ang="0">
                <a:pos x="16" y="92"/>
              </a:cxn>
              <a:cxn ang="0">
                <a:pos x="25" y="83"/>
              </a:cxn>
              <a:cxn ang="0">
                <a:pos x="40" y="78"/>
              </a:cxn>
              <a:cxn ang="0">
                <a:pos x="55" y="68"/>
              </a:cxn>
              <a:cxn ang="0">
                <a:pos x="69" y="64"/>
              </a:cxn>
              <a:cxn ang="0">
                <a:pos x="89" y="53"/>
              </a:cxn>
              <a:cxn ang="0">
                <a:pos x="114" y="48"/>
              </a:cxn>
              <a:cxn ang="0">
                <a:pos x="133" y="39"/>
              </a:cxn>
              <a:cxn ang="0">
                <a:pos x="172" y="29"/>
              </a:cxn>
              <a:cxn ang="0">
                <a:pos x="227" y="19"/>
              </a:cxn>
              <a:cxn ang="0">
                <a:pos x="285" y="9"/>
              </a:cxn>
              <a:cxn ang="0">
                <a:pos x="344" y="4"/>
              </a:cxn>
              <a:cxn ang="0">
                <a:pos x="403" y="0"/>
              </a:cxn>
              <a:cxn ang="0">
                <a:pos x="452" y="4"/>
              </a:cxn>
              <a:cxn ang="0">
                <a:pos x="476" y="4"/>
              </a:cxn>
              <a:cxn ang="0">
                <a:pos x="495" y="4"/>
              </a:cxn>
              <a:cxn ang="0">
                <a:pos x="515" y="9"/>
              </a:cxn>
              <a:cxn ang="0">
                <a:pos x="536" y="14"/>
              </a:cxn>
              <a:cxn ang="0">
                <a:pos x="550" y="19"/>
              </a:cxn>
              <a:cxn ang="0">
                <a:pos x="564" y="25"/>
              </a:cxn>
              <a:cxn ang="0">
                <a:pos x="575" y="29"/>
              </a:cxn>
              <a:cxn ang="0">
                <a:pos x="584" y="34"/>
              </a:cxn>
              <a:cxn ang="0">
                <a:pos x="589" y="39"/>
              </a:cxn>
              <a:cxn ang="0">
                <a:pos x="589" y="48"/>
              </a:cxn>
              <a:cxn ang="0">
                <a:pos x="589" y="58"/>
              </a:cxn>
              <a:cxn ang="0">
                <a:pos x="584" y="68"/>
              </a:cxn>
              <a:cxn ang="0">
                <a:pos x="575" y="78"/>
              </a:cxn>
              <a:cxn ang="0">
                <a:pos x="564" y="83"/>
              </a:cxn>
              <a:cxn ang="0">
                <a:pos x="550" y="92"/>
              </a:cxn>
              <a:cxn ang="0">
                <a:pos x="536" y="103"/>
              </a:cxn>
              <a:cxn ang="0">
                <a:pos x="520" y="112"/>
              </a:cxn>
              <a:cxn ang="0">
                <a:pos x="501" y="117"/>
              </a:cxn>
              <a:cxn ang="0">
                <a:pos x="481" y="122"/>
              </a:cxn>
              <a:cxn ang="0">
                <a:pos x="456" y="132"/>
              </a:cxn>
              <a:cxn ang="0">
                <a:pos x="417" y="142"/>
              </a:cxn>
              <a:cxn ang="0">
                <a:pos x="364" y="151"/>
              </a:cxn>
              <a:cxn ang="0">
                <a:pos x="305" y="161"/>
              </a:cxn>
              <a:cxn ang="0">
                <a:pos x="246" y="167"/>
              </a:cxn>
              <a:cxn ang="0">
                <a:pos x="187" y="167"/>
              </a:cxn>
              <a:cxn ang="0">
                <a:pos x="138" y="167"/>
              </a:cxn>
              <a:cxn ang="0">
                <a:pos x="114" y="167"/>
              </a:cxn>
              <a:cxn ang="0">
                <a:pos x="94" y="161"/>
              </a:cxn>
              <a:cxn ang="0">
                <a:pos x="74" y="161"/>
              </a:cxn>
              <a:cxn ang="0">
                <a:pos x="55" y="156"/>
              </a:cxn>
              <a:cxn ang="0">
                <a:pos x="40" y="151"/>
              </a:cxn>
              <a:cxn ang="0">
                <a:pos x="25" y="147"/>
              </a:cxn>
              <a:cxn ang="0">
                <a:pos x="16" y="142"/>
              </a:cxn>
              <a:cxn ang="0">
                <a:pos x="5" y="137"/>
              </a:cxn>
              <a:cxn ang="0">
                <a:pos x="0" y="127"/>
              </a:cxn>
            </a:cxnLst>
            <a:rect l="0" t="0" r="r" b="b"/>
            <a:pathLst>
              <a:path w="589" h="167">
                <a:moveTo>
                  <a:pt x="0" y="122"/>
                </a:moveTo>
                <a:lnTo>
                  <a:pt x="0" y="117"/>
                </a:lnTo>
                <a:lnTo>
                  <a:pt x="0" y="112"/>
                </a:lnTo>
                <a:lnTo>
                  <a:pt x="5" y="103"/>
                </a:lnTo>
                <a:lnTo>
                  <a:pt x="11" y="98"/>
                </a:lnTo>
                <a:lnTo>
                  <a:pt x="16" y="92"/>
                </a:lnTo>
                <a:lnTo>
                  <a:pt x="21" y="87"/>
                </a:lnTo>
                <a:lnTo>
                  <a:pt x="25" y="83"/>
                </a:lnTo>
                <a:lnTo>
                  <a:pt x="30" y="83"/>
                </a:lnTo>
                <a:lnTo>
                  <a:pt x="40" y="78"/>
                </a:lnTo>
                <a:lnTo>
                  <a:pt x="45" y="73"/>
                </a:lnTo>
                <a:lnTo>
                  <a:pt x="55" y="68"/>
                </a:lnTo>
                <a:lnTo>
                  <a:pt x="60" y="64"/>
                </a:lnTo>
                <a:lnTo>
                  <a:pt x="69" y="64"/>
                </a:lnTo>
                <a:lnTo>
                  <a:pt x="80" y="58"/>
                </a:lnTo>
                <a:lnTo>
                  <a:pt x="89" y="53"/>
                </a:lnTo>
                <a:lnTo>
                  <a:pt x="99" y="48"/>
                </a:lnTo>
                <a:lnTo>
                  <a:pt x="114" y="48"/>
                </a:lnTo>
                <a:lnTo>
                  <a:pt x="124" y="44"/>
                </a:lnTo>
                <a:lnTo>
                  <a:pt x="133" y="39"/>
                </a:lnTo>
                <a:lnTo>
                  <a:pt x="147" y="34"/>
                </a:lnTo>
                <a:lnTo>
                  <a:pt x="172" y="29"/>
                </a:lnTo>
                <a:lnTo>
                  <a:pt x="197" y="25"/>
                </a:lnTo>
                <a:lnTo>
                  <a:pt x="227" y="19"/>
                </a:lnTo>
                <a:lnTo>
                  <a:pt x="256" y="14"/>
                </a:lnTo>
                <a:lnTo>
                  <a:pt x="285" y="9"/>
                </a:lnTo>
                <a:lnTo>
                  <a:pt x="314" y="4"/>
                </a:lnTo>
                <a:lnTo>
                  <a:pt x="344" y="4"/>
                </a:lnTo>
                <a:lnTo>
                  <a:pt x="373" y="4"/>
                </a:lnTo>
                <a:lnTo>
                  <a:pt x="403" y="0"/>
                </a:lnTo>
                <a:lnTo>
                  <a:pt x="427" y="0"/>
                </a:lnTo>
                <a:lnTo>
                  <a:pt x="452" y="4"/>
                </a:lnTo>
                <a:lnTo>
                  <a:pt x="467" y="4"/>
                </a:lnTo>
                <a:lnTo>
                  <a:pt x="476" y="4"/>
                </a:lnTo>
                <a:lnTo>
                  <a:pt x="486" y="4"/>
                </a:lnTo>
                <a:lnTo>
                  <a:pt x="495" y="4"/>
                </a:lnTo>
                <a:lnTo>
                  <a:pt x="506" y="9"/>
                </a:lnTo>
                <a:lnTo>
                  <a:pt x="515" y="9"/>
                </a:lnTo>
                <a:lnTo>
                  <a:pt x="525" y="9"/>
                </a:lnTo>
                <a:lnTo>
                  <a:pt x="536" y="14"/>
                </a:lnTo>
                <a:lnTo>
                  <a:pt x="545" y="14"/>
                </a:lnTo>
                <a:lnTo>
                  <a:pt x="550" y="19"/>
                </a:lnTo>
                <a:lnTo>
                  <a:pt x="559" y="19"/>
                </a:lnTo>
                <a:lnTo>
                  <a:pt x="564" y="25"/>
                </a:lnTo>
                <a:lnTo>
                  <a:pt x="569" y="25"/>
                </a:lnTo>
                <a:lnTo>
                  <a:pt x="575" y="29"/>
                </a:lnTo>
                <a:lnTo>
                  <a:pt x="579" y="29"/>
                </a:lnTo>
                <a:lnTo>
                  <a:pt x="584" y="34"/>
                </a:lnTo>
                <a:lnTo>
                  <a:pt x="584" y="39"/>
                </a:lnTo>
                <a:lnTo>
                  <a:pt x="589" y="39"/>
                </a:lnTo>
                <a:lnTo>
                  <a:pt x="589" y="44"/>
                </a:lnTo>
                <a:lnTo>
                  <a:pt x="589" y="48"/>
                </a:lnTo>
                <a:lnTo>
                  <a:pt x="589" y="53"/>
                </a:lnTo>
                <a:lnTo>
                  <a:pt x="589" y="58"/>
                </a:lnTo>
                <a:lnTo>
                  <a:pt x="589" y="64"/>
                </a:lnTo>
                <a:lnTo>
                  <a:pt x="584" y="68"/>
                </a:lnTo>
                <a:lnTo>
                  <a:pt x="579" y="73"/>
                </a:lnTo>
                <a:lnTo>
                  <a:pt x="575" y="78"/>
                </a:lnTo>
                <a:lnTo>
                  <a:pt x="569" y="83"/>
                </a:lnTo>
                <a:lnTo>
                  <a:pt x="564" y="83"/>
                </a:lnTo>
                <a:lnTo>
                  <a:pt x="559" y="87"/>
                </a:lnTo>
                <a:lnTo>
                  <a:pt x="550" y="92"/>
                </a:lnTo>
                <a:lnTo>
                  <a:pt x="545" y="98"/>
                </a:lnTo>
                <a:lnTo>
                  <a:pt x="536" y="103"/>
                </a:lnTo>
                <a:lnTo>
                  <a:pt x="530" y="103"/>
                </a:lnTo>
                <a:lnTo>
                  <a:pt x="520" y="112"/>
                </a:lnTo>
                <a:lnTo>
                  <a:pt x="511" y="112"/>
                </a:lnTo>
                <a:lnTo>
                  <a:pt x="501" y="117"/>
                </a:lnTo>
                <a:lnTo>
                  <a:pt x="491" y="122"/>
                </a:lnTo>
                <a:lnTo>
                  <a:pt x="481" y="122"/>
                </a:lnTo>
                <a:lnTo>
                  <a:pt x="467" y="127"/>
                </a:lnTo>
                <a:lnTo>
                  <a:pt x="456" y="132"/>
                </a:lnTo>
                <a:lnTo>
                  <a:pt x="447" y="137"/>
                </a:lnTo>
                <a:lnTo>
                  <a:pt x="417" y="142"/>
                </a:lnTo>
                <a:lnTo>
                  <a:pt x="392" y="147"/>
                </a:lnTo>
                <a:lnTo>
                  <a:pt x="364" y="151"/>
                </a:lnTo>
                <a:lnTo>
                  <a:pt x="334" y="156"/>
                </a:lnTo>
                <a:lnTo>
                  <a:pt x="305" y="161"/>
                </a:lnTo>
                <a:lnTo>
                  <a:pt x="275" y="161"/>
                </a:lnTo>
                <a:lnTo>
                  <a:pt x="246" y="167"/>
                </a:lnTo>
                <a:lnTo>
                  <a:pt x="216" y="167"/>
                </a:lnTo>
                <a:lnTo>
                  <a:pt x="187" y="167"/>
                </a:lnTo>
                <a:lnTo>
                  <a:pt x="163" y="167"/>
                </a:lnTo>
                <a:lnTo>
                  <a:pt x="138" y="167"/>
                </a:lnTo>
                <a:lnTo>
                  <a:pt x="128" y="167"/>
                </a:lnTo>
                <a:lnTo>
                  <a:pt x="114" y="167"/>
                </a:lnTo>
                <a:lnTo>
                  <a:pt x="103" y="167"/>
                </a:lnTo>
                <a:lnTo>
                  <a:pt x="94" y="161"/>
                </a:lnTo>
                <a:lnTo>
                  <a:pt x="84" y="161"/>
                </a:lnTo>
                <a:lnTo>
                  <a:pt x="74" y="161"/>
                </a:lnTo>
                <a:lnTo>
                  <a:pt x="64" y="161"/>
                </a:lnTo>
                <a:lnTo>
                  <a:pt x="55" y="156"/>
                </a:lnTo>
                <a:lnTo>
                  <a:pt x="50" y="156"/>
                </a:lnTo>
                <a:lnTo>
                  <a:pt x="40" y="151"/>
                </a:lnTo>
                <a:lnTo>
                  <a:pt x="35" y="151"/>
                </a:lnTo>
                <a:lnTo>
                  <a:pt x="25" y="147"/>
                </a:lnTo>
                <a:lnTo>
                  <a:pt x="21" y="147"/>
                </a:lnTo>
                <a:lnTo>
                  <a:pt x="16" y="142"/>
                </a:lnTo>
                <a:lnTo>
                  <a:pt x="11" y="137"/>
                </a:lnTo>
                <a:lnTo>
                  <a:pt x="5" y="137"/>
                </a:lnTo>
                <a:lnTo>
                  <a:pt x="5" y="132"/>
                </a:lnTo>
                <a:lnTo>
                  <a:pt x="0" y="127"/>
                </a:lnTo>
                <a:lnTo>
                  <a:pt x="0" y="122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21598" name="Freeform 62"/>
          <p:cNvSpPr>
            <a:spLocks/>
          </p:cNvSpPr>
          <p:nvPr/>
        </p:nvSpPr>
        <p:spPr bwMode="auto">
          <a:xfrm>
            <a:off x="2738249" y="3634564"/>
            <a:ext cx="286917" cy="76699"/>
          </a:xfrm>
          <a:custGeom>
            <a:avLst/>
            <a:gdLst/>
            <a:ahLst/>
            <a:cxnLst>
              <a:cxn ang="0">
                <a:pos x="0" y="117"/>
              </a:cxn>
              <a:cxn ang="0">
                <a:pos x="0" y="107"/>
              </a:cxn>
              <a:cxn ang="0">
                <a:pos x="11" y="98"/>
              </a:cxn>
              <a:cxn ang="0">
                <a:pos x="21" y="87"/>
              </a:cxn>
              <a:cxn ang="0">
                <a:pos x="30" y="83"/>
              </a:cxn>
              <a:cxn ang="0">
                <a:pos x="45" y="73"/>
              </a:cxn>
              <a:cxn ang="0">
                <a:pos x="60" y="64"/>
              </a:cxn>
              <a:cxn ang="0">
                <a:pos x="80" y="58"/>
              </a:cxn>
              <a:cxn ang="0">
                <a:pos x="99" y="48"/>
              </a:cxn>
              <a:cxn ang="0">
                <a:pos x="124" y="44"/>
              </a:cxn>
              <a:cxn ang="0">
                <a:pos x="147" y="34"/>
              </a:cxn>
              <a:cxn ang="0">
                <a:pos x="197" y="25"/>
              </a:cxn>
              <a:cxn ang="0">
                <a:pos x="256" y="14"/>
              </a:cxn>
              <a:cxn ang="0">
                <a:pos x="314" y="4"/>
              </a:cxn>
              <a:cxn ang="0">
                <a:pos x="373" y="4"/>
              </a:cxn>
              <a:cxn ang="0">
                <a:pos x="427" y="0"/>
              </a:cxn>
              <a:cxn ang="0">
                <a:pos x="467" y="4"/>
              </a:cxn>
              <a:cxn ang="0">
                <a:pos x="486" y="4"/>
              </a:cxn>
              <a:cxn ang="0">
                <a:pos x="506" y="9"/>
              </a:cxn>
              <a:cxn ang="0">
                <a:pos x="525" y="9"/>
              </a:cxn>
              <a:cxn ang="0">
                <a:pos x="545" y="14"/>
              </a:cxn>
              <a:cxn ang="0">
                <a:pos x="555" y="19"/>
              </a:cxn>
              <a:cxn ang="0">
                <a:pos x="569" y="25"/>
              </a:cxn>
              <a:cxn ang="0">
                <a:pos x="579" y="29"/>
              </a:cxn>
              <a:cxn ang="0">
                <a:pos x="584" y="39"/>
              </a:cxn>
              <a:cxn ang="0">
                <a:pos x="589" y="44"/>
              </a:cxn>
              <a:cxn ang="0">
                <a:pos x="589" y="53"/>
              </a:cxn>
              <a:cxn ang="0">
                <a:pos x="589" y="64"/>
              </a:cxn>
              <a:cxn ang="0">
                <a:pos x="579" y="73"/>
              </a:cxn>
              <a:cxn ang="0">
                <a:pos x="569" y="83"/>
              </a:cxn>
              <a:cxn ang="0">
                <a:pos x="559" y="87"/>
              </a:cxn>
              <a:cxn ang="0">
                <a:pos x="545" y="98"/>
              </a:cxn>
              <a:cxn ang="0">
                <a:pos x="530" y="103"/>
              </a:cxn>
              <a:cxn ang="0">
                <a:pos x="511" y="112"/>
              </a:cxn>
              <a:cxn ang="0">
                <a:pos x="491" y="122"/>
              </a:cxn>
              <a:cxn ang="0">
                <a:pos x="467" y="127"/>
              </a:cxn>
              <a:cxn ang="0">
                <a:pos x="447" y="137"/>
              </a:cxn>
              <a:cxn ang="0">
                <a:pos x="392" y="147"/>
              </a:cxn>
              <a:cxn ang="0">
                <a:pos x="334" y="156"/>
              </a:cxn>
              <a:cxn ang="0">
                <a:pos x="275" y="161"/>
              </a:cxn>
              <a:cxn ang="0">
                <a:pos x="216" y="167"/>
              </a:cxn>
              <a:cxn ang="0">
                <a:pos x="163" y="167"/>
              </a:cxn>
              <a:cxn ang="0">
                <a:pos x="128" y="167"/>
              </a:cxn>
              <a:cxn ang="0">
                <a:pos x="103" y="167"/>
              </a:cxn>
              <a:cxn ang="0">
                <a:pos x="84" y="161"/>
              </a:cxn>
              <a:cxn ang="0">
                <a:pos x="64" y="161"/>
              </a:cxn>
              <a:cxn ang="0">
                <a:pos x="50" y="156"/>
              </a:cxn>
              <a:cxn ang="0">
                <a:pos x="30" y="151"/>
              </a:cxn>
              <a:cxn ang="0">
                <a:pos x="21" y="147"/>
              </a:cxn>
              <a:cxn ang="0">
                <a:pos x="11" y="137"/>
              </a:cxn>
              <a:cxn ang="0">
                <a:pos x="5" y="132"/>
              </a:cxn>
              <a:cxn ang="0">
                <a:pos x="0" y="122"/>
              </a:cxn>
            </a:cxnLst>
            <a:rect l="0" t="0" r="r" b="b"/>
            <a:pathLst>
              <a:path w="589" h="167">
                <a:moveTo>
                  <a:pt x="0" y="122"/>
                </a:moveTo>
                <a:lnTo>
                  <a:pt x="0" y="117"/>
                </a:lnTo>
                <a:lnTo>
                  <a:pt x="0" y="112"/>
                </a:lnTo>
                <a:lnTo>
                  <a:pt x="0" y="107"/>
                </a:lnTo>
                <a:lnTo>
                  <a:pt x="5" y="103"/>
                </a:lnTo>
                <a:lnTo>
                  <a:pt x="11" y="98"/>
                </a:lnTo>
                <a:lnTo>
                  <a:pt x="16" y="92"/>
                </a:lnTo>
                <a:lnTo>
                  <a:pt x="21" y="87"/>
                </a:lnTo>
                <a:lnTo>
                  <a:pt x="25" y="83"/>
                </a:lnTo>
                <a:lnTo>
                  <a:pt x="30" y="83"/>
                </a:lnTo>
                <a:lnTo>
                  <a:pt x="40" y="78"/>
                </a:lnTo>
                <a:lnTo>
                  <a:pt x="45" y="73"/>
                </a:lnTo>
                <a:lnTo>
                  <a:pt x="55" y="68"/>
                </a:lnTo>
                <a:lnTo>
                  <a:pt x="60" y="64"/>
                </a:lnTo>
                <a:lnTo>
                  <a:pt x="69" y="64"/>
                </a:lnTo>
                <a:lnTo>
                  <a:pt x="80" y="58"/>
                </a:lnTo>
                <a:lnTo>
                  <a:pt x="89" y="53"/>
                </a:lnTo>
                <a:lnTo>
                  <a:pt x="99" y="48"/>
                </a:lnTo>
                <a:lnTo>
                  <a:pt x="114" y="44"/>
                </a:lnTo>
                <a:lnTo>
                  <a:pt x="124" y="44"/>
                </a:lnTo>
                <a:lnTo>
                  <a:pt x="133" y="39"/>
                </a:lnTo>
                <a:lnTo>
                  <a:pt x="147" y="34"/>
                </a:lnTo>
                <a:lnTo>
                  <a:pt x="172" y="29"/>
                </a:lnTo>
                <a:lnTo>
                  <a:pt x="197" y="25"/>
                </a:lnTo>
                <a:lnTo>
                  <a:pt x="227" y="19"/>
                </a:lnTo>
                <a:lnTo>
                  <a:pt x="256" y="14"/>
                </a:lnTo>
                <a:lnTo>
                  <a:pt x="285" y="9"/>
                </a:lnTo>
                <a:lnTo>
                  <a:pt x="314" y="4"/>
                </a:lnTo>
                <a:lnTo>
                  <a:pt x="344" y="4"/>
                </a:lnTo>
                <a:lnTo>
                  <a:pt x="373" y="4"/>
                </a:lnTo>
                <a:lnTo>
                  <a:pt x="403" y="0"/>
                </a:lnTo>
                <a:lnTo>
                  <a:pt x="427" y="0"/>
                </a:lnTo>
                <a:lnTo>
                  <a:pt x="452" y="4"/>
                </a:lnTo>
                <a:lnTo>
                  <a:pt x="467" y="4"/>
                </a:lnTo>
                <a:lnTo>
                  <a:pt x="476" y="4"/>
                </a:lnTo>
                <a:lnTo>
                  <a:pt x="486" y="4"/>
                </a:lnTo>
                <a:lnTo>
                  <a:pt x="495" y="4"/>
                </a:lnTo>
                <a:lnTo>
                  <a:pt x="506" y="9"/>
                </a:lnTo>
                <a:lnTo>
                  <a:pt x="515" y="9"/>
                </a:lnTo>
                <a:lnTo>
                  <a:pt x="525" y="9"/>
                </a:lnTo>
                <a:lnTo>
                  <a:pt x="536" y="14"/>
                </a:lnTo>
                <a:lnTo>
                  <a:pt x="545" y="14"/>
                </a:lnTo>
                <a:lnTo>
                  <a:pt x="550" y="19"/>
                </a:lnTo>
                <a:lnTo>
                  <a:pt x="555" y="19"/>
                </a:lnTo>
                <a:lnTo>
                  <a:pt x="564" y="25"/>
                </a:lnTo>
                <a:lnTo>
                  <a:pt x="569" y="25"/>
                </a:lnTo>
                <a:lnTo>
                  <a:pt x="575" y="29"/>
                </a:lnTo>
                <a:lnTo>
                  <a:pt x="579" y="29"/>
                </a:lnTo>
                <a:lnTo>
                  <a:pt x="584" y="34"/>
                </a:lnTo>
                <a:lnTo>
                  <a:pt x="584" y="39"/>
                </a:lnTo>
                <a:lnTo>
                  <a:pt x="589" y="39"/>
                </a:lnTo>
                <a:lnTo>
                  <a:pt x="589" y="44"/>
                </a:lnTo>
                <a:lnTo>
                  <a:pt x="589" y="48"/>
                </a:lnTo>
                <a:lnTo>
                  <a:pt x="589" y="53"/>
                </a:lnTo>
                <a:lnTo>
                  <a:pt x="589" y="58"/>
                </a:lnTo>
                <a:lnTo>
                  <a:pt x="589" y="64"/>
                </a:lnTo>
                <a:lnTo>
                  <a:pt x="584" y="68"/>
                </a:lnTo>
                <a:lnTo>
                  <a:pt x="579" y="73"/>
                </a:lnTo>
                <a:lnTo>
                  <a:pt x="575" y="78"/>
                </a:lnTo>
                <a:lnTo>
                  <a:pt x="569" y="83"/>
                </a:lnTo>
                <a:lnTo>
                  <a:pt x="564" y="83"/>
                </a:lnTo>
                <a:lnTo>
                  <a:pt x="559" y="87"/>
                </a:lnTo>
                <a:lnTo>
                  <a:pt x="550" y="92"/>
                </a:lnTo>
                <a:lnTo>
                  <a:pt x="545" y="98"/>
                </a:lnTo>
                <a:lnTo>
                  <a:pt x="536" y="103"/>
                </a:lnTo>
                <a:lnTo>
                  <a:pt x="530" y="103"/>
                </a:lnTo>
                <a:lnTo>
                  <a:pt x="520" y="107"/>
                </a:lnTo>
                <a:lnTo>
                  <a:pt x="511" y="112"/>
                </a:lnTo>
                <a:lnTo>
                  <a:pt x="501" y="117"/>
                </a:lnTo>
                <a:lnTo>
                  <a:pt x="491" y="122"/>
                </a:lnTo>
                <a:lnTo>
                  <a:pt x="481" y="122"/>
                </a:lnTo>
                <a:lnTo>
                  <a:pt x="467" y="127"/>
                </a:lnTo>
                <a:lnTo>
                  <a:pt x="456" y="132"/>
                </a:lnTo>
                <a:lnTo>
                  <a:pt x="447" y="137"/>
                </a:lnTo>
                <a:lnTo>
                  <a:pt x="417" y="142"/>
                </a:lnTo>
                <a:lnTo>
                  <a:pt x="392" y="147"/>
                </a:lnTo>
                <a:lnTo>
                  <a:pt x="364" y="151"/>
                </a:lnTo>
                <a:lnTo>
                  <a:pt x="334" y="156"/>
                </a:lnTo>
                <a:lnTo>
                  <a:pt x="305" y="161"/>
                </a:lnTo>
                <a:lnTo>
                  <a:pt x="275" y="161"/>
                </a:lnTo>
                <a:lnTo>
                  <a:pt x="246" y="167"/>
                </a:lnTo>
                <a:lnTo>
                  <a:pt x="216" y="167"/>
                </a:lnTo>
                <a:lnTo>
                  <a:pt x="187" y="167"/>
                </a:lnTo>
                <a:lnTo>
                  <a:pt x="163" y="167"/>
                </a:lnTo>
                <a:lnTo>
                  <a:pt x="138" y="167"/>
                </a:lnTo>
                <a:lnTo>
                  <a:pt x="128" y="167"/>
                </a:lnTo>
                <a:lnTo>
                  <a:pt x="114" y="167"/>
                </a:lnTo>
                <a:lnTo>
                  <a:pt x="103" y="167"/>
                </a:lnTo>
                <a:lnTo>
                  <a:pt x="94" y="161"/>
                </a:lnTo>
                <a:lnTo>
                  <a:pt x="84" y="161"/>
                </a:lnTo>
                <a:lnTo>
                  <a:pt x="74" y="161"/>
                </a:lnTo>
                <a:lnTo>
                  <a:pt x="64" y="161"/>
                </a:lnTo>
                <a:lnTo>
                  <a:pt x="55" y="156"/>
                </a:lnTo>
                <a:lnTo>
                  <a:pt x="50" y="156"/>
                </a:lnTo>
                <a:lnTo>
                  <a:pt x="40" y="151"/>
                </a:lnTo>
                <a:lnTo>
                  <a:pt x="30" y="151"/>
                </a:lnTo>
                <a:lnTo>
                  <a:pt x="25" y="147"/>
                </a:lnTo>
                <a:lnTo>
                  <a:pt x="21" y="147"/>
                </a:lnTo>
                <a:lnTo>
                  <a:pt x="16" y="142"/>
                </a:lnTo>
                <a:lnTo>
                  <a:pt x="11" y="137"/>
                </a:lnTo>
                <a:lnTo>
                  <a:pt x="5" y="137"/>
                </a:lnTo>
                <a:lnTo>
                  <a:pt x="5" y="132"/>
                </a:lnTo>
                <a:lnTo>
                  <a:pt x="0" y="127"/>
                </a:lnTo>
                <a:lnTo>
                  <a:pt x="0" y="122"/>
                </a:lnTo>
                <a:close/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21599" name="Freeform 63"/>
          <p:cNvSpPr>
            <a:spLocks/>
          </p:cNvSpPr>
          <p:nvPr/>
        </p:nvSpPr>
        <p:spPr bwMode="auto">
          <a:xfrm>
            <a:off x="5120965" y="3538693"/>
            <a:ext cx="289830" cy="69849"/>
          </a:xfrm>
          <a:custGeom>
            <a:avLst/>
            <a:gdLst/>
            <a:ahLst/>
            <a:cxnLst>
              <a:cxn ang="0">
                <a:pos x="598" y="73"/>
              </a:cxn>
              <a:cxn ang="0">
                <a:pos x="593" y="64"/>
              </a:cxn>
              <a:cxn ang="0">
                <a:pos x="589" y="53"/>
              </a:cxn>
              <a:cxn ang="0">
                <a:pos x="579" y="49"/>
              </a:cxn>
              <a:cxn ang="0">
                <a:pos x="570" y="44"/>
              </a:cxn>
              <a:cxn ang="0">
                <a:pos x="554" y="34"/>
              </a:cxn>
              <a:cxn ang="0">
                <a:pos x="535" y="30"/>
              </a:cxn>
              <a:cxn ang="0">
                <a:pos x="520" y="25"/>
              </a:cxn>
              <a:cxn ang="0">
                <a:pos x="501" y="19"/>
              </a:cxn>
              <a:cxn ang="0">
                <a:pos x="476" y="14"/>
              </a:cxn>
              <a:cxn ang="0">
                <a:pos x="442" y="9"/>
              </a:cxn>
              <a:cxn ang="0">
                <a:pos x="387" y="5"/>
              </a:cxn>
              <a:cxn ang="0">
                <a:pos x="329" y="0"/>
              </a:cxn>
              <a:cxn ang="0">
                <a:pos x="270" y="0"/>
              </a:cxn>
              <a:cxn ang="0">
                <a:pos x="211" y="5"/>
              </a:cxn>
              <a:cxn ang="0">
                <a:pos x="158" y="9"/>
              </a:cxn>
              <a:cxn ang="0">
                <a:pos x="123" y="14"/>
              </a:cxn>
              <a:cxn ang="0">
                <a:pos x="98" y="19"/>
              </a:cxn>
              <a:cxn ang="0">
                <a:pos x="79" y="25"/>
              </a:cxn>
              <a:cxn ang="0">
                <a:pos x="59" y="30"/>
              </a:cxn>
              <a:cxn ang="0">
                <a:pos x="45" y="34"/>
              </a:cxn>
              <a:cxn ang="0">
                <a:pos x="30" y="44"/>
              </a:cxn>
              <a:cxn ang="0">
                <a:pos x="20" y="49"/>
              </a:cxn>
              <a:cxn ang="0">
                <a:pos x="11" y="53"/>
              </a:cxn>
              <a:cxn ang="0">
                <a:pos x="6" y="64"/>
              </a:cxn>
              <a:cxn ang="0">
                <a:pos x="0" y="73"/>
              </a:cxn>
              <a:cxn ang="0">
                <a:pos x="0" y="83"/>
              </a:cxn>
              <a:cxn ang="0">
                <a:pos x="6" y="92"/>
              </a:cxn>
              <a:cxn ang="0">
                <a:pos x="15" y="98"/>
              </a:cxn>
              <a:cxn ang="0">
                <a:pos x="25" y="103"/>
              </a:cxn>
              <a:cxn ang="0">
                <a:pos x="34" y="112"/>
              </a:cxn>
              <a:cxn ang="0">
                <a:pos x="55" y="117"/>
              </a:cxn>
              <a:cxn ang="0">
                <a:pos x="69" y="122"/>
              </a:cxn>
              <a:cxn ang="0">
                <a:pos x="89" y="133"/>
              </a:cxn>
              <a:cxn ang="0">
                <a:pos x="109" y="137"/>
              </a:cxn>
              <a:cxn ang="0">
                <a:pos x="133" y="137"/>
              </a:cxn>
              <a:cxn ang="0">
                <a:pos x="182" y="147"/>
              </a:cxn>
              <a:cxn ang="0">
                <a:pos x="240" y="152"/>
              </a:cxn>
              <a:cxn ang="0">
                <a:pos x="300" y="152"/>
              </a:cxn>
              <a:cxn ang="0">
                <a:pos x="359" y="152"/>
              </a:cxn>
              <a:cxn ang="0">
                <a:pos x="412" y="147"/>
              </a:cxn>
              <a:cxn ang="0">
                <a:pos x="467" y="137"/>
              </a:cxn>
              <a:cxn ang="0">
                <a:pos x="486" y="137"/>
              </a:cxn>
              <a:cxn ang="0">
                <a:pos x="510" y="133"/>
              </a:cxn>
              <a:cxn ang="0">
                <a:pos x="529" y="122"/>
              </a:cxn>
              <a:cxn ang="0">
                <a:pos x="545" y="117"/>
              </a:cxn>
              <a:cxn ang="0">
                <a:pos x="559" y="112"/>
              </a:cxn>
              <a:cxn ang="0">
                <a:pos x="574" y="103"/>
              </a:cxn>
              <a:cxn ang="0">
                <a:pos x="584" y="98"/>
              </a:cxn>
              <a:cxn ang="0">
                <a:pos x="593" y="88"/>
              </a:cxn>
              <a:cxn ang="0">
                <a:pos x="598" y="78"/>
              </a:cxn>
            </a:cxnLst>
            <a:rect l="0" t="0" r="r" b="b"/>
            <a:pathLst>
              <a:path w="598" h="152">
                <a:moveTo>
                  <a:pt x="598" y="78"/>
                </a:moveTo>
                <a:lnTo>
                  <a:pt x="598" y="73"/>
                </a:lnTo>
                <a:lnTo>
                  <a:pt x="593" y="69"/>
                </a:lnTo>
                <a:lnTo>
                  <a:pt x="593" y="64"/>
                </a:lnTo>
                <a:lnTo>
                  <a:pt x="589" y="58"/>
                </a:lnTo>
                <a:lnTo>
                  <a:pt x="589" y="53"/>
                </a:lnTo>
                <a:lnTo>
                  <a:pt x="584" y="53"/>
                </a:lnTo>
                <a:lnTo>
                  <a:pt x="579" y="49"/>
                </a:lnTo>
                <a:lnTo>
                  <a:pt x="574" y="44"/>
                </a:lnTo>
                <a:lnTo>
                  <a:pt x="570" y="44"/>
                </a:lnTo>
                <a:lnTo>
                  <a:pt x="559" y="39"/>
                </a:lnTo>
                <a:lnTo>
                  <a:pt x="554" y="34"/>
                </a:lnTo>
                <a:lnTo>
                  <a:pt x="545" y="34"/>
                </a:lnTo>
                <a:lnTo>
                  <a:pt x="535" y="30"/>
                </a:lnTo>
                <a:lnTo>
                  <a:pt x="529" y="30"/>
                </a:lnTo>
                <a:lnTo>
                  <a:pt x="520" y="25"/>
                </a:lnTo>
                <a:lnTo>
                  <a:pt x="510" y="25"/>
                </a:lnTo>
                <a:lnTo>
                  <a:pt x="501" y="19"/>
                </a:lnTo>
                <a:lnTo>
                  <a:pt x="486" y="19"/>
                </a:lnTo>
                <a:lnTo>
                  <a:pt x="476" y="14"/>
                </a:lnTo>
                <a:lnTo>
                  <a:pt x="467" y="14"/>
                </a:lnTo>
                <a:lnTo>
                  <a:pt x="442" y="9"/>
                </a:lnTo>
                <a:lnTo>
                  <a:pt x="412" y="5"/>
                </a:lnTo>
                <a:lnTo>
                  <a:pt x="387" y="5"/>
                </a:lnTo>
                <a:lnTo>
                  <a:pt x="359" y="0"/>
                </a:lnTo>
                <a:lnTo>
                  <a:pt x="329" y="0"/>
                </a:lnTo>
                <a:lnTo>
                  <a:pt x="300" y="0"/>
                </a:lnTo>
                <a:lnTo>
                  <a:pt x="270" y="0"/>
                </a:lnTo>
                <a:lnTo>
                  <a:pt x="240" y="0"/>
                </a:lnTo>
                <a:lnTo>
                  <a:pt x="211" y="5"/>
                </a:lnTo>
                <a:lnTo>
                  <a:pt x="182" y="5"/>
                </a:lnTo>
                <a:lnTo>
                  <a:pt x="158" y="9"/>
                </a:lnTo>
                <a:lnTo>
                  <a:pt x="133" y="14"/>
                </a:lnTo>
                <a:lnTo>
                  <a:pt x="123" y="14"/>
                </a:lnTo>
                <a:lnTo>
                  <a:pt x="109" y="19"/>
                </a:lnTo>
                <a:lnTo>
                  <a:pt x="98" y="19"/>
                </a:lnTo>
                <a:lnTo>
                  <a:pt x="89" y="25"/>
                </a:lnTo>
                <a:lnTo>
                  <a:pt x="79" y="25"/>
                </a:lnTo>
                <a:lnTo>
                  <a:pt x="69" y="30"/>
                </a:lnTo>
                <a:lnTo>
                  <a:pt x="59" y="30"/>
                </a:lnTo>
                <a:lnTo>
                  <a:pt x="55" y="34"/>
                </a:lnTo>
                <a:lnTo>
                  <a:pt x="45" y="34"/>
                </a:lnTo>
                <a:lnTo>
                  <a:pt x="34" y="39"/>
                </a:lnTo>
                <a:lnTo>
                  <a:pt x="30" y="44"/>
                </a:lnTo>
                <a:lnTo>
                  <a:pt x="25" y="44"/>
                </a:lnTo>
                <a:lnTo>
                  <a:pt x="20" y="49"/>
                </a:lnTo>
                <a:lnTo>
                  <a:pt x="15" y="53"/>
                </a:lnTo>
                <a:lnTo>
                  <a:pt x="11" y="53"/>
                </a:lnTo>
                <a:lnTo>
                  <a:pt x="6" y="58"/>
                </a:lnTo>
                <a:lnTo>
                  <a:pt x="6" y="64"/>
                </a:lnTo>
                <a:lnTo>
                  <a:pt x="0" y="69"/>
                </a:lnTo>
                <a:lnTo>
                  <a:pt x="0" y="73"/>
                </a:lnTo>
                <a:lnTo>
                  <a:pt x="0" y="78"/>
                </a:lnTo>
                <a:lnTo>
                  <a:pt x="0" y="83"/>
                </a:lnTo>
                <a:lnTo>
                  <a:pt x="6" y="88"/>
                </a:lnTo>
                <a:lnTo>
                  <a:pt x="6" y="92"/>
                </a:lnTo>
                <a:lnTo>
                  <a:pt x="11" y="92"/>
                </a:lnTo>
                <a:lnTo>
                  <a:pt x="15" y="98"/>
                </a:lnTo>
                <a:lnTo>
                  <a:pt x="20" y="103"/>
                </a:lnTo>
                <a:lnTo>
                  <a:pt x="25" y="103"/>
                </a:lnTo>
                <a:lnTo>
                  <a:pt x="30" y="108"/>
                </a:lnTo>
                <a:lnTo>
                  <a:pt x="34" y="112"/>
                </a:lnTo>
                <a:lnTo>
                  <a:pt x="45" y="112"/>
                </a:lnTo>
                <a:lnTo>
                  <a:pt x="55" y="117"/>
                </a:lnTo>
                <a:lnTo>
                  <a:pt x="59" y="122"/>
                </a:lnTo>
                <a:lnTo>
                  <a:pt x="69" y="122"/>
                </a:lnTo>
                <a:lnTo>
                  <a:pt x="79" y="127"/>
                </a:lnTo>
                <a:lnTo>
                  <a:pt x="89" y="133"/>
                </a:lnTo>
                <a:lnTo>
                  <a:pt x="98" y="133"/>
                </a:lnTo>
                <a:lnTo>
                  <a:pt x="109" y="137"/>
                </a:lnTo>
                <a:lnTo>
                  <a:pt x="123" y="137"/>
                </a:lnTo>
                <a:lnTo>
                  <a:pt x="133" y="137"/>
                </a:lnTo>
                <a:lnTo>
                  <a:pt x="158" y="142"/>
                </a:lnTo>
                <a:lnTo>
                  <a:pt x="182" y="147"/>
                </a:lnTo>
                <a:lnTo>
                  <a:pt x="211" y="147"/>
                </a:lnTo>
                <a:lnTo>
                  <a:pt x="240" y="152"/>
                </a:lnTo>
                <a:lnTo>
                  <a:pt x="270" y="152"/>
                </a:lnTo>
                <a:lnTo>
                  <a:pt x="300" y="152"/>
                </a:lnTo>
                <a:lnTo>
                  <a:pt x="329" y="152"/>
                </a:lnTo>
                <a:lnTo>
                  <a:pt x="359" y="152"/>
                </a:lnTo>
                <a:lnTo>
                  <a:pt x="387" y="147"/>
                </a:lnTo>
                <a:lnTo>
                  <a:pt x="412" y="147"/>
                </a:lnTo>
                <a:lnTo>
                  <a:pt x="442" y="142"/>
                </a:lnTo>
                <a:lnTo>
                  <a:pt x="467" y="137"/>
                </a:lnTo>
                <a:lnTo>
                  <a:pt x="476" y="137"/>
                </a:lnTo>
                <a:lnTo>
                  <a:pt x="486" y="137"/>
                </a:lnTo>
                <a:lnTo>
                  <a:pt x="501" y="133"/>
                </a:lnTo>
                <a:lnTo>
                  <a:pt x="510" y="133"/>
                </a:lnTo>
                <a:lnTo>
                  <a:pt x="520" y="127"/>
                </a:lnTo>
                <a:lnTo>
                  <a:pt x="529" y="122"/>
                </a:lnTo>
                <a:lnTo>
                  <a:pt x="535" y="122"/>
                </a:lnTo>
                <a:lnTo>
                  <a:pt x="545" y="117"/>
                </a:lnTo>
                <a:lnTo>
                  <a:pt x="554" y="112"/>
                </a:lnTo>
                <a:lnTo>
                  <a:pt x="559" y="112"/>
                </a:lnTo>
                <a:lnTo>
                  <a:pt x="570" y="108"/>
                </a:lnTo>
                <a:lnTo>
                  <a:pt x="574" y="103"/>
                </a:lnTo>
                <a:lnTo>
                  <a:pt x="579" y="103"/>
                </a:lnTo>
                <a:lnTo>
                  <a:pt x="584" y="98"/>
                </a:lnTo>
                <a:lnTo>
                  <a:pt x="589" y="92"/>
                </a:lnTo>
                <a:lnTo>
                  <a:pt x="593" y="88"/>
                </a:lnTo>
                <a:lnTo>
                  <a:pt x="593" y="83"/>
                </a:lnTo>
                <a:lnTo>
                  <a:pt x="598" y="78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21600" name="Freeform 64"/>
          <p:cNvSpPr>
            <a:spLocks/>
          </p:cNvSpPr>
          <p:nvPr/>
        </p:nvSpPr>
        <p:spPr bwMode="auto">
          <a:xfrm>
            <a:off x="5120965" y="3538693"/>
            <a:ext cx="289830" cy="69849"/>
          </a:xfrm>
          <a:custGeom>
            <a:avLst/>
            <a:gdLst/>
            <a:ahLst/>
            <a:cxnLst>
              <a:cxn ang="0">
                <a:pos x="598" y="73"/>
              </a:cxn>
              <a:cxn ang="0">
                <a:pos x="593" y="64"/>
              </a:cxn>
              <a:cxn ang="0">
                <a:pos x="589" y="53"/>
              </a:cxn>
              <a:cxn ang="0">
                <a:pos x="579" y="49"/>
              </a:cxn>
              <a:cxn ang="0">
                <a:pos x="564" y="44"/>
              </a:cxn>
              <a:cxn ang="0">
                <a:pos x="554" y="34"/>
              </a:cxn>
              <a:cxn ang="0">
                <a:pos x="535" y="30"/>
              </a:cxn>
              <a:cxn ang="0">
                <a:pos x="520" y="25"/>
              </a:cxn>
              <a:cxn ang="0">
                <a:pos x="501" y="19"/>
              </a:cxn>
              <a:cxn ang="0">
                <a:pos x="476" y="14"/>
              </a:cxn>
              <a:cxn ang="0">
                <a:pos x="442" y="9"/>
              </a:cxn>
              <a:cxn ang="0">
                <a:pos x="387" y="5"/>
              </a:cxn>
              <a:cxn ang="0">
                <a:pos x="329" y="0"/>
              </a:cxn>
              <a:cxn ang="0">
                <a:pos x="270" y="0"/>
              </a:cxn>
              <a:cxn ang="0">
                <a:pos x="211" y="5"/>
              </a:cxn>
              <a:cxn ang="0">
                <a:pos x="158" y="9"/>
              </a:cxn>
              <a:cxn ang="0">
                <a:pos x="123" y="14"/>
              </a:cxn>
              <a:cxn ang="0">
                <a:pos x="98" y="19"/>
              </a:cxn>
              <a:cxn ang="0">
                <a:pos x="79" y="25"/>
              </a:cxn>
              <a:cxn ang="0">
                <a:pos x="59" y="30"/>
              </a:cxn>
              <a:cxn ang="0">
                <a:pos x="45" y="34"/>
              </a:cxn>
              <a:cxn ang="0">
                <a:pos x="30" y="44"/>
              </a:cxn>
              <a:cxn ang="0">
                <a:pos x="20" y="49"/>
              </a:cxn>
              <a:cxn ang="0">
                <a:pos x="11" y="53"/>
              </a:cxn>
              <a:cxn ang="0">
                <a:pos x="6" y="64"/>
              </a:cxn>
              <a:cxn ang="0">
                <a:pos x="0" y="73"/>
              </a:cxn>
              <a:cxn ang="0">
                <a:pos x="0" y="83"/>
              </a:cxn>
              <a:cxn ang="0">
                <a:pos x="6" y="92"/>
              </a:cxn>
              <a:cxn ang="0">
                <a:pos x="15" y="98"/>
              </a:cxn>
              <a:cxn ang="0">
                <a:pos x="25" y="103"/>
              </a:cxn>
              <a:cxn ang="0">
                <a:pos x="34" y="112"/>
              </a:cxn>
              <a:cxn ang="0">
                <a:pos x="55" y="117"/>
              </a:cxn>
              <a:cxn ang="0">
                <a:pos x="69" y="122"/>
              </a:cxn>
              <a:cxn ang="0">
                <a:pos x="89" y="127"/>
              </a:cxn>
              <a:cxn ang="0">
                <a:pos x="109" y="137"/>
              </a:cxn>
              <a:cxn ang="0">
                <a:pos x="133" y="137"/>
              </a:cxn>
              <a:cxn ang="0">
                <a:pos x="182" y="147"/>
              </a:cxn>
              <a:cxn ang="0">
                <a:pos x="236" y="152"/>
              </a:cxn>
              <a:cxn ang="0">
                <a:pos x="300" y="152"/>
              </a:cxn>
              <a:cxn ang="0">
                <a:pos x="359" y="152"/>
              </a:cxn>
              <a:cxn ang="0">
                <a:pos x="412" y="147"/>
              </a:cxn>
              <a:cxn ang="0">
                <a:pos x="467" y="137"/>
              </a:cxn>
              <a:cxn ang="0">
                <a:pos x="486" y="137"/>
              </a:cxn>
              <a:cxn ang="0">
                <a:pos x="510" y="127"/>
              </a:cxn>
              <a:cxn ang="0">
                <a:pos x="529" y="122"/>
              </a:cxn>
              <a:cxn ang="0">
                <a:pos x="545" y="117"/>
              </a:cxn>
              <a:cxn ang="0">
                <a:pos x="559" y="112"/>
              </a:cxn>
              <a:cxn ang="0">
                <a:pos x="574" y="103"/>
              </a:cxn>
              <a:cxn ang="0">
                <a:pos x="584" y="98"/>
              </a:cxn>
              <a:cxn ang="0">
                <a:pos x="593" y="88"/>
              </a:cxn>
              <a:cxn ang="0">
                <a:pos x="598" y="78"/>
              </a:cxn>
            </a:cxnLst>
            <a:rect l="0" t="0" r="r" b="b"/>
            <a:pathLst>
              <a:path w="598" h="152">
                <a:moveTo>
                  <a:pt x="598" y="78"/>
                </a:moveTo>
                <a:lnTo>
                  <a:pt x="598" y="73"/>
                </a:lnTo>
                <a:lnTo>
                  <a:pt x="593" y="69"/>
                </a:lnTo>
                <a:lnTo>
                  <a:pt x="593" y="64"/>
                </a:lnTo>
                <a:lnTo>
                  <a:pt x="589" y="58"/>
                </a:lnTo>
                <a:lnTo>
                  <a:pt x="589" y="53"/>
                </a:lnTo>
                <a:lnTo>
                  <a:pt x="584" y="53"/>
                </a:lnTo>
                <a:lnTo>
                  <a:pt x="579" y="49"/>
                </a:lnTo>
                <a:lnTo>
                  <a:pt x="574" y="44"/>
                </a:lnTo>
                <a:lnTo>
                  <a:pt x="564" y="44"/>
                </a:lnTo>
                <a:lnTo>
                  <a:pt x="559" y="39"/>
                </a:lnTo>
                <a:lnTo>
                  <a:pt x="554" y="34"/>
                </a:lnTo>
                <a:lnTo>
                  <a:pt x="545" y="34"/>
                </a:lnTo>
                <a:lnTo>
                  <a:pt x="535" y="30"/>
                </a:lnTo>
                <a:lnTo>
                  <a:pt x="529" y="30"/>
                </a:lnTo>
                <a:lnTo>
                  <a:pt x="520" y="25"/>
                </a:lnTo>
                <a:lnTo>
                  <a:pt x="510" y="25"/>
                </a:lnTo>
                <a:lnTo>
                  <a:pt x="501" y="19"/>
                </a:lnTo>
                <a:lnTo>
                  <a:pt x="486" y="19"/>
                </a:lnTo>
                <a:lnTo>
                  <a:pt x="476" y="14"/>
                </a:lnTo>
                <a:lnTo>
                  <a:pt x="467" y="14"/>
                </a:lnTo>
                <a:lnTo>
                  <a:pt x="442" y="9"/>
                </a:lnTo>
                <a:lnTo>
                  <a:pt x="412" y="5"/>
                </a:lnTo>
                <a:lnTo>
                  <a:pt x="387" y="5"/>
                </a:lnTo>
                <a:lnTo>
                  <a:pt x="359" y="0"/>
                </a:lnTo>
                <a:lnTo>
                  <a:pt x="329" y="0"/>
                </a:lnTo>
                <a:lnTo>
                  <a:pt x="300" y="0"/>
                </a:lnTo>
                <a:lnTo>
                  <a:pt x="270" y="0"/>
                </a:lnTo>
                <a:lnTo>
                  <a:pt x="236" y="0"/>
                </a:lnTo>
                <a:lnTo>
                  <a:pt x="211" y="5"/>
                </a:lnTo>
                <a:lnTo>
                  <a:pt x="182" y="5"/>
                </a:lnTo>
                <a:lnTo>
                  <a:pt x="158" y="9"/>
                </a:lnTo>
                <a:lnTo>
                  <a:pt x="133" y="14"/>
                </a:lnTo>
                <a:lnTo>
                  <a:pt x="123" y="14"/>
                </a:lnTo>
                <a:lnTo>
                  <a:pt x="109" y="19"/>
                </a:lnTo>
                <a:lnTo>
                  <a:pt x="98" y="19"/>
                </a:lnTo>
                <a:lnTo>
                  <a:pt x="89" y="25"/>
                </a:lnTo>
                <a:lnTo>
                  <a:pt x="79" y="25"/>
                </a:lnTo>
                <a:lnTo>
                  <a:pt x="69" y="30"/>
                </a:lnTo>
                <a:lnTo>
                  <a:pt x="59" y="30"/>
                </a:lnTo>
                <a:lnTo>
                  <a:pt x="55" y="34"/>
                </a:lnTo>
                <a:lnTo>
                  <a:pt x="45" y="34"/>
                </a:lnTo>
                <a:lnTo>
                  <a:pt x="34" y="39"/>
                </a:lnTo>
                <a:lnTo>
                  <a:pt x="30" y="44"/>
                </a:lnTo>
                <a:lnTo>
                  <a:pt x="25" y="44"/>
                </a:lnTo>
                <a:lnTo>
                  <a:pt x="20" y="49"/>
                </a:lnTo>
                <a:lnTo>
                  <a:pt x="15" y="53"/>
                </a:lnTo>
                <a:lnTo>
                  <a:pt x="11" y="53"/>
                </a:lnTo>
                <a:lnTo>
                  <a:pt x="6" y="58"/>
                </a:lnTo>
                <a:lnTo>
                  <a:pt x="6" y="64"/>
                </a:lnTo>
                <a:lnTo>
                  <a:pt x="0" y="69"/>
                </a:lnTo>
                <a:lnTo>
                  <a:pt x="0" y="73"/>
                </a:lnTo>
                <a:lnTo>
                  <a:pt x="0" y="78"/>
                </a:lnTo>
                <a:lnTo>
                  <a:pt x="0" y="83"/>
                </a:lnTo>
                <a:lnTo>
                  <a:pt x="6" y="88"/>
                </a:lnTo>
                <a:lnTo>
                  <a:pt x="6" y="92"/>
                </a:lnTo>
                <a:lnTo>
                  <a:pt x="11" y="92"/>
                </a:lnTo>
                <a:lnTo>
                  <a:pt x="15" y="98"/>
                </a:lnTo>
                <a:lnTo>
                  <a:pt x="20" y="103"/>
                </a:lnTo>
                <a:lnTo>
                  <a:pt x="25" y="103"/>
                </a:lnTo>
                <a:lnTo>
                  <a:pt x="30" y="108"/>
                </a:lnTo>
                <a:lnTo>
                  <a:pt x="34" y="112"/>
                </a:lnTo>
                <a:lnTo>
                  <a:pt x="45" y="112"/>
                </a:lnTo>
                <a:lnTo>
                  <a:pt x="55" y="117"/>
                </a:lnTo>
                <a:lnTo>
                  <a:pt x="59" y="122"/>
                </a:lnTo>
                <a:lnTo>
                  <a:pt x="69" y="122"/>
                </a:lnTo>
                <a:lnTo>
                  <a:pt x="79" y="127"/>
                </a:lnTo>
                <a:lnTo>
                  <a:pt x="89" y="127"/>
                </a:lnTo>
                <a:lnTo>
                  <a:pt x="98" y="133"/>
                </a:lnTo>
                <a:lnTo>
                  <a:pt x="109" y="137"/>
                </a:lnTo>
                <a:lnTo>
                  <a:pt x="123" y="137"/>
                </a:lnTo>
                <a:lnTo>
                  <a:pt x="133" y="137"/>
                </a:lnTo>
                <a:lnTo>
                  <a:pt x="158" y="142"/>
                </a:lnTo>
                <a:lnTo>
                  <a:pt x="182" y="147"/>
                </a:lnTo>
                <a:lnTo>
                  <a:pt x="211" y="147"/>
                </a:lnTo>
                <a:lnTo>
                  <a:pt x="236" y="152"/>
                </a:lnTo>
                <a:lnTo>
                  <a:pt x="270" y="152"/>
                </a:lnTo>
                <a:lnTo>
                  <a:pt x="300" y="152"/>
                </a:lnTo>
                <a:lnTo>
                  <a:pt x="329" y="152"/>
                </a:lnTo>
                <a:lnTo>
                  <a:pt x="359" y="152"/>
                </a:lnTo>
                <a:lnTo>
                  <a:pt x="387" y="147"/>
                </a:lnTo>
                <a:lnTo>
                  <a:pt x="412" y="147"/>
                </a:lnTo>
                <a:lnTo>
                  <a:pt x="442" y="142"/>
                </a:lnTo>
                <a:lnTo>
                  <a:pt x="467" y="137"/>
                </a:lnTo>
                <a:lnTo>
                  <a:pt x="476" y="137"/>
                </a:lnTo>
                <a:lnTo>
                  <a:pt x="486" y="137"/>
                </a:lnTo>
                <a:lnTo>
                  <a:pt x="501" y="133"/>
                </a:lnTo>
                <a:lnTo>
                  <a:pt x="510" y="127"/>
                </a:lnTo>
                <a:lnTo>
                  <a:pt x="520" y="127"/>
                </a:lnTo>
                <a:lnTo>
                  <a:pt x="529" y="122"/>
                </a:lnTo>
                <a:lnTo>
                  <a:pt x="535" y="122"/>
                </a:lnTo>
                <a:lnTo>
                  <a:pt x="545" y="117"/>
                </a:lnTo>
                <a:lnTo>
                  <a:pt x="554" y="112"/>
                </a:lnTo>
                <a:lnTo>
                  <a:pt x="559" y="112"/>
                </a:lnTo>
                <a:lnTo>
                  <a:pt x="564" y="108"/>
                </a:lnTo>
                <a:lnTo>
                  <a:pt x="574" y="103"/>
                </a:lnTo>
                <a:lnTo>
                  <a:pt x="579" y="103"/>
                </a:lnTo>
                <a:lnTo>
                  <a:pt x="584" y="98"/>
                </a:lnTo>
                <a:lnTo>
                  <a:pt x="589" y="92"/>
                </a:lnTo>
                <a:lnTo>
                  <a:pt x="593" y="88"/>
                </a:lnTo>
                <a:lnTo>
                  <a:pt x="593" y="83"/>
                </a:lnTo>
                <a:lnTo>
                  <a:pt x="598" y="78"/>
                </a:lnTo>
                <a:close/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21601" name="Freeform 65"/>
          <p:cNvSpPr>
            <a:spLocks/>
          </p:cNvSpPr>
          <p:nvPr/>
        </p:nvSpPr>
        <p:spPr bwMode="auto">
          <a:xfrm>
            <a:off x="5719559" y="3546910"/>
            <a:ext cx="288373" cy="69849"/>
          </a:xfrm>
          <a:custGeom>
            <a:avLst/>
            <a:gdLst/>
            <a:ahLst/>
            <a:cxnLst>
              <a:cxn ang="0">
                <a:pos x="593" y="89"/>
              </a:cxn>
              <a:cxn ang="0">
                <a:pos x="593" y="79"/>
              </a:cxn>
              <a:cxn ang="0">
                <a:pos x="584" y="69"/>
              </a:cxn>
              <a:cxn ang="0">
                <a:pos x="574" y="59"/>
              </a:cxn>
              <a:cxn ang="0">
                <a:pos x="559" y="54"/>
              </a:cxn>
              <a:cxn ang="0">
                <a:pos x="545" y="50"/>
              </a:cxn>
              <a:cxn ang="0">
                <a:pos x="529" y="39"/>
              </a:cxn>
              <a:cxn ang="0">
                <a:pos x="510" y="34"/>
              </a:cxn>
              <a:cxn ang="0">
                <a:pos x="490" y="25"/>
              </a:cxn>
              <a:cxn ang="0">
                <a:pos x="467" y="20"/>
              </a:cxn>
              <a:cxn ang="0">
                <a:pos x="417" y="11"/>
              </a:cxn>
              <a:cxn ang="0">
                <a:pos x="364" y="6"/>
              </a:cxn>
              <a:cxn ang="0">
                <a:pos x="300" y="0"/>
              </a:cxn>
              <a:cxn ang="0">
                <a:pos x="240" y="0"/>
              </a:cxn>
              <a:cxn ang="0">
                <a:pos x="187" y="0"/>
              </a:cxn>
              <a:cxn ang="0">
                <a:pos x="137" y="6"/>
              </a:cxn>
              <a:cxn ang="0">
                <a:pos x="114" y="6"/>
              </a:cxn>
              <a:cxn ang="0">
                <a:pos x="89" y="11"/>
              </a:cxn>
              <a:cxn ang="0">
                <a:pos x="69" y="15"/>
              </a:cxn>
              <a:cxn ang="0">
                <a:pos x="55" y="20"/>
              </a:cxn>
              <a:cxn ang="0">
                <a:pos x="40" y="25"/>
              </a:cxn>
              <a:cxn ang="0">
                <a:pos x="25" y="30"/>
              </a:cxn>
              <a:cxn ang="0">
                <a:pos x="15" y="39"/>
              </a:cxn>
              <a:cxn ang="0">
                <a:pos x="11" y="45"/>
              </a:cxn>
              <a:cxn ang="0">
                <a:pos x="6" y="54"/>
              </a:cxn>
              <a:cxn ang="0">
                <a:pos x="0" y="59"/>
              </a:cxn>
              <a:cxn ang="0">
                <a:pos x="0" y="69"/>
              </a:cxn>
              <a:cxn ang="0">
                <a:pos x="11" y="79"/>
              </a:cxn>
              <a:cxn ang="0">
                <a:pos x="15" y="89"/>
              </a:cxn>
              <a:cxn ang="0">
                <a:pos x="30" y="93"/>
              </a:cxn>
              <a:cxn ang="0">
                <a:pos x="40" y="103"/>
              </a:cxn>
              <a:cxn ang="0">
                <a:pos x="59" y="108"/>
              </a:cxn>
              <a:cxn ang="0">
                <a:pos x="75" y="118"/>
              </a:cxn>
              <a:cxn ang="0">
                <a:pos x="94" y="123"/>
              </a:cxn>
              <a:cxn ang="0">
                <a:pos x="118" y="128"/>
              </a:cxn>
              <a:cxn ang="0">
                <a:pos x="153" y="137"/>
              </a:cxn>
              <a:cxn ang="0">
                <a:pos x="206" y="142"/>
              </a:cxn>
              <a:cxn ang="0">
                <a:pos x="265" y="148"/>
              </a:cxn>
              <a:cxn ang="0">
                <a:pos x="324" y="153"/>
              </a:cxn>
              <a:cxn ang="0">
                <a:pos x="383" y="153"/>
              </a:cxn>
              <a:cxn ang="0">
                <a:pos x="437" y="148"/>
              </a:cxn>
              <a:cxn ang="0">
                <a:pos x="471" y="148"/>
              </a:cxn>
              <a:cxn ang="0">
                <a:pos x="496" y="142"/>
              </a:cxn>
              <a:cxn ang="0">
                <a:pos x="515" y="137"/>
              </a:cxn>
              <a:cxn ang="0">
                <a:pos x="535" y="133"/>
              </a:cxn>
              <a:cxn ang="0">
                <a:pos x="549" y="128"/>
              </a:cxn>
              <a:cxn ang="0">
                <a:pos x="564" y="123"/>
              </a:cxn>
              <a:cxn ang="0">
                <a:pos x="579" y="118"/>
              </a:cxn>
              <a:cxn ang="0">
                <a:pos x="589" y="103"/>
              </a:cxn>
              <a:cxn ang="0">
                <a:pos x="593" y="98"/>
              </a:cxn>
            </a:cxnLst>
            <a:rect l="0" t="0" r="r" b="b"/>
            <a:pathLst>
              <a:path w="593" h="153">
                <a:moveTo>
                  <a:pt x="593" y="93"/>
                </a:moveTo>
                <a:lnTo>
                  <a:pt x="593" y="89"/>
                </a:lnTo>
                <a:lnTo>
                  <a:pt x="593" y="84"/>
                </a:lnTo>
                <a:lnTo>
                  <a:pt x="593" y="79"/>
                </a:lnTo>
                <a:lnTo>
                  <a:pt x="589" y="73"/>
                </a:lnTo>
                <a:lnTo>
                  <a:pt x="584" y="69"/>
                </a:lnTo>
                <a:lnTo>
                  <a:pt x="579" y="64"/>
                </a:lnTo>
                <a:lnTo>
                  <a:pt x="574" y="59"/>
                </a:lnTo>
                <a:lnTo>
                  <a:pt x="570" y="59"/>
                </a:lnTo>
                <a:lnTo>
                  <a:pt x="559" y="54"/>
                </a:lnTo>
                <a:lnTo>
                  <a:pt x="554" y="50"/>
                </a:lnTo>
                <a:lnTo>
                  <a:pt x="545" y="50"/>
                </a:lnTo>
                <a:lnTo>
                  <a:pt x="540" y="45"/>
                </a:lnTo>
                <a:lnTo>
                  <a:pt x="529" y="39"/>
                </a:lnTo>
                <a:lnTo>
                  <a:pt x="520" y="34"/>
                </a:lnTo>
                <a:lnTo>
                  <a:pt x="510" y="34"/>
                </a:lnTo>
                <a:lnTo>
                  <a:pt x="501" y="30"/>
                </a:lnTo>
                <a:lnTo>
                  <a:pt x="490" y="25"/>
                </a:lnTo>
                <a:lnTo>
                  <a:pt x="481" y="25"/>
                </a:lnTo>
                <a:lnTo>
                  <a:pt x="467" y="20"/>
                </a:lnTo>
                <a:lnTo>
                  <a:pt x="446" y="15"/>
                </a:lnTo>
                <a:lnTo>
                  <a:pt x="417" y="11"/>
                </a:lnTo>
                <a:lnTo>
                  <a:pt x="393" y="11"/>
                </a:lnTo>
                <a:lnTo>
                  <a:pt x="364" y="6"/>
                </a:lnTo>
                <a:lnTo>
                  <a:pt x="334" y="0"/>
                </a:lnTo>
                <a:lnTo>
                  <a:pt x="300" y="0"/>
                </a:lnTo>
                <a:lnTo>
                  <a:pt x="270" y="0"/>
                </a:lnTo>
                <a:lnTo>
                  <a:pt x="240" y="0"/>
                </a:lnTo>
                <a:lnTo>
                  <a:pt x="211" y="0"/>
                </a:lnTo>
                <a:lnTo>
                  <a:pt x="187" y="0"/>
                </a:lnTo>
                <a:lnTo>
                  <a:pt x="158" y="0"/>
                </a:lnTo>
                <a:lnTo>
                  <a:pt x="137" y="6"/>
                </a:lnTo>
                <a:lnTo>
                  <a:pt x="123" y="6"/>
                </a:lnTo>
                <a:lnTo>
                  <a:pt x="114" y="6"/>
                </a:lnTo>
                <a:lnTo>
                  <a:pt x="98" y="11"/>
                </a:lnTo>
                <a:lnTo>
                  <a:pt x="89" y="11"/>
                </a:lnTo>
                <a:lnTo>
                  <a:pt x="79" y="15"/>
                </a:lnTo>
                <a:lnTo>
                  <a:pt x="69" y="15"/>
                </a:lnTo>
                <a:lnTo>
                  <a:pt x="64" y="20"/>
                </a:lnTo>
                <a:lnTo>
                  <a:pt x="55" y="20"/>
                </a:lnTo>
                <a:lnTo>
                  <a:pt x="45" y="25"/>
                </a:lnTo>
                <a:lnTo>
                  <a:pt x="40" y="25"/>
                </a:lnTo>
                <a:lnTo>
                  <a:pt x="30" y="30"/>
                </a:lnTo>
                <a:lnTo>
                  <a:pt x="25" y="30"/>
                </a:lnTo>
                <a:lnTo>
                  <a:pt x="20" y="34"/>
                </a:lnTo>
                <a:lnTo>
                  <a:pt x="15" y="39"/>
                </a:lnTo>
                <a:lnTo>
                  <a:pt x="11" y="39"/>
                </a:lnTo>
                <a:lnTo>
                  <a:pt x="11" y="45"/>
                </a:lnTo>
                <a:lnTo>
                  <a:pt x="6" y="50"/>
                </a:lnTo>
                <a:lnTo>
                  <a:pt x="6" y="54"/>
                </a:lnTo>
                <a:lnTo>
                  <a:pt x="0" y="54"/>
                </a:lnTo>
                <a:lnTo>
                  <a:pt x="0" y="59"/>
                </a:lnTo>
                <a:lnTo>
                  <a:pt x="0" y="64"/>
                </a:lnTo>
                <a:lnTo>
                  <a:pt x="0" y="69"/>
                </a:lnTo>
                <a:lnTo>
                  <a:pt x="6" y="73"/>
                </a:lnTo>
                <a:lnTo>
                  <a:pt x="11" y="79"/>
                </a:lnTo>
                <a:lnTo>
                  <a:pt x="15" y="84"/>
                </a:lnTo>
                <a:lnTo>
                  <a:pt x="15" y="89"/>
                </a:lnTo>
                <a:lnTo>
                  <a:pt x="25" y="89"/>
                </a:lnTo>
                <a:lnTo>
                  <a:pt x="30" y="93"/>
                </a:lnTo>
                <a:lnTo>
                  <a:pt x="34" y="98"/>
                </a:lnTo>
                <a:lnTo>
                  <a:pt x="40" y="103"/>
                </a:lnTo>
                <a:lnTo>
                  <a:pt x="50" y="103"/>
                </a:lnTo>
                <a:lnTo>
                  <a:pt x="59" y="108"/>
                </a:lnTo>
                <a:lnTo>
                  <a:pt x="69" y="114"/>
                </a:lnTo>
                <a:lnTo>
                  <a:pt x="75" y="118"/>
                </a:lnTo>
                <a:lnTo>
                  <a:pt x="84" y="118"/>
                </a:lnTo>
                <a:lnTo>
                  <a:pt x="94" y="123"/>
                </a:lnTo>
                <a:lnTo>
                  <a:pt x="103" y="123"/>
                </a:lnTo>
                <a:lnTo>
                  <a:pt x="118" y="128"/>
                </a:lnTo>
                <a:lnTo>
                  <a:pt x="128" y="133"/>
                </a:lnTo>
                <a:lnTo>
                  <a:pt x="153" y="137"/>
                </a:lnTo>
                <a:lnTo>
                  <a:pt x="178" y="137"/>
                </a:lnTo>
                <a:lnTo>
                  <a:pt x="206" y="142"/>
                </a:lnTo>
                <a:lnTo>
                  <a:pt x="236" y="148"/>
                </a:lnTo>
                <a:lnTo>
                  <a:pt x="265" y="148"/>
                </a:lnTo>
                <a:lnTo>
                  <a:pt x="295" y="153"/>
                </a:lnTo>
                <a:lnTo>
                  <a:pt x="324" y="153"/>
                </a:lnTo>
                <a:lnTo>
                  <a:pt x="353" y="153"/>
                </a:lnTo>
                <a:lnTo>
                  <a:pt x="383" y="153"/>
                </a:lnTo>
                <a:lnTo>
                  <a:pt x="412" y="153"/>
                </a:lnTo>
                <a:lnTo>
                  <a:pt x="437" y="148"/>
                </a:lnTo>
                <a:lnTo>
                  <a:pt x="462" y="148"/>
                </a:lnTo>
                <a:lnTo>
                  <a:pt x="471" y="148"/>
                </a:lnTo>
                <a:lnTo>
                  <a:pt x="486" y="142"/>
                </a:lnTo>
                <a:lnTo>
                  <a:pt x="496" y="142"/>
                </a:lnTo>
                <a:lnTo>
                  <a:pt x="506" y="142"/>
                </a:lnTo>
                <a:lnTo>
                  <a:pt x="515" y="137"/>
                </a:lnTo>
                <a:lnTo>
                  <a:pt x="525" y="137"/>
                </a:lnTo>
                <a:lnTo>
                  <a:pt x="535" y="133"/>
                </a:lnTo>
                <a:lnTo>
                  <a:pt x="545" y="133"/>
                </a:lnTo>
                <a:lnTo>
                  <a:pt x="549" y="128"/>
                </a:lnTo>
                <a:lnTo>
                  <a:pt x="559" y="128"/>
                </a:lnTo>
                <a:lnTo>
                  <a:pt x="564" y="123"/>
                </a:lnTo>
                <a:lnTo>
                  <a:pt x="570" y="118"/>
                </a:lnTo>
                <a:lnTo>
                  <a:pt x="579" y="118"/>
                </a:lnTo>
                <a:lnTo>
                  <a:pt x="584" y="114"/>
                </a:lnTo>
                <a:lnTo>
                  <a:pt x="589" y="103"/>
                </a:lnTo>
                <a:lnTo>
                  <a:pt x="593" y="103"/>
                </a:lnTo>
                <a:lnTo>
                  <a:pt x="593" y="98"/>
                </a:lnTo>
                <a:lnTo>
                  <a:pt x="593" y="9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21602" name="Freeform 66"/>
          <p:cNvSpPr>
            <a:spLocks/>
          </p:cNvSpPr>
          <p:nvPr/>
        </p:nvSpPr>
        <p:spPr bwMode="auto">
          <a:xfrm>
            <a:off x="5719559" y="3546910"/>
            <a:ext cx="288373" cy="69849"/>
          </a:xfrm>
          <a:custGeom>
            <a:avLst/>
            <a:gdLst/>
            <a:ahLst/>
            <a:cxnLst>
              <a:cxn ang="0">
                <a:pos x="593" y="89"/>
              </a:cxn>
              <a:cxn ang="0">
                <a:pos x="593" y="79"/>
              </a:cxn>
              <a:cxn ang="0">
                <a:pos x="584" y="69"/>
              </a:cxn>
              <a:cxn ang="0">
                <a:pos x="574" y="59"/>
              </a:cxn>
              <a:cxn ang="0">
                <a:pos x="559" y="54"/>
              </a:cxn>
              <a:cxn ang="0">
                <a:pos x="545" y="45"/>
              </a:cxn>
              <a:cxn ang="0">
                <a:pos x="529" y="39"/>
              </a:cxn>
              <a:cxn ang="0">
                <a:pos x="510" y="34"/>
              </a:cxn>
              <a:cxn ang="0">
                <a:pos x="490" y="25"/>
              </a:cxn>
              <a:cxn ang="0">
                <a:pos x="467" y="20"/>
              </a:cxn>
              <a:cxn ang="0">
                <a:pos x="417" y="11"/>
              </a:cxn>
              <a:cxn ang="0">
                <a:pos x="364" y="6"/>
              </a:cxn>
              <a:cxn ang="0">
                <a:pos x="300" y="0"/>
              </a:cxn>
              <a:cxn ang="0">
                <a:pos x="240" y="0"/>
              </a:cxn>
              <a:cxn ang="0">
                <a:pos x="187" y="0"/>
              </a:cxn>
              <a:cxn ang="0">
                <a:pos x="137" y="6"/>
              </a:cxn>
              <a:cxn ang="0">
                <a:pos x="114" y="6"/>
              </a:cxn>
              <a:cxn ang="0">
                <a:pos x="89" y="11"/>
              </a:cxn>
              <a:cxn ang="0">
                <a:pos x="69" y="15"/>
              </a:cxn>
              <a:cxn ang="0">
                <a:pos x="55" y="20"/>
              </a:cxn>
              <a:cxn ang="0">
                <a:pos x="40" y="25"/>
              </a:cxn>
              <a:cxn ang="0">
                <a:pos x="25" y="30"/>
              </a:cxn>
              <a:cxn ang="0">
                <a:pos x="15" y="39"/>
              </a:cxn>
              <a:cxn ang="0">
                <a:pos x="11" y="45"/>
              </a:cxn>
              <a:cxn ang="0">
                <a:pos x="6" y="54"/>
              </a:cxn>
              <a:cxn ang="0">
                <a:pos x="0" y="59"/>
              </a:cxn>
              <a:cxn ang="0">
                <a:pos x="0" y="69"/>
              </a:cxn>
              <a:cxn ang="0">
                <a:pos x="11" y="79"/>
              </a:cxn>
              <a:cxn ang="0">
                <a:pos x="15" y="89"/>
              </a:cxn>
              <a:cxn ang="0">
                <a:pos x="30" y="93"/>
              </a:cxn>
              <a:cxn ang="0">
                <a:pos x="40" y="103"/>
              </a:cxn>
              <a:cxn ang="0">
                <a:pos x="59" y="108"/>
              </a:cxn>
              <a:cxn ang="0">
                <a:pos x="75" y="118"/>
              </a:cxn>
              <a:cxn ang="0">
                <a:pos x="94" y="123"/>
              </a:cxn>
              <a:cxn ang="0">
                <a:pos x="118" y="128"/>
              </a:cxn>
              <a:cxn ang="0">
                <a:pos x="153" y="137"/>
              </a:cxn>
              <a:cxn ang="0">
                <a:pos x="206" y="142"/>
              </a:cxn>
              <a:cxn ang="0">
                <a:pos x="265" y="148"/>
              </a:cxn>
              <a:cxn ang="0">
                <a:pos x="324" y="153"/>
              </a:cxn>
              <a:cxn ang="0">
                <a:pos x="383" y="153"/>
              </a:cxn>
              <a:cxn ang="0">
                <a:pos x="437" y="148"/>
              </a:cxn>
              <a:cxn ang="0">
                <a:pos x="471" y="148"/>
              </a:cxn>
              <a:cxn ang="0">
                <a:pos x="496" y="142"/>
              </a:cxn>
              <a:cxn ang="0">
                <a:pos x="515" y="137"/>
              </a:cxn>
              <a:cxn ang="0">
                <a:pos x="535" y="133"/>
              </a:cxn>
              <a:cxn ang="0">
                <a:pos x="549" y="128"/>
              </a:cxn>
              <a:cxn ang="0">
                <a:pos x="564" y="123"/>
              </a:cxn>
              <a:cxn ang="0">
                <a:pos x="574" y="118"/>
              </a:cxn>
              <a:cxn ang="0">
                <a:pos x="584" y="108"/>
              </a:cxn>
              <a:cxn ang="0">
                <a:pos x="593" y="103"/>
              </a:cxn>
              <a:cxn ang="0">
                <a:pos x="593" y="93"/>
              </a:cxn>
            </a:cxnLst>
            <a:rect l="0" t="0" r="r" b="b"/>
            <a:pathLst>
              <a:path w="593" h="153">
                <a:moveTo>
                  <a:pt x="593" y="93"/>
                </a:moveTo>
                <a:lnTo>
                  <a:pt x="593" y="89"/>
                </a:lnTo>
                <a:lnTo>
                  <a:pt x="593" y="84"/>
                </a:lnTo>
                <a:lnTo>
                  <a:pt x="593" y="79"/>
                </a:lnTo>
                <a:lnTo>
                  <a:pt x="589" y="73"/>
                </a:lnTo>
                <a:lnTo>
                  <a:pt x="584" y="69"/>
                </a:lnTo>
                <a:lnTo>
                  <a:pt x="579" y="64"/>
                </a:lnTo>
                <a:lnTo>
                  <a:pt x="574" y="59"/>
                </a:lnTo>
                <a:lnTo>
                  <a:pt x="570" y="59"/>
                </a:lnTo>
                <a:lnTo>
                  <a:pt x="559" y="54"/>
                </a:lnTo>
                <a:lnTo>
                  <a:pt x="554" y="50"/>
                </a:lnTo>
                <a:lnTo>
                  <a:pt x="545" y="45"/>
                </a:lnTo>
                <a:lnTo>
                  <a:pt x="540" y="45"/>
                </a:lnTo>
                <a:lnTo>
                  <a:pt x="529" y="39"/>
                </a:lnTo>
                <a:lnTo>
                  <a:pt x="520" y="34"/>
                </a:lnTo>
                <a:lnTo>
                  <a:pt x="510" y="34"/>
                </a:lnTo>
                <a:lnTo>
                  <a:pt x="501" y="30"/>
                </a:lnTo>
                <a:lnTo>
                  <a:pt x="490" y="25"/>
                </a:lnTo>
                <a:lnTo>
                  <a:pt x="481" y="25"/>
                </a:lnTo>
                <a:lnTo>
                  <a:pt x="467" y="20"/>
                </a:lnTo>
                <a:lnTo>
                  <a:pt x="442" y="15"/>
                </a:lnTo>
                <a:lnTo>
                  <a:pt x="417" y="11"/>
                </a:lnTo>
                <a:lnTo>
                  <a:pt x="393" y="11"/>
                </a:lnTo>
                <a:lnTo>
                  <a:pt x="364" y="6"/>
                </a:lnTo>
                <a:lnTo>
                  <a:pt x="334" y="0"/>
                </a:lnTo>
                <a:lnTo>
                  <a:pt x="300" y="0"/>
                </a:lnTo>
                <a:lnTo>
                  <a:pt x="270" y="0"/>
                </a:lnTo>
                <a:lnTo>
                  <a:pt x="240" y="0"/>
                </a:lnTo>
                <a:lnTo>
                  <a:pt x="211" y="0"/>
                </a:lnTo>
                <a:lnTo>
                  <a:pt x="187" y="0"/>
                </a:lnTo>
                <a:lnTo>
                  <a:pt x="158" y="0"/>
                </a:lnTo>
                <a:lnTo>
                  <a:pt x="137" y="6"/>
                </a:lnTo>
                <a:lnTo>
                  <a:pt x="123" y="6"/>
                </a:lnTo>
                <a:lnTo>
                  <a:pt x="114" y="6"/>
                </a:lnTo>
                <a:lnTo>
                  <a:pt x="98" y="11"/>
                </a:lnTo>
                <a:lnTo>
                  <a:pt x="89" y="11"/>
                </a:lnTo>
                <a:lnTo>
                  <a:pt x="79" y="15"/>
                </a:lnTo>
                <a:lnTo>
                  <a:pt x="69" y="15"/>
                </a:lnTo>
                <a:lnTo>
                  <a:pt x="64" y="20"/>
                </a:lnTo>
                <a:lnTo>
                  <a:pt x="55" y="20"/>
                </a:lnTo>
                <a:lnTo>
                  <a:pt x="45" y="25"/>
                </a:lnTo>
                <a:lnTo>
                  <a:pt x="40" y="25"/>
                </a:lnTo>
                <a:lnTo>
                  <a:pt x="30" y="30"/>
                </a:lnTo>
                <a:lnTo>
                  <a:pt x="25" y="30"/>
                </a:lnTo>
                <a:lnTo>
                  <a:pt x="20" y="34"/>
                </a:lnTo>
                <a:lnTo>
                  <a:pt x="15" y="39"/>
                </a:lnTo>
                <a:lnTo>
                  <a:pt x="11" y="39"/>
                </a:lnTo>
                <a:lnTo>
                  <a:pt x="11" y="45"/>
                </a:lnTo>
                <a:lnTo>
                  <a:pt x="6" y="50"/>
                </a:lnTo>
                <a:lnTo>
                  <a:pt x="6" y="54"/>
                </a:lnTo>
                <a:lnTo>
                  <a:pt x="0" y="54"/>
                </a:lnTo>
                <a:lnTo>
                  <a:pt x="0" y="59"/>
                </a:lnTo>
                <a:lnTo>
                  <a:pt x="0" y="64"/>
                </a:lnTo>
                <a:lnTo>
                  <a:pt x="0" y="69"/>
                </a:lnTo>
                <a:lnTo>
                  <a:pt x="6" y="73"/>
                </a:lnTo>
                <a:lnTo>
                  <a:pt x="11" y="79"/>
                </a:lnTo>
                <a:lnTo>
                  <a:pt x="15" y="84"/>
                </a:lnTo>
                <a:lnTo>
                  <a:pt x="15" y="89"/>
                </a:lnTo>
                <a:lnTo>
                  <a:pt x="25" y="89"/>
                </a:lnTo>
                <a:lnTo>
                  <a:pt x="30" y="93"/>
                </a:lnTo>
                <a:lnTo>
                  <a:pt x="34" y="98"/>
                </a:lnTo>
                <a:lnTo>
                  <a:pt x="40" y="103"/>
                </a:lnTo>
                <a:lnTo>
                  <a:pt x="50" y="103"/>
                </a:lnTo>
                <a:lnTo>
                  <a:pt x="59" y="108"/>
                </a:lnTo>
                <a:lnTo>
                  <a:pt x="69" y="114"/>
                </a:lnTo>
                <a:lnTo>
                  <a:pt x="75" y="118"/>
                </a:lnTo>
                <a:lnTo>
                  <a:pt x="84" y="118"/>
                </a:lnTo>
                <a:lnTo>
                  <a:pt x="94" y="123"/>
                </a:lnTo>
                <a:lnTo>
                  <a:pt x="103" y="123"/>
                </a:lnTo>
                <a:lnTo>
                  <a:pt x="118" y="128"/>
                </a:lnTo>
                <a:lnTo>
                  <a:pt x="128" y="133"/>
                </a:lnTo>
                <a:lnTo>
                  <a:pt x="153" y="137"/>
                </a:lnTo>
                <a:lnTo>
                  <a:pt x="178" y="137"/>
                </a:lnTo>
                <a:lnTo>
                  <a:pt x="206" y="142"/>
                </a:lnTo>
                <a:lnTo>
                  <a:pt x="236" y="148"/>
                </a:lnTo>
                <a:lnTo>
                  <a:pt x="265" y="148"/>
                </a:lnTo>
                <a:lnTo>
                  <a:pt x="295" y="153"/>
                </a:lnTo>
                <a:lnTo>
                  <a:pt x="324" y="153"/>
                </a:lnTo>
                <a:lnTo>
                  <a:pt x="353" y="153"/>
                </a:lnTo>
                <a:lnTo>
                  <a:pt x="383" y="153"/>
                </a:lnTo>
                <a:lnTo>
                  <a:pt x="412" y="153"/>
                </a:lnTo>
                <a:lnTo>
                  <a:pt x="437" y="148"/>
                </a:lnTo>
                <a:lnTo>
                  <a:pt x="462" y="148"/>
                </a:lnTo>
                <a:lnTo>
                  <a:pt x="471" y="148"/>
                </a:lnTo>
                <a:lnTo>
                  <a:pt x="486" y="142"/>
                </a:lnTo>
                <a:lnTo>
                  <a:pt x="496" y="142"/>
                </a:lnTo>
                <a:lnTo>
                  <a:pt x="506" y="142"/>
                </a:lnTo>
                <a:lnTo>
                  <a:pt x="515" y="137"/>
                </a:lnTo>
                <a:lnTo>
                  <a:pt x="525" y="137"/>
                </a:lnTo>
                <a:lnTo>
                  <a:pt x="535" y="133"/>
                </a:lnTo>
                <a:lnTo>
                  <a:pt x="545" y="133"/>
                </a:lnTo>
                <a:lnTo>
                  <a:pt x="549" y="128"/>
                </a:lnTo>
                <a:lnTo>
                  <a:pt x="559" y="128"/>
                </a:lnTo>
                <a:lnTo>
                  <a:pt x="564" y="123"/>
                </a:lnTo>
                <a:lnTo>
                  <a:pt x="570" y="118"/>
                </a:lnTo>
                <a:lnTo>
                  <a:pt x="574" y="118"/>
                </a:lnTo>
                <a:lnTo>
                  <a:pt x="584" y="114"/>
                </a:lnTo>
                <a:lnTo>
                  <a:pt x="584" y="108"/>
                </a:lnTo>
                <a:lnTo>
                  <a:pt x="589" y="103"/>
                </a:lnTo>
                <a:lnTo>
                  <a:pt x="593" y="103"/>
                </a:lnTo>
                <a:lnTo>
                  <a:pt x="593" y="98"/>
                </a:lnTo>
                <a:lnTo>
                  <a:pt x="593" y="93"/>
                </a:lnTo>
                <a:close/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21603" name="Freeform 67"/>
          <p:cNvSpPr>
            <a:spLocks/>
          </p:cNvSpPr>
          <p:nvPr/>
        </p:nvSpPr>
        <p:spPr bwMode="auto">
          <a:xfrm>
            <a:off x="6315236" y="3585259"/>
            <a:ext cx="285460" cy="73959"/>
          </a:xfrm>
          <a:custGeom>
            <a:avLst/>
            <a:gdLst/>
            <a:ahLst/>
            <a:cxnLst>
              <a:cxn ang="0">
                <a:pos x="588" y="108"/>
              </a:cxn>
              <a:cxn ang="0">
                <a:pos x="588" y="98"/>
              </a:cxn>
              <a:cxn ang="0">
                <a:pos x="583" y="92"/>
              </a:cxn>
              <a:cxn ang="0">
                <a:pos x="574" y="83"/>
              </a:cxn>
              <a:cxn ang="0">
                <a:pos x="563" y="73"/>
              </a:cxn>
              <a:cxn ang="0">
                <a:pos x="554" y="64"/>
              </a:cxn>
              <a:cxn ang="0">
                <a:pos x="539" y="58"/>
              </a:cxn>
              <a:cxn ang="0">
                <a:pos x="519" y="49"/>
              </a:cxn>
              <a:cxn ang="0">
                <a:pos x="499" y="44"/>
              </a:cxn>
              <a:cxn ang="0">
                <a:pos x="480" y="39"/>
              </a:cxn>
              <a:cxn ang="0">
                <a:pos x="441" y="30"/>
              </a:cxn>
              <a:cxn ang="0">
                <a:pos x="392" y="14"/>
              </a:cxn>
              <a:cxn ang="0">
                <a:pos x="333" y="9"/>
              </a:cxn>
              <a:cxn ang="0">
                <a:pos x="274" y="0"/>
              </a:cxn>
              <a:cxn ang="0">
                <a:pos x="215" y="0"/>
              </a:cxn>
              <a:cxn ang="0">
                <a:pos x="162" y="0"/>
              </a:cxn>
              <a:cxn ang="0">
                <a:pos x="123" y="0"/>
              </a:cxn>
              <a:cxn ang="0">
                <a:pos x="103" y="5"/>
              </a:cxn>
              <a:cxn ang="0">
                <a:pos x="84" y="5"/>
              </a:cxn>
              <a:cxn ang="0">
                <a:pos x="64" y="9"/>
              </a:cxn>
              <a:cxn ang="0">
                <a:pos x="43" y="14"/>
              </a:cxn>
              <a:cxn ang="0">
                <a:pos x="29" y="19"/>
              </a:cxn>
              <a:cxn ang="0">
                <a:pos x="20" y="24"/>
              </a:cxn>
              <a:cxn ang="0">
                <a:pos x="10" y="34"/>
              </a:cxn>
              <a:cxn ang="0">
                <a:pos x="0" y="39"/>
              </a:cxn>
              <a:cxn ang="0">
                <a:pos x="0" y="49"/>
              </a:cxn>
              <a:cxn ang="0">
                <a:pos x="0" y="58"/>
              </a:cxn>
              <a:cxn ang="0">
                <a:pos x="4" y="69"/>
              </a:cxn>
              <a:cxn ang="0">
                <a:pos x="15" y="78"/>
              </a:cxn>
              <a:cxn ang="0">
                <a:pos x="24" y="83"/>
              </a:cxn>
              <a:cxn ang="0">
                <a:pos x="39" y="92"/>
              </a:cxn>
              <a:cxn ang="0">
                <a:pos x="54" y="103"/>
              </a:cxn>
              <a:cxn ang="0">
                <a:pos x="73" y="108"/>
              </a:cxn>
              <a:cxn ang="0">
                <a:pos x="88" y="117"/>
              </a:cxn>
              <a:cxn ang="0">
                <a:pos x="112" y="122"/>
              </a:cxn>
              <a:cxn ang="0">
                <a:pos x="132" y="127"/>
              </a:cxn>
              <a:cxn ang="0">
                <a:pos x="171" y="137"/>
              </a:cxn>
              <a:cxn ang="0">
                <a:pos x="226" y="147"/>
              </a:cxn>
              <a:cxn ang="0">
                <a:pos x="289" y="156"/>
              </a:cxn>
              <a:cxn ang="0">
                <a:pos x="348" y="161"/>
              </a:cxn>
              <a:cxn ang="0">
                <a:pos x="402" y="161"/>
              </a:cxn>
              <a:cxn ang="0">
                <a:pos x="455" y="161"/>
              </a:cxn>
              <a:cxn ang="0">
                <a:pos x="476" y="156"/>
              </a:cxn>
              <a:cxn ang="0">
                <a:pos x="499" y="156"/>
              </a:cxn>
              <a:cxn ang="0">
                <a:pos x="519" y="152"/>
              </a:cxn>
              <a:cxn ang="0">
                <a:pos x="539" y="147"/>
              </a:cxn>
              <a:cxn ang="0">
                <a:pos x="554" y="142"/>
              </a:cxn>
              <a:cxn ang="0">
                <a:pos x="563" y="137"/>
              </a:cxn>
              <a:cxn ang="0">
                <a:pos x="574" y="133"/>
              </a:cxn>
              <a:cxn ang="0">
                <a:pos x="583" y="122"/>
              </a:cxn>
              <a:cxn ang="0">
                <a:pos x="588" y="117"/>
              </a:cxn>
            </a:cxnLst>
            <a:rect l="0" t="0" r="r" b="b"/>
            <a:pathLst>
              <a:path w="588" h="161">
                <a:moveTo>
                  <a:pt x="588" y="112"/>
                </a:moveTo>
                <a:lnTo>
                  <a:pt x="588" y="108"/>
                </a:lnTo>
                <a:lnTo>
                  <a:pt x="588" y="103"/>
                </a:lnTo>
                <a:lnTo>
                  <a:pt x="588" y="98"/>
                </a:lnTo>
                <a:lnTo>
                  <a:pt x="588" y="92"/>
                </a:lnTo>
                <a:lnTo>
                  <a:pt x="583" y="92"/>
                </a:lnTo>
                <a:lnTo>
                  <a:pt x="579" y="83"/>
                </a:lnTo>
                <a:lnTo>
                  <a:pt x="574" y="83"/>
                </a:lnTo>
                <a:lnTo>
                  <a:pt x="568" y="78"/>
                </a:lnTo>
                <a:lnTo>
                  <a:pt x="563" y="73"/>
                </a:lnTo>
                <a:lnTo>
                  <a:pt x="558" y="69"/>
                </a:lnTo>
                <a:lnTo>
                  <a:pt x="554" y="64"/>
                </a:lnTo>
                <a:lnTo>
                  <a:pt x="544" y="64"/>
                </a:lnTo>
                <a:lnTo>
                  <a:pt x="539" y="58"/>
                </a:lnTo>
                <a:lnTo>
                  <a:pt x="529" y="53"/>
                </a:lnTo>
                <a:lnTo>
                  <a:pt x="519" y="49"/>
                </a:lnTo>
                <a:lnTo>
                  <a:pt x="510" y="49"/>
                </a:lnTo>
                <a:lnTo>
                  <a:pt x="499" y="44"/>
                </a:lnTo>
                <a:lnTo>
                  <a:pt x="490" y="39"/>
                </a:lnTo>
                <a:lnTo>
                  <a:pt x="480" y="39"/>
                </a:lnTo>
                <a:lnTo>
                  <a:pt x="465" y="34"/>
                </a:lnTo>
                <a:lnTo>
                  <a:pt x="441" y="30"/>
                </a:lnTo>
                <a:lnTo>
                  <a:pt x="416" y="19"/>
                </a:lnTo>
                <a:lnTo>
                  <a:pt x="392" y="14"/>
                </a:lnTo>
                <a:lnTo>
                  <a:pt x="363" y="9"/>
                </a:lnTo>
                <a:lnTo>
                  <a:pt x="333" y="9"/>
                </a:lnTo>
                <a:lnTo>
                  <a:pt x="304" y="5"/>
                </a:lnTo>
                <a:lnTo>
                  <a:pt x="274" y="0"/>
                </a:lnTo>
                <a:lnTo>
                  <a:pt x="245" y="0"/>
                </a:lnTo>
                <a:lnTo>
                  <a:pt x="215" y="0"/>
                </a:lnTo>
                <a:lnTo>
                  <a:pt x="187" y="0"/>
                </a:lnTo>
                <a:lnTo>
                  <a:pt x="162" y="0"/>
                </a:lnTo>
                <a:lnTo>
                  <a:pt x="137" y="0"/>
                </a:lnTo>
                <a:lnTo>
                  <a:pt x="123" y="0"/>
                </a:lnTo>
                <a:lnTo>
                  <a:pt x="112" y="0"/>
                </a:lnTo>
                <a:lnTo>
                  <a:pt x="103" y="5"/>
                </a:lnTo>
                <a:lnTo>
                  <a:pt x="93" y="5"/>
                </a:lnTo>
                <a:lnTo>
                  <a:pt x="84" y="5"/>
                </a:lnTo>
                <a:lnTo>
                  <a:pt x="73" y="9"/>
                </a:lnTo>
                <a:lnTo>
                  <a:pt x="64" y="9"/>
                </a:lnTo>
                <a:lnTo>
                  <a:pt x="54" y="9"/>
                </a:lnTo>
                <a:lnTo>
                  <a:pt x="43" y="14"/>
                </a:lnTo>
                <a:lnTo>
                  <a:pt x="39" y="14"/>
                </a:lnTo>
                <a:lnTo>
                  <a:pt x="29" y="19"/>
                </a:lnTo>
                <a:lnTo>
                  <a:pt x="24" y="19"/>
                </a:lnTo>
                <a:lnTo>
                  <a:pt x="20" y="24"/>
                </a:lnTo>
                <a:lnTo>
                  <a:pt x="15" y="30"/>
                </a:lnTo>
                <a:lnTo>
                  <a:pt x="10" y="34"/>
                </a:lnTo>
                <a:lnTo>
                  <a:pt x="4" y="34"/>
                </a:lnTo>
                <a:lnTo>
                  <a:pt x="0" y="39"/>
                </a:lnTo>
                <a:lnTo>
                  <a:pt x="0" y="44"/>
                </a:lnTo>
                <a:lnTo>
                  <a:pt x="0" y="49"/>
                </a:lnTo>
                <a:lnTo>
                  <a:pt x="0" y="53"/>
                </a:lnTo>
                <a:lnTo>
                  <a:pt x="0" y="58"/>
                </a:lnTo>
                <a:lnTo>
                  <a:pt x="0" y="64"/>
                </a:lnTo>
                <a:lnTo>
                  <a:pt x="4" y="69"/>
                </a:lnTo>
                <a:lnTo>
                  <a:pt x="10" y="73"/>
                </a:lnTo>
                <a:lnTo>
                  <a:pt x="15" y="78"/>
                </a:lnTo>
                <a:lnTo>
                  <a:pt x="20" y="83"/>
                </a:lnTo>
                <a:lnTo>
                  <a:pt x="24" y="83"/>
                </a:lnTo>
                <a:lnTo>
                  <a:pt x="29" y="88"/>
                </a:lnTo>
                <a:lnTo>
                  <a:pt x="39" y="92"/>
                </a:lnTo>
                <a:lnTo>
                  <a:pt x="43" y="98"/>
                </a:lnTo>
                <a:lnTo>
                  <a:pt x="54" y="103"/>
                </a:lnTo>
                <a:lnTo>
                  <a:pt x="59" y="103"/>
                </a:lnTo>
                <a:lnTo>
                  <a:pt x="73" y="108"/>
                </a:lnTo>
                <a:lnTo>
                  <a:pt x="78" y="112"/>
                </a:lnTo>
                <a:lnTo>
                  <a:pt x="88" y="117"/>
                </a:lnTo>
                <a:lnTo>
                  <a:pt x="103" y="117"/>
                </a:lnTo>
                <a:lnTo>
                  <a:pt x="112" y="122"/>
                </a:lnTo>
                <a:lnTo>
                  <a:pt x="123" y="127"/>
                </a:lnTo>
                <a:lnTo>
                  <a:pt x="132" y="127"/>
                </a:lnTo>
                <a:lnTo>
                  <a:pt x="146" y="133"/>
                </a:lnTo>
                <a:lnTo>
                  <a:pt x="171" y="137"/>
                </a:lnTo>
                <a:lnTo>
                  <a:pt x="201" y="142"/>
                </a:lnTo>
                <a:lnTo>
                  <a:pt x="226" y="147"/>
                </a:lnTo>
                <a:lnTo>
                  <a:pt x="254" y="152"/>
                </a:lnTo>
                <a:lnTo>
                  <a:pt x="289" y="156"/>
                </a:lnTo>
                <a:lnTo>
                  <a:pt x="318" y="156"/>
                </a:lnTo>
                <a:lnTo>
                  <a:pt x="348" y="161"/>
                </a:lnTo>
                <a:lnTo>
                  <a:pt x="377" y="161"/>
                </a:lnTo>
                <a:lnTo>
                  <a:pt x="402" y="161"/>
                </a:lnTo>
                <a:lnTo>
                  <a:pt x="431" y="161"/>
                </a:lnTo>
                <a:lnTo>
                  <a:pt x="455" y="161"/>
                </a:lnTo>
                <a:lnTo>
                  <a:pt x="465" y="156"/>
                </a:lnTo>
                <a:lnTo>
                  <a:pt x="476" y="156"/>
                </a:lnTo>
                <a:lnTo>
                  <a:pt x="490" y="156"/>
                </a:lnTo>
                <a:lnTo>
                  <a:pt x="499" y="156"/>
                </a:lnTo>
                <a:lnTo>
                  <a:pt x="510" y="152"/>
                </a:lnTo>
                <a:lnTo>
                  <a:pt x="519" y="152"/>
                </a:lnTo>
                <a:lnTo>
                  <a:pt x="524" y="147"/>
                </a:lnTo>
                <a:lnTo>
                  <a:pt x="539" y="147"/>
                </a:lnTo>
                <a:lnTo>
                  <a:pt x="544" y="142"/>
                </a:lnTo>
                <a:lnTo>
                  <a:pt x="554" y="142"/>
                </a:lnTo>
                <a:lnTo>
                  <a:pt x="558" y="137"/>
                </a:lnTo>
                <a:lnTo>
                  <a:pt x="563" y="137"/>
                </a:lnTo>
                <a:lnTo>
                  <a:pt x="568" y="133"/>
                </a:lnTo>
                <a:lnTo>
                  <a:pt x="574" y="133"/>
                </a:lnTo>
                <a:lnTo>
                  <a:pt x="579" y="127"/>
                </a:lnTo>
                <a:lnTo>
                  <a:pt x="583" y="122"/>
                </a:lnTo>
                <a:lnTo>
                  <a:pt x="588" y="122"/>
                </a:lnTo>
                <a:lnTo>
                  <a:pt x="588" y="117"/>
                </a:lnTo>
                <a:lnTo>
                  <a:pt x="588" y="112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21604" name="Freeform 68"/>
          <p:cNvSpPr>
            <a:spLocks/>
          </p:cNvSpPr>
          <p:nvPr/>
        </p:nvSpPr>
        <p:spPr bwMode="auto">
          <a:xfrm>
            <a:off x="6315236" y="3585259"/>
            <a:ext cx="285460" cy="73959"/>
          </a:xfrm>
          <a:custGeom>
            <a:avLst/>
            <a:gdLst/>
            <a:ahLst/>
            <a:cxnLst>
              <a:cxn ang="0">
                <a:pos x="588" y="108"/>
              </a:cxn>
              <a:cxn ang="0">
                <a:pos x="588" y="98"/>
              </a:cxn>
              <a:cxn ang="0">
                <a:pos x="583" y="88"/>
              </a:cxn>
              <a:cxn ang="0">
                <a:pos x="574" y="83"/>
              </a:cxn>
              <a:cxn ang="0">
                <a:pos x="563" y="73"/>
              </a:cxn>
              <a:cxn ang="0">
                <a:pos x="554" y="64"/>
              </a:cxn>
              <a:cxn ang="0">
                <a:pos x="539" y="58"/>
              </a:cxn>
              <a:cxn ang="0">
                <a:pos x="519" y="49"/>
              </a:cxn>
              <a:cxn ang="0">
                <a:pos x="499" y="44"/>
              </a:cxn>
              <a:cxn ang="0">
                <a:pos x="480" y="39"/>
              </a:cxn>
              <a:cxn ang="0">
                <a:pos x="441" y="24"/>
              </a:cxn>
              <a:cxn ang="0">
                <a:pos x="392" y="14"/>
              </a:cxn>
              <a:cxn ang="0">
                <a:pos x="333" y="9"/>
              </a:cxn>
              <a:cxn ang="0">
                <a:pos x="270" y="0"/>
              </a:cxn>
              <a:cxn ang="0">
                <a:pos x="215" y="0"/>
              </a:cxn>
              <a:cxn ang="0">
                <a:pos x="162" y="0"/>
              </a:cxn>
              <a:cxn ang="0">
                <a:pos x="123" y="0"/>
              </a:cxn>
              <a:cxn ang="0">
                <a:pos x="103" y="5"/>
              </a:cxn>
              <a:cxn ang="0">
                <a:pos x="84" y="5"/>
              </a:cxn>
              <a:cxn ang="0">
                <a:pos x="64" y="9"/>
              </a:cxn>
              <a:cxn ang="0">
                <a:pos x="43" y="14"/>
              </a:cxn>
              <a:cxn ang="0">
                <a:pos x="29" y="19"/>
              </a:cxn>
              <a:cxn ang="0">
                <a:pos x="20" y="24"/>
              </a:cxn>
              <a:cxn ang="0">
                <a:pos x="10" y="34"/>
              </a:cxn>
              <a:cxn ang="0">
                <a:pos x="0" y="39"/>
              </a:cxn>
              <a:cxn ang="0">
                <a:pos x="0" y="49"/>
              </a:cxn>
              <a:cxn ang="0">
                <a:pos x="0" y="58"/>
              </a:cxn>
              <a:cxn ang="0">
                <a:pos x="4" y="69"/>
              </a:cxn>
              <a:cxn ang="0">
                <a:pos x="15" y="78"/>
              </a:cxn>
              <a:cxn ang="0">
                <a:pos x="24" y="83"/>
              </a:cxn>
              <a:cxn ang="0">
                <a:pos x="39" y="92"/>
              </a:cxn>
              <a:cxn ang="0">
                <a:pos x="54" y="103"/>
              </a:cxn>
              <a:cxn ang="0">
                <a:pos x="68" y="108"/>
              </a:cxn>
              <a:cxn ang="0">
                <a:pos x="88" y="117"/>
              </a:cxn>
              <a:cxn ang="0">
                <a:pos x="112" y="122"/>
              </a:cxn>
              <a:cxn ang="0">
                <a:pos x="132" y="127"/>
              </a:cxn>
              <a:cxn ang="0">
                <a:pos x="171" y="137"/>
              </a:cxn>
              <a:cxn ang="0">
                <a:pos x="226" y="147"/>
              </a:cxn>
              <a:cxn ang="0">
                <a:pos x="289" y="156"/>
              </a:cxn>
              <a:cxn ang="0">
                <a:pos x="348" y="161"/>
              </a:cxn>
              <a:cxn ang="0">
                <a:pos x="402" y="161"/>
              </a:cxn>
              <a:cxn ang="0">
                <a:pos x="455" y="161"/>
              </a:cxn>
              <a:cxn ang="0">
                <a:pos x="476" y="156"/>
              </a:cxn>
              <a:cxn ang="0">
                <a:pos x="499" y="152"/>
              </a:cxn>
              <a:cxn ang="0">
                <a:pos x="519" y="152"/>
              </a:cxn>
              <a:cxn ang="0">
                <a:pos x="539" y="147"/>
              </a:cxn>
              <a:cxn ang="0">
                <a:pos x="554" y="142"/>
              </a:cxn>
              <a:cxn ang="0">
                <a:pos x="563" y="137"/>
              </a:cxn>
              <a:cxn ang="0">
                <a:pos x="574" y="133"/>
              </a:cxn>
              <a:cxn ang="0">
                <a:pos x="583" y="122"/>
              </a:cxn>
              <a:cxn ang="0">
                <a:pos x="588" y="117"/>
              </a:cxn>
            </a:cxnLst>
            <a:rect l="0" t="0" r="r" b="b"/>
            <a:pathLst>
              <a:path w="588" h="161">
                <a:moveTo>
                  <a:pt x="588" y="112"/>
                </a:moveTo>
                <a:lnTo>
                  <a:pt x="588" y="108"/>
                </a:lnTo>
                <a:lnTo>
                  <a:pt x="588" y="103"/>
                </a:lnTo>
                <a:lnTo>
                  <a:pt x="588" y="98"/>
                </a:lnTo>
                <a:lnTo>
                  <a:pt x="588" y="92"/>
                </a:lnTo>
                <a:lnTo>
                  <a:pt x="583" y="88"/>
                </a:lnTo>
                <a:lnTo>
                  <a:pt x="579" y="83"/>
                </a:lnTo>
                <a:lnTo>
                  <a:pt x="574" y="83"/>
                </a:lnTo>
                <a:lnTo>
                  <a:pt x="568" y="78"/>
                </a:lnTo>
                <a:lnTo>
                  <a:pt x="563" y="73"/>
                </a:lnTo>
                <a:lnTo>
                  <a:pt x="558" y="69"/>
                </a:lnTo>
                <a:lnTo>
                  <a:pt x="554" y="64"/>
                </a:lnTo>
                <a:lnTo>
                  <a:pt x="544" y="64"/>
                </a:lnTo>
                <a:lnTo>
                  <a:pt x="539" y="58"/>
                </a:lnTo>
                <a:lnTo>
                  <a:pt x="529" y="53"/>
                </a:lnTo>
                <a:lnTo>
                  <a:pt x="519" y="49"/>
                </a:lnTo>
                <a:lnTo>
                  <a:pt x="510" y="49"/>
                </a:lnTo>
                <a:lnTo>
                  <a:pt x="499" y="44"/>
                </a:lnTo>
                <a:lnTo>
                  <a:pt x="490" y="39"/>
                </a:lnTo>
                <a:lnTo>
                  <a:pt x="480" y="39"/>
                </a:lnTo>
                <a:lnTo>
                  <a:pt x="465" y="34"/>
                </a:lnTo>
                <a:lnTo>
                  <a:pt x="441" y="24"/>
                </a:lnTo>
                <a:lnTo>
                  <a:pt x="416" y="19"/>
                </a:lnTo>
                <a:lnTo>
                  <a:pt x="392" y="14"/>
                </a:lnTo>
                <a:lnTo>
                  <a:pt x="363" y="9"/>
                </a:lnTo>
                <a:lnTo>
                  <a:pt x="333" y="9"/>
                </a:lnTo>
                <a:lnTo>
                  <a:pt x="304" y="5"/>
                </a:lnTo>
                <a:lnTo>
                  <a:pt x="270" y="0"/>
                </a:lnTo>
                <a:lnTo>
                  <a:pt x="245" y="0"/>
                </a:lnTo>
                <a:lnTo>
                  <a:pt x="215" y="0"/>
                </a:lnTo>
                <a:lnTo>
                  <a:pt x="187" y="0"/>
                </a:lnTo>
                <a:lnTo>
                  <a:pt x="162" y="0"/>
                </a:lnTo>
                <a:lnTo>
                  <a:pt x="137" y="0"/>
                </a:lnTo>
                <a:lnTo>
                  <a:pt x="123" y="0"/>
                </a:lnTo>
                <a:lnTo>
                  <a:pt x="112" y="0"/>
                </a:lnTo>
                <a:lnTo>
                  <a:pt x="103" y="5"/>
                </a:lnTo>
                <a:lnTo>
                  <a:pt x="93" y="5"/>
                </a:lnTo>
                <a:lnTo>
                  <a:pt x="84" y="5"/>
                </a:lnTo>
                <a:lnTo>
                  <a:pt x="68" y="9"/>
                </a:lnTo>
                <a:lnTo>
                  <a:pt x="64" y="9"/>
                </a:lnTo>
                <a:lnTo>
                  <a:pt x="54" y="9"/>
                </a:lnTo>
                <a:lnTo>
                  <a:pt x="43" y="14"/>
                </a:lnTo>
                <a:lnTo>
                  <a:pt x="39" y="14"/>
                </a:lnTo>
                <a:lnTo>
                  <a:pt x="29" y="19"/>
                </a:lnTo>
                <a:lnTo>
                  <a:pt x="24" y="19"/>
                </a:lnTo>
                <a:lnTo>
                  <a:pt x="20" y="24"/>
                </a:lnTo>
                <a:lnTo>
                  <a:pt x="15" y="30"/>
                </a:lnTo>
                <a:lnTo>
                  <a:pt x="10" y="34"/>
                </a:lnTo>
                <a:lnTo>
                  <a:pt x="4" y="34"/>
                </a:lnTo>
                <a:lnTo>
                  <a:pt x="0" y="39"/>
                </a:lnTo>
                <a:lnTo>
                  <a:pt x="0" y="44"/>
                </a:lnTo>
                <a:lnTo>
                  <a:pt x="0" y="49"/>
                </a:lnTo>
                <a:lnTo>
                  <a:pt x="0" y="53"/>
                </a:lnTo>
                <a:lnTo>
                  <a:pt x="0" y="58"/>
                </a:lnTo>
                <a:lnTo>
                  <a:pt x="0" y="64"/>
                </a:lnTo>
                <a:lnTo>
                  <a:pt x="4" y="69"/>
                </a:lnTo>
                <a:lnTo>
                  <a:pt x="10" y="73"/>
                </a:lnTo>
                <a:lnTo>
                  <a:pt x="15" y="78"/>
                </a:lnTo>
                <a:lnTo>
                  <a:pt x="20" y="83"/>
                </a:lnTo>
                <a:lnTo>
                  <a:pt x="24" y="83"/>
                </a:lnTo>
                <a:lnTo>
                  <a:pt x="29" y="88"/>
                </a:lnTo>
                <a:lnTo>
                  <a:pt x="39" y="92"/>
                </a:lnTo>
                <a:lnTo>
                  <a:pt x="43" y="98"/>
                </a:lnTo>
                <a:lnTo>
                  <a:pt x="54" y="103"/>
                </a:lnTo>
                <a:lnTo>
                  <a:pt x="59" y="103"/>
                </a:lnTo>
                <a:lnTo>
                  <a:pt x="68" y="108"/>
                </a:lnTo>
                <a:lnTo>
                  <a:pt x="78" y="112"/>
                </a:lnTo>
                <a:lnTo>
                  <a:pt x="88" y="117"/>
                </a:lnTo>
                <a:lnTo>
                  <a:pt x="103" y="117"/>
                </a:lnTo>
                <a:lnTo>
                  <a:pt x="112" y="122"/>
                </a:lnTo>
                <a:lnTo>
                  <a:pt x="123" y="127"/>
                </a:lnTo>
                <a:lnTo>
                  <a:pt x="132" y="127"/>
                </a:lnTo>
                <a:lnTo>
                  <a:pt x="146" y="133"/>
                </a:lnTo>
                <a:lnTo>
                  <a:pt x="171" y="137"/>
                </a:lnTo>
                <a:lnTo>
                  <a:pt x="201" y="142"/>
                </a:lnTo>
                <a:lnTo>
                  <a:pt x="226" y="147"/>
                </a:lnTo>
                <a:lnTo>
                  <a:pt x="254" y="152"/>
                </a:lnTo>
                <a:lnTo>
                  <a:pt x="289" y="156"/>
                </a:lnTo>
                <a:lnTo>
                  <a:pt x="318" y="156"/>
                </a:lnTo>
                <a:lnTo>
                  <a:pt x="348" y="161"/>
                </a:lnTo>
                <a:lnTo>
                  <a:pt x="377" y="161"/>
                </a:lnTo>
                <a:lnTo>
                  <a:pt x="402" y="161"/>
                </a:lnTo>
                <a:lnTo>
                  <a:pt x="431" y="161"/>
                </a:lnTo>
                <a:lnTo>
                  <a:pt x="455" y="161"/>
                </a:lnTo>
                <a:lnTo>
                  <a:pt x="465" y="156"/>
                </a:lnTo>
                <a:lnTo>
                  <a:pt x="476" y="156"/>
                </a:lnTo>
                <a:lnTo>
                  <a:pt x="490" y="156"/>
                </a:lnTo>
                <a:lnTo>
                  <a:pt x="499" y="152"/>
                </a:lnTo>
                <a:lnTo>
                  <a:pt x="510" y="152"/>
                </a:lnTo>
                <a:lnTo>
                  <a:pt x="519" y="152"/>
                </a:lnTo>
                <a:lnTo>
                  <a:pt x="524" y="147"/>
                </a:lnTo>
                <a:lnTo>
                  <a:pt x="539" y="147"/>
                </a:lnTo>
                <a:lnTo>
                  <a:pt x="544" y="142"/>
                </a:lnTo>
                <a:lnTo>
                  <a:pt x="554" y="142"/>
                </a:lnTo>
                <a:lnTo>
                  <a:pt x="558" y="137"/>
                </a:lnTo>
                <a:lnTo>
                  <a:pt x="563" y="137"/>
                </a:lnTo>
                <a:lnTo>
                  <a:pt x="568" y="133"/>
                </a:lnTo>
                <a:lnTo>
                  <a:pt x="574" y="133"/>
                </a:lnTo>
                <a:lnTo>
                  <a:pt x="579" y="127"/>
                </a:lnTo>
                <a:lnTo>
                  <a:pt x="583" y="122"/>
                </a:lnTo>
                <a:lnTo>
                  <a:pt x="588" y="122"/>
                </a:lnTo>
                <a:lnTo>
                  <a:pt x="588" y="117"/>
                </a:lnTo>
                <a:lnTo>
                  <a:pt x="588" y="112"/>
                </a:lnTo>
                <a:close/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21605" name="Freeform 69"/>
          <p:cNvSpPr>
            <a:spLocks/>
          </p:cNvSpPr>
          <p:nvPr/>
        </p:nvSpPr>
        <p:spPr bwMode="auto">
          <a:xfrm>
            <a:off x="6908005" y="3634564"/>
            <a:ext cx="288373" cy="76699"/>
          </a:xfrm>
          <a:custGeom>
            <a:avLst/>
            <a:gdLst/>
            <a:ahLst/>
            <a:cxnLst>
              <a:cxn ang="0">
                <a:pos x="594" y="117"/>
              </a:cxn>
              <a:cxn ang="0">
                <a:pos x="589" y="103"/>
              </a:cxn>
              <a:cxn ang="0">
                <a:pos x="578" y="92"/>
              </a:cxn>
              <a:cxn ang="0">
                <a:pos x="569" y="83"/>
              </a:cxn>
              <a:cxn ang="0">
                <a:pos x="559" y="78"/>
              </a:cxn>
              <a:cxn ang="0">
                <a:pos x="539" y="68"/>
              </a:cxn>
              <a:cxn ang="0">
                <a:pos x="525" y="64"/>
              </a:cxn>
              <a:cxn ang="0">
                <a:pos x="505" y="53"/>
              </a:cxn>
              <a:cxn ang="0">
                <a:pos x="480" y="48"/>
              </a:cxn>
              <a:cxn ang="0">
                <a:pos x="461" y="39"/>
              </a:cxn>
              <a:cxn ang="0">
                <a:pos x="422" y="29"/>
              </a:cxn>
              <a:cxn ang="0">
                <a:pos x="367" y="19"/>
              </a:cxn>
              <a:cxn ang="0">
                <a:pos x="309" y="9"/>
              </a:cxn>
              <a:cxn ang="0">
                <a:pos x="250" y="4"/>
              </a:cxn>
              <a:cxn ang="0">
                <a:pos x="191" y="0"/>
              </a:cxn>
              <a:cxn ang="0">
                <a:pos x="142" y="4"/>
              </a:cxn>
              <a:cxn ang="0">
                <a:pos x="118" y="4"/>
              </a:cxn>
              <a:cxn ang="0">
                <a:pos x="99" y="4"/>
              </a:cxn>
              <a:cxn ang="0">
                <a:pos x="74" y="9"/>
              </a:cxn>
              <a:cxn ang="0">
                <a:pos x="58" y="14"/>
              </a:cxn>
              <a:cxn ang="0">
                <a:pos x="44" y="19"/>
              </a:cxn>
              <a:cxn ang="0">
                <a:pos x="30" y="25"/>
              </a:cxn>
              <a:cxn ang="0">
                <a:pos x="19" y="29"/>
              </a:cxn>
              <a:cxn ang="0">
                <a:pos x="10" y="34"/>
              </a:cxn>
              <a:cxn ang="0">
                <a:pos x="5" y="44"/>
              </a:cxn>
              <a:cxn ang="0">
                <a:pos x="0" y="53"/>
              </a:cxn>
              <a:cxn ang="0">
                <a:pos x="5" y="64"/>
              </a:cxn>
              <a:cxn ang="0">
                <a:pos x="15" y="73"/>
              </a:cxn>
              <a:cxn ang="0">
                <a:pos x="19" y="83"/>
              </a:cxn>
              <a:cxn ang="0">
                <a:pos x="35" y="87"/>
              </a:cxn>
              <a:cxn ang="0">
                <a:pos x="49" y="98"/>
              </a:cxn>
              <a:cxn ang="0">
                <a:pos x="64" y="103"/>
              </a:cxn>
              <a:cxn ang="0">
                <a:pos x="83" y="112"/>
              </a:cxn>
              <a:cxn ang="0">
                <a:pos x="103" y="122"/>
              </a:cxn>
              <a:cxn ang="0">
                <a:pos x="127" y="127"/>
              </a:cxn>
              <a:cxn ang="0">
                <a:pos x="147" y="137"/>
              </a:cxn>
              <a:cxn ang="0">
                <a:pos x="202" y="147"/>
              </a:cxn>
              <a:cxn ang="0">
                <a:pos x="260" y="156"/>
              </a:cxn>
              <a:cxn ang="0">
                <a:pos x="319" y="161"/>
              </a:cxn>
              <a:cxn ang="0">
                <a:pos x="378" y="167"/>
              </a:cxn>
              <a:cxn ang="0">
                <a:pos x="431" y="167"/>
              </a:cxn>
              <a:cxn ang="0">
                <a:pos x="466" y="167"/>
              </a:cxn>
              <a:cxn ang="0">
                <a:pos x="491" y="167"/>
              </a:cxn>
              <a:cxn ang="0">
                <a:pos x="510" y="161"/>
              </a:cxn>
              <a:cxn ang="0">
                <a:pos x="530" y="161"/>
              </a:cxn>
              <a:cxn ang="0">
                <a:pos x="544" y="156"/>
              </a:cxn>
              <a:cxn ang="0">
                <a:pos x="559" y="151"/>
              </a:cxn>
              <a:cxn ang="0">
                <a:pos x="573" y="147"/>
              </a:cxn>
              <a:cxn ang="0">
                <a:pos x="583" y="142"/>
              </a:cxn>
              <a:cxn ang="0">
                <a:pos x="589" y="132"/>
              </a:cxn>
              <a:cxn ang="0">
                <a:pos x="594" y="122"/>
              </a:cxn>
            </a:cxnLst>
            <a:rect l="0" t="0" r="r" b="b"/>
            <a:pathLst>
              <a:path w="594" h="167">
                <a:moveTo>
                  <a:pt x="594" y="122"/>
                </a:moveTo>
                <a:lnTo>
                  <a:pt x="594" y="117"/>
                </a:lnTo>
                <a:lnTo>
                  <a:pt x="594" y="112"/>
                </a:lnTo>
                <a:lnTo>
                  <a:pt x="589" y="103"/>
                </a:lnTo>
                <a:lnTo>
                  <a:pt x="583" y="98"/>
                </a:lnTo>
                <a:lnTo>
                  <a:pt x="578" y="92"/>
                </a:lnTo>
                <a:lnTo>
                  <a:pt x="573" y="87"/>
                </a:lnTo>
                <a:lnTo>
                  <a:pt x="569" y="83"/>
                </a:lnTo>
                <a:lnTo>
                  <a:pt x="564" y="83"/>
                </a:lnTo>
                <a:lnTo>
                  <a:pt x="559" y="78"/>
                </a:lnTo>
                <a:lnTo>
                  <a:pt x="549" y="73"/>
                </a:lnTo>
                <a:lnTo>
                  <a:pt x="539" y="68"/>
                </a:lnTo>
                <a:lnTo>
                  <a:pt x="530" y="64"/>
                </a:lnTo>
                <a:lnTo>
                  <a:pt x="525" y="64"/>
                </a:lnTo>
                <a:lnTo>
                  <a:pt x="514" y="58"/>
                </a:lnTo>
                <a:lnTo>
                  <a:pt x="505" y="53"/>
                </a:lnTo>
                <a:lnTo>
                  <a:pt x="495" y="48"/>
                </a:lnTo>
                <a:lnTo>
                  <a:pt x="480" y="48"/>
                </a:lnTo>
                <a:lnTo>
                  <a:pt x="470" y="44"/>
                </a:lnTo>
                <a:lnTo>
                  <a:pt x="461" y="39"/>
                </a:lnTo>
                <a:lnTo>
                  <a:pt x="447" y="34"/>
                </a:lnTo>
                <a:lnTo>
                  <a:pt x="422" y="29"/>
                </a:lnTo>
                <a:lnTo>
                  <a:pt x="397" y="25"/>
                </a:lnTo>
                <a:lnTo>
                  <a:pt x="367" y="19"/>
                </a:lnTo>
                <a:lnTo>
                  <a:pt x="338" y="14"/>
                </a:lnTo>
                <a:lnTo>
                  <a:pt x="309" y="9"/>
                </a:lnTo>
                <a:lnTo>
                  <a:pt x="275" y="4"/>
                </a:lnTo>
                <a:lnTo>
                  <a:pt x="250" y="4"/>
                </a:lnTo>
                <a:lnTo>
                  <a:pt x="221" y="4"/>
                </a:lnTo>
                <a:lnTo>
                  <a:pt x="191" y="0"/>
                </a:lnTo>
                <a:lnTo>
                  <a:pt x="167" y="0"/>
                </a:lnTo>
                <a:lnTo>
                  <a:pt x="142" y="4"/>
                </a:lnTo>
                <a:lnTo>
                  <a:pt x="127" y="4"/>
                </a:lnTo>
                <a:lnTo>
                  <a:pt x="118" y="4"/>
                </a:lnTo>
                <a:lnTo>
                  <a:pt x="108" y="4"/>
                </a:lnTo>
                <a:lnTo>
                  <a:pt x="99" y="4"/>
                </a:lnTo>
                <a:lnTo>
                  <a:pt x="83" y="9"/>
                </a:lnTo>
                <a:lnTo>
                  <a:pt x="74" y="9"/>
                </a:lnTo>
                <a:lnTo>
                  <a:pt x="69" y="9"/>
                </a:lnTo>
                <a:lnTo>
                  <a:pt x="58" y="14"/>
                </a:lnTo>
                <a:lnTo>
                  <a:pt x="49" y="14"/>
                </a:lnTo>
                <a:lnTo>
                  <a:pt x="44" y="19"/>
                </a:lnTo>
                <a:lnTo>
                  <a:pt x="35" y="19"/>
                </a:lnTo>
                <a:lnTo>
                  <a:pt x="30" y="25"/>
                </a:lnTo>
                <a:lnTo>
                  <a:pt x="25" y="25"/>
                </a:lnTo>
                <a:lnTo>
                  <a:pt x="19" y="29"/>
                </a:lnTo>
                <a:lnTo>
                  <a:pt x="15" y="29"/>
                </a:lnTo>
                <a:lnTo>
                  <a:pt x="10" y="34"/>
                </a:lnTo>
                <a:lnTo>
                  <a:pt x="5" y="39"/>
                </a:lnTo>
                <a:lnTo>
                  <a:pt x="5" y="44"/>
                </a:lnTo>
                <a:lnTo>
                  <a:pt x="5" y="48"/>
                </a:lnTo>
                <a:lnTo>
                  <a:pt x="0" y="53"/>
                </a:lnTo>
                <a:lnTo>
                  <a:pt x="5" y="58"/>
                </a:lnTo>
                <a:lnTo>
                  <a:pt x="5" y="64"/>
                </a:lnTo>
                <a:lnTo>
                  <a:pt x="10" y="68"/>
                </a:lnTo>
                <a:lnTo>
                  <a:pt x="15" y="73"/>
                </a:lnTo>
                <a:lnTo>
                  <a:pt x="15" y="78"/>
                </a:lnTo>
                <a:lnTo>
                  <a:pt x="19" y="83"/>
                </a:lnTo>
                <a:lnTo>
                  <a:pt x="30" y="83"/>
                </a:lnTo>
                <a:lnTo>
                  <a:pt x="35" y="87"/>
                </a:lnTo>
                <a:lnTo>
                  <a:pt x="39" y="92"/>
                </a:lnTo>
                <a:lnTo>
                  <a:pt x="49" y="98"/>
                </a:lnTo>
                <a:lnTo>
                  <a:pt x="54" y="103"/>
                </a:lnTo>
                <a:lnTo>
                  <a:pt x="64" y="103"/>
                </a:lnTo>
                <a:lnTo>
                  <a:pt x="74" y="112"/>
                </a:lnTo>
                <a:lnTo>
                  <a:pt x="83" y="112"/>
                </a:lnTo>
                <a:lnTo>
                  <a:pt x="93" y="117"/>
                </a:lnTo>
                <a:lnTo>
                  <a:pt x="103" y="122"/>
                </a:lnTo>
                <a:lnTo>
                  <a:pt x="113" y="122"/>
                </a:lnTo>
                <a:lnTo>
                  <a:pt x="127" y="127"/>
                </a:lnTo>
                <a:lnTo>
                  <a:pt x="138" y="132"/>
                </a:lnTo>
                <a:lnTo>
                  <a:pt x="147" y="137"/>
                </a:lnTo>
                <a:lnTo>
                  <a:pt x="177" y="142"/>
                </a:lnTo>
                <a:lnTo>
                  <a:pt x="202" y="147"/>
                </a:lnTo>
                <a:lnTo>
                  <a:pt x="230" y="151"/>
                </a:lnTo>
                <a:lnTo>
                  <a:pt x="260" y="156"/>
                </a:lnTo>
                <a:lnTo>
                  <a:pt x="289" y="161"/>
                </a:lnTo>
                <a:lnTo>
                  <a:pt x="319" y="161"/>
                </a:lnTo>
                <a:lnTo>
                  <a:pt x="348" y="167"/>
                </a:lnTo>
                <a:lnTo>
                  <a:pt x="378" y="167"/>
                </a:lnTo>
                <a:lnTo>
                  <a:pt x="402" y="167"/>
                </a:lnTo>
                <a:lnTo>
                  <a:pt x="431" y="167"/>
                </a:lnTo>
                <a:lnTo>
                  <a:pt x="456" y="167"/>
                </a:lnTo>
                <a:lnTo>
                  <a:pt x="466" y="167"/>
                </a:lnTo>
                <a:lnTo>
                  <a:pt x="480" y="167"/>
                </a:lnTo>
                <a:lnTo>
                  <a:pt x="491" y="167"/>
                </a:lnTo>
                <a:lnTo>
                  <a:pt x="500" y="161"/>
                </a:lnTo>
                <a:lnTo>
                  <a:pt x="510" y="161"/>
                </a:lnTo>
                <a:lnTo>
                  <a:pt x="520" y="161"/>
                </a:lnTo>
                <a:lnTo>
                  <a:pt x="530" y="161"/>
                </a:lnTo>
                <a:lnTo>
                  <a:pt x="539" y="156"/>
                </a:lnTo>
                <a:lnTo>
                  <a:pt x="544" y="156"/>
                </a:lnTo>
                <a:lnTo>
                  <a:pt x="554" y="151"/>
                </a:lnTo>
                <a:lnTo>
                  <a:pt x="559" y="151"/>
                </a:lnTo>
                <a:lnTo>
                  <a:pt x="569" y="147"/>
                </a:lnTo>
                <a:lnTo>
                  <a:pt x="573" y="147"/>
                </a:lnTo>
                <a:lnTo>
                  <a:pt x="578" y="142"/>
                </a:lnTo>
                <a:lnTo>
                  <a:pt x="583" y="142"/>
                </a:lnTo>
                <a:lnTo>
                  <a:pt x="589" y="137"/>
                </a:lnTo>
                <a:lnTo>
                  <a:pt x="589" y="132"/>
                </a:lnTo>
                <a:lnTo>
                  <a:pt x="594" y="127"/>
                </a:lnTo>
                <a:lnTo>
                  <a:pt x="594" y="122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21606" name="Freeform 70"/>
          <p:cNvSpPr>
            <a:spLocks/>
          </p:cNvSpPr>
          <p:nvPr/>
        </p:nvSpPr>
        <p:spPr bwMode="auto">
          <a:xfrm>
            <a:off x="6908005" y="3634564"/>
            <a:ext cx="288373" cy="76699"/>
          </a:xfrm>
          <a:custGeom>
            <a:avLst/>
            <a:gdLst/>
            <a:ahLst/>
            <a:cxnLst>
              <a:cxn ang="0">
                <a:pos x="594" y="117"/>
              </a:cxn>
              <a:cxn ang="0">
                <a:pos x="594" y="107"/>
              </a:cxn>
              <a:cxn ang="0">
                <a:pos x="583" y="98"/>
              </a:cxn>
              <a:cxn ang="0">
                <a:pos x="573" y="87"/>
              </a:cxn>
              <a:cxn ang="0">
                <a:pos x="564" y="83"/>
              </a:cxn>
              <a:cxn ang="0">
                <a:pos x="549" y="73"/>
              </a:cxn>
              <a:cxn ang="0">
                <a:pos x="530" y="64"/>
              </a:cxn>
              <a:cxn ang="0">
                <a:pos x="514" y="58"/>
              </a:cxn>
              <a:cxn ang="0">
                <a:pos x="491" y="48"/>
              </a:cxn>
              <a:cxn ang="0">
                <a:pos x="470" y="44"/>
              </a:cxn>
              <a:cxn ang="0">
                <a:pos x="447" y="34"/>
              </a:cxn>
              <a:cxn ang="0">
                <a:pos x="397" y="25"/>
              </a:cxn>
              <a:cxn ang="0">
                <a:pos x="338" y="14"/>
              </a:cxn>
              <a:cxn ang="0">
                <a:pos x="275" y="4"/>
              </a:cxn>
              <a:cxn ang="0">
                <a:pos x="221" y="4"/>
              </a:cxn>
              <a:cxn ang="0">
                <a:pos x="167" y="0"/>
              </a:cxn>
              <a:cxn ang="0">
                <a:pos x="127" y="4"/>
              </a:cxn>
              <a:cxn ang="0">
                <a:pos x="108" y="4"/>
              </a:cxn>
              <a:cxn ang="0">
                <a:pos x="83" y="9"/>
              </a:cxn>
              <a:cxn ang="0">
                <a:pos x="69" y="9"/>
              </a:cxn>
              <a:cxn ang="0">
                <a:pos x="49" y="14"/>
              </a:cxn>
              <a:cxn ang="0">
                <a:pos x="35" y="19"/>
              </a:cxn>
              <a:cxn ang="0">
                <a:pos x="25" y="25"/>
              </a:cxn>
              <a:cxn ang="0">
                <a:pos x="15" y="29"/>
              </a:cxn>
              <a:cxn ang="0">
                <a:pos x="5" y="39"/>
              </a:cxn>
              <a:cxn ang="0">
                <a:pos x="5" y="48"/>
              </a:cxn>
              <a:cxn ang="0">
                <a:pos x="5" y="58"/>
              </a:cxn>
              <a:cxn ang="0">
                <a:pos x="10" y="68"/>
              </a:cxn>
              <a:cxn ang="0">
                <a:pos x="15" y="78"/>
              </a:cxn>
              <a:cxn ang="0">
                <a:pos x="30" y="83"/>
              </a:cxn>
              <a:cxn ang="0">
                <a:pos x="39" y="92"/>
              </a:cxn>
              <a:cxn ang="0">
                <a:pos x="54" y="103"/>
              </a:cxn>
              <a:cxn ang="0">
                <a:pos x="74" y="107"/>
              </a:cxn>
              <a:cxn ang="0">
                <a:pos x="93" y="117"/>
              </a:cxn>
              <a:cxn ang="0">
                <a:pos x="113" y="122"/>
              </a:cxn>
              <a:cxn ang="0">
                <a:pos x="138" y="132"/>
              </a:cxn>
              <a:cxn ang="0">
                <a:pos x="177" y="142"/>
              </a:cxn>
              <a:cxn ang="0">
                <a:pos x="230" y="151"/>
              </a:cxn>
              <a:cxn ang="0">
                <a:pos x="289" y="161"/>
              </a:cxn>
              <a:cxn ang="0">
                <a:pos x="348" y="167"/>
              </a:cxn>
              <a:cxn ang="0">
                <a:pos x="402" y="167"/>
              </a:cxn>
              <a:cxn ang="0">
                <a:pos x="456" y="167"/>
              </a:cxn>
              <a:cxn ang="0">
                <a:pos x="480" y="167"/>
              </a:cxn>
              <a:cxn ang="0">
                <a:pos x="500" y="161"/>
              </a:cxn>
              <a:cxn ang="0">
                <a:pos x="520" y="161"/>
              </a:cxn>
              <a:cxn ang="0">
                <a:pos x="539" y="156"/>
              </a:cxn>
              <a:cxn ang="0">
                <a:pos x="554" y="151"/>
              </a:cxn>
              <a:cxn ang="0">
                <a:pos x="569" y="147"/>
              </a:cxn>
              <a:cxn ang="0">
                <a:pos x="578" y="142"/>
              </a:cxn>
              <a:cxn ang="0">
                <a:pos x="589" y="137"/>
              </a:cxn>
              <a:cxn ang="0">
                <a:pos x="594" y="127"/>
              </a:cxn>
            </a:cxnLst>
            <a:rect l="0" t="0" r="r" b="b"/>
            <a:pathLst>
              <a:path w="594" h="167">
                <a:moveTo>
                  <a:pt x="594" y="122"/>
                </a:moveTo>
                <a:lnTo>
                  <a:pt x="594" y="117"/>
                </a:lnTo>
                <a:lnTo>
                  <a:pt x="594" y="112"/>
                </a:lnTo>
                <a:lnTo>
                  <a:pt x="594" y="107"/>
                </a:lnTo>
                <a:lnTo>
                  <a:pt x="589" y="103"/>
                </a:lnTo>
                <a:lnTo>
                  <a:pt x="583" y="98"/>
                </a:lnTo>
                <a:lnTo>
                  <a:pt x="578" y="92"/>
                </a:lnTo>
                <a:lnTo>
                  <a:pt x="573" y="87"/>
                </a:lnTo>
                <a:lnTo>
                  <a:pt x="569" y="83"/>
                </a:lnTo>
                <a:lnTo>
                  <a:pt x="564" y="83"/>
                </a:lnTo>
                <a:lnTo>
                  <a:pt x="554" y="78"/>
                </a:lnTo>
                <a:lnTo>
                  <a:pt x="549" y="73"/>
                </a:lnTo>
                <a:lnTo>
                  <a:pt x="539" y="68"/>
                </a:lnTo>
                <a:lnTo>
                  <a:pt x="530" y="64"/>
                </a:lnTo>
                <a:lnTo>
                  <a:pt x="525" y="64"/>
                </a:lnTo>
                <a:lnTo>
                  <a:pt x="514" y="58"/>
                </a:lnTo>
                <a:lnTo>
                  <a:pt x="505" y="53"/>
                </a:lnTo>
                <a:lnTo>
                  <a:pt x="491" y="48"/>
                </a:lnTo>
                <a:lnTo>
                  <a:pt x="480" y="44"/>
                </a:lnTo>
                <a:lnTo>
                  <a:pt x="470" y="44"/>
                </a:lnTo>
                <a:lnTo>
                  <a:pt x="461" y="39"/>
                </a:lnTo>
                <a:lnTo>
                  <a:pt x="447" y="34"/>
                </a:lnTo>
                <a:lnTo>
                  <a:pt x="422" y="29"/>
                </a:lnTo>
                <a:lnTo>
                  <a:pt x="397" y="25"/>
                </a:lnTo>
                <a:lnTo>
                  <a:pt x="367" y="19"/>
                </a:lnTo>
                <a:lnTo>
                  <a:pt x="338" y="14"/>
                </a:lnTo>
                <a:lnTo>
                  <a:pt x="309" y="9"/>
                </a:lnTo>
                <a:lnTo>
                  <a:pt x="275" y="4"/>
                </a:lnTo>
                <a:lnTo>
                  <a:pt x="250" y="4"/>
                </a:lnTo>
                <a:lnTo>
                  <a:pt x="221" y="4"/>
                </a:lnTo>
                <a:lnTo>
                  <a:pt x="191" y="0"/>
                </a:lnTo>
                <a:lnTo>
                  <a:pt x="167" y="0"/>
                </a:lnTo>
                <a:lnTo>
                  <a:pt x="142" y="4"/>
                </a:lnTo>
                <a:lnTo>
                  <a:pt x="127" y="4"/>
                </a:lnTo>
                <a:lnTo>
                  <a:pt x="118" y="4"/>
                </a:lnTo>
                <a:lnTo>
                  <a:pt x="108" y="4"/>
                </a:lnTo>
                <a:lnTo>
                  <a:pt x="93" y="4"/>
                </a:lnTo>
                <a:lnTo>
                  <a:pt x="83" y="9"/>
                </a:lnTo>
                <a:lnTo>
                  <a:pt x="74" y="9"/>
                </a:lnTo>
                <a:lnTo>
                  <a:pt x="69" y="9"/>
                </a:lnTo>
                <a:lnTo>
                  <a:pt x="58" y="14"/>
                </a:lnTo>
                <a:lnTo>
                  <a:pt x="49" y="14"/>
                </a:lnTo>
                <a:lnTo>
                  <a:pt x="44" y="19"/>
                </a:lnTo>
                <a:lnTo>
                  <a:pt x="35" y="19"/>
                </a:lnTo>
                <a:lnTo>
                  <a:pt x="30" y="25"/>
                </a:lnTo>
                <a:lnTo>
                  <a:pt x="25" y="25"/>
                </a:lnTo>
                <a:lnTo>
                  <a:pt x="19" y="29"/>
                </a:lnTo>
                <a:lnTo>
                  <a:pt x="15" y="29"/>
                </a:lnTo>
                <a:lnTo>
                  <a:pt x="10" y="34"/>
                </a:lnTo>
                <a:lnTo>
                  <a:pt x="5" y="39"/>
                </a:lnTo>
                <a:lnTo>
                  <a:pt x="5" y="44"/>
                </a:lnTo>
                <a:lnTo>
                  <a:pt x="5" y="48"/>
                </a:lnTo>
                <a:lnTo>
                  <a:pt x="0" y="53"/>
                </a:lnTo>
                <a:lnTo>
                  <a:pt x="5" y="58"/>
                </a:lnTo>
                <a:lnTo>
                  <a:pt x="5" y="64"/>
                </a:lnTo>
                <a:lnTo>
                  <a:pt x="10" y="68"/>
                </a:lnTo>
                <a:lnTo>
                  <a:pt x="15" y="73"/>
                </a:lnTo>
                <a:lnTo>
                  <a:pt x="15" y="78"/>
                </a:lnTo>
                <a:lnTo>
                  <a:pt x="19" y="83"/>
                </a:lnTo>
                <a:lnTo>
                  <a:pt x="30" y="83"/>
                </a:lnTo>
                <a:lnTo>
                  <a:pt x="35" y="87"/>
                </a:lnTo>
                <a:lnTo>
                  <a:pt x="39" y="92"/>
                </a:lnTo>
                <a:lnTo>
                  <a:pt x="49" y="98"/>
                </a:lnTo>
                <a:lnTo>
                  <a:pt x="54" y="103"/>
                </a:lnTo>
                <a:lnTo>
                  <a:pt x="64" y="103"/>
                </a:lnTo>
                <a:lnTo>
                  <a:pt x="74" y="107"/>
                </a:lnTo>
                <a:lnTo>
                  <a:pt x="83" y="112"/>
                </a:lnTo>
                <a:lnTo>
                  <a:pt x="93" y="117"/>
                </a:lnTo>
                <a:lnTo>
                  <a:pt x="103" y="122"/>
                </a:lnTo>
                <a:lnTo>
                  <a:pt x="113" y="122"/>
                </a:lnTo>
                <a:lnTo>
                  <a:pt x="127" y="127"/>
                </a:lnTo>
                <a:lnTo>
                  <a:pt x="138" y="132"/>
                </a:lnTo>
                <a:lnTo>
                  <a:pt x="147" y="137"/>
                </a:lnTo>
                <a:lnTo>
                  <a:pt x="177" y="142"/>
                </a:lnTo>
                <a:lnTo>
                  <a:pt x="202" y="147"/>
                </a:lnTo>
                <a:lnTo>
                  <a:pt x="230" y="151"/>
                </a:lnTo>
                <a:lnTo>
                  <a:pt x="260" y="156"/>
                </a:lnTo>
                <a:lnTo>
                  <a:pt x="289" y="161"/>
                </a:lnTo>
                <a:lnTo>
                  <a:pt x="319" y="161"/>
                </a:lnTo>
                <a:lnTo>
                  <a:pt x="348" y="167"/>
                </a:lnTo>
                <a:lnTo>
                  <a:pt x="378" y="167"/>
                </a:lnTo>
                <a:lnTo>
                  <a:pt x="402" y="167"/>
                </a:lnTo>
                <a:lnTo>
                  <a:pt x="431" y="167"/>
                </a:lnTo>
                <a:lnTo>
                  <a:pt x="456" y="167"/>
                </a:lnTo>
                <a:lnTo>
                  <a:pt x="466" y="167"/>
                </a:lnTo>
                <a:lnTo>
                  <a:pt x="480" y="167"/>
                </a:lnTo>
                <a:lnTo>
                  <a:pt x="491" y="167"/>
                </a:lnTo>
                <a:lnTo>
                  <a:pt x="500" y="161"/>
                </a:lnTo>
                <a:lnTo>
                  <a:pt x="510" y="161"/>
                </a:lnTo>
                <a:lnTo>
                  <a:pt x="520" y="161"/>
                </a:lnTo>
                <a:lnTo>
                  <a:pt x="530" y="161"/>
                </a:lnTo>
                <a:lnTo>
                  <a:pt x="539" y="156"/>
                </a:lnTo>
                <a:lnTo>
                  <a:pt x="544" y="156"/>
                </a:lnTo>
                <a:lnTo>
                  <a:pt x="554" y="151"/>
                </a:lnTo>
                <a:lnTo>
                  <a:pt x="559" y="151"/>
                </a:lnTo>
                <a:lnTo>
                  <a:pt x="569" y="147"/>
                </a:lnTo>
                <a:lnTo>
                  <a:pt x="573" y="147"/>
                </a:lnTo>
                <a:lnTo>
                  <a:pt x="578" y="142"/>
                </a:lnTo>
                <a:lnTo>
                  <a:pt x="583" y="142"/>
                </a:lnTo>
                <a:lnTo>
                  <a:pt x="589" y="137"/>
                </a:lnTo>
                <a:lnTo>
                  <a:pt x="589" y="132"/>
                </a:lnTo>
                <a:lnTo>
                  <a:pt x="594" y="127"/>
                </a:lnTo>
                <a:lnTo>
                  <a:pt x="594" y="122"/>
                </a:lnTo>
                <a:close/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21607" name="Freeform 71"/>
          <p:cNvSpPr>
            <a:spLocks/>
          </p:cNvSpPr>
          <p:nvPr/>
        </p:nvSpPr>
        <p:spPr bwMode="auto">
          <a:xfrm>
            <a:off x="3923780" y="4827491"/>
            <a:ext cx="291286" cy="71220"/>
          </a:xfrm>
          <a:custGeom>
            <a:avLst/>
            <a:gdLst/>
            <a:ahLst/>
            <a:cxnLst>
              <a:cxn ang="0">
                <a:pos x="0" y="68"/>
              </a:cxn>
              <a:cxn ang="0">
                <a:pos x="5" y="78"/>
              </a:cxn>
              <a:cxn ang="0">
                <a:pos x="14" y="87"/>
              </a:cxn>
              <a:cxn ang="0">
                <a:pos x="24" y="92"/>
              </a:cxn>
              <a:cxn ang="0">
                <a:pos x="34" y="103"/>
              </a:cxn>
              <a:cxn ang="0">
                <a:pos x="49" y="108"/>
              </a:cxn>
              <a:cxn ang="0">
                <a:pos x="69" y="117"/>
              </a:cxn>
              <a:cxn ang="0">
                <a:pos x="88" y="122"/>
              </a:cxn>
              <a:cxn ang="0">
                <a:pos x="108" y="127"/>
              </a:cxn>
              <a:cxn ang="0">
                <a:pos x="127" y="132"/>
              </a:cxn>
              <a:cxn ang="0">
                <a:pos x="181" y="142"/>
              </a:cxn>
              <a:cxn ang="0">
                <a:pos x="234" y="151"/>
              </a:cxn>
              <a:cxn ang="0">
                <a:pos x="294" y="156"/>
              </a:cxn>
              <a:cxn ang="0">
                <a:pos x="358" y="156"/>
              </a:cxn>
              <a:cxn ang="0">
                <a:pos x="411" y="156"/>
              </a:cxn>
              <a:cxn ang="0">
                <a:pos x="461" y="151"/>
              </a:cxn>
              <a:cxn ang="0">
                <a:pos x="484" y="147"/>
              </a:cxn>
              <a:cxn ang="0">
                <a:pos x="504" y="142"/>
              </a:cxn>
              <a:cxn ang="0">
                <a:pos x="523" y="137"/>
              </a:cxn>
              <a:cxn ang="0">
                <a:pos x="543" y="137"/>
              </a:cxn>
              <a:cxn ang="0">
                <a:pos x="558" y="127"/>
              </a:cxn>
              <a:cxn ang="0">
                <a:pos x="573" y="122"/>
              </a:cxn>
              <a:cxn ang="0">
                <a:pos x="583" y="117"/>
              </a:cxn>
              <a:cxn ang="0">
                <a:pos x="587" y="108"/>
              </a:cxn>
              <a:cxn ang="0">
                <a:pos x="592" y="103"/>
              </a:cxn>
              <a:cxn ang="0">
                <a:pos x="598" y="92"/>
              </a:cxn>
              <a:cxn ang="0">
                <a:pos x="592" y="87"/>
              </a:cxn>
              <a:cxn ang="0">
                <a:pos x="592" y="78"/>
              </a:cxn>
              <a:cxn ang="0">
                <a:pos x="583" y="73"/>
              </a:cxn>
              <a:cxn ang="0">
                <a:pos x="573" y="64"/>
              </a:cxn>
              <a:cxn ang="0">
                <a:pos x="564" y="59"/>
              </a:cxn>
              <a:cxn ang="0">
                <a:pos x="548" y="48"/>
              </a:cxn>
              <a:cxn ang="0">
                <a:pos x="529" y="44"/>
              </a:cxn>
              <a:cxn ang="0">
                <a:pos x="514" y="34"/>
              </a:cxn>
              <a:cxn ang="0">
                <a:pos x="489" y="29"/>
              </a:cxn>
              <a:cxn ang="0">
                <a:pos x="470" y="25"/>
              </a:cxn>
              <a:cxn ang="0">
                <a:pos x="420" y="14"/>
              </a:cxn>
              <a:cxn ang="0">
                <a:pos x="362" y="9"/>
              </a:cxn>
              <a:cxn ang="0">
                <a:pos x="303" y="5"/>
              </a:cxn>
              <a:cxn ang="0">
                <a:pos x="245" y="0"/>
              </a:cxn>
              <a:cxn ang="0">
                <a:pos x="186" y="5"/>
              </a:cxn>
              <a:cxn ang="0">
                <a:pos x="136" y="9"/>
              </a:cxn>
              <a:cxn ang="0">
                <a:pos x="112" y="9"/>
              </a:cxn>
              <a:cxn ang="0">
                <a:pos x="92" y="14"/>
              </a:cxn>
              <a:cxn ang="0">
                <a:pos x="73" y="19"/>
              </a:cxn>
              <a:cxn ang="0">
                <a:pos x="53" y="25"/>
              </a:cxn>
              <a:cxn ang="0">
                <a:pos x="39" y="29"/>
              </a:cxn>
              <a:cxn ang="0">
                <a:pos x="28" y="34"/>
              </a:cxn>
              <a:cxn ang="0">
                <a:pos x="19" y="39"/>
              </a:cxn>
              <a:cxn ang="0">
                <a:pos x="9" y="48"/>
              </a:cxn>
              <a:cxn ang="0">
                <a:pos x="5" y="59"/>
              </a:cxn>
              <a:cxn ang="0">
                <a:pos x="0" y="64"/>
              </a:cxn>
            </a:cxnLst>
            <a:rect l="0" t="0" r="r" b="b"/>
            <a:pathLst>
              <a:path w="598" h="156">
                <a:moveTo>
                  <a:pt x="0" y="64"/>
                </a:moveTo>
                <a:lnTo>
                  <a:pt x="0" y="68"/>
                </a:lnTo>
                <a:lnTo>
                  <a:pt x="5" y="73"/>
                </a:lnTo>
                <a:lnTo>
                  <a:pt x="5" y="78"/>
                </a:lnTo>
                <a:lnTo>
                  <a:pt x="9" y="83"/>
                </a:lnTo>
                <a:lnTo>
                  <a:pt x="14" y="87"/>
                </a:lnTo>
                <a:lnTo>
                  <a:pt x="19" y="87"/>
                </a:lnTo>
                <a:lnTo>
                  <a:pt x="24" y="92"/>
                </a:lnTo>
                <a:lnTo>
                  <a:pt x="28" y="98"/>
                </a:lnTo>
                <a:lnTo>
                  <a:pt x="34" y="103"/>
                </a:lnTo>
                <a:lnTo>
                  <a:pt x="44" y="103"/>
                </a:lnTo>
                <a:lnTo>
                  <a:pt x="49" y="108"/>
                </a:lnTo>
                <a:lnTo>
                  <a:pt x="58" y="112"/>
                </a:lnTo>
                <a:lnTo>
                  <a:pt x="69" y="117"/>
                </a:lnTo>
                <a:lnTo>
                  <a:pt x="78" y="117"/>
                </a:lnTo>
                <a:lnTo>
                  <a:pt x="88" y="122"/>
                </a:lnTo>
                <a:lnTo>
                  <a:pt x="97" y="127"/>
                </a:lnTo>
                <a:lnTo>
                  <a:pt x="108" y="127"/>
                </a:lnTo>
                <a:lnTo>
                  <a:pt x="117" y="132"/>
                </a:lnTo>
                <a:lnTo>
                  <a:pt x="127" y="132"/>
                </a:lnTo>
                <a:lnTo>
                  <a:pt x="156" y="137"/>
                </a:lnTo>
                <a:lnTo>
                  <a:pt x="181" y="142"/>
                </a:lnTo>
                <a:lnTo>
                  <a:pt x="205" y="147"/>
                </a:lnTo>
                <a:lnTo>
                  <a:pt x="234" y="151"/>
                </a:lnTo>
                <a:lnTo>
                  <a:pt x="264" y="151"/>
                </a:lnTo>
                <a:lnTo>
                  <a:pt x="294" y="156"/>
                </a:lnTo>
                <a:lnTo>
                  <a:pt x="323" y="156"/>
                </a:lnTo>
                <a:lnTo>
                  <a:pt x="358" y="156"/>
                </a:lnTo>
                <a:lnTo>
                  <a:pt x="381" y="156"/>
                </a:lnTo>
                <a:lnTo>
                  <a:pt x="411" y="156"/>
                </a:lnTo>
                <a:lnTo>
                  <a:pt x="436" y="151"/>
                </a:lnTo>
                <a:lnTo>
                  <a:pt x="461" y="151"/>
                </a:lnTo>
                <a:lnTo>
                  <a:pt x="475" y="147"/>
                </a:lnTo>
                <a:lnTo>
                  <a:pt x="484" y="147"/>
                </a:lnTo>
                <a:lnTo>
                  <a:pt x="495" y="147"/>
                </a:lnTo>
                <a:lnTo>
                  <a:pt x="504" y="142"/>
                </a:lnTo>
                <a:lnTo>
                  <a:pt x="514" y="142"/>
                </a:lnTo>
                <a:lnTo>
                  <a:pt x="523" y="137"/>
                </a:lnTo>
                <a:lnTo>
                  <a:pt x="534" y="137"/>
                </a:lnTo>
                <a:lnTo>
                  <a:pt x="543" y="137"/>
                </a:lnTo>
                <a:lnTo>
                  <a:pt x="553" y="132"/>
                </a:lnTo>
                <a:lnTo>
                  <a:pt x="558" y="127"/>
                </a:lnTo>
                <a:lnTo>
                  <a:pt x="564" y="127"/>
                </a:lnTo>
                <a:lnTo>
                  <a:pt x="573" y="122"/>
                </a:lnTo>
                <a:lnTo>
                  <a:pt x="578" y="122"/>
                </a:lnTo>
                <a:lnTo>
                  <a:pt x="583" y="117"/>
                </a:lnTo>
                <a:lnTo>
                  <a:pt x="587" y="112"/>
                </a:lnTo>
                <a:lnTo>
                  <a:pt x="587" y="108"/>
                </a:lnTo>
                <a:lnTo>
                  <a:pt x="592" y="108"/>
                </a:lnTo>
                <a:lnTo>
                  <a:pt x="592" y="103"/>
                </a:lnTo>
                <a:lnTo>
                  <a:pt x="598" y="98"/>
                </a:lnTo>
                <a:lnTo>
                  <a:pt x="598" y="92"/>
                </a:lnTo>
                <a:lnTo>
                  <a:pt x="598" y="87"/>
                </a:lnTo>
                <a:lnTo>
                  <a:pt x="592" y="87"/>
                </a:lnTo>
                <a:lnTo>
                  <a:pt x="592" y="83"/>
                </a:lnTo>
                <a:lnTo>
                  <a:pt x="592" y="78"/>
                </a:lnTo>
                <a:lnTo>
                  <a:pt x="587" y="73"/>
                </a:lnTo>
                <a:lnTo>
                  <a:pt x="583" y="73"/>
                </a:lnTo>
                <a:lnTo>
                  <a:pt x="578" y="68"/>
                </a:lnTo>
                <a:lnTo>
                  <a:pt x="573" y="64"/>
                </a:lnTo>
                <a:lnTo>
                  <a:pt x="568" y="59"/>
                </a:lnTo>
                <a:lnTo>
                  <a:pt x="564" y="59"/>
                </a:lnTo>
                <a:lnTo>
                  <a:pt x="553" y="53"/>
                </a:lnTo>
                <a:lnTo>
                  <a:pt x="548" y="48"/>
                </a:lnTo>
                <a:lnTo>
                  <a:pt x="539" y="44"/>
                </a:lnTo>
                <a:lnTo>
                  <a:pt x="529" y="44"/>
                </a:lnTo>
                <a:lnTo>
                  <a:pt x="519" y="39"/>
                </a:lnTo>
                <a:lnTo>
                  <a:pt x="514" y="34"/>
                </a:lnTo>
                <a:lnTo>
                  <a:pt x="504" y="34"/>
                </a:lnTo>
                <a:lnTo>
                  <a:pt x="489" y="29"/>
                </a:lnTo>
                <a:lnTo>
                  <a:pt x="480" y="29"/>
                </a:lnTo>
                <a:lnTo>
                  <a:pt x="470" y="25"/>
                </a:lnTo>
                <a:lnTo>
                  <a:pt x="445" y="19"/>
                </a:lnTo>
                <a:lnTo>
                  <a:pt x="420" y="14"/>
                </a:lnTo>
                <a:lnTo>
                  <a:pt x="392" y="9"/>
                </a:lnTo>
                <a:lnTo>
                  <a:pt x="362" y="9"/>
                </a:lnTo>
                <a:lnTo>
                  <a:pt x="333" y="5"/>
                </a:lnTo>
                <a:lnTo>
                  <a:pt x="303" y="5"/>
                </a:lnTo>
                <a:lnTo>
                  <a:pt x="274" y="5"/>
                </a:lnTo>
                <a:lnTo>
                  <a:pt x="245" y="0"/>
                </a:lnTo>
                <a:lnTo>
                  <a:pt x="215" y="5"/>
                </a:lnTo>
                <a:lnTo>
                  <a:pt x="186" y="5"/>
                </a:lnTo>
                <a:lnTo>
                  <a:pt x="161" y="5"/>
                </a:lnTo>
                <a:lnTo>
                  <a:pt x="136" y="9"/>
                </a:lnTo>
                <a:lnTo>
                  <a:pt x="122" y="9"/>
                </a:lnTo>
                <a:lnTo>
                  <a:pt x="112" y="9"/>
                </a:lnTo>
                <a:lnTo>
                  <a:pt x="102" y="14"/>
                </a:lnTo>
                <a:lnTo>
                  <a:pt x="92" y="14"/>
                </a:lnTo>
                <a:lnTo>
                  <a:pt x="83" y="14"/>
                </a:lnTo>
                <a:lnTo>
                  <a:pt x="73" y="19"/>
                </a:lnTo>
                <a:lnTo>
                  <a:pt x="63" y="19"/>
                </a:lnTo>
                <a:lnTo>
                  <a:pt x="53" y="25"/>
                </a:lnTo>
                <a:lnTo>
                  <a:pt x="49" y="25"/>
                </a:lnTo>
                <a:lnTo>
                  <a:pt x="39" y="29"/>
                </a:lnTo>
                <a:lnTo>
                  <a:pt x="34" y="34"/>
                </a:lnTo>
                <a:lnTo>
                  <a:pt x="28" y="34"/>
                </a:lnTo>
                <a:lnTo>
                  <a:pt x="24" y="39"/>
                </a:lnTo>
                <a:lnTo>
                  <a:pt x="19" y="39"/>
                </a:lnTo>
                <a:lnTo>
                  <a:pt x="9" y="44"/>
                </a:lnTo>
                <a:lnTo>
                  <a:pt x="9" y="48"/>
                </a:lnTo>
                <a:lnTo>
                  <a:pt x="5" y="53"/>
                </a:lnTo>
                <a:lnTo>
                  <a:pt x="5" y="59"/>
                </a:lnTo>
                <a:lnTo>
                  <a:pt x="0" y="59"/>
                </a:lnTo>
                <a:lnTo>
                  <a:pt x="0" y="6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21608" name="Freeform 72"/>
          <p:cNvSpPr>
            <a:spLocks/>
          </p:cNvSpPr>
          <p:nvPr/>
        </p:nvSpPr>
        <p:spPr bwMode="auto">
          <a:xfrm>
            <a:off x="3923780" y="4827491"/>
            <a:ext cx="291286" cy="71220"/>
          </a:xfrm>
          <a:custGeom>
            <a:avLst/>
            <a:gdLst/>
            <a:ahLst/>
            <a:cxnLst>
              <a:cxn ang="0">
                <a:pos x="0" y="68"/>
              </a:cxn>
              <a:cxn ang="0">
                <a:pos x="5" y="78"/>
              </a:cxn>
              <a:cxn ang="0">
                <a:pos x="14" y="87"/>
              </a:cxn>
              <a:cxn ang="0">
                <a:pos x="24" y="92"/>
              </a:cxn>
              <a:cxn ang="0">
                <a:pos x="34" y="103"/>
              </a:cxn>
              <a:cxn ang="0">
                <a:pos x="49" y="108"/>
              </a:cxn>
              <a:cxn ang="0">
                <a:pos x="69" y="112"/>
              </a:cxn>
              <a:cxn ang="0">
                <a:pos x="88" y="122"/>
              </a:cxn>
              <a:cxn ang="0">
                <a:pos x="108" y="127"/>
              </a:cxn>
              <a:cxn ang="0">
                <a:pos x="127" y="132"/>
              </a:cxn>
              <a:cxn ang="0">
                <a:pos x="181" y="142"/>
              </a:cxn>
              <a:cxn ang="0">
                <a:pos x="234" y="151"/>
              </a:cxn>
              <a:cxn ang="0">
                <a:pos x="294" y="156"/>
              </a:cxn>
              <a:cxn ang="0">
                <a:pos x="358" y="156"/>
              </a:cxn>
              <a:cxn ang="0">
                <a:pos x="411" y="156"/>
              </a:cxn>
              <a:cxn ang="0">
                <a:pos x="461" y="151"/>
              </a:cxn>
              <a:cxn ang="0">
                <a:pos x="484" y="147"/>
              </a:cxn>
              <a:cxn ang="0">
                <a:pos x="504" y="142"/>
              </a:cxn>
              <a:cxn ang="0">
                <a:pos x="523" y="137"/>
              </a:cxn>
              <a:cxn ang="0">
                <a:pos x="543" y="137"/>
              </a:cxn>
              <a:cxn ang="0">
                <a:pos x="558" y="127"/>
              </a:cxn>
              <a:cxn ang="0">
                <a:pos x="573" y="122"/>
              </a:cxn>
              <a:cxn ang="0">
                <a:pos x="583" y="117"/>
              </a:cxn>
              <a:cxn ang="0">
                <a:pos x="587" y="108"/>
              </a:cxn>
              <a:cxn ang="0">
                <a:pos x="592" y="103"/>
              </a:cxn>
              <a:cxn ang="0">
                <a:pos x="598" y="92"/>
              </a:cxn>
              <a:cxn ang="0">
                <a:pos x="592" y="87"/>
              </a:cxn>
              <a:cxn ang="0">
                <a:pos x="592" y="78"/>
              </a:cxn>
              <a:cxn ang="0">
                <a:pos x="583" y="73"/>
              </a:cxn>
              <a:cxn ang="0">
                <a:pos x="573" y="64"/>
              </a:cxn>
              <a:cxn ang="0">
                <a:pos x="564" y="59"/>
              </a:cxn>
              <a:cxn ang="0">
                <a:pos x="548" y="48"/>
              </a:cxn>
              <a:cxn ang="0">
                <a:pos x="529" y="44"/>
              </a:cxn>
              <a:cxn ang="0">
                <a:pos x="514" y="34"/>
              </a:cxn>
              <a:cxn ang="0">
                <a:pos x="489" y="29"/>
              </a:cxn>
              <a:cxn ang="0">
                <a:pos x="470" y="25"/>
              </a:cxn>
              <a:cxn ang="0">
                <a:pos x="420" y="14"/>
              </a:cxn>
              <a:cxn ang="0">
                <a:pos x="362" y="9"/>
              </a:cxn>
              <a:cxn ang="0">
                <a:pos x="303" y="5"/>
              </a:cxn>
              <a:cxn ang="0">
                <a:pos x="245" y="0"/>
              </a:cxn>
              <a:cxn ang="0">
                <a:pos x="186" y="5"/>
              </a:cxn>
              <a:cxn ang="0">
                <a:pos x="136" y="9"/>
              </a:cxn>
              <a:cxn ang="0">
                <a:pos x="112" y="9"/>
              </a:cxn>
              <a:cxn ang="0">
                <a:pos x="92" y="14"/>
              </a:cxn>
              <a:cxn ang="0">
                <a:pos x="73" y="19"/>
              </a:cxn>
              <a:cxn ang="0">
                <a:pos x="53" y="25"/>
              </a:cxn>
              <a:cxn ang="0">
                <a:pos x="39" y="29"/>
              </a:cxn>
              <a:cxn ang="0">
                <a:pos x="28" y="34"/>
              </a:cxn>
              <a:cxn ang="0">
                <a:pos x="14" y="39"/>
              </a:cxn>
              <a:cxn ang="0">
                <a:pos x="9" y="48"/>
              </a:cxn>
              <a:cxn ang="0">
                <a:pos x="5" y="59"/>
              </a:cxn>
              <a:cxn ang="0">
                <a:pos x="0" y="64"/>
              </a:cxn>
            </a:cxnLst>
            <a:rect l="0" t="0" r="r" b="b"/>
            <a:pathLst>
              <a:path w="598" h="156">
                <a:moveTo>
                  <a:pt x="0" y="64"/>
                </a:moveTo>
                <a:lnTo>
                  <a:pt x="0" y="68"/>
                </a:lnTo>
                <a:lnTo>
                  <a:pt x="5" y="73"/>
                </a:lnTo>
                <a:lnTo>
                  <a:pt x="5" y="78"/>
                </a:lnTo>
                <a:lnTo>
                  <a:pt x="9" y="83"/>
                </a:lnTo>
                <a:lnTo>
                  <a:pt x="14" y="87"/>
                </a:lnTo>
                <a:lnTo>
                  <a:pt x="19" y="87"/>
                </a:lnTo>
                <a:lnTo>
                  <a:pt x="24" y="92"/>
                </a:lnTo>
                <a:lnTo>
                  <a:pt x="28" y="98"/>
                </a:lnTo>
                <a:lnTo>
                  <a:pt x="34" y="103"/>
                </a:lnTo>
                <a:lnTo>
                  <a:pt x="44" y="103"/>
                </a:lnTo>
                <a:lnTo>
                  <a:pt x="49" y="108"/>
                </a:lnTo>
                <a:lnTo>
                  <a:pt x="58" y="112"/>
                </a:lnTo>
                <a:lnTo>
                  <a:pt x="69" y="112"/>
                </a:lnTo>
                <a:lnTo>
                  <a:pt x="78" y="117"/>
                </a:lnTo>
                <a:lnTo>
                  <a:pt x="88" y="122"/>
                </a:lnTo>
                <a:lnTo>
                  <a:pt x="97" y="127"/>
                </a:lnTo>
                <a:lnTo>
                  <a:pt x="108" y="127"/>
                </a:lnTo>
                <a:lnTo>
                  <a:pt x="117" y="132"/>
                </a:lnTo>
                <a:lnTo>
                  <a:pt x="127" y="132"/>
                </a:lnTo>
                <a:lnTo>
                  <a:pt x="156" y="137"/>
                </a:lnTo>
                <a:lnTo>
                  <a:pt x="181" y="142"/>
                </a:lnTo>
                <a:lnTo>
                  <a:pt x="205" y="147"/>
                </a:lnTo>
                <a:lnTo>
                  <a:pt x="234" y="151"/>
                </a:lnTo>
                <a:lnTo>
                  <a:pt x="264" y="151"/>
                </a:lnTo>
                <a:lnTo>
                  <a:pt x="294" y="156"/>
                </a:lnTo>
                <a:lnTo>
                  <a:pt x="323" y="156"/>
                </a:lnTo>
                <a:lnTo>
                  <a:pt x="358" y="156"/>
                </a:lnTo>
                <a:lnTo>
                  <a:pt x="381" y="156"/>
                </a:lnTo>
                <a:lnTo>
                  <a:pt x="411" y="156"/>
                </a:lnTo>
                <a:lnTo>
                  <a:pt x="436" y="151"/>
                </a:lnTo>
                <a:lnTo>
                  <a:pt x="461" y="151"/>
                </a:lnTo>
                <a:lnTo>
                  <a:pt x="475" y="147"/>
                </a:lnTo>
                <a:lnTo>
                  <a:pt x="484" y="147"/>
                </a:lnTo>
                <a:lnTo>
                  <a:pt x="495" y="147"/>
                </a:lnTo>
                <a:lnTo>
                  <a:pt x="504" y="142"/>
                </a:lnTo>
                <a:lnTo>
                  <a:pt x="514" y="142"/>
                </a:lnTo>
                <a:lnTo>
                  <a:pt x="523" y="137"/>
                </a:lnTo>
                <a:lnTo>
                  <a:pt x="534" y="137"/>
                </a:lnTo>
                <a:lnTo>
                  <a:pt x="543" y="137"/>
                </a:lnTo>
                <a:lnTo>
                  <a:pt x="553" y="132"/>
                </a:lnTo>
                <a:lnTo>
                  <a:pt x="558" y="127"/>
                </a:lnTo>
                <a:lnTo>
                  <a:pt x="564" y="127"/>
                </a:lnTo>
                <a:lnTo>
                  <a:pt x="573" y="122"/>
                </a:lnTo>
                <a:lnTo>
                  <a:pt x="578" y="122"/>
                </a:lnTo>
                <a:lnTo>
                  <a:pt x="583" y="117"/>
                </a:lnTo>
                <a:lnTo>
                  <a:pt x="587" y="112"/>
                </a:lnTo>
                <a:lnTo>
                  <a:pt x="587" y="108"/>
                </a:lnTo>
                <a:lnTo>
                  <a:pt x="592" y="108"/>
                </a:lnTo>
                <a:lnTo>
                  <a:pt x="592" y="103"/>
                </a:lnTo>
                <a:lnTo>
                  <a:pt x="598" y="98"/>
                </a:lnTo>
                <a:lnTo>
                  <a:pt x="598" y="92"/>
                </a:lnTo>
                <a:lnTo>
                  <a:pt x="598" y="87"/>
                </a:lnTo>
                <a:lnTo>
                  <a:pt x="592" y="87"/>
                </a:lnTo>
                <a:lnTo>
                  <a:pt x="592" y="83"/>
                </a:lnTo>
                <a:lnTo>
                  <a:pt x="592" y="78"/>
                </a:lnTo>
                <a:lnTo>
                  <a:pt x="587" y="73"/>
                </a:lnTo>
                <a:lnTo>
                  <a:pt x="583" y="73"/>
                </a:lnTo>
                <a:lnTo>
                  <a:pt x="578" y="68"/>
                </a:lnTo>
                <a:lnTo>
                  <a:pt x="573" y="64"/>
                </a:lnTo>
                <a:lnTo>
                  <a:pt x="568" y="59"/>
                </a:lnTo>
                <a:lnTo>
                  <a:pt x="564" y="59"/>
                </a:lnTo>
                <a:lnTo>
                  <a:pt x="553" y="53"/>
                </a:lnTo>
                <a:lnTo>
                  <a:pt x="548" y="48"/>
                </a:lnTo>
                <a:lnTo>
                  <a:pt x="539" y="44"/>
                </a:lnTo>
                <a:lnTo>
                  <a:pt x="529" y="44"/>
                </a:lnTo>
                <a:lnTo>
                  <a:pt x="519" y="39"/>
                </a:lnTo>
                <a:lnTo>
                  <a:pt x="514" y="34"/>
                </a:lnTo>
                <a:lnTo>
                  <a:pt x="504" y="34"/>
                </a:lnTo>
                <a:lnTo>
                  <a:pt x="489" y="29"/>
                </a:lnTo>
                <a:lnTo>
                  <a:pt x="480" y="29"/>
                </a:lnTo>
                <a:lnTo>
                  <a:pt x="470" y="25"/>
                </a:lnTo>
                <a:lnTo>
                  <a:pt x="445" y="19"/>
                </a:lnTo>
                <a:lnTo>
                  <a:pt x="420" y="14"/>
                </a:lnTo>
                <a:lnTo>
                  <a:pt x="392" y="9"/>
                </a:lnTo>
                <a:lnTo>
                  <a:pt x="362" y="9"/>
                </a:lnTo>
                <a:lnTo>
                  <a:pt x="333" y="5"/>
                </a:lnTo>
                <a:lnTo>
                  <a:pt x="303" y="5"/>
                </a:lnTo>
                <a:lnTo>
                  <a:pt x="274" y="5"/>
                </a:lnTo>
                <a:lnTo>
                  <a:pt x="245" y="0"/>
                </a:lnTo>
                <a:lnTo>
                  <a:pt x="215" y="5"/>
                </a:lnTo>
                <a:lnTo>
                  <a:pt x="186" y="5"/>
                </a:lnTo>
                <a:lnTo>
                  <a:pt x="161" y="5"/>
                </a:lnTo>
                <a:lnTo>
                  <a:pt x="136" y="9"/>
                </a:lnTo>
                <a:lnTo>
                  <a:pt x="122" y="9"/>
                </a:lnTo>
                <a:lnTo>
                  <a:pt x="112" y="9"/>
                </a:lnTo>
                <a:lnTo>
                  <a:pt x="102" y="14"/>
                </a:lnTo>
                <a:lnTo>
                  <a:pt x="92" y="14"/>
                </a:lnTo>
                <a:lnTo>
                  <a:pt x="83" y="14"/>
                </a:lnTo>
                <a:lnTo>
                  <a:pt x="73" y="19"/>
                </a:lnTo>
                <a:lnTo>
                  <a:pt x="63" y="19"/>
                </a:lnTo>
                <a:lnTo>
                  <a:pt x="53" y="25"/>
                </a:lnTo>
                <a:lnTo>
                  <a:pt x="49" y="25"/>
                </a:lnTo>
                <a:lnTo>
                  <a:pt x="39" y="29"/>
                </a:lnTo>
                <a:lnTo>
                  <a:pt x="34" y="34"/>
                </a:lnTo>
                <a:lnTo>
                  <a:pt x="28" y="34"/>
                </a:lnTo>
                <a:lnTo>
                  <a:pt x="24" y="39"/>
                </a:lnTo>
                <a:lnTo>
                  <a:pt x="14" y="39"/>
                </a:lnTo>
                <a:lnTo>
                  <a:pt x="9" y="44"/>
                </a:lnTo>
                <a:lnTo>
                  <a:pt x="9" y="48"/>
                </a:lnTo>
                <a:lnTo>
                  <a:pt x="5" y="48"/>
                </a:lnTo>
                <a:lnTo>
                  <a:pt x="5" y="59"/>
                </a:lnTo>
                <a:lnTo>
                  <a:pt x="0" y="59"/>
                </a:lnTo>
                <a:lnTo>
                  <a:pt x="0" y="64"/>
                </a:lnTo>
                <a:close/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21609" name="Freeform 73"/>
          <p:cNvSpPr>
            <a:spLocks/>
          </p:cNvSpPr>
          <p:nvPr/>
        </p:nvSpPr>
        <p:spPr bwMode="auto">
          <a:xfrm>
            <a:off x="3331016" y="4786403"/>
            <a:ext cx="288373" cy="73959"/>
          </a:xfrm>
          <a:custGeom>
            <a:avLst/>
            <a:gdLst/>
            <a:ahLst/>
            <a:cxnLst>
              <a:cxn ang="0">
                <a:pos x="0" y="54"/>
              </a:cxn>
              <a:cxn ang="0">
                <a:pos x="5" y="59"/>
              </a:cxn>
              <a:cxn ang="0">
                <a:pos x="10" y="69"/>
              </a:cxn>
              <a:cxn ang="0">
                <a:pos x="14" y="79"/>
              </a:cxn>
              <a:cxn ang="0">
                <a:pos x="30" y="89"/>
              </a:cxn>
              <a:cxn ang="0">
                <a:pos x="39" y="94"/>
              </a:cxn>
              <a:cxn ang="0">
                <a:pos x="54" y="103"/>
              </a:cxn>
              <a:cxn ang="0">
                <a:pos x="74" y="108"/>
              </a:cxn>
              <a:cxn ang="0">
                <a:pos x="94" y="114"/>
              </a:cxn>
              <a:cxn ang="0">
                <a:pos x="113" y="123"/>
              </a:cxn>
              <a:cxn ang="0">
                <a:pos x="152" y="133"/>
              </a:cxn>
              <a:cxn ang="0">
                <a:pos x="201" y="142"/>
              </a:cxn>
              <a:cxn ang="0">
                <a:pos x="260" y="153"/>
              </a:cxn>
              <a:cxn ang="0">
                <a:pos x="319" y="157"/>
              </a:cxn>
              <a:cxn ang="0">
                <a:pos x="378" y="162"/>
              </a:cxn>
              <a:cxn ang="0">
                <a:pos x="431" y="162"/>
              </a:cxn>
              <a:cxn ang="0">
                <a:pos x="470" y="157"/>
              </a:cxn>
              <a:cxn ang="0">
                <a:pos x="490" y="157"/>
              </a:cxn>
              <a:cxn ang="0">
                <a:pos x="515" y="153"/>
              </a:cxn>
              <a:cxn ang="0">
                <a:pos x="529" y="153"/>
              </a:cxn>
              <a:cxn ang="0">
                <a:pos x="550" y="148"/>
              </a:cxn>
              <a:cxn ang="0">
                <a:pos x="559" y="142"/>
              </a:cxn>
              <a:cxn ang="0">
                <a:pos x="573" y="133"/>
              </a:cxn>
              <a:cxn ang="0">
                <a:pos x="583" y="128"/>
              </a:cxn>
              <a:cxn ang="0">
                <a:pos x="593" y="118"/>
              </a:cxn>
              <a:cxn ang="0">
                <a:pos x="593" y="108"/>
              </a:cxn>
              <a:cxn ang="0">
                <a:pos x="593" y="98"/>
              </a:cxn>
              <a:cxn ang="0">
                <a:pos x="589" y="89"/>
              </a:cxn>
              <a:cxn ang="0">
                <a:pos x="578" y="84"/>
              </a:cxn>
              <a:cxn ang="0">
                <a:pos x="569" y="73"/>
              </a:cxn>
              <a:cxn ang="0">
                <a:pos x="554" y="64"/>
              </a:cxn>
              <a:cxn ang="0">
                <a:pos x="539" y="59"/>
              </a:cxn>
              <a:cxn ang="0">
                <a:pos x="525" y="50"/>
              </a:cxn>
              <a:cxn ang="0">
                <a:pos x="500" y="45"/>
              </a:cxn>
              <a:cxn ang="0">
                <a:pos x="481" y="39"/>
              </a:cxn>
              <a:cxn ang="0">
                <a:pos x="447" y="30"/>
              </a:cxn>
              <a:cxn ang="0">
                <a:pos x="392" y="15"/>
              </a:cxn>
              <a:cxn ang="0">
                <a:pos x="339" y="5"/>
              </a:cxn>
              <a:cxn ang="0">
                <a:pos x="275" y="0"/>
              </a:cxn>
              <a:cxn ang="0">
                <a:pos x="216" y="0"/>
              </a:cxn>
              <a:cxn ang="0">
                <a:pos x="162" y="0"/>
              </a:cxn>
              <a:cxn ang="0">
                <a:pos x="128" y="0"/>
              </a:cxn>
              <a:cxn ang="0">
                <a:pos x="103" y="5"/>
              </a:cxn>
              <a:cxn ang="0">
                <a:pos x="83" y="5"/>
              </a:cxn>
              <a:cxn ang="0">
                <a:pos x="64" y="11"/>
              </a:cxn>
              <a:cxn ang="0">
                <a:pos x="49" y="15"/>
              </a:cxn>
              <a:cxn ang="0">
                <a:pos x="35" y="20"/>
              </a:cxn>
              <a:cxn ang="0">
                <a:pos x="19" y="25"/>
              </a:cxn>
              <a:cxn ang="0">
                <a:pos x="14" y="34"/>
              </a:cxn>
              <a:cxn ang="0">
                <a:pos x="5" y="39"/>
              </a:cxn>
              <a:cxn ang="0">
                <a:pos x="0" y="50"/>
              </a:cxn>
            </a:cxnLst>
            <a:rect l="0" t="0" r="r" b="b"/>
            <a:pathLst>
              <a:path w="593" h="162">
                <a:moveTo>
                  <a:pt x="0" y="50"/>
                </a:moveTo>
                <a:lnTo>
                  <a:pt x="0" y="54"/>
                </a:lnTo>
                <a:lnTo>
                  <a:pt x="0" y="59"/>
                </a:lnTo>
                <a:lnTo>
                  <a:pt x="5" y="59"/>
                </a:lnTo>
                <a:lnTo>
                  <a:pt x="5" y="64"/>
                </a:lnTo>
                <a:lnTo>
                  <a:pt x="10" y="69"/>
                </a:lnTo>
                <a:lnTo>
                  <a:pt x="14" y="73"/>
                </a:lnTo>
                <a:lnTo>
                  <a:pt x="14" y="79"/>
                </a:lnTo>
                <a:lnTo>
                  <a:pt x="19" y="84"/>
                </a:lnTo>
                <a:lnTo>
                  <a:pt x="30" y="89"/>
                </a:lnTo>
                <a:lnTo>
                  <a:pt x="35" y="89"/>
                </a:lnTo>
                <a:lnTo>
                  <a:pt x="39" y="94"/>
                </a:lnTo>
                <a:lnTo>
                  <a:pt x="49" y="98"/>
                </a:lnTo>
                <a:lnTo>
                  <a:pt x="54" y="103"/>
                </a:lnTo>
                <a:lnTo>
                  <a:pt x="64" y="103"/>
                </a:lnTo>
                <a:lnTo>
                  <a:pt x="74" y="108"/>
                </a:lnTo>
                <a:lnTo>
                  <a:pt x="83" y="114"/>
                </a:lnTo>
                <a:lnTo>
                  <a:pt x="94" y="114"/>
                </a:lnTo>
                <a:lnTo>
                  <a:pt x="103" y="118"/>
                </a:lnTo>
                <a:lnTo>
                  <a:pt x="113" y="123"/>
                </a:lnTo>
                <a:lnTo>
                  <a:pt x="128" y="123"/>
                </a:lnTo>
                <a:lnTo>
                  <a:pt x="152" y="133"/>
                </a:lnTo>
                <a:lnTo>
                  <a:pt x="177" y="137"/>
                </a:lnTo>
                <a:lnTo>
                  <a:pt x="201" y="142"/>
                </a:lnTo>
                <a:lnTo>
                  <a:pt x="230" y="148"/>
                </a:lnTo>
                <a:lnTo>
                  <a:pt x="260" y="153"/>
                </a:lnTo>
                <a:lnTo>
                  <a:pt x="289" y="157"/>
                </a:lnTo>
                <a:lnTo>
                  <a:pt x="319" y="157"/>
                </a:lnTo>
                <a:lnTo>
                  <a:pt x="348" y="162"/>
                </a:lnTo>
                <a:lnTo>
                  <a:pt x="378" y="162"/>
                </a:lnTo>
                <a:lnTo>
                  <a:pt x="406" y="162"/>
                </a:lnTo>
                <a:lnTo>
                  <a:pt x="431" y="162"/>
                </a:lnTo>
                <a:lnTo>
                  <a:pt x="456" y="162"/>
                </a:lnTo>
                <a:lnTo>
                  <a:pt x="470" y="157"/>
                </a:lnTo>
                <a:lnTo>
                  <a:pt x="481" y="157"/>
                </a:lnTo>
                <a:lnTo>
                  <a:pt x="490" y="157"/>
                </a:lnTo>
                <a:lnTo>
                  <a:pt x="500" y="157"/>
                </a:lnTo>
                <a:lnTo>
                  <a:pt x="515" y="153"/>
                </a:lnTo>
                <a:lnTo>
                  <a:pt x="520" y="153"/>
                </a:lnTo>
                <a:lnTo>
                  <a:pt x="529" y="153"/>
                </a:lnTo>
                <a:lnTo>
                  <a:pt x="539" y="148"/>
                </a:lnTo>
                <a:lnTo>
                  <a:pt x="550" y="148"/>
                </a:lnTo>
                <a:lnTo>
                  <a:pt x="554" y="142"/>
                </a:lnTo>
                <a:lnTo>
                  <a:pt x="559" y="142"/>
                </a:lnTo>
                <a:lnTo>
                  <a:pt x="569" y="137"/>
                </a:lnTo>
                <a:lnTo>
                  <a:pt x="573" y="133"/>
                </a:lnTo>
                <a:lnTo>
                  <a:pt x="578" y="133"/>
                </a:lnTo>
                <a:lnTo>
                  <a:pt x="583" y="128"/>
                </a:lnTo>
                <a:lnTo>
                  <a:pt x="589" y="123"/>
                </a:lnTo>
                <a:lnTo>
                  <a:pt x="593" y="118"/>
                </a:lnTo>
                <a:lnTo>
                  <a:pt x="593" y="114"/>
                </a:lnTo>
                <a:lnTo>
                  <a:pt x="593" y="108"/>
                </a:lnTo>
                <a:lnTo>
                  <a:pt x="593" y="103"/>
                </a:lnTo>
                <a:lnTo>
                  <a:pt x="593" y="98"/>
                </a:lnTo>
                <a:lnTo>
                  <a:pt x="589" y="94"/>
                </a:lnTo>
                <a:lnTo>
                  <a:pt x="589" y="89"/>
                </a:lnTo>
                <a:lnTo>
                  <a:pt x="583" y="89"/>
                </a:lnTo>
                <a:lnTo>
                  <a:pt x="578" y="84"/>
                </a:lnTo>
                <a:lnTo>
                  <a:pt x="573" y="79"/>
                </a:lnTo>
                <a:lnTo>
                  <a:pt x="569" y="73"/>
                </a:lnTo>
                <a:lnTo>
                  <a:pt x="559" y="69"/>
                </a:lnTo>
                <a:lnTo>
                  <a:pt x="554" y="64"/>
                </a:lnTo>
                <a:lnTo>
                  <a:pt x="550" y="64"/>
                </a:lnTo>
                <a:lnTo>
                  <a:pt x="539" y="59"/>
                </a:lnTo>
                <a:lnTo>
                  <a:pt x="529" y="54"/>
                </a:lnTo>
                <a:lnTo>
                  <a:pt x="525" y="50"/>
                </a:lnTo>
                <a:lnTo>
                  <a:pt x="515" y="50"/>
                </a:lnTo>
                <a:lnTo>
                  <a:pt x="500" y="45"/>
                </a:lnTo>
                <a:lnTo>
                  <a:pt x="490" y="39"/>
                </a:lnTo>
                <a:lnTo>
                  <a:pt x="481" y="39"/>
                </a:lnTo>
                <a:lnTo>
                  <a:pt x="470" y="34"/>
                </a:lnTo>
                <a:lnTo>
                  <a:pt x="447" y="30"/>
                </a:lnTo>
                <a:lnTo>
                  <a:pt x="422" y="25"/>
                </a:lnTo>
                <a:lnTo>
                  <a:pt x="392" y="15"/>
                </a:lnTo>
                <a:lnTo>
                  <a:pt x="363" y="15"/>
                </a:lnTo>
                <a:lnTo>
                  <a:pt x="339" y="5"/>
                </a:lnTo>
                <a:lnTo>
                  <a:pt x="304" y="5"/>
                </a:lnTo>
                <a:lnTo>
                  <a:pt x="275" y="0"/>
                </a:lnTo>
                <a:lnTo>
                  <a:pt x="245" y="0"/>
                </a:lnTo>
                <a:lnTo>
                  <a:pt x="216" y="0"/>
                </a:lnTo>
                <a:lnTo>
                  <a:pt x="191" y="0"/>
                </a:lnTo>
                <a:lnTo>
                  <a:pt x="162" y="0"/>
                </a:lnTo>
                <a:lnTo>
                  <a:pt x="138" y="0"/>
                </a:lnTo>
                <a:lnTo>
                  <a:pt x="128" y="0"/>
                </a:lnTo>
                <a:lnTo>
                  <a:pt x="113" y="0"/>
                </a:lnTo>
                <a:lnTo>
                  <a:pt x="103" y="5"/>
                </a:lnTo>
                <a:lnTo>
                  <a:pt x="94" y="5"/>
                </a:lnTo>
                <a:lnTo>
                  <a:pt x="83" y="5"/>
                </a:lnTo>
                <a:lnTo>
                  <a:pt x="74" y="11"/>
                </a:lnTo>
                <a:lnTo>
                  <a:pt x="64" y="11"/>
                </a:lnTo>
                <a:lnTo>
                  <a:pt x="59" y="15"/>
                </a:lnTo>
                <a:lnTo>
                  <a:pt x="49" y="15"/>
                </a:lnTo>
                <a:lnTo>
                  <a:pt x="39" y="20"/>
                </a:lnTo>
                <a:lnTo>
                  <a:pt x="35" y="20"/>
                </a:lnTo>
                <a:lnTo>
                  <a:pt x="30" y="25"/>
                </a:lnTo>
                <a:lnTo>
                  <a:pt x="19" y="25"/>
                </a:lnTo>
                <a:lnTo>
                  <a:pt x="14" y="30"/>
                </a:lnTo>
                <a:lnTo>
                  <a:pt x="14" y="34"/>
                </a:lnTo>
                <a:lnTo>
                  <a:pt x="10" y="34"/>
                </a:lnTo>
                <a:lnTo>
                  <a:pt x="5" y="39"/>
                </a:lnTo>
                <a:lnTo>
                  <a:pt x="5" y="45"/>
                </a:lnTo>
                <a:lnTo>
                  <a:pt x="0" y="5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21610" name="Freeform 74"/>
          <p:cNvSpPr>
            <a:spLocks/>
          </p:cNvSpPr>
          <p:nvPr/>
        </p:nvSpPr>
        <p:spPr bwMode="auto">
          <a:xfrm>
            <a:off x="3331016" y="4786403"/>
            <a:ext cx="288373" cy="73959"/>
          </a:xfrm>
          <a:custGeom>
            <a:avLst/>
            <a:gdLst/>
            <a:ahLst/>
            <a:cxnLst>
              <a:cxn ang="0">
                <a:pos x="0" y="54"/>
              </a:cxn>
              <a:cxn ang="0">
                <a:pos x="5" y="59"/>
              </a:cxn>
              <a:cxn ang="0">
                <a:pos x="10" y="69"/>
              </a:cxn>
              <a:cxn ang="0">
                <a:pos x="14" y="79"/>
              </a:cxn>
              <a:cxn ang="0">
                <a:pos x="30" y="89"/>
              </a:cxn>
              <a:cxn ang="0">
                <a:pos x="39" y="94"/>
              </a:cxn>
              <a:cxn ang="0">
                <a:pos x="54" y="103"/>
              </a:cxn>
              <a:cxn ang="0">
                <a:pos x="74" y="108"/>
              </a:cxn>
              <a:cxn ang="0">
                <a:pos x="94" y="114"/>
              </a:cxn>
              <a:cxn ang="0">
                <a:pos x="113" y="123"/>
              </a:cxn>
              <a:cxn ang="0">
                <a:pos x="152" y="133"/>
              </a:cxn>
              <a:cxn ang="0">
                <a:pos x="201" y="142"/>
              </a:cxn>
              <a:cxn ang="0">
                <a:pos x="260" y="153"/>
              </a:cxn>
              <a:cxn ang="0">
                <a:pos x="319" y="157"/>
              </a:cxn>
              <a:cxn ang="0">
                <a:pos x="378" y="162"/>
              </a:cxn>
              <a:cxn ang="0">
                <a:pos x="431" y="162"/>
              </a:cxn>
              <a:cxn ang="0">
                <a:pos x="470" y="157"/>
              </a:cxn>
              <a:cxn ang="0">
                <a:pos x="490" y="157"/>
              </a:cxn>
              <a:cxn ang="0">
                <a:pos x="509" y="153"/>
              </a:cxn>
              <a:cxn ang="0">
                <a:pos x="529" y="153"/>
              </a:cxn>
              <a:cxn ang="0">
                <a:pos x="550" y="148"/>
              </a:cxn>
              <a:cxn ang="0">
                <a:pos x="559" y="137"/>
              </a:cxn>
              <a:cxn ang="0">
                <a:pos x="573" y="133"/>
              </a:cxn>
              <a:cxn ang="0">
                <a:pos x="583" y="128"/>
              </a:cxn>
              <a:cxn ang="0">
                <a:pos x="593" y="118"/>
              </a:cxn>
              <a:cxn ang="0">
                <a:pos x="593" y="108"/>
              </a:cxn>
              <a:cxn ang="0">
                <a:pos x="593" y="98"/>
              </a:cxn>
              <a:cxn ang="0">
                <a:pos x="589" y="89"/>
              </a:cxn>
              <a:cxn ang="0">
                <a:pos x="578" y="84"/>
              </a:cxn>
              <a:cxn ang="0">
                <a:pos x="569" y="73"/>
              </a:cxn>
              <a:cxn ang="0">
                <a:pos x="554" y="64"/>
              </a:cxn>
              <a:cxn ang="0">
                <a:pos x="539" y="59"/>
              </a:cxn>
              <a:cxn ang="0">
                <a:pos x="525" y="50"/>
              </a:cxn>
              <a:cxn ang="0">
                <a:pos x="500" y="45"/>
              </a:cxn>
              <a:cxn ang="0">
                <a:pos x="481" y="39"/>
              </a:cxn>
              <a:cxn ang="0">
                <a:pos x="447" y="30"/>
              </a:cxn>
              <a:cxn ang="0">
                <a:pos x="392" y="15"/>
              </a:cxn>
              <a:cxn ang="0">
                <a:pos x="339" y="5"/>
              </a:cxn>
              <a:cxn ang="0">
                <a:pos x="275" y="0"/>
              </a:cxn>
              <a:cxn ang="0">
                <a:pos x="216" y="0"/>
              </a:cxn>
              <a:cxn ang="0">
                <a:pos x="162" y="0"/>
              </a:cxn>
              <a:cxn ang="0">
                <a:pos x="128" y="0"/>
              </a:cxn>
              <a:cxn ang="0">
                <a:pos x="103" y="5"/>
              </a:cxn>
              <a:cxn ang="0">
                <a:pos x="83" y="5"/>
              </a:cxn>
              <a:cxn ang="0">
                <a:pos x="64" y="11"/>
              </a:cxn>
              <a:cxn ang="0">
                <a:pos x="49" y="15"/>
              </a:cxn>
              <a:cxn ang="0">
                <a:pos x="35" y="20"/>
              </a:cxn>
              <a:cxn ang="0">
                <a:pos x="19" y="25"/>
              </a:cxn>
              <a:cxn ang="0">
                <a:pos x="14" y="34"/>
              </a:cxn>
              <a:cxn ang="0">
                <a:pos x="5" y="39"/>
              </a:cxn>
              <a:cxn ang="0">
                <a:pos x="0" y="50"/>
              </a:cxn>
            </a:cxnLst>
            <a:rect l="0" t="0" r="r" b="b"/>
            <a:pathLst>
              <a:path w="593" h="162">
                <a:moveTo>
                  <a:pt x="0" y="50"/>
                </a:moveTo>
                <a:lnTo>
                  <a:pt x="0" y="54"/>
                </a:lnTo>
                <a:lnTo>
                  <a:pt x="0" y="59"/>
                </a:lnTo>
                <a:lnTo>
                  <a:pt x="5" y="59"/>
                </a:lnTo>
                <a:lnTo>
                  <a:pt x="5" y="64"/>
                </a:lnTo>
                <a:lnTo>
                  <a:pt x="10" y="69"/>
                </a:lnTo>
                <a:lnTo>
                  <a:pt x="14" y="73"/>
                </a:lnTo>
                <a:lnTo>
                  <a:pt x="14" y="79"/>
                </a:lnTo>
                <a:lnTo>
                  <a:pt x="19" y="84"/>
                </a:lnTo>
                <a:lnTo>
                  <a:pt x="30" y="89"/>
                </a:lnTo>
                <a:lnTo>
                  <a:pt x="35" y="89"/>
                </a:lnTo>
                <a:lnTo>
                  <a:pt x="39" y="94"/>
                </a:lnTo>
                <a:lnTo>
                  <a:pt x="49" y="98"/>
                </a:lnTo>
                <a:lnTo>
                  <a:pt x="54" y="103"/>
                </a:lnTo>
                <a:lnTo>
                  <a:pt x="64" y="103"/>
                </a:lnTo>
                <a:lnTo>
                  <a:pt x="74" y="108"/>
                </a:lnTo>
                <a:lnTo>
                  <a:pt x="83" y="114"/>
                </a:lnTo>
                <a:lnTo>
                  <a:pt x="94" y="114"/>
                </a:lnTo>
                <a:lnTo>
                  <a:pt x="103" y="118"/>
                </a:lnTo>
                <a:lnTo>
                  <a:pt x="113" y="123"/>
                </a:lnTo>
                <a:lnTo>
                  <a:pt x="128" y="123"/>
                </a:lnTo>
                <a:lnTo>
                  <a:pt x="152" y="133"/>
                </a:lnTo>
                <a:lnTo>
                  <a:pt x="177" y="137"/>
                </a:lnTo>
                <a:lnTo>
                  <a:pt x="201" y="142"/>
                </a:lnTo>
                <a:lnTo>
                  <a:pt x="230" y="148"/>
                </a:lnTo>
                <a:lnTo>
                  <a:pt x="260" y="153"/>
                </a:lnTo>
                <a:lnTo>
                  <a:pt x="289" y="157"/>
                </a:lnTo>
                <a:lnTo>
                  <a:pt x="319" y="157"/>
                </a:lnTo>
                <a:lnTo>
                  <a:pt x="348" y="162"/>
                </a:lnTo>
                <a:lnTo>
                  <a:pt x="378" y="162"/>
                </a:lnTo>
                <a:lnTo>
                  <a:pt x="406" y="162"/>
                </a:lnTo>
                <a:lnTo>
                  <a:pt x="431" y="162"/>
                </a:lnTo>
                <a:lnTo>
                  <a:pt x="456" y="162"/>
                </a:lnTo>
                <a:lnTo>
                  <a:pt x="470" y="157"/>
                </a:lnTo>
                <a:lnTo>
                  <a:pt x="481" y="157"/>
                </a:lnTo>
                <a:lnTo>
                  <a:pt x="490" y="157"/>
                </a:lnTo>
                <a:lnTo>
                  <a:pt x="500" y="157"/>
                </a:lnTo>
                <a:lnTo>
                  <a:pt x="509" y="153"/>
                </a:lnTo>
                <a:lnTo>
                  <a:pt x="520" y="153"/>
                </a:lnTo>
                <a:lnTo>
                  <a:pt x="529" y="153"/>
                </a:lnTo>
                <a:lnTo>
                  <a:pt x="539" y="148"/>
                </a:lnTo>
                <a:lnTo>
                  <a:pt x="550" y="148"/>
                </a:lnTo>
                <a:lnTo>
                  <a:pt x="554" y="142"/>
                </a:lnTo>
                <a:lnTo>
                  <a:pt x="559" y="137"/>
                </a:lnTo>
                <a:lnTo>
                  <a:pt x="569" y="137"/>
                </a:lnTo>
                <a:lnTo>
                  <a:pt x="573" y="133"/>
                </a:lnTo>
                <a:lnTo>
                  <a:pt x="578" y="133"/>
                </a:lnTo>
                <a:lnTo>
                  <a:pt x="583" y="128"/>
                </a:lnTo>
                <a:lnTo>
                  <a:pt x="589" y="123"/>
                </a:lnTo>
                <a:lnTo>
                  <a:pt x="593" y="118"/>
                </a:lnTo>
                <a:lnTo>
                  <a:pt x="593" y="114"/>
                </a:lnTo>
                <a:lnTo>
                  <a:pt x="593" y="108"/>
                </a:lnTo>
                <a:lnTo>
                  <a:pt x="593" y="103"/>
                </a:lnTo>
                <a:lnTo>
                  <a:pt x="593" y="98"/>
                </a:lnTo>
                <a:lnTo>
                  <a:pt x="589" y="94"/>
                </a:lnTo>
                <a:lnTo>
                  <a:pt x="589" y="89"/>
                </a:lnTo>
                <a:lnTo>
                  <a:pt x="583" y="89"/>
                </a:lnTo>
                <a:lnTo>
                  <a:pt x="578" y="84"/>
                </a:lnTo>
                <a:lnTo>
                  <a:pt x="573" y="79"/>
                </a:lnTo>
                <a:lnTo>
                  <a:pt x="569" y="73"/>
                </a:lnTo>
                <a:lnTo>
                  <a:pt x="559" y="69"/>
                </a:lnTo>
                <a:lnTo>
                  <a:pt x="554" y="64"/>
                </a:lnTo>
                <a:lnTo>
                  <a:pt x="550" y="64"/>
                </a:lnTo>
                <a:lnTo>
                  <a:pt x="539" y="59"/>
                </a:lnTo>
                <a:lnTo>
                  <a:pt x="529" y="54"/>
                </a:lnTo>
                <a:lnTo>
                  <a:pt x="525" y="50"/>
                </a:lnTo>
                <a:lnTo>
                  <a:pt x="509" y="50"/>
                </a:lnTo>
                <a:lnTo>
                  <a:pt x="500" y="45"/>
                </a:lnTo>
                <a:lnTo>
                  <a:pt x="490" y="39"/>
                </a:lnTo>
                <a:lnTo>
                  <a:pt x="481" y="39"/>
                </a:lnTo>
                <a:lnTo>
                  <a:pt x="470" y="34"/>
                </a:lnTo>
                <a:lnTo>
                  <a:pt x="447" y="30"/>
                </a:lnTo>
                <a:lnTo>
                  <a:pt x="422" y="25"/>
                </a:lnTo>
                <a:lnTo>
                  <a:pt x="392" y="15"/>
                </a:lnTo>
                <a:lnTo>
                  <a:pt x="363" y="11"/>
                </a:lnTo>
                <a:lnTo>
                  <a:pt x="339" y="5"/>
                </a:lnTo>
                <a:lnTo>
                  <a:pt x="304" y="5"/>
                </a:lnTo>
                <a:lnTo>
                  <a:pt x="275" y="0"/>
                </a:lnTo>
                <a:lnTo>
                  <a:pt x="245" y="0"/>
                </a:lnTo>
                <a:lnTo>
                  <a:pt x="216" y="0"/>
                </a:lnTo>
                <a:lnTo>
                  <a:pt x="186" y="0"/>
                </a:lnTo>
                <a:lnTo>
                  <a:pt x="162" y="0"/>
                </a:lnTo>
                <a:lnTo>
                  <a:pt x="138" y="0"/>
                </a:lnTo>
                <a:lnTo>
                  <a:pt x="128" y="0"/>
                </a:lnTo>
                <a:lnTo>
                  <a:pt x="113" y="0"/>
                </a:lnTo>
                <a:lnTo>
                  <a:pt x="103" y="5"/>
                </a:lnTo>
                <a:lnTo>
                  <a:pt x="94" y="5"/>
                </a:lnTo>
                <a:lnTo>
                  <a:pt x="83" y="5"/>
                </a:lnTo>
                <a:lnTo>
                  <a:pt x="74" y="11"/>
                </a:lnTo>
                <a:lnTo>
                  <a:pt x="64" y="11"/>
                </a:lnTo>
                <a:lnTo>
                  <a:pt x="54" y="11"/>
                </a:lnTo>
                <a:lnTo>
                  <a:pt x="49" y="15"/>
                </a:lnTo>
                <a:lnTo>
                  <a:pt x="39" y="20"/>
                </a:lnTo>
                <a:lnTo>
                  <a:pt x="35" y="20"/>
                </a:lnTo>
                <a:lnTo>
                  <a:pt x="30" y="25"/>
                </a:lnTo>
                <a:lnTo>
                  <a:pt x="19" y="25"/>
                </a:lnTo>
                <a:lnTo>
                  <a:pt x="14" y="30"/>
                </a:lnTo>
                <a:lnTo>
                  <a:pt x="14" y="34"/>
                </a:lnTo>
                <a:lnTo>
                  <a:pt x="10" y="34"/>
                </a:lnTo>
                <a:lnTo>
                  <a:pt x="5" y="39"/>
                </a:lnTo>
                <a:lnTo>
                  <a:pt x="5" y="45"/>
                </a:lnTo>
                <a:lnTo>
                  <a:pt x="0" y="50"/>
                </a:lnTo>
                <a:close/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21611" name="Freeform 75"/>
          <p:cNvSpPr>
            <a:spLocks/>
          </p:cNvSpPr>
          <p:nvPr/>
        </p:nvSpPr>
        <p:spPr bwMode="auto">
          <a:xfrm>
            <a:off x="2738249" y="4732988"/>
            <a:ext cx="286917" cy="76699"/>
          </a:xfrm>
          <a:custGeom>
            <a:avLst/>
            <a:gdLst/>
            <a:ahLst/>
            <a:cxnLst>
              <a:cxn ang="0">
                <a:pos x="0" y="54"/>
              </a:cxn>
              <a:cxn ang="0">
                <a:pos x="5" y="64"/>
              </a:cxn>
              <a:cxn ang="0">
                <a:pos x="11" y="73"/>
              </a:cxn>
              <a:cxn ang="0">
                <a:pos x="21" y="78"/>
              </a:cxn>
              <a:cxn ang="0">
                <a:pos x="30" y="87"/>
              </a:cxn>
              <a:cxn ang="0">
                <a:pos x="45" y="98"/>
              </a:cxn>
              <a:cxn ang="0">
                <a:pos x="60" y="103"/>
              </a:cxn>
              <a:cxn ang="0">
                <a:pos x="80" y="112"/>
              </a:cxn>
              <a:cxn ang="0">
                <a:pos x="99" y="117"/>
              </a:cxn>
              <a:cxn ang="0">
                <a:pos x="124" y="128"/>
              </a:cxn>
              <a:cxn ang="0">
                <a:pos x="147" y="132"/>
              </a:cxn>
              <a:cxn ang="0">
                <a:pos x="197" y="147"/>
              </a:cxn>
              <a:cxn ang="0">
                <a:pos x="256" y="156"/>
              </a:cxn>
              <a:cxn ang="0">
                <a:pos x="314" y="162"/>
              </a:cxn>
              <a:cxn ang="0">
                <a:pos x="373" y="167"/>
              </a:cxn>
              <a:cxn ang="0">
                <a:pos x="427" y="167"/>
              </a:cxn>
              <a:cxn ang="0">
                <a:pos x="467" y="167"/>
              </a:cxn>
              <a:cxn ang="0">
                <a:pos x="486" y="162"/>
              </a:cxn>
              <a:cxn ang="0">
                <a:pos x="506" y="162"/>
              </a:cxn>
              <a:cxn ang="0">
                <a:pos x="525" y="156"/>
              </a:cxn>
              <a:cxn ang="0">
                <a:pos x="540" y="151"/>
              </a:cxn>
              <a:cxn ang="0">
                <a:pos x="559" y="147"/>
              </a:cxn>
              <a:cxn ang="0">
                <a:pos x="569" y="142"/>
              </a:cxn>
              <a:cxn ang="0">
                <a:pos x="579" y="137"/>
              </a:cxn>
              <a:cxn ang="0">
                <a:pos x="584" y="132"/>
              </a:cxn>
              <a:cxn ang="0">
                <a:pos x="589" y="122"/>
              </a:cxn>
              <a:cxn ang="0">
                <a:pos x="589" y="112"/>
              </a:cxn>
              <a:cxn ang="0">
                <a:pos x="584" y="103"/>
              </a:cxn>
              <a:cxn ang="0">
                <a:pos x="579" y="98"/>
              </a:cxn>
              <a:cxn ang="0">
                <a:pos x="569" y="87"/>
              </a:cxn>
              <a:cxn ang="0">
                <a:pos x="559" y="78"/>
              </a:cxn>
              <a:cxn ang="0">
                <a:pos x="545" y="73"/>
              </a:cxn>
              <a:cxn ang="0">
                <a:pos x="530" y="64"/>
              </a:cxn>
              <a:cxn ang="0">
                <a:pos x="511" y="54"/>
              </a:cxn>
              <a:cxn ang="0">
                <a:pos x="491" y="48"/>
              </a:cxn>
              <a:cxn ang="0">
                <a:pos x="467" y="39"/>
              </a:cxn>
              <a:cxn ang="0">
                <a:pos x="442" y="34"/>
              </a:cxn>
              <a:cxn ang="0">
                <a:pos x="392" y="25"/>
              </a:cxn>
              <a:cxn ang="0">
                <a:pos x="334" y="14"/>
              </a:cxn>
              <a:cxn ang="0">
                <a:pos x="275" y="5"/>
              </a:cxn>
              <a:cxn ang="0">
                <a:pos x="216" y="0"/>
              </a:cxn>
              <a:cxn ang="0">
                <a:pos x="163" y="0"/>
              </a:cxn>
              <a:cxn ang="0">
                <a:pos x="128" y="0"/>
              </a:cxn>
              <a:cxn ang="0">
                <a:pos x="103" y="5"/>
              </a:cxn>
              <a:cxn ang="0">
                <a:pos x="84" y="5"/>
              </a:cxn>
              <a:cxn ang="0">
                <a:pos x="64" y="9"/>
              </a:cxn>
              <a:cxn ang="0">
                <a:pos x="50" y="14"/>
              </a:cxn>
              <a:cxn ang="0">
                <a:pos x="35" y="20"/>
              </a:cxn>
              <a:cxn ang="0">
                <a:pos x="21" y="25"/>
              </a:cxn>
              <a:cxn ang="0">
                <a:pos x="11" y="29"/>
              </a:cxn>
              <a:cxn ang="0">
                <a:pos x="0" y="39"/>
              </a:cxn>
              <a:cxn ang="0">
                <a:pos x="0" y="48"/>
              </a:cxn>
            </a:cxnLst>
            <a:rect l="0" t="0" r="r" b="b"/>
            <a:pathLst>
              <a:path w="589" h="167">
                <a:moveTo>
                  <a:pt x="0" y="48"/>
                </a:moveTo>
                <a:lnTo>
                  <a:pt x="0" y="54"/>
                </a:lnTo>
                <a:lnTo>
                  <a:pt x="0" y="59"/>
                </a:lnTo>
                <a:lnTo>
                  <a:pt x="5" y="64"/>
                </a:lnTo>
                <a:lnTo>
                  <a:pt x="5" y="68"/>
                </a:lnTo>
                <a:lnTo>
                  <a:pt x="11" y="73"/>
                </a:lnTo>
                <a:lnTo>
                  <a:pt x="16" y="78"/>
                </a:lnTo>
                <a:lnTo>
                  <a:pt x="21" y="78"/>
                </a:lnTo>
                <a:lnTo>
                  <a:pt x="25" y="83"/>
                </a:lnTo>
                <a:lnTo>
                  <a:pt x="30" y="87"/>
                </a:lnTo>
                <a:lnTo>
                  <a:pt x="40" y="93"/>
                </a:lnTo>
                <a:lnTo>
                  <a:pt x="45" y="98"/>
                </a:lnTo>
                <a:lnTo>
                  <a:pt x="55" y="98"/>
                </a:lnTo>
                <a:lnTo>
                  <a:pt x="60" y="103"/>
                </a:lnTo>
                <a:lnTo>
                  <a:pt x="69" y="108"/>
                </a:lnTo>
                <a:lnTo>
                  <a:pt x="80" y="112"/>
                </a:lnTo>
                <a:lnTo>
                  <a:pt x="89" y="112"/>
                </a:lnTo>
                <a:lnTo>
                  <a:pt x="99" y="117"/>
                </a:lnTo>
                <a:lnTo>
                  <a:pt x="114" y="122"/>
                </a:lnTo>
                <a:lnTo>
                  <a:pt x="124" y="128"/>
                </a:lnTo>
                <a:lnTo>
                  <a:pt x="133" y="132"/>
                </a:lnTo>
                <a:lnTo>
                  <a:pt x="147" y="132"/>
                </a:lnTo>
                <a:lnTo>
                  <a:pt x="172" y="142"/>
                </a:lnTo>
                <a:lnTo>
                  <a:pt x="197" y="147"/>
                </a:lnTo>
                <a:lnTo>
                  <a:pt x="227" y="151"/>
                </a:lnTo>
                <a:lnTo>
                  <a:pt x="256" y="156"/>
                </a:lnTo>
                <a:lnTo>
                  <a:pt x="285" y="162"/>
                </a:lnTo>
                <a:lnTo>
                  <a:pt x="314" y="162"/>
                </a:lnTo>
                <a:lnTo>
                  <a:pt x="344" y="167"/>
                </a:lnTo>
                <a:lnTo>
                  <a:pt x="373" y="167"/>
                </a:lnTo>
                <a:lnTo>
                  <a:pt x="403" y="167"/>
                </a:lnTo>
                <a:lnTo>
                  <a:pt x="427" y="167"/>
                </a:lnTo>
                <a:lnTo>
                  <a:pt x="452" y="167"/>
                </a:lnTo>
                <a:lnTo>
                  <a:pt x="467" y="167"/>
                </a:lnTo>
                <a:lnTo>
                  <a:pt x="476" y="167"/>
                </a:lnTo>
                <a:lnTo>
                  <a:pt x="486" y="162"/>
                </a:lnTo>
                <a:lnTo>
                  <a:pt x="495" y="162"/>
                </a:lnTo>
                <a:lnTo>
                  <a:pt x="506" y="162"/>
                </a:lnTo>
                <a:lnTo>
                  <a:pt x="515" y="162"/>
                </a:lnTo>
                <a:lnTo>
                  <a:pt x="525" y="156"/>
                </a:lnTo>
                <a:lnTo>
                  <a:pt x="536" y="156"/>
                </a:lnTo>
                <a:lnTo>
                  <a:pt x="540" y="151"/>
                </a:lnTo>
                <a:lnTo>
                  <a:pt x="550" y="151"/>
                </a:lnTo>
                <a:lnTo>
                  <a:pt x="559" y="147"/>
                </a:lnTo>
                <a:lnTo>
                  <a:pt x="564" y="147"/>
                </a:lnTo>
                <a:lnTo>
                  <a:pt x="569" y="142"/>
                </a:lnTo>
                <a:lnTo>
                  <a:pt x="575" y="142"/>
                </a:lnTo>
                <a:lnTo>
                  <a:pt x="579" y="137"/>
                </a:lnTo>
                <a:lnTo>
                  <a:pt x="584" y="137"/>
                </a:lnTo>
                <a:lnTo>
                  <a:pt x="584" y="132"/>
                </a:lnTo>
                <a:lnTo>
                  <a:pt x="589" y="128"/>
                </a:lnTo>
                <a:lnTo>
                  <a:pt x="589" y="122"/>
                </a:lnTo>
                <a:lnTo>
                  <a:pt x="589" y="117"/>
                </a:lnTo>
                <a:lnTo>
                  <a:pt x="589" y="112"/>
                </a:lnTo>
                <a:lnTo>
                  <a:pt x="589" y="108"/>
                </a:lnTo>
                <a:lnTo>
                  <a:pt x="584" y="103"/>
                </a:lnTo>
                <a:lnTo>
                  <a:pt x="584" y="98"/>
                </a:lnTo>
                <a:lnTo>
                  <a:pt x="579" y="98"/>
                </a:lnTo>
                <a:lnTo>
                  <a:pt x="575" y="93"/>
                </a:lnTo>
                <a:lnTo>
                  <a:pt x="569" y="87"/>
                </a:lnTo>
                <a:lnTo>
                  <a:pt x="564" y="83"/>
                </a:lnTo>
                <a:lnTo>
                  <a:pt x="559" y="78"/>
                </a:lnTo>
                <a:lnTo>
                  <a:pt x="550" y="78"/>
                </a:lnTo>
                <a:lnTo>
                  <a:pt x="545" y="73"/>
                </a:lnTo>
                <a:lnTo>
                  <a:pt x="536" y="68"/>
                </a:lnTo>
                <a:lnTo>
                  <a:pt x="530" y="64"/>
                </a:lnTo>
                <a:lnTo>
                  <a:pt x="520" y="59"/>
                </a:lnTo>
                <a:lnTo>
                  <a:pt x="511" y="54"/>
                </a:lnTo>
                <a:lnTo>
                  <a:pt x="501" y="54"/>
                </a:lnTo>
                <a:lnTo>
                  <a:pt x="491" y="48"/>
                </a:lnTo>
                <a:lnTo>
                  <a:pt x="481" y="44"/>
                </a:lnTo>
                <a:lnTo>
                  <a:pt x="467" y="39"/>
                </a:lnTo>
                <a:lnTo>
                  <a:pt x="456" y="39"/>
                </a:lnTo>
                <a:lnTo>
                  <a:pt x="442" y="34"/>
                </a:lnTo>
                <a:lnTo>
                  <a:pt x="417" y="29"/>
                </a:lnTo>
                <a:lnTo>
                  <a:pt x="392" y="25"/>
                </a:lnTo>
                <a:lnTo>
                  <a:pt x="364" y="20"/>
                </a:lnTo>
                <a:lnTo>
                  <a:pt x="334" y="14"/>
                </a:lnTo>
                <a:lnTo>
                  <a:pt x="305" y="9"/>
                </a:lnTo>
                <a:lnTo>
                  <a:pt x="275" y="5"/>
                </a:lnTo>
                <a:lnTo>
                  <a:pt x="246" y="5"/>
                </a:lnTo>
                <a:lnTo>
                  <a:pt x="216" y="0"/>
                </a:lnTo>
                <a:lnTo>
                  <a:pt x="187" y="0"/>
                </a:lnTo>
                <a:lnTo>
                  <a:pt x="163" y="0"/>
                </a:lnTo>
                <a:lnTo>
                  <a:pt x="138" y="0"/>
                </a:lnTo>
                <a:lnTo>
                  <a:pt x="128" y="0"/>
                </a:lnTo>
                <a:lnTo>
                  <a:pt x="114" y="5"/>
                </a:lnTo>
                <a:lnTo>
                  <a:pt x="103" y="5"/>
                </a:lnTo>
                <a:lnTo>
                  <a:pt x="94" y="5"/>
                </a:lnTo>
                <a:lnTo>
                  <a:pt x="84" y="5"/>
                </a:lnTo>
                <a:lnTo>
                  <a:pt x="74" y="9"/>
                </a:lnTo>
                <a:lnTo>
                  <a:pt x="64" y="9"/>
                </a:lnTo>
                <a:lnTo>
                  <a:pt x="55" y="9"/>
                </a:lnTo>
                <a:lnTo>
                  <a:pt x="50" y="14"/>
                </a:lnTo>
                <a:lnTo>
                  <a:pt x="40" y="14"/>
                </a:lnTo>
                <a:lnTo>
                  <a:pt x="35" y="20"/>
                </a:lnTo>
                <a:lnTo>
                  <a:pt x="25" y="20"/>
                </a:lnTo>
                <a:lnTo>
                  <a:pt x="21" y="25"/>
                </a:lnTo>
                <a:lnTo>
                  <a:pt x="16" y="25"/>
                </a:lnTo>
                <a:lnTo>
                  <a:pt x="11" y="29"/>
                </a:lnTo>
                <a:lnTo>
                  <a:pt x="5" y="34"/>
                </a:lnTo>
                <a:lnTo>
                  <a:pt x="0" y="39"/>
                </a:lnTo>
                <a:lnTo>
                  <a:pt x="0" y="44"/>
                </a:lnTo>
                <a:lnTo>
                  <a:pt x="0" y="48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21612" name="Freeform 76"/>
          <p:cNvSpPr>
            <a:spLocks/>
          </p:cNvSpPr>
          <p:nvPr/>
        </p:nvSpPr>
        <p:spPr bwMode="auto">
          <a:xfrm>
            <a:off x="2738249" y="4732988"/>
            <a:ext cx="286917" cy="76699"/>
          </a:xfrm>
          <a:custGeom>
            <a:avLst/>
            <a:gdLst/>
            <a:ahLst/>
            <a:cxnLst>
              <a:cxn ang="0">
                <a:pos x="0" y="48"/>
              </a:cxn>
              <a:cxn ang="0">
                <a:pos x="0" y="59"/>
              </a:cxn>
              <a:cxn ang="0">
                <a:pos x="5" y="68"/>
              </a:cxn>
              <a:cxn ang="0">
                <a:pos x="16" y="78"/>
              </a:cxn>
              <a:cxn ang="0">
                <a:pos x="25" y="83"/>
              </a:cxn>
              <a:cxn ang="0">
                <a:pos x="40" y="93"/>
              </a:cxn>
              <a:cxn ang="0">
                <a:pos x="55" y="98"/>
              </a:cxn>
              <a:cxn ang="0">
                <a:pos x="69" y="108"/>
              </a:cxn>
              <a:cxn ang="0">
                <a:pos x="89" y="112"/>
              </a:cxn>
              <a:cxn ang="0">
                <a:pos x="114" y="122"/>
              </a:cxn>
              <a:cxn ang="0">
                <a:pos x="133" y="128"/>
              </a:cxn>
              <a:cxn ang="0">
                <a:pos x="172" y="142"/>
              </a:cxn>
              <a:cxn ang="0">
                <a:pos x="227" y="151"/>
              </a:cxn>
              <a:cxn ang="0">
                <a:pos x="285" y="162"/>
              </a:cxn>
              <a:cxn ang="0">
                <a:pos x="344" y="167"/>
              </a:cxn>
              <a:cxn ang="0">
                <a:pos x="403" y="167"/>
              </a:cxn>
              <a:cxn ang="0">
                <a:pos x="452" y="167"/>
              </a:cxn>
              <a:cxn ang="0">
                <a:pos x="476" y="167"/>
              </a:cxn>
              <a:cxn ang="0">
                <a:pos x="495" y="162"/>
              </a:cxn>
              <a:cxn ang="0">
                <a:pos x="515" y="162"/>
              </a:cxn>
              <a:cxn ang="0">
                <a:pos x="536" y="156"/>
              </a:cxn>
              <a:cxn ang="0">
                <a:pos x="550" y="151"/>
              </a:cxn>
              <a:cxn ang="0">
                <a:pos x="564" y="147"/>
              </a:cxn>
              <a:cxn ang="0">
                <a:pos x="575" y="142"/>
              </a:cxn>
              <a:cxn ang="0">
                <a:pos x="584" y="137"/>
              </a:cxn>
              <a:cxn ang="0">
                <a:pos x="589" y="128"/>
              </a:cxn>
              <a:cxn ang="0">
                <a:pos x="589" y="117"/>
              </a:cxn>
              <a:cxn ang="0">
                <a:pos x="589" y="108"/>
              </a:cxn>
              <a:cxn ang="0">
                <a:pos x="584" y="98"/>
              </a:cxn>
              <a:cxn ang="0">
                <a:pos x="575" y="93"/>
              </a:cxn>
              <a:cxn ang="0">
                <a:pos x="564" y="83"/>
              </a:cxn>
              <a:cxn ang="0">
                <a:pos x="550" y="78"/>
              </a:cxn>
              <a:cxn ang="0">
                <a:pos x="536" y="68"/>
              </a:cxn>
              <a:cxn ang="0">
                <a:pos x="520" y="59"/>
              </a:cxn>
              <a:cxn ang="0">
                <a:pos x="501" y="54"/>
              </a:cxn>
              <a:cxn ang="0">
                <a:pos x="481" y="44"/>
              </a:cxn>
              <a:cxn ang="0">
                <a:pos x="456" y="39"/>
              </a:cxn>
              <a:cxn ang="0">
                <a:pos x="417" y="29"/>
              </a:cxn>
              <a:cxn ang="0">
                <a:pos x="364" y="20"/>
              </a:cxn>
              <a:cxn ang="0">
                <a:pos x="305" y="9"/>
              </a:cxn>
              <a:cxn ang="0">
                <a:pos x="246" y="0"/>
              </a:cxn>
              <a:cxn ang="0">
                <a:pos x="187" y="0"/>
              </a:cxn>
              <a:cxn ang="0">
                <a:pos x="138" y="0"/>
              </a:cxn>
              <a:cxn ang="0">
                <a:pos x="114" y="0"/>
              </a:cxn>
              <a:cxn ang="0">
                <a:pos x="94" y="5"/>
              </a:cxn>
              <a:cxn ang="0">
                <a:pos x="74" y="9"/>
              </a:cxn>
              <a:cxn ang="0">
                <a:pos x="55" y="9"/>
              </a:cxn>
              <a:cxn ang="0">
                <a:pos x="40" y="14"/>
              </a:cxn>
              <a:cxn ang="0">
                <a:pos x="25" y="20"/>
              </a:cxn>
              <a:cxn ang="0">
                <a:pos x="16" y="25"/>
              </a:cxn>
              <a:cxn ang="0">
                <a:pos x="5" y="34"/>
              </a:cxn>
              <a:cxn ang="0">
                <a:pos x="0" y="44"/>
              </a:cxn>
            </a:cxnLst>
            <a:rect l="0" t="0" r="r" b="b"/>
            <a:pathLst>
              <a:path w="589" h="167">
                <a:moveTo>
                  <a:pt x="0" y="48"/>
                </a:moveTo>
                <a:lnTo>
                  <a:pt x="0" y="48"/>
                </a:lnTo>
                <a:lnTo>
                  <a:pt x="0" y="54"/>
                </a:lnTo>
                <a:lnTo>
                  <a:pt x="0" y="59"/>
                </a:lnTo>
                <a:lnTo>
                  <a:pt x="5" y="64"/>
                </a:lnTo>
                <a:lnTo>
                  <a:pt x="5" y="68"/>
                </a:lnTo>
                <a:lnTo>
                  <a:pt x="11" y="73"/>
                </a:lnTo>
                <a:lnTo>
                  <a:pt x="16" y="78"/>
                </a:lnTo>
                <a:lnTo>
                  <a:pt x="21" y="78"/>
                </a:lnTo>
                <a:lnTo>
                  <a:pt x="25" y="83"/>
                </a:lnTo>
                <a:lnTo>
                  <a:pt x="30" y="87"/>
                </a:lnTo>
                <a:lnTo>
                  <a:pt x="40" y="93"/>
                </a:lnTo>
                <a:lnTo>
                  <a:pt x="45" y="98"/>
                </a:lnTo>
                <a:lnTo>
                  <a:pt x="55" y="98"/>
                </a:lnTo>
                <a:lnTo>
                  <a:pt x="60" y="103"/>
                </a:lnTo>
                <a:lnTo>
                  <a:pt x="69" y="108"/>
                </a:lnTo>
                <a:lnTo>
                  <a:pt x="80" y="112"/>
                </a:lnTo>
                <a:lnTo>
                  <a:pt x="89" y="112"/>
                </a:lnTo>
                <a:lnTo>
                  <a:pt x="99" y="117"/>
                </a:lnTo>
                <a:lnTo>
                  <a:pt x="114" y="122"/>
                </a:lnTo>
                <a:lnTo>
                  <a:pt x="124" y="128"/>
                </a:lnTo>
                <a:lnTo>
                  <a:pt x="133" y="128"/>
                </a:lnTo>
                <a:lnTo>
                  <a:pt x="147" y="132"/>
                </a:lnTo>
                <a:lnTo>
                  <a:pt x="172" y="142"/>
                </a:lnTo>
                <a:lnTo>
                  <a:pt x="197" y="147"/>
                </a:lnTo>
                <a:lnTo>
                  <a:pt x="227" y="151"/>
                </a:lnTo>
                <a:lnTo>
                  <a:pt x="256" y="156"/>
                </a:lnTo>
                <a:lnTo>
                  <a:pt x="285" y="162"/>
                </a:lnTo>
                <a:lnTo>
                  <a:pt x="314" y="162"/>
                </a:lnTo>
                <a:lnTo>
                  <a:pt x="344" y="167"/>
                </a:lnTo>
                <a:lnTo>
                  <a:pt x="373" y="167"/>
                </a:lnTo>
                <a:lnTo>
                  <a:pt x="403" y="167"/>
                </a:lnTo>
                <a:lnTo>
                  <a:pt x="427" y="167"/>
                </a:lnTo>
                <a:lnTo>
                  <a:pt x="452" y="167"/>
                </a:lnTo>
                <a:lnTo>
                  <a:pt x="467" y="167"/>
                </a:lnTo>
                <a:lnTo>
                  <a:pt x="476" y="167"/>
                </a:lnTo>
                <a:lnTo>
                  <a:pt x="486" y="162"/>
                </a:lnTo>
                <a:lnTo>
                  <a:pt x="495" y="162"/>
                </a:lnTo>
                <a:lnTo>
                  <a:pt x="506" y="162"/>
                </a:lnTo>
                <a:lnTo>
                  <a:pt x="515" y="162"/>
                </a:lnTo>
                <a:lnTo>
                  <a:pt x="525" y="156"/>
                </a:lnTo>
                <a:lnTo>
                  <a:pt x="536" y="156"/>
                </a:lnTo>
                <a:lnTo>
                  <a:pt x="540" y="151"/>
                </a:lnTo>
                <a:lnTo>
                  <a:pt x="550" y="151"/>
                </a:lnTo>
                <a:lnTo>
                  <a:pt x="555" y="147"/>
                </a:lnTo>
                <a:lnTo>
                  <a:pt x="564" y="147"/>
                </a:lnTo>
                <a:lnTo>
                  <a:pt x="569" y="142"/>
                </a:lnTo>
                <a:lnTo>
                  <a:pt x="575" y="142"/>
                </a:lnTo>
                <a:lnTo>
                  <a:pt x="579" y="137"/>
                </a:lnTo>
                <a:lnTo>
                  <a:pt x="584" y="137"/>
                </a:lnTo>
                <a:lnTo>
                  <a:pt x="584" y="132"/>
                </a:lnTo>
                <a:lnTo>
                  <a:pt x="589" y="128"/>
                </a:lnTo>
                <a:lnTo>
                  <a:pt x="589" y="122"/>
                </a:lnTo>
                <a:lnTo>
                  <a:pt x="589" y="117"/>
                </a:lnTo>
                <a:lnTo>
                  <a:pt x="589" y="112"/>
                </a:lnTo>
                <a:lnTo>
                  <a:pt x="589" y="108"/>
                </a:lnTo>
                <a:lnTo>
                  <a:pt x="584" y="103"/>
                </a:lnTo>
                <a:lnTo>
                  <a:pt x="584" y="98"/>
                </a:lnTo>
                <a:lnTo>
                  <a:pt x="579" y="98"/>
                </a:lnTo>
                <a:lnTo>
                  <a:pt x="575" y="93"/>
                </a:lnTo>
                <a:lnTo>
                  <a:pt x="569" y="87"/>
                </a:lnTo>
                <a:lnTo>
                  <a:pt x="564" y="83"/>
                </a:lnTo>
                <a:lnTo>
                  <a:pt x="559" y="78"/>
                </a:lnTo>
                <a:lnTo>
                  <a:pt x="550" y="78"/>
                </a:lnTo>
                <a:lnTo>
                  <a:pt x="545" y="73"/>
                </a:lnTo>
                <a:lnTo>
                  <a:pt x="536" y="68"/>
                </a:lnTo>
                <a:lnTo>
                  <a:pt x="530" y="64"/>
                </a:lnTo>
                <a:lnTo>
                  <a:pt x="520" y="59"/>
                </a:lnTo>
                <a:lnTo>
                  <a:pt x="511" y="54"/>
                </a:lnTo>
                <a:lnTo>
                  <a:pt x="501" y="54"/>
                </a:lnTo>
                <a:lnTo>
                  <a:pt x="491" y="48"/>
                </a:lnTo>
                <a:lnTo>
                  <a:pt x="481" y="44"/>
                </a:lnTo>
                <a:lnTo>
                  <a:pt x="467" y="39"/>
                </a:lnTo>
                <a:lnTo>
                  <a:pt x="456" y="39"/>
                </a:lnTo>
                <a:lnTo>
                  <a:pt x="442" y="34"/>
                </a:lnTo>
                <a:lnTo>
                  <a:pt x="417" y="29"/>
                </a:lnTo>
                <a:lnTo>
                  <a:pt x="392" y="25"/>
                </a:lnTo>
                <a:lnTo>
                  <a:pt x="364" y="20"/>
                </a:lnTo>
                <a:lnTo>
                  <a:pt x="334" y="14"/>
                </a:lnTo>
                <a:lnTo>
                  <a:pt x="305" y="9"/>
                </a:lnTo>
                <a:lnTo>
                  <a:pt x="275" y="5"/>
                </a:lnTo>
                <a:lnTo>
                  <a:pt x="246" y="0"/>
                </a:lnTo>
                <a:lnTo>
                  <a:pt x="216" y="0"/>
                </a:lnTo>
                <a:lnTo>
                  <a:pt x="187" y="0"/>
                </a:lnTo>
                <a:lnTo>
                  <a:pt x="163" y="0"/>
                </a:lnTo>
                <a:lnTo>
                  <a:pt x="138" y="0"/>
                </a:lnTo>
                <a:lnTo>
                  <a:pt x="128" y="0"/>
                </a:lnTo>
                <a:lnTo>
                  <a:pt x="114" y="0"/>
                </a:lnTo>
                <a:lnTo>
                  <a:pt x="103" y="5"/>
                </a:lnTo>
                <a:lnTo>
                  <a:pt x="94" y="5"/>
                </a:lnTo>
                <a:lnTo>
                  <a:pt x="84" y="5"/>
                </a:lnTo>
                <a:lnTo>
                  <a:pt x="74" y="9"/>
                </a:lnTo>
                <a:lnTo>
                  <a:pt x="64" y="9"/>
                </a:lnTo>
                <a:lnTo>
                  <a:pt x="55" y="9"/>
                </a:lnTo>
                <a:lnTo>
                  <a:pt x="50" y="14"/>
                </a:lnTo>
                <a:lnTo>
                  <a:pt x="40" y="14"/>
                </a:lnTo>
                <a:lnTo>
                  <a:pt x="30" y="20"/>
                </a:lnTo>
                <a:lnTo>
                  <a:pt x="25" y="20"/>
                </a:lnTo>
                <a:lnTo>
                  <a:pt x="21" y="25"/>
                </a:lnTo>
                <a:lnTo>
                  <a:pt x="16" y="25"/>
                </a:lnTo>
                <a:lnTo>
                  <a:pt x="11" y="29"/>
                </a:lnTo>
                <a:lnTo>
                  <a:pt x="5" y="34"/>
                </a:lnTo>
                <a:lnTo>
                  <a:pt x="0" y="39"/>
                </a:lnTo>
                <a:lnTo>
                  <a:pt x="0" y="44"/>
                </a:lnTo>
                <a:lnTo>
                  <a:pt x="0" y="48"/>
                </a:lnTo>
                <a:close/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21613" name="Freeform 77"/>
          <p:cNvSpPr>
            <a:spLocks/>
          </p:cNvSpPr>
          <p:nvPr/>
        </p:nvSpPr>
        <p:spPr bwMode="auto">
          <a:xfrm>
            <a:off x="8125580" y="3831787"/>
            <a:ext cx="278177" cy="95872"/>
          </a:xfrm>
          <a:custGeom>
            <a:avLst/>
            <a:gdLst/>
            <a:ahLst/>
            <a:cxnLst>
              <a:cxn ang="0">
                <a:pos x="574" y="176"/>
              </a:cxn>
              <a:cxn ang="0">
                <a:pos x="574" y="167"/>
              </a:cxn>
              <a:cxn ang="0">
                <a:pos x="569" y="156"/>
              </a:cxn>
              <a:cxn ang="0">
                <a:pos x="559" y="147"/>
              </a:cxn>
              <a:cxn ang="0">
                <a:pos x="550" y="137"/>
              </a:cxn>
              <a:cxn ang="0">
                <a:pos x="539" y="128"/>
              </a:cxn>
              <a:cxn ang="0">
                <a:pos x="520" y="117"/>
              </a:cxn>
              <a:cxn ang="0">
                <a:pos x="505" y="108"/>
              </a:cxn>
              <a:cxn ang="0">
                <a:pos x="486" y="98"/>
              </a:cxn>
              <a:cxn ang="0">
                <a:pos x="466" y="88"/>
              </a:cxn>
              <a:cxn ang="0">
                <a:pos x="442" y="78"/>
              </a:cxn>
              <a:cxn ang="0">
                <a:pos x="392" y="59"/>
              </a:cxn>
              <a:cxn ang="0">
                <a:pos x="333" y="39"/>
              </a:cxn>
              <a:cxn ang="0">
                <a:pos x="280" y="25"/>
              </a:cxn>
              <a:cxn ang="0">
                <a:pos x="221" y="14"/>
              </a:cxn>
              <a:cxn ang="0">
                <a:pos x="167" y="5"/>
              </a:cxn>
              <a:cxn ang="0">
                <a:pos x="118" y="0"/>
              </a:cxn>
              <a:cxn ang="0">
                <a:pos x="99" y="0"/>
              </a:cxn>
              <a:cxn ang="0">
                <a:pos x="79" y="0"/>
              </a:cxn>
              <a:cxn ang="0">
                <a:pos x="60" y="0"/>
              </a:cxn>
              <a:cxn ang="0">
                <a:pos x="44" y="5"/>
              </a:cxn>
              <a:cxn ang="0">
                <a:pos x="30" y="5"/>
              </a:cxn>
              <a:cxn ang="0">
                <a:pos x="20" y="9"/>
              </a:cxn>
              <a:cxn ang="0">
                <a:pos x="10" y="14"/>
              </a:cxn>
              <a:cxn ang="0">
                <a:pos x="0" y="25"/>
              </a:cxn>
              <a:cxn ang="0">
                <a:pos x="0" y="34"/>
              </a:cxn>
              <a:cxn ang="0">
                <a:pos x="0" y="44"/>
              </a:cxn>
              <a:cxn ang="0">
                <a:pos x="5" y="54"/>
              </a:cxn>
              <a:cxn ang="0">
                <a:pos x="15" y="64"/>
              </a:cxn>
              <a:cxn ang="0">
                <a:pos x="25" y="73"/>
              </a:cxn>
              <a:cxn ang="0">
                <a:pos x="40" y="83"/>
              </a:cxn>
              <a:cxn ang="0">
                <a:pos x="55" y="93"/>
              </a:cxn>
              <a:cxn ang="0">
                <a:pos x="69" y="103"/>
              </a:cxn>
              <a:cxn ang="0">
                <a:pos x="89" y="112"/>
              </a:cxn>
              <a:cxn ang="0">
                <a:pos x="108" y="123"/>
              </a:cxn>
              <a:cxn ang="0">
                <a:pos x="133" y="132"/>
              </a:cxn>
              <a:cxn ang="0">
                <a:pos x="182" y="151"/>
              </a:cxn>
              <a:cxn ang="0">
                <a:pos x="241" y="171"/>
              </a:cxn>
              <a:cxn ang="0">
                <a:pos x="299" y="186"/>
              </a:cxn>
              <a:cxn ang="0">
                <a:pos x="353" y="201"/>
              </a:cxn>
              <a:cxn ang="0">
                <a:pos x="408" y="206"/>
              </a:cxn>
              <a:cxn ang="0">
                <a:pos x="456" y="211"/>
              </a:cxn>
              <a:cxn ang="0">
                <a:pos x="475" y="211"/>
              </a:cxn>
              <a:cxn ang="0">
                <a:pos x="495" y="211"/>
              </a:cxn>
              <a:cxn ang="0">
                <a:pos x="515" y="211"/>
              </a:cxn>
              <a:cxn ang="0">
                <a:pos x="530" y="211"/>
              </a:cxn>
              <a:cxn ang="0">
                <a:pos x="544" y="206"/>
              </a:cxn>
              <a:cxn ang="0">
                <a:pos x="559" y="201"/>
              </a:cxn>
              <a:cxn ang="0">
                <a:pos x="564" y="196"/>
              </a:cxn>
              <a:cxn ang="0">
                <a:pos x="574" y="190"/>
              </a:cxn>
              <a:cxn ang="0">
                <a:pos x="574" y="181"/>
              </a:cxn>
            </a:cxnLst>
            <a:rect l="0" t="0" r="r" b="b"/>
            <a:pathLst>
              <a:path w="574" h="211">
                <a:moveTo>
                  <a:pt x="574" y="181"/>
                </a:moveTo>
                <a:lnTo>
                  <a:pt x="574" y="176"/>
                </a:lnTo>
                <a:lnTo>
                  <a:pt x="574" y="171"/>
                </a:lnTo>
                <a:lnTo>
                  <a:pt x="574" y="167"/>
                </a:lnTo>
                <a:lnTo>
                  <a:pt x="574" y="162"/>
                </a:lnTo>
                <a:lnTo>
                  <a:pt x="569" y="156"/>
                </a:lnTo>
                <a:lnTo>
                  <a:pt x="564" y="151"/>
                </a:lnTo>
                <a:lnTo>
                  <a:pt x="559" y="147"/>
                </a:lnTo>
                <a:lnTo>
                  <a:pt x="555" y="142"/>
                </a:lnTo>
                <a:lnTo>
                  <a:pt x="550" y="137"/>
                </a:lnTo>
                <a:lnTo>
                  <a:pt x="544" y="132"/>
                </a:lnTo>
                <a:lnTo>
                  <a:pt x="539" y="128"/>
                </a:lnTo>
                <a:lnTo>
                  <a:pt x="530" y="123"/>
                </a:lnTo>
                <a:lnTo>
                  <a:pt x="520" y="117"/>
                </a:lnTo>
                <a:lnTo>
                  <a:pt x="515" y="112"/>
                </a:lnTo>
                <a:lnTo>
                  <a:pt x="505" y="108"/>
                </a:lnTo>
                <a:lnTo>
                  <a:pt x="495" y="103"/>
                </a:lnTo>
                <a:lnTo>
                  <a:pt x="486" y="98"/>
                </a:lnTo>
                <a:lnTo>
                  <a:pt x="475" y="93"/>
                </a:lnTo>
                <a:lnTo>
                  <a:pt x="466" y="88"/>
                </a:lnTo>
                <a:lnTo>
                  <a:pt x="452" y="83"/>
                </a:lnTo>
                <a:lnTo>
                  <a:pt x="442" y="78"/>
                </a:lnTo>
                <a:lnTo>
                  <a:pt x="417" y="68"/>
                </a:lnTo>
                <a:lnTo>
                  <a:pt x="392" y="59"/>
                </a:lnTo>
                <a:lnTo>
                  <a:pt x="363" y="48"/>
                </a:lnTo>
                <a:lnTo>
                  <a:pt x="333" y="39"/>
                </a:lnTo>
                <a:lnTo>
                  <a:pt x="309" y="34"/>
                </a:lnTo>
                <a:lnTo>
                  <a:pt x="280" y="25"/>
                </a:lnTo>
                <a:lnTo>
                  <a:pt x="250" y="20"/>
                </a:lnTo>
                <a:lnTo>
                  <a:pt x="221" y="14"/>
                </a:lnTo>
                <a:lnTo>
                  <a:pt x="191" y="9"/>
                </a:lnTo>
                <a:lnTo>
                  <a:pt x="167" y="5"/>
                </a:lnTo>
                <a:lnTo>
                  <a:pt x="143" y="0"/>
                </a:lnTo>
                <a:lnTo>
                  <a:pt x="118" y="0"/>
                </a:lnTo>
                <a:lnTo>
                  <a:pt x="108" y="0"/>
                </a:lnTo>
                <a:lnTo>
                  <a:pt x="99" y="0"/>
                </a:lnTo>
                <a:lnTo>
                  <a:pt x="89" y="0"/>
                </a:lnTo>
                <a:lnTo>
                  <a:pt x="79" y="0"/>
                </a:lnTo>
                <a:lnTo>
                  <a:pt x="69" y="0"/>
                </a:lnTo>
                <a:lnTo>
                  <a:pt x="60" y="0"/>
                </a:lnTo>
                <a:lnTo>
                  <a:pt x="49" y="0"/>
                </a:lnTo>
                <a:lnTo>
                  <a:pt x="44" y="5"/>
                </a:lnTo>
                <a:lnTo>
                  <a:pt x="40" y="5"/>
                </a:lnTo>
                <a:lnTo>
                  <a:pt x="30" y="5"/>
                </a:lnTo>
                <a:lnTo>
                  <a:pt x="25" y="9"/>
                </a:lnTo>
                <a:lnTo>
                  <a:pt x="20" y="9"/>
                </a:lnTo>
                <a:lnTo>
                  <a:pt x="15" y="14"/>
                </a:lnTo>
                <a:lnTo>
                  <a:pt x="10" y="14"/>
                </a:lnTo>
                <a:lnTo>
                  <a:pt x="5" y="20"/>
                </a:lnTo>
                <a:lnTo>
                  <a:pt x="0" y="25"/>
                </a:lnTo>
                <a:lnTo>
                  <a:pt x="0" y="29"/>
                </a:lnTo>
                <a:lnTo>
                  <a:pt x="0" y="34"/>
                </a:lnTo>
                <a:lnTo>
                  <a:pt x="0" y="39"/>
                </a:lnTo>
                <a:lnTo>
                  <a:pt x="0" y="44"/>
                </a:lnTo>
                <a:lnTo>
                  <a:pt x="5" y="48"/>
                </a:lnTo>
                <a:lnTo>
                  <a:pt x="5" y="54"/>
                </a:lnTo>
                <a:lnTo>
                  <a:pt x="10" y="59"/>
                </a:lnTo>
                <a:lnTo>
                  <a:pt x="15" y="64"/>
                </a:lnTo>
                <a:lnTo>
                  <a:pt x="20" y="68"/>
                </a:lnTo>
                <a:lnTo>
                  <a:pt x="25" y="73"/>
                </a:lnTo>
                <a:lnTo>
                  <a:pt x="30" y="78"/>
                </a:lnTo>
                <a:lnTo>
                  <a:pt x="40" y="83"/>
                </a:lnTo>
                <a:lnTo>
                  <a:pt x="44" y="88"/>
                </a:lnTo>
                <a:lnTo>
                  <a:pt x="55" y="93"/>
                </a:lnTo>
                <a:lnTo>
                  <a:pt x="60" y="98"/>
                </a:lnTo>
                <a:lnTo>
                  <a:pt x="69" y="103"/>
                </a:lnTo>
                <a:lnTo>
                  <a:pt x="79" y="108"/>
                </a:lnTo>
                <a:lnTo>
                  <a:pt x="89" y="112"/>
                </a:lnTo>
                <a:lnTo>
                  <a:pt x="99" y="117"/>
                </a:lnTo>
                <a:lnTo>
                  <a:pt x="108" y="123"/>
                </a:lnTo>
                <a:lnTo>
                  <a:pt x="122" y="128"/>
                </a:lnTo>
                <a:lnTo>
                  <a:pt x="133" y="132"/>
                </a:lnTo>
                <a:lnTo>
                  <a:pt x="157" y="142"/>
                </a:lnTo>
                <a:lnTo>
                  <a:pt x="182" y="151"/>
                </a:lnTo>
                <a:lnTo>
                  <a:pt x="211" y="162"/>
                </a:lnTo>
                <a:lnTo>
                  <a:pt x="241" y="171"/>
                </a:lnTo>
                <a:lnTo>
                  <a:pt x="270" y="176"/>
                </a:lnTo>
                <a:lnTo>
                  <a:pt x="299" y="186"/>
                </a:lnTo>
                <a:lnTo>
                  <a:pt x="324" y="190"/>
                </a:lnTo>
                <a:lnTo>
                  <a:pt x="353" y="201"/>
                </a:lnTo>
                <a:lnTo>
                  <a:pt x="383" y="206"/>
                </a:lnTo>
                <a:lnTo>
                  <a:pt x="408" y="206"/>
                </a:lnTo>
                <a:lnTo>
                  <a:pt x="431" y="211"/>
                </a:lnTo>
                <a:lnTo>
                  <a:pt x="456" y="211"/>
                </a:lnTo>
                <a:lnTo>
                  <a:pt x="466" y="211"/>
                </a:lnTo>
                <a:lnTo>
                  <a:pt x="475" y="211"/>
                </a:lnTo>
                <a:lnTo>
                  <a:pt x="486" y="211"/>
                </a:lnTo>
                <a:lnTo>
                  <a:pt x="495" y="211"/>
                </a:lnTo>
                <a:lnTo>
                  <a:pt x="505" y="211"/>
                </a:lnTo>
                <a:lnTo>
                  <a:pt x="515" y="211"/>
                </a:lnTo>
                <a:lnTo>
                  <a:pt x="525" y="211"/>
                </a:lnTo>
                <a:lnTo>
                  <a:pt x="530" y="211"/>
                </a:lnTo>
                <a:lnTo>
                  <a:pt x="539" y="206"/>
                </a:lnTo>
                <a:lnTo>
                  <a:pt x="544" y="206"/>
                </a:lnTo>
                <a:lnTo>
                  <a:pt x="555" y="206"/>
                </a:lnTo>
                <a:lnTo>
                  <a:pt x="559" y="201"/>
                </a:lnTo>
                <a:lnTo>
                  <a:pt x="564" y="201"/>
                </a:lnTo>
                <a:lnTo>
                  <a:pt x="564" y="196"/>
                </a:lnTo>
                <a:lnTo>
                  <a:pt x="569" y="196"/>
                </a:lnTo>
                <a:lnTo>
                  <a:pt x="574" y="190"/>
                </a:lnTo>
                <a:lnTo>
                  <a:pt x="574" y="186"/>
                </a:lnTo>
                <a:lnTo>
                  <a:pt x="574" y="181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21614" name="Freeform 78"/>
          <p:cNvSpPr>
            <a:spLocks/>
          </p:cNvSpPr>
          <p:nvPr/>
        </p:nvSpPr>
        <p:spPr bwMode="auto">
          <a:xfrm>
            <a:off x="8125580" y="3831787"/>
            <a:ext cx="278177" cy="95872"/>
          </a:xfrm>
          <a:custGeom>
            <a:avLst/>
            <a:gdLst/>
            <a:ahLst/>
            <a:cxnLst>
              <a:cxn ang="0">
                <a:pos x="574" y="176"/>
              </a:cxn>
              <a:cxn ang="0">
                <a:pos x="574" y="167"/>
              </a:cxn>
              <a:cxn ang="0">
                <a:pos x="569" y="156"/>
              </a:cxn>
              <a:cxn ang="0">
                <a:pos x="559" y="147"/>
              </a:cxn>
              <a:cxn ang="0">
                <a:pos x="550" y="137"/>
              </a:cxn>
              <a:cxn ang="0">
                <a:pos x="534" y="128"/>
              </a:cxn>
              <a:cxn ang="0">
                <a:pos x="520" y="117"/>
              </a:cxn>
              <a:cxn ang="0">
                <a:pos x="505" y="108"/>
              </a:cxn>
              <a:cxn ang="0">
                <a:pos x="486" y="98"/>
              </a:cxn>
              <a:cxn ang="0">
                <a:pos x="466" y="88"/>
              </a:cxn>
              <a:cxn ang="0">
                <a:pos x="442" y="78"/>
              </a:cxn>
              <a:cxn ang="0">
                <a:pos x="392" y="59"/>
              </a:cxn>
              <a:cxn ang="0">
                <a:pos x="333" y="39"/>
              </a:cxn>
              <a:cxn ang="0">
                <a:pos x="275" y="25"/>
              </a:cxn>
              <a:cxn ang="0">
                <a:pos x="221" y="14"/>
              </a:cxn>
              <a:cxn ang="0">
                <a:pos x="167" y="5"/>
              </a:cxn>
              <a:cxn ang="0">
                <a:pos x="118" y="0"/>
              </a:cxn>
              <a:cxn ang="0">
                <a:pos x="99" y="0"/>
              </a:cxn>
              <a:cxn ang="0">
                <a:pos x="79" y="0"/>
              </a:cxn>
              <a:cxn ang="0">
                <a:pos x="60" y="0"/>
              </a:cxn>
              <a:cxn ang="0">
                <a:pos x="44" y="0"/>
              </a:cxn>
              <a:cxn ang="0">
                <a:pos x="30" y="5"/>
              </a:cxn>
              <a:cxn ang="0">
                <a:pos x="20" y="9"/>
              </a:cxn>
              <a:cxn ang="0">
                <a:pos x="10" y="14"/>
              </a:cxn>
              <a:cxn ang="0">
                <a:pos x="0" y="25"/>
              </a:cxn>
              <a:cxn ang="0">
                <a:pos x="0" y="34"/>
              </a:cxn>
              <a:cxn ang="0">
                <a:pos x="0" y="44"/>
              </a:cxn>
              <a:cxn ang="0">
                <a:pos x="5" y="54"/>
              </a:cxn>
              <a:cxn ang="0">
                <a:pos x="15" y="64"/>
              </a:cxn>
              <a:cxn ang="0">
                <a:pos x="25" y="73"/>
              </a:cxn>
              <a:cxn ang="0">
                <a:pos x="40" y="83"/>
              </a:cxn>
              <a:cxn ang="0">
                <a:pos x="55" y="93"/>
              </a:cxn>
              <a:cxn ang="0">
                <a:pos x="69" y="103"/>
              </a:cxn>
              <a:cxn ang="0">
                <a:pos x="89" y="112"/>
              </a:cxn>
              <a:cxn ang="0">
                <a:pos x="108" y="123"/>
              </a:cxn>
              <a:cxn ang="0">
                <a:pos x="133" y="132"/>
              </a:cxn>
              <a:cxn ang="0">
                <a:pos x="182" y="151"/>
              </a:cxn>
              <a:cxn ang="0">
                <a:pos x="241" y="171"/>
              </a:cxn>
              <a:cxn ang="0">
                <a:pos x="299" y="186"/>
              </a:cxn>
              <a:cxn ang="0">
                <a:pos x="353" y="201"/>
              </a:cxn>
              <a:cxn ang="0">
                <a:pos x="408" y="206"/>
              </a:cxn>
              <a:cxn ang="0">
                <a:pos x="456" y="211"/>
              </a:cxn>
              <a:cxn ang="0">
                <a:pos x="475" y="211"/>
              </a:cxn>
              <a:cxn ang="0">
                <a:pos x="495" y="211"/>
              </a:cxn>
              <a:cxn ang="0">
                <a:pos x="515" y="211"/>
              </a:cxn>
              <a:cxn ang="0">
                <a:pos x="530" y="211"/>
              </a:cxn>
              <a:cxn ang="0">
                <a:pos x="544" y="206"/>
              </a:cxn>
              <a:cxn ang="0">
                <a:pos x="559" y="201"/>
              </a:cxn>
              <a:cxn ang="0">
                <a:pos x="564" y="196"/>
              </a:cxn>
              <a:cxn ang="0">
                <a:pos x="574" y="190"/>
              </a:cxn>
              <a:cxn ang="0">
                <a:pos x="574" y="181"/>
              </a:cxn>
            </a:cxnLst>
            <a:rect l="0" t="0" r="r" b="b"/>
            <a:pathLst>
              <a:path w="574" h="211">
                <a:moveTo>
                  <a:pt x="574" y="181"/>
                </a:moveTo>
                <a:lnTo>
                  <a:pt x="574" y="176"/>
                </a:lnTo>
                <a:lnTo>
                  <a:pt x="574" y="171"/>
                </a:lnTo>
                <a:lnTo>
                  <a:pt x="574" y="167"/>
                </a:lnTo>
                <a:lnTo>
                  <a:pt x="574" y="162"/>
                </a:lnTo>
                <a:lnTo>
                  <a:pt x="569" y="156"/>
                </a:lnTo>
                <a:lnTo>
                  <a:pt x="564" y="151"/>
                </a:lnTo>
                <a:lnTo>
                  <a:pt x="559" y="147"/>
                </a:lnTo>
                <a:lnTo>
                  <a:pt x="555" y="142"/>
                </a:lnTo>
                <a:lnTo>
                  <a:pt x="550" y="137"/>
                </a:lnTo>
                <a:lnTo>
                  <a:pt x="544" y="132"/>
                </a:lnTo>
                <a:lnTo>
                  <a:pt x="534" y="128"/>
                </a:lnTo>
                <a:lnTo>
                  <a:pt x="530" y="123"/>
                </a:lnTo>
                <a:lnTo>
                  <a:pt x="520" y="117"/>
                </a:lnTo>
                <a:lnTo>
                  <a:pt x="515" y="112"/>
                </a:lnTo>
                <a:lnTo>
                  <a:pt x="505" y="108"/>
                </a:lnTo>
                <a:lnTo>
                  <a:pt x="495" y="103"/>
                </a:lnTo>
                <a:lnTo>
                  <a:pt x="486" y="98"/>
                </a:lnTo>
                <a:lnTo>
                  <a:pt x="475" y="93"/>
                </a:lnTo>
                <a:lnTo>
                  <a:pt x="466" y="88"/>
                </a:lnTo>
                <a:lnTo>
                  <a:pt x="452" y="83"/>
                </a:lnTo>
                <a:lnTo>
                  <a:pt x="442" y="78"/>
                </a:lnTo>
                <a:lnTo>
                  <a:pt x="417" y="68"/>
                </a:lnTo>
                <a:lnTo>
                  <a:pt x="392" y="59"/>
                </a:lnTo>
                <a:lnTo>
                  <a:pt x="363" y="48"/>
                </a:lnTo>
                <a:lnTo>
                  <a:pt x="333" y="39"/>
                </a:lnTo>
                <a:lnTo>
                  <a:pt x="309" y="34"/>
                </a:lnTo>
                <a:lnTo>
                  <a:pt x="275" y="25"/>
                </a:lnTo>
                <a:lnTo>
                  <a:pt x="250" y="20"/>
                </a:lnTo>
                <a:lnTo>
                  <a:pt x="221" y="14"/>
                </a:lnTo>
                <a:lnTo>
                  <a:pt x="191" y="9"/>
                </a:lnTo>
                <a:lnTo>
                  <a:pt x="167" y="5"/>
                </a:lnTo>
                <a:lnTo>
                  <a:pt x="143" y="0"/>
                </a:lnTo>
                <a:lnTo>
                  <a:pt x="118" y="0"/>
                </a:lnTo>
                <a:lnTo>
                  <a:pt x="108" y="0"/>
                </a:lnTo>
                <a:lnTo>
                  <a:pt x="99" y="0"/>
                </a:lnTo>
                <a:lnTo>
                  <a:pt x="89" y="0"/>
                </a:lnTo>
                <a:lnTo>
                  <a:pt x="79" y="0"/>
                </a:lnTo>
                <a:lnTo>
                  <a:pt x="69" y="0"/>
                </a:lnTo>
                <a:lnTo>
                  <a:pt x="60" y="0"/>
                </a:lnTo>
                <a:lnTo>
                  <a:pt x="49" y="0"/>
                </a:lnTo>
                <a:lnTo>
                  <a:pt x="44" y="0"/>
                </a:lnTo>
                <a:lnTo>
                  <a:pt x="40" y="5"/>
                </a:lnTo>
                <a:lnTo>
                  <a:pt x="30" y="5"/>
                </a:lnTo>
                <a:lnTo>
                  <a:pt x="25" y="9"/>
                </a:lnTo>
                <a:lnTo>
                  <a:pt x="20" y="9"/>
                </a:lnTo>
                <a:lnTo>
                  <a:pt x="15" y="14"/>
                </a:lnTo>
                <a:lnTo>
                  <a:pt x="10" y="14"/>
                </a:lnTo>
                <a:lnTo>
                  <a:pt x="5" y="20"/>
                </a:lnTo>
                <a:lnTo>
                  <a:pt x="0" y="25"/>
                </a:lnTo>
                <a:lnTo>
                  <a:pt x="0" y="29"/>
                </a:lnTo>
                <a:lnTo>
                  <a:pt x="0" y="34"/>
                </a:lnTo>
                <a:lnTo>
                  <a:pt x="0" y="39"/>
                </a:lnTo>
                <a:lnTo>
                  <a:pt x="0" y="44"/>
                </a:lnTo>
                <a:lnTo>
                  <a:pt x="5" y="48"/>
                </a:lnTo>
                <a:lnTo>
                  <a:pt x="5" y="54"/>
                </a:lnTo>
                <a:lnTo>
                  <a:pt x="10" y="59"/>
                </a:lnTo>
                <a:lnTo>
                  <a:pt x="15" y="64"/>
                </a:lnTo>
                <a:lnTo>
                  <a:pt x="20" y="68"/>
                </a:lnTo>
                <a:lnTo>
                  <a:pt x="25" y="73"/>
                </a:lnTo>
                <a:lnTo>
                  <a:pt x="30" y="78"/>
                </a:lnTo>
                <a:lnTo>
                  <a:pt x="40" y="83"/>
                </a:lnTo>
                <a:lnTo>
                  <a:pt x="44" y="88"/>
                </a:lnTo>
                <a:lnTo>
                  <a:pt x="55" y="93"/>
                </a:lnTo>
                <a:lnTo>
                  <a:pt x="60" y="98"/>
                </a:lnTo>
                <a:lnTo>
                  <a:pt x="69" y="103"/>
                </a:lnTo>
                <a:lnTo>
                  <a:pt x="79" y="108"/>
                </a:lnTo>
                <a:lnTo>
                  <a:pt x="89" y="112"/>
                </a:lnTo>
                <a:lnTo>
                  <a:pt x="99" y="117"/>
                </a:lnTo>
                <a:lnTo>
                  <a:pt x="108" y="123"/>
                </a:lnTo>
                <a:lnTo>
                  <a:pt x="122" y="128"/>
                </a:lnTo>
                <a:lnTo>
                  <a:pt x="133" y="132"/>
                </a:lnTo>
                <a:lnTo>
                  <a:pt x="157" y="142"/>
                </a:lnTo>
                <a:lnTo>
                  <a:pt x="182" y="151"/>
                </a:lnTo>
                <a:lnTo>
                  <a:pt x="211" y="162"/>
                </a:lnTo>
                <a:lnTo>
                  <a:pt x="241" y="171"/>
                </a:lnTo>
                <a:lnTo>
                  <a:pt x="270" y="176"/>
                </a:lnTo>
                <a:lnTo>
                  <a:pt x="299" y="186"/>
                </a:lnTo>
                <a:lnTo>
                  <a:pt x="324" y="190"/>
                </a:lnTo>
                <a:lnTo>
                  <a:pt x="353" y="201"/>
                </a:lnTo>
                <a:lnTo>
                  <a:pt x="383" y="206"/>
                </a:lnTo>
                <a:lnTo>
                  <a:pt x="408" y="206"/>
                </a:lnTo>
                <a:lnTo>
                  <a:pt x="431" y="211"/>
                </a:lnTo>
                <a:lnTo>
                  <a:pt x="456" y="211"/>
                </a:lnTo>
                <a:lnTo>
                  <a:pt x="466" y="211"/>
                </a:lnTo>
                <a:lnTo>
                  <a:pt x="475" y="211"/>
                </a:lnTo>
                <a:lnTo>
                  <a:pt x="486" y="211"/>
                </a:lnTo>
                <a:lnTo>
                  <a:pt x="495" y="211"/>
                </a:lnTo>
                <a:lnTo>
                  <a:pt x="505" y="211"/>
                </a:lnTo>
                <a:lnTo>
                  <a:pt x="515" y="211"/>
                </a:lnTo>
                <a:lnTo>
                  <a:pt x="525" y="211"/>
                </a:lnTo>
                <a:lnTo>
                  <a:pt x="530" y="211"/>
                </a:lnTo>
                <a:lnTo>
                  <a:pt x="539" y="206"/>
                </a:lnTo>
                <a:lnTo>
                  <a:pt x="544" y="206"/>
                </a:lnTo>
                <a:lnTo>
                  <a:pt x="555" y="206"/>
                </a:lnTo>
                <a:lnTo>
                  <a:pt x="559" y="201"/>
                </a:lnTo>
                <a:lnTo>
                  <a:pt x="564" y="201"/>
                </a:lnTo>
                <a:lnTo>
                  <a:pt x="564" y="196"/>
                </a:lnTo>
                <a:lnTo>
                  <a:pt x="569" y="190"/>
                </a:lnTo>
                <a:lnTo>
                  <a:pt x="574" y="190"/>
                </a:lnTo>
                <a:lnTo>
                  <a:pt x="574" y="186"/>
                </a:lnTo>
                <a:lnTo>
                  <a:pt x="574" y="181"/>
                </a:lnTo>
                <a:close/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21615" name="Freeform 79"/>
          <p:cNvSpPr>
            <a:spLocks/>
          </p:cNvSpPr>
          <p:nvPr/>
        </p:nvSpPr>
        <p:spPr bwMode="auto">
          <a:xfrm>
            <a:off x="8620764" y="4008467"/>
            <a:ext cx="240310" cy="165723"/>
          </a:xfrm>
          <a:custGeom>
            <a:avLst/>
            <a:gdLst/>
            <a:ahLst/>
            <a:cxnLst>
              <a:cxn ang="0">
                <a:pos x="490" y="348"/>
              </a:cxn>
              <a:cxn ang="0">
                <a:pos x="495" y="339"/>
              </a:cxn>
              <a:cxn ang="0">
                <a:pos x="490" y="328"/>
              </a:cxn>
              <a:cxn ang="0">
                <a:pos x="485" y="318"/>
              </a:cxn>
              <a:cxn ang="0">
                <a:pos x="481" y="304"/>
              </a:cxn>
              <a:cxn ang="0">
                <a:pos x="470" y="289"/>
              </a:cxn>
              <a:cxn ang="0">
                <a:pos x="461" y="275"/>
              </a:cxn>
              <a:cxn ang="0">
                <a:pos x="451" y="259"/>
              </a:cxn>
              <a:cxn ang="0">
                <a:pos x="436" y="240"/>
              </a:cxn>
              <a:cxn ang="0">
                <a:pos x="417" y="225"/>
              </a:cxn>
              <a:cxn ang="0">
                <a:pos x="382" y="191"/>
              </a:cxn>
              <a:cxn ang="0">
                <a:pos x="337" y="156"/>
              </a:cxn>
              <a:cxn ang="0">
                <a:pos x="289" y="117"/>
              </a:cxn>
              <a:cxn ang="0">
                <a:pos x="240" y="89"/>
              </a:cxn>
              <a:cxn ang="0">
                <a:pos x="191" y="59"/>
              </a:cxn>
              <a:cxn ang="0">
                <a:pos x="147" y="34"/>
              </a:cxn>
              <a:cxn ang="0">
                <a:pos x="103" y="20"/>
              </a:cxn>
              <a:cxn ang="0">
                <a:pos x="69" y="5"/>
              </a:cxn>
              <a:cxn ang="0">
                <a:pos x="53" y="5"/>
              </a:cxn>
              <a:cxn ang="0">
                <a:pos x="39" y="0"/>
              </a:cxn>
              <a:cxn ang="0">
                <a:pos x="25" y="0"/>
              </a:cxn>
              <a:cxn ang="0">
                <a:pos x="14" y="5"/>
              </a:cxn>
              <a:cxn ang="0">
                <a:pos x="5" y="9"/>
              </a:cxn>
              <a:cxn ang="0">
                <a:pos x="0" y="20"/>
              </a:cxn>
              <a:cxn ang="0">
                <a:pos x="0" y="30"/>
              </a:cxn>
              <a:cxn ang="0">
                <a:pos x="0" y="39"/>
              </a:cxn>
              <a:cxn ang="0">
                <a:pos x="5" y="49"/>
              </a:cxn>
              <a:cxn ang="0">
                <a:pos x="9" y="64"/>
              </a:cxn>
              <a:cxn ang="0">
                <a:pos x="19" y="73"/>
              </a:cxn>
              <a:cxn ang="0">
                <a:pos x="29" y="89"/>
              </a:cxn>
              <a:cxn ang="0">
                <a:pos x="44" y="103"/>
              </a:cxn>
              <a:cxn ang="0">
                <a:pos x="59" y="122"/>
              </a:cxn>
              <a:cxn ang="0">
                <a:pos x="73" y="137"/>
              </a:cxn>
              <a:cxn ang="0">
                <a:pos x="112" y="172"/>
              </a:cxn>
              <a:cxn ang="0">
                <a:pos x="152" y="211"/>
              </a:cxn>
              <a:cxn ang="0">
                <a:pos x="201" y="245"/>
              </a:cxn>
              <a:cxn ang="0">
                <a:pos x="255" y="279"/>
              </a:cxn>
              <a:cxn ang="0">
                <a:pos x="298" y="304"/>
              </a:cxn>
              <a:cxn ang="0">
                <a:pos x="348" y="328"/>
              </a:cxn>
              <a:cxn ang="0">
                <a:pos x="387" y="348"/>
              </a:cxn>
              <a:cxn ang="0">
                <a:pos x="421" y="358"/>
              </a:cxn>
              <a:cxn ang="0">
                <a:pos x="440" y="362"/>
              </a:cxn>
              <a:cxn ang="0">
                <a:pos x="456" y="362"/>
              </a:cxn>
              <a:cxn ang="0">
                <a:pos x="465" y="362"/>
              </a:cxn>
              <a:cxn ang="0">
                <a:pos x="475" y="362"/>
              </a:cxn>
              <a:cxn ang="0">
                <a:pos x="485" y="358"/>
              </a:cxn>
            </a:cxnLst>
            <a:rect l="0" t="0" r="r" b="b"/>
            <a:pathLst>
              <a:path w="495" h="362">
                <a:moveTo>
                  <a:pt x="490" y="353"/>
                </a:moveTo>
                <a:lnTo>
                  <a:pt x="490" y="348"/>
                </a:lnTo>
                <a:lnTo>
                  <a:pt x="495" y="343"/>
                </a:lnTo>
                <a:lnTo>
                  <a:pt x="495" y="339"/>
                </a:lnTo>
                <a:lnTo>
                  <a:pt x="490" y="333"/>
                </a:lnTo>
                <a:lnTo>
                  <a:pt x="490" y="328"/>
                </a:lnTo>
                <a:lnTo>
                  <a:pt x="490" y="323"/>
                </a:lnTo>
                <a:lnTo>
                  <a:pt x="485" y="318"/>
                </a:lnTo>
                <a:lnTo>
                  <a:pt x="485" y="309"/>
                </a:lnTo>
                <a:lnTo>
                  <a:pt x="481" y="304"/>
                </a:lnTo>
                <a:lnTo>
                  <a:pt x="475" y="294"/>
                </a:lnTo>
                <a:lnTo>
                  <a:pt x="470" y="289"/>
                </a:lnTo>
                <a:lnTo>
                  <a:pt x="465" y="279"/>
                </a:lnTo>
                <a:lnTo>
                  <a:pt x="461" y="275"/>
                </a:lnTo>
                <a:lnTo>
                  <a:pt x="456" y="270"/>
                </a:lnTo>
                <a:lnTo>
                  <a:pt x="451" y="259"/>
                </a:lnTo>
                <a:lnTo>
                  <a:pt x="440" y="250"/>
                </a:lnTo>
                <a:lnTo>
                  <a:pt x="436" y="240"/>
                </a:lnTo>
                <a:lnTo>
                  <a:pt x="426" y="236"/>
                </a:lnTo>
                <a:lnTo>
                  <a:pt x="417" y="225"/>
                </a:lnTo>
                <a:lnTo>
                  <a:pt x="401" y="211"/>
                </a:lnTo>
                <a:lnTo>
                  <a:pt x="382" y="191"/>
                </a:lnTo>
                <a:lnTo>
                  <a:pt x="358" y="172"/>
                </a:lnTo>
                <a:lnTo>
                  <a:pt x="337" y="156"/>
                </a:lnTo>
                <a:lnTo>
                  <a:pt x="314" y="137"/>
                </a:lnTo>
                <a:lnTo>
                  <a:pt x="289" y="117"/>
                </a:lnTo>
                <a:lnTo>
                  <a:pt x="264" y="103"/>
                </a:lnTo>
                <a:lnTo>
                  <a:pt x="240" y="89"/>
                </a:lnTo>
                <a:lnTo>
                  <a:pt x="215" y="73"/>
                </a:lnTo>
                <a:lnTo>
                  <a:pt x="191" y="59"/>
                </a:lnTo>
                <a:lnTo>
                  <a:pt x="167" y="44"/>
                </a:lnTo>
                <a:lnTo>
                  <a:pt x="147" y="34"/>
                </a:lnTo>
                <a:lnTo>
                  <a:pt x="128" y="25"/>
                </a:lnTo>
                <a:lnTo>
                  <a:pt x="103" y="20"/>
                </a:lnTo>
                <a:lnTo>
                  <a:pt x="83" y="9"/>
                </a:lnTo>
                <a:lnTo>
                  <a:pt x="69" y="5"/>
                </a:lnTo>
                <a:lnTo>
                  <a:pt x="59" y="5"/>
                </a:lnTo>
                <a:lnTo>
                  <a:pt x="53" y="5"/>
                </a:lnTo>
                <a:lnTo>
                  <a:pt x="44" y="0"/>
                </a:lnTo>
                <a:lnTo>
                  <a:pt x="39" y="0"/>
                </a:lnTo>
                <a:lnTo>
                  <a:pt x="29" y="0"/>
                </a:lnTo>
                <a:lnTo>
                  <a:pt x="25" y="0"/>
                </a:lnTo>
                <a:lnTo>
                  <a:pt x="19" y="0"/>
                </a:lnTo>
                <a:lnTo>
                  <a:pt x="14" y="5"/>
                </a:lnTo>
                <a:lnTo>
                  <a:pt x="9" y="5"/>
                </a:lnTo>
                <a:lnTo>
                  <a:pt x="5" y="9"/>
                </a:lnTo>
                <a:lnTo>
                  <a:pt x="0" y="14"/>
                </a:lnTo>
                <a:lnTo>
                  <a:pt x="0" y="20"/>
                </a:lnTo>
                <a:lnTo>
                  <a:pt x="0" y="25"/>
                </a:lnTo>
                <a:lnTo>
                  <a:pt x="0" y="30"/>
                </a:lnTo>
                <a:lnTo>
                  <a:pt x="0" y="34"/>
                </a:lnTo>
                <a:lnTo>
                  <a:pt x="0" y="39"/>
                </a:lnTo>
                <a:lnTo>
                  <a:pt x="0" y="44"/>
                </a:lnTo>
                <a:lnTo>
                  <a:pt x="5" y="49"/>
                </a:lnTo>
                <a:lnTo>
                  <a:pt x="9" y="54"/>
                </a:lnTo>
                <a:lnTo>
                  <a:pt x="9" y="64"/>
                </a:lnTo>
                <a:lnTo>
                  <a:pt x="14" y="69"/>
                </a:lnTo>
                <a:lnTo>
                  <a:pt x="19" y="73"/>
                </a:lnTo>
                <a:lnTo>
                  <a:pt x="25" y="83"/>
                </a:lnTo>
                <a:lnTo>
                  <a:pt x="29" y="89"/>
                </a:lnTo>
                <a:lnTo>
                  <a:pt x="34" y="98"/>
                </a:lnTo>
                <a:lnTo>
                  <a:pt x="44" y="103"/>
                </a:lnTo>
                <a:lnTo>
                  <a:pt x="49" y="112"/>
                </a:lnTo>
                <a:lnTo>
                  <a:pt x="59" y="122"/>
                </a:lnTo>
                <a:lnTo>
                  <a:pt x="64" y="133"/>
                </a:lnTo>
                <a:lnTo>
                  <a:pt x="73" y="137"/>
                </a:lnTo>
                <a:lnTo>
                  <a:pt x="93" y="156"/>
                </a:lnTo>
                <a:lnTo>
                  <a:pt x="112" y="172"/>
                </a:lnTo>
                <a:lnTo>
                  <a:pt x="132" y="191"/>
                </a:lnTo>
                <a:lnTo>
                  <a:pt x="152" y="211"/>
                </a:lnTo>
                <a:lnTo>
                  <a:pt x="176" y="225"/>
                </a:lnTo>
                <a:lnTo>
                  <a:pt x="201" y="245"/>
                </a:lnTo>
                <a:lnTo>
                  <a:pt x="225" y="259"/>
                </a:lnTo>
                <a:lnTo>
                  <a:pt x="255" y="279"/>
                </a:lnTo>
                <a:lnTo>
                  <a:pt x="279" y="294"/>
                </a:lnTo>
                <a:lnTo>
                  <a:pt x="298" y="304"/>
                </a:lnTo>
                <a:lnTo>
                  <a:pt x="323" y="318"/>
                </a:lnTo>
                <a:lnTo>
                  <a:pt x="348" y="328"/>
                </a:lnTo>
                <a:lnTo>
                  <a:pt x="367" y="339"/>
                </a:lnTo>
                <a:lnTo>
                  <a:pt x="387" y="348"/>
                </a:lnTo>
                <a:lnTo>
                  <a:pt x="406" y="353"/>
                </a:lnTo>
                <a:lnTo>
                  <a:pt x="421" y="358"/>
                </a:lnTo>
                <a:lnTo>
                  <a:pt x="431" y="362"/>
                </a:lnTo>
                <a:lnTo>
                  <a:pt x="440" y="362"/>
                </a:lnTo>
                <a:lnTo>
                  <a:pt x="446" y="362"/>
                </a:lnTo>
                <a:lnTo>
                  <a:pt x="456" y="362"/>
                </a:lnTo>
                <a:lnTo>
                  <a:pt x="461" y="362"/>
                </a:lnTo>
                <a:lnTo>
                  <a:pt x="465" y="362"/>
                </a:lnTo>
                <a:lnTo>
                  <a:pt x="470" y="362"/>
                </a:lnTo>
                <a:lnTo>
                  <a:pt x="475" y="362"/>
                </a:lnTo>
                <a:lnTo>
                  <a:pt x="481" y="358"/>
                </a:lnTo>
                <a:lnTo>
                  <a:pt x="485" y="358"/>
                </a:lnTo>
                <a:lnTo>
                  <a:pt x="490" y="35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21616" name="Freeform 80"/>
          <p:cNvSpPr>
            <a:spLocks/>
          </p:cNvSpPr>
          <p:nvPr/>
        </p:nvSpPr>
        <p:spPr bwMode="auto">
          <a:xfrm>
            <a:off x="8620764" y="4008467"/>
            <a:ext cx="240310" cy="165723"/>
          </a:xfrm>
          <a:custGeom>
            <a:avLst/>
            <a:gdLst/>
            <a:ahLst/>
            <a:cxnLst>
              <a:cxn ang="0">
                <a:pos x="490" y="348"/>
              </a:cxn>
              <a:cxn ang="0">
                <a:pos x="495" y="339"/>
              </a:cxn>
              <a:cxn ang="0">
                <a:pos x="490" y="328"/>
              </a:cxn>
              <a:cxn ang="0">
                <a:pos x="485" y="314"/>
              </a:cxn>
              <a:cxn ang="0">
                <a:pos x="481" y="304"/>
              </a:cxn>
              <a:cxn ang="0">
                <a:pos x="470" y="289"/>
              </a:cxn>
              <a:cxn ang="0">
                <a:pos x="461" y="275"/>
              </a:cxn>
              <a:cxn ang="0">
                <a:pos x="451" y="259"/>
              </a:cxn>
              <a:cxn ang="0">
                <a:pos x="436" y="240"/>
              </a:cxn>
              <a:cxn ang="0">
                <a:pos x="417" y="225"/>
              </a:cxn>
              <a:cxn ang="0">
                <a:pos x="382" y="191"/>
              </a:cxn>
              <a:cxn ang="0">
                <a:pos x="337" y="156"/>
              </a:cxn>
              <a:cxn ang="0">
                <a:pos x="289" y="117"/>
              </a:cxn>
              <a:cxn ang="0">
                <a:pos x="240" y="89"/>
              </a:cxn>
              <a:cxn ang="0">
                <a:pos x="191" y="59"/>
              </a:cxn>
              <a:cxn ang="0">
                <a:pos x="147" y="34"/>
              </a:cxn>
              <a:cxn ang="0">
                <a:pos x="103" y="20"/>
              </a:cxn>
              <a:cxn ang="0">
                <a:pos x="69" y="5"/>
              </a:cxn>
              <a:cxn ang="0">
                <a:pos x="53" y="5"/>
              </a:cxn>
              <a:cxn ang="0">
                <a:pos x="39" y="0"/>
              </a:cxn>
              <a:cxn ang="0">
                <a:pos x="25" y="0"/>
              </a:cxn>
              <a:cxn ang="0">
                <a:pos x="14" y="5"/>
              </a:cxn>
              <a:cxn ang="0">
                <a:pos x="5" y="9"/>
              </a:cxn>
              <a:cxn ang="0">
                <a:pos x="0" y="20"/>
              </a:cxn>
              <a:cxn ang="0">
                <a:pos x="0" y="30"/>
              </a:cxn>
              <a:cxn ang="0">
                <a:pos x="0" y="39"/>
              </a:cxn>
              <a:cxn ang="0">
                <a:pos x="5" y="49"/>
              </a:cxn>
              <a:cxn ang="0">
                <a:pos x="9" y="59"/>
              </a:cxn>
              <a:cxn ang="0">
                <a:pos x="19" y="73"/>
              </a:cxn>
              <a:cxn ang="0">
                <a:pos x="29" y="89"/>
              </a:cxn>
              <a:cxn ang="0">
                <a:pos x="44" y="103"/>
              </a:cxn>
              <a:cxn ang="0">
                <a:pos x="59" y="122"/>
              </a:cxn>
              <a:cxn ang="0">
                <a:pos x="73" y="137"/>
              </a:cxn>
              <a:cxn ang="0">
                <a:pos x="108" y="172"/>
              </a:cxn>
              <a:cxn ang="0">
                <a:pos x="152" y="211"/>
              </a:cxn>
              <a:cxn ang="0">
                <a:pos x="201" y="245"/>
              </a:cxn>
              <a:cxn ang="0">
                <a:pos x="255" y="279"/>
              </a:cxn>
              <a:cxn ang="0">
                <a:pos x="298" y="304"/>
              </a:cxn>
              <a:cxn ang="0">
                <a:pos x="348" y="328"/>
              </a:cxn>
              <a:cxn ang="0">
                <a:pos x="387" y="348"/>
              </a:cxn>
              <a:cxn ang="0">
                <a:pos x="421" y="358"/>
              </a:cxn>
              <a:cxn ang="0">
                <a:pos x="440" y="362"/>
              </a:cxn>
              <a:cxn ang="0">
                <a:pos x="456" y="362"/>
              </a:cxn>
              <a:cxn ang="0">
                <a:pos x="465" y="362"/>
              </a:cxn>
              <a:cxn ang="0">
                <a:pos x="475" y="362"/>
              </a:cxn>
              <a:cxn ang="0">
                <a:pos x="485" y="358"/>
              </a:cxn>
            </a:cxnLst>
            <a:rect l="0" t="0" r="r" b="b"/>
            <a:pathLst>
              <a:path w="495" h="362">
                <a:moveTo>
                  <a:pt x="490" y="353"/>
                </a:moveTo>
                <a:lnTo>
                  <a:pt x="490" y="348"/>
                </a:lnTo>
                <a:lnTo>
                  <a:pt x="495" y="343"/>
                </a:lnTo>
                <a:lnTo>
                  <a:pt x="495" y="339"/>
                </a:lnTo>
                <a:lnTo>
                  <a:pt x="490" y="333"/>
                </a:lnTo>
                <a:lnTo>
                  <a:pt x="490" y="328"/>
                </a:lnTo>
                <a:lnTo>
                  <a:pt x="490" y="323"/>
                </a:lnTo>
                <a:lnTo>
                  <a:pt x="485" y="314"/>
                </a:lnTo>
                <a:lnTo>
                  <a:pt x="485" y="309"/>
                </a:lnTo>
                <a:lnTo>
                  <a:pt x="481" y="304"/>
                </a:lnTo>
                <a:lnTo>
                  <a:pt x="475" y="294"/>
                </a:lnTo>
                <a:lnTo>
                  <a:pt x="470" y="289"/>
                </a:lnTo>
                <a:lnTo>
                  <a:pt x="465" y="279"/>
                </a:lnTo>
                <a:lnTo>
                  <a:pt x="461" y="275"/>
                </a:lnTo>
                <a:lnTo>
                  <a:pt x="456" y="270"/>
                </a:lnTo>
                <a:lnTo>
                  <a:pt x="451" y="259"/>
                </a:lnTo>
                <a:lnTo>
                  <a:pt x="440" y="250"/>
                </a:lnTo>
                <a:lnTo>
                  <a:pt x="436" y="240"/>
                </a:lnTo>
                <a:lnTo>
                  <a:pt x="426" y="236"/>
                </a:lnTo>
                <a:lnTo>
                  <a:pt x="417" y="225"/>
                </a:lnTo>
                <a:lnTo>
                  <a:pt x="401" y="211"/>
                </a:lnTo>
                <a:lnTo>
                  <a:pt x="382" y="191"/>
                </a:lnTo>
                <a:lnTo>
                  <a:pt x="358" y="172"/>
                </a:lnTo>
                <a:lnTo>
                  <a:pt x="337" y="156"/>
                </a:lnTo>
                <a:lnTo>
                  <a:pt x="314" y="137"/>
                </a:lnTo>
                <a:lnTo>
                  <a:pt x="289" y="117"/>
                </a:lnTo>
                <a:lnTo>
                  <a:pt x="264" y="103"/>
                </a:lnTo>
                <a:lnTo>
                  <a:pt x="240" y="89"/>
                </a:lnTo>
                <a:lnTo>
                  <a:pt x="215" y="73"/>
                </a:lnTo>
                <a:lnTo>
                  <a:pt x="191" y="59"/>
                </a:lnTo>
                <a:lnTo>
                  <a:pt x="167" y="44"/>
                </a:lnTo>
                <a:lnTo>
                  <a:pt x="147" y="34"/>
                </a:lnTo>
                <a:lnTo>
                  <a:pt x="128" y="25"/>
                </a:lnTo>
                <a:lnTo>
                  <a:pt x="103" y="20"/>
                </a:lnTo>
                <a:lnTo>
                  <a:pt x="83" y="9"/>
                </a:lnTo>
                <a:lnTo>
                  <a:pt x="69" y="5"/>
                </a:lnTo>
                <a:lnTo>
                  <a:pt x="59" y="5"/>
                </a:lnTo>
                <a:lnTo>
                  <a:pt x="53" y="5"/>
                </a:lnTo>
                <a:lnTo>
                  <a:pt x="44" y="0"/>
                </a:lnTo>
                <a:lnTo>
                  <a:pt x="39" y="0"/>
                </a:lnTo>
                <a:lnTo>
                  <a:pt x="29" y="0"/>
                </a:lnTo>
                <a:lnTo>
                  <a:pt x="25" y="0"/>
                </a:lnTo>
                <a:lnTo>
                  <a:pt x="19" y="0"/>
                </a:lnTo>
                <a:lnTo>
                  <a:pt x="14" y="5"/>
                </a:lnTo>
                <a:lnTo>
                  <a:pt x="9" y="5"/>
                </a:lnTo>
                <a:lnTo>
                  <a:pt x="5" y="9"/>
                </a:lnTo>
                <a:lnTo>
                  <a:pt x="0" y="14"/>
                </a:lnTo>
                <a:lnTo>
                  <a:pt x="0" y="20"/>
                </a:lnTo>
                <a:lnTo>
                  <a:pt x="0" y="25"/>
                </a:lnTo>
                <a:lnTo>
                  <a:pt x="0" y="30"/>
                </a:lnTo>
                <a:lnTo>
                  <a:pt x="0" y="34"/>
                </a:lnTo>
                <a:lnTo>
                  <a:pt x="0" y="39"/>
                </a:lnTo>
                <a:lnTo>
                  <a:pt x="0" y="44"/>
                </a:lnTo>
                <a:lnTo>
                  <a:pt x="5" y="49"/>
                </a:lnTo>
                <a:lnTo>
                  <a:pt x="9" y="54"/>
                </a:lnTo>
                <a:lnTo>
                  <a:pt x="9" y="59"/>
                </a:lnTo>
                <a:lnTo>
                  <a:pt x="14" y="69"/>
                </a:lnTo>
                <a:lnTo>
                  <a:pt x="19" y="73"/>
                </a:lnTo>
                <a:lnTo>
                  <a:pt x="25" y="83"/>
                </a:lnTo>
                <a:lnTo>
                  <a:pt x="29" y="89"/>
                </a:lnTo>
                <a:lnTo>
                  <a:pt x="34" y="98"/>
                </a:lnTo>
                <a:lnTo>
                  <a:pt x="44" y="103"/>
                </a:lnTo>
                <a:lnTo>
                  <a:pt x="49" y="112"/>
                </a:lnTo>
                <a:lnTo>
                  <a:pt x="59" y="122"/>
                </a:lnTo>
                <a:lnTo>
                  <a:pt x="64" y="133"/>
                </a:lnTo>
                <a:lnTo>
                  <a:pt x="73" y="137"/>
                </a:lnTo>
                <a:lnTo>
                  <a:pt x="93" y="156"/>
                </a:lnTo>
                <a:lnTo>
                  <a:pt x="108" y="172"/>
                </a:lnTo>
                <a:lnTo>
                  <a:pt x="132" y="191"/>
                </a:lnTo>
                <a:lnTo>
                  <a:pt x="152" y="211"/>
                </a:lnTo>
                <a:lnTo>
                  <a:pt x="176" y="225"/>
                </a:lnTo>
                <a:lnTo>
                  <a:pt x="201" y="245"/>
                </a:lnTo>
                <a:lnTo>
                  <a:pt x="225" y="259"/>
                </a:lnTo>
                <a:lnTo>
                  <a:pt x="255" y="279"/>
                </a:lnTo>
                <a:lnTo>
                  <a:pt x="279" y="294"/>
                </a:lnTo>
                <a:lnTo>
                  <a:pt x="298" y="304"/>
                </a:lnTo>
                <a:lnTo>
                  <a:pt x="323" y="318"/>
                </a:lnTo>
                <a:lnTo>
                  <a:pt x="348" y="328"/>
                </a:lnTo>
                <a:lnTo>
                  <a:pt x="367" y="339"/>
                </a:lnTo>
                <a:lnTo>
                  <a:pt x="387" y="348"/>
                </a:lnTo>
                <a:lnTo>
                  <a:pt x="406" y="353"/>
                </a:lnTo>
                <a:lnTo>
                  <a:pt x="421" y="358"/>
                </a:lnTo>
                <a:lnTo>
                  <a:pt x="431" y="362"/>
                </a:lnTo>
                <a:lnTo>
                  <a:pt x="440" y="362"/>
                </a:lnTo>
                <a:lnTo>
                  <a:pt x="446" y="362"/>
                </a:lnTo>
                <a:lnTo>
                  <a:pt x="456" y="362"/>
                </a:lnTo>
                <a:lnTo>
                  <a:pt x="461" y="362"/>
                </a:lnTo>
                <a:lnTo>
                  <a:pt x="465" y="362"/>
                </a:lnTo>
                <a:lnTo>
                  <a:pt x="470" y="362"/>
                </a:lnTo>
                <a:lnTo>
                  <a:pt x="475" y="362"/>
                </a:lnTo>
                <a:lnTo>
                  <a:pt x="481" y="358"/>
                </a:lnTo>
                <a:lnTo>
                  <a:pt x="485" y="358"/>
                </a:lnTo>
                <a:lnTo>
                  <a:pt x="490" y="353"/>
                </a:lnTo>
                <a:close/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21617" name="Freeform 81"/>
          <p:cNvSpPr>
            <a:spLocks/>
          </p:cNvSpPr>
          <p:nvPr/>
        </p:nvSpPr>
        <p:spPr bwMode="auto">
          <a:xfrm>
            <a:off x="7499315" y="4637117"/>
            <a:ext cx="284003" cy="87655"/>
          </a:xfrm>
          <a:custGeom>
            <a:avLst/>
            <a:gdLst/>
            <a:ahLst/>
            <a:cxnLst>
              <a:cxn ang="0">
                <a:pos x="584" y="39"/>
              </a:cxn>
              <a:cxn ang="0">
                <a:pos x="579" y="49"/>
              </a:cxn>
              <a:cxn ang="0">
                <a:pos x="569" y="59"/>
              </a:cxn>
              <a:cxn ang="0">
                <a:pos x="564" y="69"/>
              </a:cxn>
              <a:cxn ang="0">
                <a:pos x="554" y="73"/>
              </a:cxn>
              <a:cxn ang="0">
                <a:pos x="540" y="89"/>
              </a:cxn>
              <a:cxn ang="0">
                <a:pos x="525" y="93"/>
              </a:cxn>
              <a:cxn ang="0">
                <a:pos x="506" y="103"/>
              </a:cxn>
              <a:cxn ang="0">
                <a:pos x="485" y="113"/>
              </a:cxn>
              <a:cxn ang="0">
                <a:pos x="466" y="123"/>
              </a:cxn>
              <a:cxn ang="0">
                <a:pos x="442" y="133"/>
              </a:cxn>
              <a:cxn ang="0">
                <a:pos x="393" y="147"/>
              </a:cxn>
              <a:cxn ang="0">
                <a:pos x="334" y="162"/>
              </a:cxn>
              <a:cxn ang="0">
                <a:pos x="275" y="176"/>
              </a:cxn>
              <a:cxn ang="0">
                <a:pos x="217" y="186"/>
              </a:cxn>
              <a:cxn ang="0">
                <a:pos x="162" y="191"/>
              </a:cxn>
              <a:cxn ang="0">
                <a:pos x="114" y="191"/>
              </a:cxn>
              <a:cxn ang="0">
                <a:pos x="94" y="191"/>
              </a:cxn>
              <a:cxn ang="0">
                <a:pos x="74" y="191"/>
              </a:cxn>
              <a:cxn ang="0">
                <a:pos x="59" y="186"/>
              </a:cxn>
              <a:cxn ang="0">
                <a:pos x="40" y="186"/>
              </a:cxn>
              <a:cxn ang="0">
                <a:pos x="25" y="181"/>
              </a:cxn>
              <a:cxn ang="0">
                <a:pos x="15" y="176"/>
              </a:cxn>
              <a:cxn ang="0">
                <a:pos x="6" y="172"/>
              </a:cxn>
              <a:cxn ang="0">
                <a:pos x="0" y="167"/>
              </a:cxn>
              <a:cxn ang="0">
                <a:pos x="0" y="156"/>
              </a:cxn>
              <a:cxn ang="0">
                <a:pos x="0" y="142"/>
              </a:cxn>
              <a:cxn ang="0">
                <a:pos x="6" y="133"/>
              </a:cxn>
              <a:cxn ang="0">
                <a:pos x="15" y="123"/>
              </a:cxn>
              <a:cxn ang="0">
                <a:pos x="25" y="113"/>
              </a:cxn>
              <a:cxn ang="0">
                <a:pos x="40" y="103"/>
              </a:cxn>
              <a:cxn ang="0">
                <a:pos x="54" y="98"/>
              </a:cxn>
              <a:cxn ang="0">
                <a:pos x="74" y="89"/>
              </a:cxn>
              <a:cxn ang="0">
                <a:pos x="94" y="78"/>
              </a:cxn>
              <a:cxn ang="0">
                <a:pos x="114" y="69"/>
              </a:cxn>
              <a:cxn ang="0">
                <a:pos x="137" y="59"/>
              </a:cxn>
              <a:cxn ang="0">
                <a:pos x="187" y="44"/>
              </a:cxn>
              <a:cxn ang="0">
                <a:pos x="245" y="30"/>
              </a:cxn>
              <a:cxn ang="0">
                <a:pos x="304" y="14"/>
              </a:cxn>
              <a:cxn ang="0">
                <a:pos x="363" y="5"/>
              </a:cxn>
              <a:cxn ang="0">
                <a:pos x="412" y="0"/>
              </a:cxn>
              <a:cxn ang="0">
                <a:pos x="462" y="0"/>
              </a:cxn>
              <a:cxn ang="0">
                <a:pos x="485" y="0"/>
              </a:cxn>
              <a:cxn ang="0">
                <a:pos x="506" y="0"/>
              </a:cxn>
              <a:cxn ang="0">
                <a:pos x="525" y="0"/>
              </a:cxn>
              <a:cxn ang="0">
                <a:pos x="540" y="5"/>
              </a:cxn>
              <a:cxn ang="0">
                <a:pos x="549" y="10"/>
              </a:cxn>
              <a:cxn ang="0">
                <a:pos x="564" y="14"/>
              </a:cxn>
              <a:cxn ang="0">
                <a:pos x="569" y="20"/>
              </a:cxn>
              <a:cxn ang="0">
                <a:pos x="579" y="25"/>
              </a:cxn>
              <a:cxn ang="0">
                <a:pos x="584" y="34"/>
              </a:cxn>
            </a:cxnLst>
            <a:rect l="0" t="0" r="r" b="b"/>
            <a:pathLst>
              <a:path w="584" h="191">
                <a:moveTo>
                  <a:pt x="584" y="34"/>
                </a:moveTo>
                <a:lnTo>
                  <a:pt x="584" y="39"/>
                </a:lnTo>
                <a:lnTo>
                  <a:pt x="579" y="44"/>
                </a:lnTo>
                <a:lnTo>
                  <a:pt x="579" y="49"/>
                </a:lnTo>
                <a:lnTo>
                  <a:pt x="574" y="54"/>
                </a:lnTo>
                <a:lnTo>
                  <a:pt x="569" y="59"/>
                </a:lnTo>
                <a:lnTo>
                  <a:pt x="569" y="64"/>
                </a:lnTo>
                <a:lnTo>
                  <a:pt x="564" y="69"/>
                </a:lnTo>
                <a:lnTo>
                  <a:pt x="559" y="69"/>
                </a:lnTo>
                <a:lnTo>
                  <a:pt x="554" y="73"/>
                </a:lnTo>
                <a:lnTo>
                  <a:pt x="545" y="78"/>
                </a:lnTo>
                <a:lnTo>
                  <a:pt x="540" y="89"/>
                </a:lnTo>
                <a:lnTo>
                  <a:pt x="535" y="89"/>
                </a:lnTo>
                <a:lnTo>
                  <a:pt x="525" y="93"/>
                </a:lnTo>
                <a:lnTo>
                  <a:pt x="515" y="98"/>
                </a:lnTo>
                <a:lnTo>
                  <a:pt x="506" y="103"/>
                </a:lnTo>
                <a:lnTo>
                  <a:pt x="495" y="108"/>
                </a:lnTo>
                <a:lnTo>
                  <a:pt x="485" y="113"/>
                </a:lnTo>
                <a:lnTo>
                  <a:pt x="476" y="117"/>
                </a:lnTo>
                <a:lnTo>
                  <a:pt x="466" y="123"/>
                </a:lnTo>
                <a:lnTo>
                  <a:pt x="456" y="128"/>
                </a:lnTo>
                <a:lnTo>
                  <a:pt x="442" y="133"/>
                </a:lnTo>
                <a:lnTo>
                  <a:pt x="417" y="137"/>
                </a:lnTo>
                <a:lnTo>
                  <a:pt x="393" y="147"/>
                </a:lnTo>
                <a:lnTo>
                  <a:pt x="363" y="156"/>
                </a:lnTo>
                <a:lnTo>
                  <a:pt x="334" y="162"/>
                </a:lnTo>
                <a:lnTo>
                  <a:pt x="304" y="172"/>
                </a:lnTo>
                <a:lnTo>
                  <a:pt x="275" y="176"/>
                </a:lnTo>
                <a:lnTo>
                  <a:pt x="245" y="181"/>
                </a:lnTo>
                <a:lnTo>
                  <a:pt x="217" y="186"/>
                </a:lnTo>
                <a:lnTo>
                  <a:pt x="192" y="186"/>
                </a:lnTo>
                <a:lnTo>
                  <a:pt x="162" y="191"/>
                </a:lnTo>
                <a:lnTo>
                  <a:pt x="137" y="191"/>
                </a:lnTo>
                <a:lnTo>
                  <a:pt x="114" y="191"/>
                </a:lnTo>
                <a:lnTo>
                  <a:pt x="103" y="191"/>
                </a:lnTo>
                <a:lnTo>
                  <a:pt x="94" y="191"/>
                </a:lnTo>
                <a:lnTo>
                  <a:pt x="84" y="191"/>
                </a:lnTo>
                <a:lnTo>
                  <a:pt x="74" y="191"/>
                </a:lnTo>
                <a:lnTo>
                  <a:pt x="64" y="191"/>
                </a:lnTo>
                <a:lnTo>
                  <a:pt x="59" y="186"/>
                </a:lnTo>
                <a:lnTo>
                  <a:pt x="50" y="186"/>
                </a:lnTo>
                <a:lnTo>
                  <a:pt x="40" y="186"/>
                </a:lnTo>
                <a:lnTo>
                  <a:pt x="34" y="181"/>
                </a:lnTo>
                <a:lnTo>
                  <a:pt x="25" y="181"/>
                </a:lnTo>
                <a:lnTo>
                  <a:pt x="20" y="176"/>
                </a:lnTo>
                <a:lnTo>
                  <a:pt x="15" y="176"/>
                </a:lnTo>
                <a:lnTo>
                  <a:pt x="11" y="172"/>
                </a:lnTo>
                <a:lnTo>
                  <a:pt x="6" y="172"/>
                </a:lnTo>
                <a:lnTo>
                  <a:pt x="6" y="167"/>
                </a:lnTo>
                <a:lnTo>
                  <a:pt x="0" y="167"/>
                </a:lnTo>
                <a:lnTo>
                  <a:pt x="0" y="162"/>
                </a:lnTo>
                <a:lnTo>
                  <a:pt x="0" y="156"/>
                </a:lnTo>
                <a:lnTo>
                  <a:pt x="0" y="152"/>
                </a:lnTo>
                <a:lnTo>
                  <a:pt x="0" y="142"/>
                </a:lnTo>
                <a:lnTo>
                  <a:pt x="6" y="137"/>
                </a:lnTo>
                <a:lnTo>
                  <a:pt x="6" y="133"/>
                </a:lnTo>
                <a:lnTo>
                  <a:pt x="11" y="128"/>
                </a:lnTo>
                <a:lnTo>
                  <a:pt x="15" y="123"/>
                </a:lnTo>
                <a:lnTo>
                  <a:pt x="20" y="117"/>
                </a:lnTo>
                <a:lnTo>
                  <a:pt x="25" y="113"/>
                </a:lnTo>
                <a:lnTo>
                  <a:pt x="30" y="108"/>
                </a:lnTo>
                <a:lnTo>
                  <a:pt x="40" y="103"/>
                </a:lnTo>
                <a:lnTo>
                  <a:pt x="45" y="103"/>
                </a:lnTo>
                <a:lnTo>
                  <a:pt x="54" y="98"/>
                </a:lnTo>
                <a:lnTo>
                  <a:pt x="64" y="93"/>
                </a:lnTo>
                <a:lnTo>
                  <a:pt x="74" y="89"/>
                </a:lnTo>
                <a:lnTo>
                  <a:pt x="84" y="83"/>
                </a:lnTo>
                <a:lnTo>
                  <a:pt x="94" y="78"/>
                </a:lnTo>
                <a:lnTo>
                  <a:pt x="103" y="73"/>
                </a:lnTo>
                <a:lnTo>
                  <a:pt x="114" y="69"/>
                </a:lnTo>
                <a:lnTo>
                  <a:pt x="128" y="64"/>
                </a:lnTo>
                <a:lnTo>
                  <a:pt x="137" y="59"/>
                </a:lnTo>
                <a:lnTo>
                  <a:pt x="162" y="49"/>
                </a:lnTo>
                <a:lnTo>
                  <a:pt x="187" y="44"/>
                </a:lnTo>
                <a:lnTo>
                  <a:pt x="217" y="34"/>
                </a:lnTo>
                <a:lnTo>
                  <a:pt x="245" y="30"/>
                </a:lnTo>
                <a:lnTo>
                  <a:pt x="275" y="20"/>
                </a:lnTo>
                <a:lnTo>
                  <a:pt x="304" y="14"/>
                </a:lnTo>
                <a:lnTo>
                  <a:pt x="334" y="10"/>
                </a:lnTo>
                <a:lnTo>
                  <a:pt x="363" y="5"/>
                </a:lnTo>
                <a:lnTo>
                  <a:pt x="387" y="0"/>
                </a:lnTo>
                <a:lnTo>
                  <a:pt x="412" y="0"/>
                </a:lnTo>
                <a:lnTo>
                  <a:pt x="437" y="0"/>
                </a:lnTo>
                <a:lnTo>
                  <a:pt x="462" y="0"/>
                </a:lnTo>
                <a:lnTo>
                  <a:pt x="476" y="0"/>
                </a:lnTo>
                <a:lnTo>
                  <a:pt x="485" y="0"/>
                </a:lnTo>
                <a:lnTo>
                  <a:pt x="495" y="0"/>
                </a:lnTo>
                <a:lnTo>
                  <a:pt x="506" y="0"/>
                </a:lnTo>
                <a:lnTo>
                  <a:pt x="515" y="0"/>
                </a:lnTo>
                <a:lnTo>
                  <a:pt x="525" y="0"/>
                </a:lnTo>
                <a:lnTo>
                  <a:pt x="529" y="5"/>
                </a:lnTo>
                <a:lnTo>
                  <a:pt x="540" y="5"/>
                </a:lnTo>
                <a:lnTo>
                  <a:pt x="545" y="5"/>
                </a:lnTo>
                <a:lnTo>
                  <a:pt x="549" y="10"/>
                </a:lnTo>
                <a:lnTo>
                  <a:pt x="559" y="10"/>
                </a:lnTo>
                <a:lnTo>
                  <a:pt x="564" y="14"/>
                </a:lnTo>
                <a:lnTo>
                  <a:pt x="569" y="14"/>
                </a:lnTo>
                <a:lnTo>
                  <a:pt x="569" y="20"/>
                </a:lnTo>
                <a:lnTo>
                  <a:pt x="574" y="25"/>
                </a:lnTo>
                <a:lnTo>
                  <a:pt x="579" y="25"/>
                </a:lnTo>
                <a:lnTo>
                  <a:pt x="579" y="30"/>
                </a:lnTo>
                <a:lnTo>
                  <a:pt x="584" y="3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21618" name="Freeform 82"/>
          <p:cNvSpPr>
            <a:spLocks/>
          </p:cNvSpPr>
          <p:nvPr/>
        </p:nvSpPr>
        <p:spPr bwMode="auto">
          <a:xfrm>
            <a:off x="7499313" y="4637117"/>
            <a:ext cx="281090" cy="87655"/>
          </a:xfrm>
          <a:custGeom>
            <a:avLst/>
            <a:gdLst/>
            <a:ahLst/>
            <a:cxnLst>
              <a:cxn ang="0">
                <a:pos x="579" y="39"/>
              </a:cxn>
              <a:cxn ang="0">
                <a:pos x="579" y="49"/>
              </a:cxn>
              <a:cxn ang="0">
                <a:pos x="569" y="59"/>
              </a:cxn>
              <a:cxn ang="0">
                <a:pos x="564" y="69"/>
              </a:cxn>
              <a:cxn ang="0">
                <a:pos x="554" y="73"/>
              </a:cxn>
              <a:cxn ang="0">
                <a:pos x="540" y="83"/>
              </a:cxn>
              <a:cxn ang="0">
                <a:pos x="525" y="93"/>
              </a:cxn>
              <a:cxn ang="0">
                <a:pos x="506" y="103"/>
              </a:cxn>
              <a:cxn ang="0">
                <a:pos x="485" y="113"/>
              </a:cxn>
              <a:cxn ang="0">
                <a:pos x="466" y="123"/>
              </a:cxn>
              <a:cxn ang="0">
                <a:pos x="442" y="133"/>
              </a:cxn>
              <a:cxn ang="0">
                <a:pos x="393" y="147"/>
              </a:cxn>
              <a:cxn ang="0">
                <a:pos x="334" y="162"/>
              </a:cxn>
              <a:cxn ang="0">
                <a:pos x="275" y="176"/>
              </a:cxn>
              <a:cxn ang="0">
                <a:pos x="217" y="186"/>
              </a:cxn>
              <a:cxn ang="0">
                <a:pos x="162" y="191"/>
              </a:cxn>
              <a:cxn ang="0">
                <a:pos x="114" y="191"/>
              </a:cxn>
              <a:cxn ang="0">
                <a:pos x="94" y="191"/>
              </a:cxn>
              <a:cxn ang="0">
                <a:pos x="74" y="191"/>
              </a:cxn>
              <a:cxn ang="0">
                <a:pos x="54" y="186"/>
              </a:cxn>
              <a:cxn ang="0">
                <a:pos x="40" y="186"/>
              </a:cxn>
              <a:cxn ang="0">
                <a:pos x="25" y="181"/>
              </a:cxn>
              <a:cxn ang="0">
                <a:pos x="15" y="176"/>
              </a:cxn>
              <a:cxn ang="0">
                <a:pos x="6" y="172"/>
              </a:cxn>
              <a:cxn ang="0">
                <a:pos x="0" y="167"/>
              </a:cxn>
              <a:cxn ang="0">
                <a:pos x="0" y="156"/>
              </a:cxn>
              <a:cxn ang="0">
                <a:pos x="0" y="147"/>
              </a:cxn>
              <a:cxn ang="0">
                <a:pos x="6" y="137"/>
              </a:cxn>
              <a:cxn ang="0">
                <a:pos x="11" y="128"/>
              </a:cxn>
              <a:cxn ang="0">
                <a:pos x="20" y="117"/>
              </a:cxn>
              <a:cxn ang="0">
                <a:pos x="30" y="108"/>
              </a:cxn>
              <a:cxn ang="0">
                <a:pos x="45" y="103"/>
              </a:cxn>
              <a:cxn ang="0">
                <a:pos x="64" y="93"/>
              </a:cxn>
              <a:cxn ang="0">
                <a:pos x="84" y="83"/>
              </a:cxn>
              <a:cxn ang="0">
                <a:pos x="103" y="73"/>
              </a:cxn>
              <a:cxn ang="0">
                <a:pos x="123" y="64"/>
              </a:cxn>
              <a:cxn ang="0">
                <a:pos x="162" y="49"/>
              </a:cxn>
              <a:cxn ang="0">
                <a:pos x="217" y="34"/>
              </a:cxn>
              <a:cxn ang="0">
                <a:pos x="275" y="20"/>
              </a:cxn>
              <a:cxn ang="0">
                <a:pos x="334" y="10"/>
              </a:cxn>
              <a:cxn ang="0">
                <a:pos x="387" y="0"/>
              </a:cxn>
              <a:cxn ang="0">
                <a:pos x="437" y="0"/>
              </a:cxn>
              <a:cxn ang="0">
                <a:pos x="476" y="0"/>
              </a:cxn>
              <a:cxn ang="0">
                <a:pos x="495" y="0"/>
              </a:cxn>
              <a:cxn ang="0">
                <a:pos x="515" y="0"/>
              </a:cxn>
              <a:cxn ang="0">
                <a:pos x="529" y="5"/>
              </a:cxn>
              <a:cxn ang="0">
                <a:pos x="545" y="5"/>
              </a:cxn>
              <a:cxn ang="0">
                <a:pos x="559" y="10"/>
              </a:cxn>
              <a:cxn ang="0">
                <a:pos x="569" y="14"/>
              </a:cxn>
              <a:cxn ang="0">
                <a:pos x="574" y="20"/>
              </a:cxn>
              <a:cxn ang="0">
                <a:pos x="579" y="30"/>
              </a:cxn>
            </a:cxnLst>
            <a:rect l="0" t="0" r="r" b="b"/>
            <a:pathLst>
              <a:path w="579" h="191">
                <a:moveTo>
                  <a:pt x="579" y="34"/>
                </a:moveTo>
                <a:lnTo>
                  <a:pt x="579" y="39"/>
                </a:lnTo>
                <a:lnTo>
                  <a:pt x="579" y="44"/>
                </a:lnTo>
                <a:lnTo>
                  <a:pt x="579" y="49"/>
                </a:lnTo>
                <a:lnTo>
                  <a:pt x="574" y="54"/>
                </a:lnTo>
                <a:lnTo>
                  <a:pt x="569" y="59"/>
                </a:lnTo>
                <a:lnTo>
                  <a:pt x="569" y="64"/>
                </a:lnTo>
                <a:lnTo>
                  <a:pt x="564" y="69"/>
                </a:lnTo>
                <a:lnTo>
                  <a:pt x="559" y="69"/>
                </a:lnTo>
                <a:lnTo>
                  <a:pt x="554" y="73"/>
                </a:lnTo>
                <a:lnTo>
                  <a:pt x="545" y="78"/>
                </a:lnTo>
                <a:lnTo>
                  <a:pt x="540" y="83"/>
                </a:lnTo>
                <a:lnTo>
                  <a:pt x="535" y="89"/>
                </a:lnTo>
                <a:lnTo>
                  <a:pt x="525" y="93"/>
                </a:lnTo>
                <a:lnTo>
                  <a:pt x="515" y="98"/>
                </a:lnTo>
                <a:lnTo>
                  <a:pt x="506" y="103"/>
                </a:lnTo>
                <a:lnTo>
                  <a:pt x="495" y="108"/>
                </a:lnTo>
                <a:lnTo>
                  <a:pt x="485" y="113"/>
                </a:lnTo>
                <a:lnTo>
                  <a:pt x="476" y="117"/>
                </a:lnTo>
                <a:lnTo>
                  <a:pt x="466" y="123"/>
                </a:lnTo>
                <a:lnTo>
                  <a:pt x="451" y="128"/>
                </a:lnTo>
                <a:lnTo>
                  <a:pt x="442" y="133"/>
                </a:lnTo>
                <a:lnTo>
                  <a:pt x="417" y="137"/>
                </a:lnTo>
                <a:lnTo>
                  <a:pt x="393" y="147"/>
                </a:lnTo>
                <a:lnTo>
                  <a:pt x="363" y="156"/>
                </a:lnTo>
                <a:lnTo>
                  <a:pt x="334" y="162"/>
                </a:lnTo>
                <a:lnTo>
                  <a:pt x="304" y="172"/>
                </a:lnTo>
                <a:lnTo>
                  <a:pt x="275" y="176"/>
                </a:lnTo>
                <a:lnTo>
                  <a:pt x="245" y="181"/>
                </a:lnTo>
                <a:lnTo>
                  <a:pt x="217" y="186"/>
                </a:lnTo>
                <a:lnTo>
                  <a:pt x="192" y="186"/>
                </a:lnTo>
                <a:lnTo>
                  <a:pt x="162" y="191"/>
                </a:lnTo>
                <a:lnTo>
                  <a:pt x="137" y="191"/>
                </a:lnTo>
                <a:lnTo>
                  <a:pt x="114" y="191"/>
                </a:lnTo>
                <a:lnTo>
                  <a:pt x="103" y="191"/>
                </a:lnTo>
                <a:lnTo>
                  <a:pt x="94" y="191"/>
                </a:lnTo>
                <a:lnTo>
                  <a:pt x="84" y="191"/>
                </a:lnTo>
                <a:lnTo>
                  <a:pt x="74" y="191"/>
                </a:lnTo>
                <a:lnTo>
                  <a:pt x="64" y="191"/>
                </a:lnTo>
                <a:lnTo>
                  <a:pt x="54" y="186"/>
                </a:lnTo>
                <a:lnTo>
                  <a:pt x="50" y="186"/>
                </a:lnTo>
                <a:lnTo>
                  <a:pt x="40" y="186"/>
                </a:lnTo>
                <a:lnTo>
                  <a:pt x="34" y="181"/>
                </a:lnTo>
                <a:lnTo>
                  <a:pt x="25" y="181"/>
                </a:lnTo>
                <a:lnTo>
                  <a:pt x="20" y="176"/>
                </a:lnTo>
                <a:lnTo>
                  <a:pt x="15" y="176"/>
                </a:lnTo>
                <a:lnTo>
                  <a:pt x="11" y="172"/>
                </a:lnTo>
                <a:lnTo>
                  <a:pt x="6" y="172"/>
                </a:lnTo>
                <a:lnTo>
                  <a:pt x="6" y="167"/>
                </a:lnTo>
                <a:lnTo>
                  <a:pt x="0" y="167"/>
                </a:lnTo>
                <a:lnTo>
                  <a:pt x="0" y="162"/>
                </a:lnTo>
                <a:lnTo>
                  <a:pt x="0" y="156"/>
                </a:lnTo>
                <a:lnTo>
                  <a:pt x="0" y="152"/>
                </a:lnTo>
                <a:lnTo>
                  <a:pt x="0" y="147"/>
                </a:lnTo>
                <a:lnTo>
                  <a:pt x="0" y="142"/>
                </a:lnTo>
                <a:lnTo>
                  <a:pt x="6" y="137"/>
                </a:lnTo>
                <a:lnTo>
                  <a:pt x="6" y="133"/>
                </a:lnTo>
                <a:lnTo>
                  <a:pt x="11" y="128"/>
                </a:lnTo>
                <a:lnTo>
                  <a:pt x="15" y="123"/>
                </a:lnTo>
                <a:lnTo>
                  <a:pt x="20" y="117"/>
                </a:lnTo>
                <a:lnTo>
                  <a:pt x="25" y="113"/>
                </a:lnTo>
                <a:lnTo>
                  <a:pt x="30" y="108"/>
                </a:lnTo>
                <a:lnTo>
                  <a:pt x="40" y="103"/>
                </a:lnTo>
                <a:lnTo>
                  <a:pt x="45" y="103"/>
                </a:lnTo>
                <a:lnTo>
                  <a:pt x="54" y="98"/>
                </a:lnTo>
                <a:lnTo>
                  <a:pt x="64" y="93"/>
                </a:lnTo>
                <a:lnTo>
                  <a:pt x="74" y="83"/>
                </a:lnTo>
                <a:lnTo>
                  <a:pt x="84" y="83"/>
                </a:lnTo>
                <a:lnTo>
                  <a:pt x="94" y="78"/>
                </a:lnTo>
                <a:lnTo>
                  <a:pt x="103" y="73"/>
                </a:lnTo>
                <a:lnTo>
                  <a:pt x="114" y="69"/>
                </a:lnTo>
                <a:lnTo>
                  <a:pt x="123" y="64"/>
                </a:lnTo>
                <a:lnTo>
                  <a:pt x="137" y="59"/>
                </a:lnTo>
                <a:lnTo>
                  <a:pt x="162" y="49"/>
                </a:lnTo>
                <a:lnTo>
                  <a:pt x="187" y="44"/>
                </a:lnTo>
                <a:lnTo>
                  <a:pt x="217" y="34"/>
                </a:lnTo>
                <a:lnTo>
                  <a:pt x="245" y="30"/>
                </a:lnTo>
                <a:lnTo>
                  <a:pt x="275" y="20"/>
                </a:lnTo>
                <a:lnTo>
                  <a:pt x="304" y="14"/>
                </a:lnTo>
                <a:lnTo>
                  <a:pt x="334" y="10"/>
                </a:lnTo>
                <a:lnTo>
                  <a:pt x="363" y="5"/>
                </a:lnTo>
                <a:lnTo>
                  <a:pt x="387" y="0"/>
                </a:lnTo>
                <a:lnTo>
                  <a:pt x="412" y="0"/>
                </a:lnTo>
                <a:lnTo>
                  <a:pt x="437" y="0"/>
                </a:lnTo>
                <a:lnTo>
                  <a:pt x="462" y="0"/>
                </a:lnTo>
                <a:lnTo>
                  <a:pt x="476" y="0"/>
                </a:lnTo>
                <a:lnTo>
                  <a:pt x="485" y="0"/>
                </a:lnTo>
                <a:lnTo>
                  <a:pt x="495" y="0"/>
                </a:lnTo>
                <a:lnTo>
                  <a:pt x="506" y="0"/>
                </a:lnTo>
                <a:lnTo>
                  <a:pt x="515" y="0"/>
                </a:lnTo>
                <a:lnTo>
                  <a:pt x="525" y="0"/>
                </a:lnTo>
                <a:lnTo>
                  <a:pt x="529" y="5"/>
                </a:lnTo>
                <a:lnTo>
                  <a:pt x="540" y="5"/>
                </a:lnTo>
                <a:lnTo>
                  <a:pt x="545" y="5"/>
                </a:lnTo>
                <a:lnTo>
                  <a:pt x="549" y="10"/>
                </a:lnTo>
                <a:lnTo>
                  <a:pt x="559" y="10"/>
                </a:lnTo>
                <a:lnTo>
                  <a:pt x="564" y="14"/>
                </a:lnTo>
                <a:lnTo>
                  <a:pt x="569" y="14"/>
                </a:lnTo>
                <a:lnTo>
                  <a:pt x="569" y="20"/>
                </a:lnTo>
                <a:lnTo>
                  <a:pt x="574" y="20"/>
                </a:lnTo>
                <a:lnTo>
                  <a:pt x="579" y="25"/>
                </a:lnTo>
                <a:lnTo>
                  <a:pt x="579" y="30"/>
                </a:lnTo>
                <a:lnTo>
                  <a:pt x="579" y="34"/>
                </a:lnTo>
                <a:close/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21619" name="Freeform 83"/>
          <p:cNvSpPr>
            <a:spLocks/>
          </p:cNvSpPr>
          <p:nvPr/>
        </p:nvSpPr>
        <p:spPr bwMode="auto">
          <a:xfrm>
            <a:off x="8038194" y="4524809"/>
            <a:ext cx="278177" cy="98612"/>
          </a:xfrm>
          <a:custGeom>
            <a:avLst/>
            <a:gdLst/>
            <a:ahLst/>
            <a:cxnLst>
              <a:cxn ang="0">
                <a:pos x="573" y="34"/>
              </a:cxn>
              <a:cxn ang="0">
                <a:pos x="573" y="44"/>
              </a:cxn>
              <a:cxn ang="0">
                <a:pos x="569" y="49"/>
              </a:cxn>
              <a:cxn ang="0">
                <a:pos x="564" y="59"/>
              </a:cxn>
              <a:cxn ang="0">
                <a:pos x="554" y="69"/>
              </a:cxn>
              <a:cxn ang="0">
                <a:pos x="544" y="78"/>
              </a:cxn>
              <a:cxn ang="0">
                <a:pos x="530" y="89"/>
              </a:cxn>
              <a:cxn ang="0">
                <a:pos x="509" y="98"/>
              </a:cxn>
              <a:cxn ang="0">
                <a:pos x="495" y="108"/>
              </a:cxn>
              <a:cxn ang="0">
                <a:pos x="475" y="117"/>
              </a:cxn>
              <a:cxn ang="0">
                <a:pos x="451" y="128"/>
              </a:cxn>
              <a:cxn ang="0">
                <a:pos x="417" y="147"/>
              </a:cxn>
              <a:cxn ang="0">
                <a:pos x="363" y="162"/>
              </a:cxn>
              <a:cxn ang="0">
                <a:pos x="303" y="181"/>
              </a:cxn>
              <a:cxn ang="0">
                <a:pos x="245" y="192"/>
              </a:cxn>
              <a:cxn ang="0">
                <a:pos x="191" y="206"/>
              </a:cxn>
              <a:cxn ang="0">
                <a:pos x="142" y="211"/>
              </a:cxn>
              <a:cxn ang="0">
                <a:pos x="108" y="215"/>
              </a:cxn>
              <a:cxn ang="0">
                <a:pos x="83" y="215"/>
              </a:cxn>
              <a:cxn ang="0">
                <a:pos x="69" y="211"/>
              </a:cxn>
              <a:cxn ang="0">
                <a:pos x="49" y="211"/>
              </a:cxn>
              <a:cxn ang="0">
                <a:pos x="35" y="211"/>
              </a:cxn>
              <a:cxn ang="0">
                <a:pos x="19" y="206"/>
              </a:cxn>
              <a:cxn ang="0">
                <a:pos x="10" y="201"/>
              </a:cxn>
              <a:cxn ang="0">
                <a:pos x="5" y="196"/>
              </a:cxn>
              <a:cxn ang="0">
                <a:pos x="0" y="186"/>
              </a:cxn>
              <a:cxn ang="0">
                <a:pos x="0" y="176"/>
              </a:cxn>
              <a:cxn ang="0">
                <a:pos x="0" y="167"/>
              </a:cxn>
              <a:cxn ang="0">
                <a:pos x="5" y="157"/>
              </a:cxn>
              <a:cxn ang="0">
                <a:pos x="15" y="152"/>
              </a:cxn>
              <a:cxn ang="0">
                <a:pos x="25" y="142"/>
              </a:cxn>
              <a:cxn ang="0">
                <a:pos x="35" y="128"/>
              </a:cxn>
              <a:cxn ang="0">
                <a:pos x="49" y="117"/>
              </a:cxn>
              <a:cxn ang="0">
                <a:pos x="69" y="108"/>
              </a:cxn>
              <a:cxn ang="0">
                <a:pos x="88" y="98"/>
              </a:cxn>
              <a:cxn ang="0">
                <a:pos x="108" y="89"/>
              </a:cxn>
              <a:cxn ang="0">
                <a:pos x="133" y="78"/>
              </a:cxn>
              <a:cxn ang="0">
                <a:pos x="181" y="59"/>
              </a:cxn>
              <a:cxn ang="0">
                <a:pos x="236" y="39"/>
              </a:cxn>
              <a:cxn ang="0">
                <a:pos x="294" y="25"/>
              </a:cxn>
              <a:cxn ang="0">
                <a:pos x="353" y="15"/>
              </a:cxn>
              <a:cxn ang="0">
                <a:pos x="406" y="5"/>
              </a:cxn>
              <a:cxn ang="0">
                <a:pos x="451" y="0"/>
              </a:cxn>
              <a:cxn ang="0">
                <a:pos x="475" y="0"/>
              </a:cxn>
              <a:cxn ang="0">
                <a:pos x="495" y="0"/>
              </a:cxn>
              <a:cxn ang="0">
                <a:pos x="514" y="0"/>
              </a:cxn>
              <a:cxn ang="0">
                <a:pos x="530" y="5"/>
              </a:cxn>
              <a:cxn ang="0">
                <a:pos x="544" y="5"/>
              </a:cxn>
              <a:cxn ang="0">
                <a:pos x="554" y="15"/>
              </a:cxn>
              <a:cxn ang="0">
                <a:pos x="564" y="20"/>
              </a:cxn>
              <a:cxn ang="0">
                <a:pos x="569" y="25"/>
              </a:cxn>
              <a:cxn ang="0">
                <a:pos x="573" y="29"/>
              </a:cxn>
            </a:cxnLst>
            <a:rect l="0" t="0" r="r" b="b"/>
            <a:pathLst>
              <a:path w="573" h="215">
                <a:moveTo>
                  <a:pt x="573" y="29"/>
                </a:moveTo>
                <a:lnTo>
                  <a:pt x="573" y="34"/>
                </a:lnTo>
                <a:lnTo>
                  <a:pt x="573" y="39"/>
                </a:lnTo>
                <a:lnTo>
                  <a:pt x="573" y="44"/>
                </a:lnTo>
                <a:lnTo>
                  <a:pt x="569" y="44"/>
                </a:lnTo>
                <a:lnTo>
                  <a:pt x="569" y="49"/>
                </a:lnTo>
                <a:lnTo>
                  <a:pt x="564" y="54"/>
                </a:lnTo>
                <a:lnTo>
                  <a:pt x="564" y="59"/>
                </a:lnTo>
                <a:lnTo>
                  <a:pt x="559" y="64"/>
                </a:lnTo>
                <a:lnTo>
                  <a:pt x="554" y="69"/>
                </a:lnTo>
                <a:lnTo>
                  <a:pt x="549" y="73"/>
                </a:lnTo>
                <a:lnTo>
                  <a:pt x="544" y="78"/>
                </a:lnTo>
                <a:lnTo>
                  <a:pt x="534" y="83"/>
                </a:lnTo>
                <a:lnTo>
                  <a:pt x="530" y="89"/>
                </a:lnTo>
                <a:lnTo>
                  <a:pt x="520" y="93"/>
                </a:lnTo>
                <a:lnTo>
                  <a:pt x="509" y="98"/>
                </a:lnTo>
                <a:lnTo>
                  <a:pt x="505" y="103"/>
                </a:lnTo>
                <a:lnTo>
                  <a:pt x="495" y="108"/>
                </a:lnTo>
                <a:lnTo>
                  <a:pt x="486" y="112"/>
                </a:lnTo>
                <a:lnTo>
                  <a:pt x="475" y="117"/>
                </a:lnTo>
                <a:lnTo>
                  <a:pt x="466" y="123"/>
                </a:lnTo>
                <a:lnTo>
                  <a:pt x="451" y="128"/>
                </a:lnTo>
                <a:lnTo>
                  <a:pt x="441" y="132"/>
                </a:lnTo>
                <a:lnTo>
                  <a:pt x="417" y="147"/>
                </a:lnTo>
                <a:lnTo>
                  <a:pt x="392" y="157"/>
                </a:lnTo>
                <a:lnTo>
                  <a:pt x="363" y="162"/>
                </a:lnTo>
                <a:lnTo>
                  <a:pt x="333" y="172"/>
                </a:lnTo>
                <a:lnTo>
                  <a:pt x="303" y="181"/>
                </a:lnTo>
                <a:lnTo>
                  <a:pt x="275" y="186"/>
                </a:lnTo>
                <a:lnTo>
                  <a:pt x="245" y="192"/>
                </a:lnTo>
                <a:lnTo>
                  <a:pt x="221" y="201"/>
                </a:lnTo>
                <a:lnTo>
                  <a:pt x="191" y="206"/>
                </a:lnTo>
                <a:lnTo>
                  <a:pt x="167" y="211"/>
                </a:lnTo>
                <a:lnTo>
                  <a:pt x="142" y="211"/>
                </a:lnTo>
                <a:lnTo>
                  <a:pt x="118" y="211"/>
                </a:lnTo>
                <a:lnTo>
                  <a:pt x="108" y="215"/>
                </a:lnTo>
                <a:lnTo>
                  <a:pt x="98" y="215"/>
                </a:lnTo>
                <a:lnTo>
                  <a:pt x="83" y="215"/>
                </a:lnTo>
                <a:lnTo>
                  <a:pt x="78" y="215"/>
                </a:lnTo>
                <a:lnTo>
                  <a:pt x="69" y="211"/>
                </a:lnTo>
                <a:lnTo>
                  <a:pt x="59" y="211"/>
                </a:lnTo>
                <a:lnTo>
                  <a:pt x="49" y="211"/>
                </a:lnTo>
                <a:lnTo>
                  <a:pt x="39" y="211"/>
                </a:lnTo>
                <a:lnTo>
                  <a:pt x="35" y="211"/>
                </a:lnTo>
                <a:lnTo>
                  <a:pt x="30" y="206"/>
                </a:lnTo>
                <a:lnTo>
                  <a:pt x="19" y="206"/>
                </a:lnTo>
                <a:lnTo>
                  <a:pt x="15" y="201"/>
                </a:lnTo>
                <a:lnTo>
                  <a:pt x="10" y="201"/>
                </a:lnTo>
                <a:lnTo>
                  <a:pt x="10" y="196"/>
                </a:lnTo>
                <a:lnTo>
                  <a:pt x="5" y="196"/>
                </a:lnTo>
                <a:lnTo>
                  <a:pt x="0" y="192"/>
                </a:lnTo>
                <a:lnTo>
                  <a:pt x="0" y="186"/>
                </a:lnTo>
                <a:lnTo>
                  <a:pt x="0" y="181"/>
                </a:lnTo>
                <a:lnTo>
                  <a:pt x="0" y="176"/>
                </a:lnTo>
                <a:lnTo>
                  <a:pt x="0" y="172"/>
                </a:lnTo>
                <a:lnTo>
                  <a:pt x="0" y="167"/>
                </a:lnTo>
                <a:lnTo>
                  <a:pt x="0" y="162"/>
                </a:lnTo>
                <a:lnTo>
                  <a:pt x="5" y="157"/>
                </a:lnTo>
                <a:lnTo>
                  <a:pt x="10" y="157"/>
                </a:lnTo>
                <a:lnTo>
                  <a:pt x="15" y="152"/>
                </a:lnTo>
                <a:lnTo>
                  <a:pt x="19" y="147"/>
                </a:lnTo>
                <a:lnTo>
                  <a:pt x="25" y="142"/>
                </a:lnTo>
                <a:lnTo>
                  <a:pt x="30" y="132"/>
                </a:lnTo>
                <a:lnTo>
                  <a:pt x="35" y="128"/>
                </a:lnTo>
                <a:lnTo>
                  <a:pt x="44" y="123"/>
                </a:lnTo>
                <a:lnTo>
                  <a:pt x="49" y="117"/>
                </a:lnTo>
                <a:lnTo>
                  <a:pt x="59" y="112"/>
                </a:lnTo>
                <a:lnTo>
                  <a:pt x="69" y="108"/>
                </a:lnTo>
                <a:lnTo>
                  <a:pt x="78" y="103"/>
                </a:lnTo>
                <a:lnTo>
                  <a:pt x="88" y="98"/>
                </a:lnTo>
                <a:lnTo>
                  <a:pt x="98" y="93"/>
                </a:lnTo>
                <a:lnTo>
                  <a:pt x="108" y="89"/>
                </a:lnTo>
                <a:lnTo>
                  <a:pt x="118" y="83"/>
                </a:lnTo>
                <a:lnTo>
                  <a:pt x="133" y="78"/>
                </a:lnTo>
                <a:lnTo>
                  <a:pt x="157" y="69"/>
                </a:lnTo>
                <a:lnTo>
                  <a:pt x="181" y="59"/>
                </a:lnTo>
                <a:lnTo>
                  <a:pt x="211" y="49"/>
                </a:lnTo>
                <a:lnTo>
                  <a:pt x="236" y="39"/>
                </a:lnTo>
                <a:lnTo>
                  <a:pt x="264" y="34"/>
                </a:lnTo>
                <a:lnTo>
                  <a:pt x="294" y="25"/>
                </a:lnTo>
                <a:lnTo>
                  <a:pt x="324" y="20"/>
                </a:lnTo>
                <a:lnTo>
                  <a:pt x="353" y="15"/>
                </a:lnTo>
                <a:lnTo>
                  <a:pt x="378" y="9"/>
                </a:lnTo>
                <a:lnTo>
                  <a:pt x="406" y="5"/>
                </a:lnTo>
                <a:lnTo>
                  <a:pt x="431" y="0"/>
                </a:lnTo>
                <a:lnTo>
                  <a:pt x="451" y="0"/>
                </a:lnTo>
                <a:lnTo>
                  <a:pt x="466" y="0"/>
                </a:lnTo>
                <a:lnTo>
                  <a:pt x="475" y="0"/>
                </a:lnTo>
                <a:lnTo>
                  <a:pt x="486" y="0"/>
                </a:lnTo>
                <a:lnTo>
                  <a:pt x="495" y="0"/>
                </a:lnTo>
                <a:lnTo>
                  <a:pt x="505" y="0"/>
                </a:lnTo>
                <a:lnTo>
                  <a:pt x="514" y="0"/>
                </a:lnTo>
                <a:lnTo>
                  <a:pt x="525" y="0"/>
                </a:lnTo>
                <a:lnTo>
                  <a:pt x="530" y="5"/>
                </a:lnTo>
                <a:lnTo>
                  <a:pt x="539" y="5"/>
                </a:lnTo>
                <a:lnTo>
                  <a:pt x="544" y="5"/>
                </a:lnTo>
                <a:lnTo>
                  <a:pt x="549" y="9"/>
                </a:lnTo>
                <a:lnTo>
                  <a:pt x="554" y="15"/>
                </a:lnTo>
                <a:lnTo>
                  <a:pt x="559" y="15"/>
                </a:lnTo>
                <a:lnTo>
                  <a:pt x="564" y="20"/>
                </a:lnTo>
                <a:lnTo>
                  <a:pt x="569" y="20"/>
                </a:lnTo>
                <a:lnTo>
                  <a:pt x="569" y="25"/>
                </a:lnTo>
                <a:lnTo>
                  <a:pt x="573" y="25"/>
                </a:lnTo>
                <a:lnTo>
                  <a:pt x="573" y="29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21620" name="Freeform 84"/>
          <p:cNvSpPr>
            <a:spLocks/>
          </p:cNvSpPr>
          <p:nvPr/>
        </p:nvSpPr>
        <p:spPr bwMode="auto">
          <a:xfrm>
            <a:off x="8035279" y="4524809"/>
            <a:ext cx="281090" cy="98612"/>
          </a:xfrm>
          <a:custGeom>
            <a:avLst/>
            <a:gdLst/>
            <a:ahLst/>
            <a:cxnLst>
              <a:cxn ang="0">
                <a:pos x="578" y="34"/>
              </a:cxn>
              <a:cxn ang="0">
                <a:pos x="578" y="44"/>
              </a:cxn>
              <a:cxn ang="0">
                <a:pos x="574" y="49"/>
              </a:cxn>
              <a:cxn ang="0">
                <a:pos x="569" y="59"/>
              </a:cxn>
              <a:cxn ang="0">
                <a:pos x="559" y="69"/>
              </a:cxn>
              <a:cxn ang="0">
                <a:pos x="549" y="78"/>
              </a:cxn>
              <a:cxn ang="0">
                <a:pos x="535" y="89"/>
              </a:cxn>
              <a:cxn ang="0">
                <a:pos x="514" y="98"/>
              </a:cxn>
              <a:cxn ang="0">
                <a:pos x="500" y="108"/>
              </a:cxn>
              <a:cxn ang="0">
                <a:pos x="480" y="117"/>
              </a:cxn>
              <a:cxn ang="0">
                <a:pos x="456" y="128"/>
              </a:cxn>
              <a:cxn ang="0">
                <a:pos x="422" y="147"/>
              </a:cxn>
              <a:cxn ang="0">
                <a:pos x="368" y="162"/>
              </a:cxn>
              <a:cxn ang="0">
                <a:pos x="308" y="181"/>
              </a:cxn>
              <a:cxn ang="0">
                <a:pos x="250" y="192"/>
              </a:cxn>
              <a:cxn ang="0">
                <a:pos x="196" y="206"/>
              </a:cxn>
              <a:cxn ang="0">
                <a:pos x="147" y="211"/>
              </a:cxn>
              <a:cxn ang="0">
                <a:pos x="113" y="215"/>
              </a:cxn>
              <a:cxn ang="0">
                <a:pos x="88" y="215"/>
              </a:cxn>
              <a:cxn ang="0">
                <a:pos x="69" y="211"/>
              </a:cxn>
              <a:cxn ang="0">
                <a:pos x="54" y="211"/>
              </a:cxn>
              <a:cxn ang="0">
                <a:pos x="40" y="211"/>
              </a:cxn>
              <a:cxn ang="0">
                <a:pos x="24" y="206"/>
              </a:cxn>
              <a:cxn ang="0">
                <a:pos x="15" y="201"/>
              </a:cxn>
              <a:cxn ang="0">
                <a:pos x="10" y="196"/>
              </a:cxn>
              <a:cxn ang="0">
                <a:pos x="5" y="186"/>
              </a:cxn>
              <a:cxn ang="0">
                <a:pos x="0" y="181"/>
              </a:cxn>
              <a:cxn ang="0">
                <a:pos x="0" y="172"/>
              </a:cxn>
              <a:cxn ang="0">
                <a:pos x="5" y="162"/>
              </a:cxn>
              <a:cxn ang="0">
                <a:pos x="15" y="157"/>
              </a:cxn>
              <a:cxn ang="0">
                <a:pos x="24" y="147"/>
              </a:cxn>
              <a:cxn ang="0">
                <a:pos x="35" y="132"/>
              </a:cxn>
              <a:cxn ang="0">
                <a:pos x="49" y="123"/>
              </a:cxn>
              <a:cxn ang="0">
                <a:pos x="64" y="112"/>
              </a:cxn>
              <a:cxn ang="0">
                <a:pos x="83" y="103"/>
              </a:cxn>
              <a:cxn ang="0">
                <a:pos x="103" y="93"/>
              </a:cxn>
              <a:cxn ang="0">
                <a:pos x="123" y="83"/>
              </a:cxn>
              <a:cxn ang="0">
                <a:pos x="162" y="69"/>
              </a:cxn>
              <a:cxn ang="0">
                <a:pos x="216" y="49"/>
              </a:cxn>
              <a:cxn ang="0">
                <a:pos x="269" y="34"/>
              </a:cxn>
              <a:cxn ang="0">
                <a:pos x="329" y="20"/>
              </a:cxn>
              <a:cxn ang="0">
                <a:pos x="383" y="9"/>
              </a:cxn>
              <a:cxn ang="0">
                <a:pos x="436" y="0"/>
              </a:cxn>
              <a:cxn ang="0">
                <a:pos x="471" y="0"/>
              </a:cxn>
              <a:cxn ang="0">
                <a:pos x="491" y="0"/>
              </a:cxn>
              <a:cxn ang="0">
                <a:pos x="510" y="0"/>
              </a:cxn>
              <a:cxn ang="0">
                <a:pos x="525" y="0"/>
              </a:cxn>
              <a:cxn ang="0">
                <a:pos x="544" y="5"/>
              </a:cxn>
              <a:cxn ang="0">
                <a:pos x="554" y="9"/>
              </a:cxn>
              <a:cxn ang="0">
                <a:pos x="564" y="15"/>
              </a:cxn>
              <a:cxn ang="0">
                <a:pos x="574" y="20"/>
              </a:cxn>
              <a:cxn ang="0">
                <a:pos x="578" y="25"/>
              </a:cxn>
            </a:cxnLst>
            <a:rect l="0" t="0" r="r" b="b"/>
            <a:pathLst>
              <a:path w="578" h="215">
                <a:moveTo>
                  <a:pt x="578" y="29"/>
                </a:moveTo>
                <a:lnTo>
                  <a:pt x="578" y="34"/>
                </a:lnTo>
                <a:lnTo>
                  <a:pt x="578" y="39"/>
                </a:lnTo>
                <a:lnTo>
                  <a:pt x="578" y="44"/>
                </a:lnTo>
                <a:lnTo>
                  <a:pt x="574" y="44"/>
                </a:lnTo>
                <a:lnTo>
                  <a:pt x="574" y="49"/>
                </a:lnTo>
                <a:lnTo>
                  <a:pt x="569" y="54"/>
                </a:lnTo>
                <a:lnTo>
                  <a:pt x="569" y="59"/>
                </a:lnTo>
                <a:lnTo>
                  <a:pt x="564" y="64"/>
                </a:lnTo>
                <a:lnTo>
                  <a:pt x="559" y="69"/>
                </a:lnTo>
                <a:lnTo>
                  <a:pt x="554" y="73"/>
                </a:lnTo>
                <a:lnTo>
                  <a:pt x="549" y="78"/>
                </a:lnTo>
                <a:lnTo>
                  <a:pt x="539" y="83"/>
                </a:lnTo>
                <a:lnTo>
                  <a:pt x="535" y="89"/>
                </a:lnTo>
                <a:lnTo>
                  <a:pt x="525" y="93"/>
                </a:lnTo>
                <a:lnTo>
                  <a:pt x="514" y="98"/>
                </a:lnTo>
                <a:lnTo>
                  <a:pt x="510" y="103"/>
                </a:lnTo>
                <a:lnTo>
                  <a:pt x="500" y="108"/>
                </a:lnTo>
                <a:lnTo>
                  <a:pt x="491" y="112"/>
                </a:lnTo>
                <a:lnTo>
                  <a:pt x="480" y="117"/>
                </a:lnTo>
                <a:lnTo>
                  <a:pt x="471" y="123"/>
                </a:lnTo>
                <a:lnTo>
                  <a:pt x="456" y="128"/>
                </a:lnTo>
                <a:lnTo>
                  <a:pt x="446" y="132"/>
                </a:lnTo>
                <a:lnTo>
                  <a:pt x="422" y="147"/>
                </a:lnTo>
                <a:lnTo>
                  <a:pt x="392" y="157"/>
                </a:lnTo>
                <a:lnTo>
                  <a:pt x="368" y="162"/>
                </a:lnTo>
                <a:lnTo>
                  <a:pt x="338" y="172"/>
                </a:lnTo>
                <a:lnTo>
                  <a:pt x="308" y="181"/>
                </a:lnTo>
                <a:lnTo>
                  <a:pt x="280" y="186"/>
                </a:lnTo>
                <a:lnTo>
                  <a:pt x="250" y="192"/>
                </a:lnTo>
                <a:lnTo>
                  <a:pt x="226" y="201"/>
                </a:lnTo>
                <a:lnTo>
                  <a:pt x="196" y="206"/>
                </a:lnTo>
                <a:lnTo>
                  <a:pt x="172" y="211"/>
                </a:lnTo>
                <a:lnTo>
                  <a:pt x="147" y="211"/>
                </a:lnTo>
                <a:lnTo>
                  <a:pt x="123" y="211"/>
                </a:lnTo>
                <a:lnTo>
                  <a:pt x="113" y="215"/>
                </a:lnTo>
                <a:lnTo>
                  <a:pt x="103" y="215"/>
                </a:lnTo>
                <a:lnTo>
                  <a:pt x="88" y="215"/>
                </a:lnTo>
                <a:lnTo>
                  <a:pt x="83" y="215"/>
                </a:lnTo>
                <a:lnTo>
                  <a:pt x="69" y="211"/>
                </a:lnTo>
                <a:lnTo>
                  <a:pt x="64" y="211"/>
                </a:lnTo>
                <a:lnTo>
                  <a:pt x="54" y="211"/>
                </a:lnTo>
                <a:lnTo>
                  <a:pt x="44" y="211"/>
                </a:lnTo>
                <a:lnTo>
                  <a:pt x="40" y="211"/>
                </a:lnTo>
                <a:lnTo>
                  <a:pt x="35" y="206"/>
                </a:lnTo>
                <a:lnTo>
                  <a:pt x="24" y="206"/>
                </a:lnTo>
                <a:lnTo>
                  <a:pt x="20" y="201"/>
                </a:lnTo>
                <a:lnTo>
                  <a:pt x="15" y="201"/>
                </a:lnTo>
                <a:lnTo>
                  <a:pt x="15" y="196"/>
                </a:lnTo>
                <a:lnTo>
                  <a:pt x="10" y="196"/>
                </a:lnTo>
                <a:lnTo>
                  <a:pt x="5" y="192"/>
                </a:lnTo>
                <a:lnTo>
                  <a:pt x="5" y="186"/>
                </a:lnTo>
                <a:lnTo>
                  <a:pt x="0" y="186"/>
                </a:lnTo>
                <a:lnTo>
                  <a:pt x="0" y="181"/>
                </a:lnTo>
                <a:lnTo>
                  <a:pt x="0" y="176"/>
                </a:lnTo>
                <a:lnTo>
                  <a:pt x="0" y="172"/>
                </a:lnTo>
                <a:lnTo>
                  <a:pt x="5" y="167"/>
                </a:lnTo>
                <a:lnTo>
                  <a:pt x="5" y="162"/>
                </a:lnTo>
                <a:lnTo>
                  <a:pt x="10" y="157"/>
                </a:lnTo>
                <a:lnTo>
                  <a:pt x="15" y="157"/>
                </a:lnTo>
                <a:lnTo>
                  <a:pt x="20" y="152"/>
                </a:lnTo>
                <a:lnTo>
                  <a:pt x="24" y="147"/>
                </a:lnTo>
                <a:lnTo>
                  <a:pt x="30" y="137"/>
                </a:lnTo>
                <a:lnTo>
                  <a:pt x="35" y="132"/>
                </a:lnTo>
                <a:lnTo>
                  <a:pt x="40" y="128"/>
                </a:lnTo>
                <a:lnTo>
                  <a:pt x="49" y="123"/>
                </a:lnTo>
                <a:lnTo>
                  <a:pt x="54" y="117"/>
                </a:lnTo>
                <a:lnTo>
                  <a:pt x="64" y="112"/>
                </a:lnTo>
                <a:lnTo>
                  <a:pt x="74" y="108"/>
                </a:lnTo>
                <a:lnTo>
                  <a:pt x="83" y="103"/>
                </a:lnTo>
                <a:lnTo>
                  <a:pt x="93" y="98"/>
                </a:lnTo>
                <a:lnTo>
                  <a:pt x="103" y="93"/>
                </a:lnTo>
                <a:lnTo>
                  <a:pt x="113" y="89"/>
                </a:lnTo>
                <a:lnTo>
                  <a:pt x="123" y="83"/>
                </a:lnTo>
                <a:lnTo>
                  <a:pt x="138" y="78"/>
                </a:lnTo>
                <a:lnTo>
                  <a:pt x="162" y="69"/>
                </a:lnTo>
                <a:lnTo>
                  <a:pt x="186" y="59"/>
                </a:lnTo>
                <a:lnTo>
                  <a:pt x="216" y="49"/>
                </a:lnTo>
                <a:lnTo>
                  <a:pt x="241" y="39"/>
                </a:lnTo>
                <a:lnTo>
                  <a:pt x="269" y="34"/>
                </a:lnTo>
                <a:lnTo>
                  <a:pt x="299" y="25"/>
                </a:lnTo>
                <a:lnTo>
                  <a:pt x="329" y="20"/>
                </a:lnTo>
                <a:lnTo>
                  <a:pt x="358" y="15"/>
                </a:lnTo>
                <a:lnTo>
                  <a:pt x="383" y="9"/>
                </a:lnTo>
                <a:lnTo>
                  <a:pt x="411" y="5"/>
                </a:lnTo>
                <a:lnTo>
                  <a:pt x="436" y="0"/>
                </a:lnTo>
                <a:lnTo>
                  <a:pt x="456" y="0"/>
                </a:lnTo>
                <a:lnTo>
                  <a:pt x="471" y="0"/>
                </a:lnTo>
                <a:lnTo>
                  <a:pt x="480" y="0"/>
                </a:lnTo>
                <a:lnTo>
                  <a:pt x="491" y="0"/>
                </a:lnTo>
                <a:lnTo>
                  <a:pt x="500" y="0"/>
                </a:lnTo>
                <a:lnTo>
                  <a:pt x="510" y="0"/>
                </a:lnTo>
                <a:lnTo>
                  <a:pt x="519" y="0"/>
                </a:lnTo>
                <a:lnTo>
                  <a:pt x="525" y="0"/>
                </a:lnTo>
                <a:lnTo>
                  <a:pt x="535" y="5"/>
                </a:lnTo>
                <a:lnTo>
                  <a:pt x="544" y="5"/>
                </a:lnTo>
                <a:lnTo>
                  <a:pt x="549" y="5"/>
                </a:lnTo>
                <a:lnTo>
                  <a:pt x="554" y="9"/>
                </a:lnTo>
                <a:lnTo>
                  <a:pt x="559" y="9"/>
                </a:lnTo>
                <a:lnTo>
                  <a:pt x="564" y="15"/>
                </a:lnTo>
                <a:lnTo>
                  <a:pt x="569" y="20"/>
                </a:lnTo>
                <a:lnTo>
                  <a:pt x="574" y="20"/>
                </a:lnTo>
                <a:lnTo>
                  <a:pt x="574" y="25"/>
                </a:lnTo>
                <a:lnTo>
                  <a:pt x="578" y="25"/>
                </a:lnTo>
                <a:lnTo>
                  <a:pt x="578" y="29"/>
                </a:lnTo>
                <a:close/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21621" name="Freeform 85"/>
          <p:cNvSpPr>
            <a:spLocks/>
          </p:cNvSpPr>
          <p:nvPr/>
        </p:nvSpPr>
        <p:spPr bwMode="auto">
          <a:xfrm>
            <a:off x="8537749" y="4311149"/>
            <a:ext cx="251963" cy="146547"/>
          </a:xfrm>
          <a:custGeom>
            <a:avLst/>
            <a:gdLst/>
            <a:ahLst/>
            <a:cxnLst>
              <a:cxn ang="0">
                <a:pos x="520" y="19"/>
              </a:cxn>
              <a:cxn ang="0">
                <a:pos x="520" y="29"/>
              </a:cxn>
              <a:cxn ang="0">
                <a:pos x="515" y="39"/>
              </a:cxn>
              <a:cxn ang="0">
                <a:pos x="509" y="48"/>
              </a:cxn>
              <a:cxn ang="0">
                <a:pos x="505" y="64"/>
              </a:cxn>
              <a:cxn ang="0">
                <a:pos x="495" y="73"/>
              </a:cxn>
              <a:cxn ang="0">
                <a:pos x="486" y="88"/>
              </a:cxn>
              <a:cxn ang="0">
                <a:pos x="470" y="103"/>
              </a:cxn>
              <a:cxn ang="0">
                <a:pos x="451" y="117"/>
              </a:cxn>
              <a:cxn ang="0">
                <a:pos x="436" y="131"/>
              </a:cxn>
              <a:cxn ang="0">
                <a:pos x="417" y="147"/>
              </a:cxn>
              <a:cxn ang="0">
                <a:pos x="373" y="181"/>
              </a:cxn>
              <a:cxn ang="0">
                <a:pos x="324" y="211"/>
              </a:cxn>
              <a:cxn ang="0">
                <a:pos x="270" y="240"/>
              </a:cxn>
              <a:cxn ang="0">
                <a:pos x="221" y="269"/>
              </a:cxn>
              <a:cxn ang="0">
                <a:pos x="172" y="289"/>
              </a:cxn>
              <a:cxn ang="0">
                <a:pos x="123" y="309"/>
              </a:cxn>
              <a:cxn ang="0">
                <a:pos x="89" y="318"/>
              </a:cxn>
              <a:cxn ang="0">
                <a:pos x="69" y="323"/>
              </a:cxn>
              <a:cxn ang="0">
                <a:pos x="49" y="323"/>
              </a:cxn>
              <a:cxn ang="0">
                <a:pos x="39" y="323"/>
              </a:cxn>
              <a:cxn ang="0">
                <a:pos x="25" y="323"/>
              </a:cxn>
              <a:cxn ang="0">
                <a:pos x="15" y="318"/>
              </a:cxn>
              <a:cxn ang="0">
                <a:pos x="5" y="318"/>
              </a:cxn>
              <a:cxn ang="0">
                <a:pos x="0" y="309"/>
              </a:cxn>
              <a:cxn ang="0">
                <a:pos x="0" y="298"/>
              </a:cxn>
              <a:cxn ang="0">
                <a:pos x="0" y="289"/>
              </a:cxn>
              <a:cxn ang="0">
                <a:pos x="5" y="279"/>
              </a:cxn>
              <a:cxn ang="0">
                <a:pos x="10" y="264"/>
              </a:cxn>
              <a:cxn ang="0">
                <a:pos x="20" y="254"/>
              </a:cxn>
              <a:cxn ang="0">
                <a:pos x="30" y="240"/>
              </a:cxn>
              <a:cxn ang="0">
                <a:pos x="44" y="230"/>
              </a:cxn>
              <a:cxn ang="0">
                <a:pos x="59" y="211"/>
              </a:cxn>
              <a:cxn ang="0">
                <a:pos x="74" y="195"/>
              </a:cxn>
              <a:cxn ang="0">
                <a:pos x="94" y="181"/>
              </a:cxn>
              <a:cxn ang="0">
                <a:pos x="123" y="156"/>
              </a:cxn>
              <a:cxn ang="0">
                <a:pos x="172" y="127"/>
              </a:cxn>
              <a:cxn ang="0">
                <a:pos x="221" y="92"/>
              </a:cxn>
              <a:cxn ang="0">
                <a:pos x="275" y="68"/>
              </a:cxn>
              <a:cxn ang="0">
                <a:pos x="324" y="44"/>
              </a:cxn>
              <a:cxn ang="0">
                <a:pos x="373" y="24"/>
              </a:cxn>
              <a:cxn ang="0">
                <a:pos x="417" y="9"/>
              </a:cxn>
              <a:cxn ang="0">
                <a:pos x="442" y="5"/>
              </a:cxn>
              <a:cxn ang="0">
                <a:pos x="461" y="0"/>
              </a:cxn>
              <a:cxn ang="0">
                <a:pos x="476" y="0"/>
              </a:cxn>
              <a:cxn ang="0">
                <a:pos x="490" y="0"/>
              </a:cxn>
              <a:cxn ang="0">
                <a:pos x="500" y="0"/>
              </a:cxn>
              <a:cxn ang="0">
                <a:pos x="509" y="5"/>
              </a:cxn>
              <a:cxn ang="0">
                <a:pos x="520" y="14"/>
              </a:cxn>
            </a:cxnLst>
            <a:rect l="0" t="0" r="r" b="b"/>
            <a:pathLst>
              <a:path w="520" h="323">
                <a:moveTo>
                  <a:pt x="520" y="14"/>
                </a:moveTo>
                <a:lnTo>
                  <a:pt x="520" y="19"/>
                </a:lnTo>
                <a:lnTo>
                  <a:pt x="520" y="24"/>
                </a:lnTo>
                <a:lnTo>
                  <a:pt x="520" y="29"/>
                </a:lnTo>
                <a:lnTo>
                  <a:pt x="520" y="34"/>
                </a:lnTo>
                <a:lnTo>
                  <a:pt x="515" y="39"/>
                </a:lnTo>
                <a:lnTo>
                  <a:pt x="515" y="44"/>
                </a:lnTo>
                <a:lnTo>
                  <a:pt x="509" y="48"/>
                </a:lnTo>
                <a:lnTo>
                  <a:pt x="509" y="53"/>
                </a:lnTo>
                <a:lnTo>
                  <a:pt x="505" y="64"/>
                </a:lnTo>
                <a:lnTo>
                  <a:pt x="500" y="68"/>
                </a:lnTo>
                <a:lnTo>
                  <a:pt x="495" y="73"/>
                </a:lnTo>
                <a:lnTo>
                  <a:pt x="490" y="83"/>
                </a:lnTo>
                <a:lnTo>
                  <a:pt x="486" y="88"/>
                </a:lnTo>
                <a:lnTo>
                  <a:pt x="476" y="92"/>
                </a:lnTo>
                <a:lnTo>
                  <a:pt x="470" y="103"/>
                </a:lnTo>
                <a:lnTo>
                  <a:pt x="461" y="112"/>
                </a:lnTo>
                <a:lnTo>
                  <a:pt x="451" y="117"/>
                </a:lnTo>
                <a:lnTo>
                  <a:pt x="447" y="127"/>
                </a:lnTo>
                <a:lnTo>
                  <a:pt x="436" y="131"/>
                </a:lnTo>
                <a:lnTo>
                  <a:pt x="427" y="142"/>
                </a:lnTo>
                <a:lnTo>
                  <a:pt x="417" y="147"/>
                </a:lnTo>
                <a:lnTo>
                  <a:pt x="397" y="166"/>
                </a:lnTo>
                <a:lnTo>
                  <a:pt x="373" y="181"/>
                </a:lnTo>
                <a:lnTo>
                  <a:pt x="348" y="195"/>
                </a:lnTo>
                <a:lnTo>
                  <a:pt x="324" y="211"/>
                </a:lnTo>
                <a:lnTo>
                  <a:pt x="300" y="230"/>
                </a:lnTo>
                <a:lnTo>
                  <a:pt x="270" y="240"/>
                </a:lnTo>
                <a:lnTo>
                  <a:pt x="245" y="254"/>
                </a:lnTo>
                <a:lnTo>
                  <a:pt x="221" y="269"/>
                </a:lnTo>
                <a:lnTo>
                  <a:pt x="197" y="279"/>
                </a:lnTo>
                <a:lnTo>
                  <a:pt x="172" y="289"/>
                </a:lnTo>
                <a:lnTo>
                  <a:pt x="147" y="298"/>
                </a:lnTo>
                <a:lnTo>
                  <a:pt x="123" y="309"/>
                </a:lnTo>
                <a:lnTo>
                  <a:pt x="103" y="314"/>
                </a:lnTo>
                <a:lnTo>
                  <a:pt x="89" y="318"/>
                </a:lnTo>
                <a:lnTo>
                  <a:pt x="74" y="318"/>
                </a:lnTo>
                <a:lnTo>
                  <a:pt x="69" y="323"/>
                </a:lnTo>
                <a:lnTo>
                  <a:pt x="59" y="323"/>
                </a:lnTo>
                <a:lnTo>
                  <a:pt x="49" y="323"/>
                </a:lnTo>
                <a:lnTo>
                  <a:pt x="44" y="323"/>
                </a:lnTo>
                <a:lnTo>
                  <a:pt x="39" y="323"/>
                </a:lnTo>
                <a:lnTo>
                  <a:pt x="30" y="323"/>
                </a:lnTo>
                <a:lnTo>
                  <a:pt x="25" y="323"/>
                </a:lnTo>
                <a:lnTo>
                  <a:pt x="20" y="323"/>
                </a:lnTo>
                <a:lnTo>
                  <a:pt x="15" y="318"/>
                </a:lnTo>
                <a:lnTo>
                  <a:pt x="10" y="318"/>
                </a:lnTo>
                <a:lnTo>
                  <a:pt x="5" y="318"/>
                </a:lnTo>
                <a:lnTo>
                  <a:pt x="5" y="314"/>
                </a:lnTo>
                <a:lnTo>
                  <a:pt x="0" y="309"/>
                </a:lnTo>
                <a:lnTo>
                  <a:pt x="0" y="303"/>
                </a:lnTo>
                <a:lnTo>
                  <a:pt x="0" y="298"/>
                </a:lnTo>
                <a:lnTo>
                  <a:pt x="0" y="294"/>
                </a:lnTo>
                <a:lnTo>
                  <a:pt x="0" y="289"/>
                </a:lnTo>
                <a:lnTo>
                  <a:pt x="0" y="284"/>
                </a:lnTo>
                <a:lnTo>
                  <a:pt x="5" y="279"/>
                </a:lnTo>
                <a:lnTo>
                  <a:pt x="5" y="274"/>
                </a:lnTo>
                <a:lnTo>
                  <a:pt x="10" y="264"/>
                </a:lnTo>
                <a:lnTo>
                  <a:pt x="15" y="259"/>
                </a:lnTo>
                <a:lnTo>
                  <a:pt x="20" y="254"/>
                </a:lnTo>
                <a:lnTo>
                  <a:pt x="25" y="250"/>
                </a:lnTo>
                <a:lnTo>
                  <a:pt x="30" y="240"/>
                </a:lnTo>
                <a:lnTo>
                  <a:pt x="39" y="234"/>
                </a:lnTo>
                <a:lnTo>
                  <a:pt x="44" y="230"/>
                </a:lnTo>
                <a:lnTo>
                  <a:pt x="49" y="220"/>
                </a:lnTo>
                <a:lnTo>
                  <a:pt x="59" y="211"/>
                </a:lnTo>
                <a:lnTo>
                  <a:pt x="64" y="206"/>
                </a:lnTo>
                <a:lnTo>
                  <a:pt x="74" y="195"/>
                </a:lnTo>
                <a:lnTo>
                  <a:pt x="83" y="191"/>
                </a:lnTo>
                <a:lnTo>
                  <a:pt x="94" y="181"/>
                </a:lnTo>
                <a:lnTo>
                  <a:pt x="103" y="176"/>
                </a:lnTo>
                <a:lnTo>
                  <a:pt x="123" y="156"/>
                </a:lnTo>
                <a:lnTo>
                  <a:pt x="147" y="142"/>
                </a:lnTo>
                <a:lnTo>
                  <a:pt x="172" y="127"/>
                </a:lnTo>
                <a:lnTo>
                  <a:pt x="197" y="112"/>
                </a:lnTo>
                <a:lnTo>
                  <a:pt x="221" y="92"/>
                </a:lnTo>
                <a:lnTo>
                  <a:pt x="250" y="78"/>
                </a:lnTo>
                <a:lnTo>
                  <a:pt x="275" y="68"/>
                </a:lnTo>
                <a:lnTo>
                  <a:pt x="300" y="53"/>
                </a:lnTo>
                <a:lnTo>
                  <a:pt x="324" y="44"/>
                </a:lnTo>
                <a:lnTo>
                  <a:pt x="348" y="29"/>
                </a:lnTo>
                <a:lnTo>
                  <a:pt x="373" y="24"/>
                </a:lnTo>
                <a:lnTo>
                  <a:pt x="392" y="14"/>
                </a:lnTo>
                <a:lnTo>
                  <a:pt x="417" y="9"/>
                </a:lnTo>
                <a:lnTo>
                  <a:pt x="436" y="5"/>
                </a:lnTo>
                <a:lnTo>
                  <a:pt x="442" y="5"/>
                </a:lnTo>
                <a:lnTo>
                  <a:pt x="451" y="0"/>
                </a:lnTo>
                <a:lnTo>
                  <a:pt x="461" y="0"/>
                </a:lnTo>
                <a:lnTo>
                  <a:pt x="466" y="0"/>
                </a:lnTo>
                <a:lnTo>
                  <a:pt x="476" y="0"/>
                </a:lnTo>
                <a:lnTo>
                  <a:pt x="486" y="0"/>
                </a:lnTo>
                <a:lnTo>
                  <a:pt x="490" y="0"/>
                </a:lnTo>
                <a:lnTo>
                  <a:pt x="495" y="0"/>
                </a:lnTo>
                <a:lnTo>
                  <a:pt x="500" y="0"/>
                </a:lnTo>
                <a:lnTo>
                  <a:pt x="505" y="0"/>
                </a:lnTo>
                <a:lnTo>
                  <a:pt x="509" y="5"/>
                </a:lnTo>
                <a:lnTo>
                  <a:pt x="515" y="9"/>
                </a:lnTo>
                <a:lnTo>
                  <a:pt x="520" y="1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21622" name="Freeform 86"/>
          <p:cNvSpPr>
            <a:spLocks/>
          </p:cNvSpPr>
          <p:nvPr/>
        </p:nvSpPr>
        <p:spPr bwMode="auto">
          <a:xfrm>
            <a:off x="8537749" y="4311149"/>
            <a:ext cx="251963" cy="146547"/>
          </a:xfrm>
          <a:custGeom>
            <a:avLst/>
            <a:gdLst/>
            <a:ahLst/>
            <a:cxnLst>
              <a:cxn ang="0">
                <a:pos x="520" y="14"/>
              </a:cxn>
              <a:cxn ang="0">
                <a:pos x="520" y="24"/>
              </a:cxn>
              <a:cxn ang="0">
                <a:pos x="520" y="34"/>
              </a:cxn>
              <a:cxn ang="0">
                <a:pos x="515" y="44"/>
              </a:cxn>
              <a:cxn ang="0">
                <a:pos x="509" y="53"/>
              </a:cxn>
              <a:cxn ang="0">
                <a:pos x="500" y="68"/>
              </a:cxn>
              <a:cxn ang="0">
                <a:pos x="490" y="83"/>
              </a:cxn>
              <a:cxn ang="0">
                <a:pos x="476" y="92"/>
              </a:cxn>
              <a:cxn ang="0">
                <a:pos x="461" y="112"/>
              </a:cxn>
              <a:cxn ang="0">
                <a:pos x="447" y="127"/>
              </a:cxn>
              <a:cxn ang="0">
                <a:pos x="427" y="142"/>
              </a:cxn>
              <a:cxn ang="0">
                <a:pos x="397" y="161"/>
              </a:cxn>
              <a:cxn ang="0">
                <a:pos x="348" y="195"/>
              </a:cxn>
              <a:cxn ang="0">
                <a:pos x="300" y="225"/>
              </a:cxn>
              <a:cxn ang="0">
                <a:pos x="245" y="254"/>
              </a:cxn>
              <a:cxn ang="0">
                <a:pos x="197" y="279"/>
              </a:cxn>
              <a:cxn ang="0">
                <a:pos x="147" y="298"/>
              </a:cxn>
              <a:cxn ang="0">
                <a:pos x="103" y="314"/>
              </a:cxn>
              <a:cxn ang="0">
                <a:pos x="74" y="318"/>
              </a:cxn>
              <a:cxn ang="0">
                <a:pos x="59" y="323"/>
              </a:cxn>
              <a:cxn ang="0">
                <a:pos x="44" y="323"/>
              </a:cxn>
              <a:cxn ang="0">
                <a:pos x="30" y="323"/>
              </a:cxn>
              <a:cxn ang="0">
                <a:pos x="20" y="323"/>
              </a:cxn>
              <a:cxn ang="0">
                <a:pos x="10" y="318"/>
              </a:cxn>
              <a:cxn ang="0">
                <a:pos x="5" y="314"/>
              </a:cxn>
              <a:cxn ang="0">
                <a:pos x="0" y="303"/>
              </a:cxn>
              <a:cxn ang="0">
                <a:pos x="0" y="294"/>
              </a:cxn>
              <a:cxn ang="0">
                <a:pos x="0" y="284"/>
              </a:cxn>
              <a:cxn ang="0">
                <a:pos x="5" y="274"/>
              </a:cxn>
              <a:cxn ang="0">
                <a:pos x="15" y="259"/>
              </a:cxn>
              <a:cxn ang="0">
                <a:pos x="25" y="250"/>
              </a:cxn>
              <a:cxn ang="0">
                <a:pos x="39" y="234"/>
              </a:cxn>
              <a:cxn ang="0">
                <a:pos x="49" y="220"/>
              </a:cxn>
              <a:cxn ang="0">
                <a:pos x="64" y="206"/>
              </a:cxn>
              <a:cxn ang="0">
                <a:pos x="83" y="191"/>
              </a:cxn>
              <a:cxn ang="0">
                <a:pos x="103" y="176"/>
              </a:cxn>
              <a:cxn ang="0">
                <a:pos x="147" y="142"/>
              </a:cxn>
              <a:cxn ang="0">
                <a:pos x="197" y="112"/>
              </a:cxn>
              <a:cxn ang="0">
                <a:pos x="250" y="78"/>
              </a:cxn>
              <a:cxn ang="0">
                <a:pos x="300" y="53"/>
              </a:cxn>
              <a:cxn ang="0">
                <a:pos x="348" y="29"/>
              </a:cxn>
              <a:cxn ang="0">
                <a:pos x="392" y="14"/>
              </a:cxn>
              <a:cxn ang="0">
                <a:pos x="436" y="5"/>
              </a:cxn>
              <a:cxn ang="0">
                <a:pos x="451" y="0"/>
              </a:cxn>
              <a:cxn ang="0">
                <a:pos x="466" y="0"/>
              </a:cxn>
              <a:cxn ang="0">
                <a:pos x="486" y="0"/>
              </a:cxn>
              <a:cxn ang="0">
                <a:pos x="495" y="0"/>
              </a:cxn>
              <a:cxn ang="0">
                <a:pos x="505" y="0"/>
              </a:cxn>
              <a:cxn ang="0">
                <a:pos x="515" y="9"/>
              </a:cxn>
            </a:cxnLst>
            <a:rect l="0" t="0" r="r" b="b"/>
            <a:pathLst>
              <a:path w="520" h="323">
                <a:moveTo>
                  <a:pt x="520" y="14"/>
                </a:moveTo>
                <a:lnTo>
                  <a:pt x="520" y="14"/>
                </a:lnTo>
                <a:lnTo>
                  <a:pt x="520" y="19"/>
                </a:lnTo>
                <a:lnTo>
                  <a:pt x="520" y="24"/>
                </a:lnTo>
                <a:lnTo>
                  <a:pt x="520" y="29"/>
                </a:lnTo>
                <a:lnTo>
                  <a:pt x="520" y="34"/>
                </a:lnTo>
                <a:lnTo>
                  <a:pt x="515" y="39"/>
                </a:lnTo>
                <a:lnTo>
                  <a:pt x="515" y="44"/>
                </a:lnTo>
                <a:lnTo>
                  <a:pt x="509" y="48"/>
                </a:lnTo>
                <a:lnTo>
                  <a:pt x="509" y="53"/>
                </a:lnTo>
                <a:lnTo>
                  <a:pt x="505" y="64"/>
                </a:lnTo>
                <a:lnTo>
                  <a:pt x="500" y="68"/>
                </a:lnTo>
                <a:lnTo>
                  <a:pt x="495" y="73"/>
                </a:lnTo>
                <a:lnTo>
                  <a:pt x="490" y="83"/>
                </a:lnTo>
                <a:lnTo>
                  <a:pt x="486" y="88"/>
                </a:lnTo>
                <a:lnTo>
                  <a:pt x="476" y="92"/>
                </a:lnTo>
                <a:lnTo>
                  <a:pt x="470" y="103"/>
                </a:lnTo>
                <a:lnTo>
                  <a:pt x="461" y="112"/>
                </a:lnTo>
                <a:lnTo>
                  <a:pt x="451" y="117"/>
                </a:lnTo>
                <a:lnTo>
                  <a:pt x="447" y="127"/>
                </a:lnTo>
                <a:lnTo>
                  <a:pt x="436" y="131"/>
                </a:lnTo>
                <a:lnTo>
                  <a:pt x="427" y="142"/>
                </a:lnTo>
                <a:lnTo>
                  <a:pt x="417" y="147"/>
                </a:lnTo>
                <a:lnTo>
                  <a:pt x="397" y="161"/>
                </a:lnTo>
                <a:lnTo>
                  <a:pt x="373" y="181"/>
                </a:lnTo>
                <a:lnTo>
                  <a:pt x="348" y="195"/>
                </a:lnTo>
                <a:lnTo>
                  <a:pt x="324" y="211"/>
                </a:lnTo>
                <a:lnTo>
                  <a:pt x="300" y="225"/>
                </a:lnTo>
                <a:lnTo>
                  <a:pt x="270" y="240"/>
                </a:lnTo>
                <a:lnTo>
                  <a:pt x="245" y="254"/>
                </a:lnTo>
                <a:lnTo>
                  <a:pt x="221" y="269"/>
                </a:lnTo>
                <a:lnTo>
                  <a:pt x="197" y="279"/>
                </a:lnTo>
                <a:lnTo>
                  <a:pt x="172" y="289"/>
                </a:lnTo>
                <a:lnTo>
                  <a:pt x="147" y="298"/>
                </a:lnTo>
                <a:lnTo>
                  <a:pt x="123" y="309"/>
                </a:lnTo>
                <a:lnTo>
                  <a:pt x="103" y="314"/>
                </a:lnTo>
                <a:lnTo>
                  <a:pt x="83" y="318"/>
                </a:lnTo>
                <a:lnTo>
                  <a:pt x="74" y="318"/>
                </a:lnTo>
                <a:lnTo>
                  <a:pt x="69" y="323"/>
                </a:lnTo>
                <a:lnTo>
                  <a:pt x="59" y="323"/>
                </a:lnTo>
                <a:lnTo>
                  <a:pt x="49" y="323"/>
                </a:lnTo>
                <a:lnTo>
                  <a:pt x="44" y="323"/>
                </a:lnTo>
                <a:lnTo>
                  <a:pt x="39" y="323"/>
                </a:lnTo>
                <a:lnTo>
                  <a:pt x="30" y="323"/>
                </a:lnTo>
                <a:lnTo>
                  <a:pt x="25" y="323"/>
                </a:lnTo>
                <a:lnTo>
                  <a:pt x="20" y="323"/>
                </a:lnTo>
                <a:lnTo>
                  <a:pt x="15" y="318"/>
                </a:lnTo>
                <a:lnTo>
                  <a:pt x="10" y="318"/>
                </a:lnTo>
                <a:lnTo>
                  <a:pt x="5" y="318"/>
                </a:lnTo>
                <a:lnTo>
                  <a:pt x="5" y="314"/>
                </a:lnTo>
                <a:lnTo>
                  <a:pt x="0" y="309"/>
                </a:lnTo>
                <a:lnTo>
                  <a:pt x="0" y="303"/>
                </a:lnTo>
                <a:lnTo>
                  <a:pt x="0" y="298"/>
                </a:lnTo>
                <a:lnTo>
                  <a:pt x="0" y="294"/>
                </a:lnTo>
                <a:lnTo>
                  <a:pt x="0" y="289"/>
                </a:lnTo>
                <a:lnTo>
                  <a:pt x="0" y="284"/>
                </a:lnTo>
                <a:lnTo>
                  <a:pt x="5" y="279"/>
                </a:lnTo>
                <a:lnTo>
                  <a:pt x="5" y="274"/>
                </a:lnTo>
                <a:lnTo>
                  <a:pt x="10" y="264"/>
                </a:lnTo>
                <a:lnTo>
                  <a:pt x="15" y="259"/>
                </a:lnTo>
                <a:lnTo>
                  <a:pt x="20" y="254"/>
                </a:lnTo>
                <a:lnTo>
                  <a:pt x="25" y="250"/>
                </a:lnTo>
                <a:lnTo>
                  <a:pt x="30" y="240"/>
                </a:lnTo>
                <a:lnTo>
                  <a:pt x="39" y="234"/>
                </a:lnTo>
                <a:lnTo>
                  <a:pt x="44" y="225"/>
                </a:lnTo>
                <a:lnTo>
                  <a:pt x="49" y="220"/>
                </a:lnTo>
                <a:lnTo>
                  <a:pt x="59" y="211"/>
                </a:lnTo>
                <a:lnTo>
                  <a:pt x="64" y="206"/>
                </a:lnTo>
                <a:lnTo>
                  <a:pt x="74" y="195"/>
                </a:lnTo>
                <a:lnTo>
                  <a:pt x="83" y="191"/>
                </a:lnTo>
                <a:lnTo>
                  <a:pt x="94" y="181"/>
                </a:lnTo>
                <a:lnTo>
                  <a:pt x="103" y="176"/>
                </a:lnTo>
                <a:lnTo>
                  <a:pt x="123" y="156"/>
                </a:lnTo>
                <a:lnTo>
                  <a:pt x="147" y="142"/>
                </a:lnTo>
                <a:lnTo>
                  <a:pt x="172" y="127"/>
                </a:lnTo>
                <a:lnTo>
                  <a:pt x="197" y="112"/>
                </a:lnTo>
                <a:lnTo>
                  <a:pt x="221" y="92"/>
                </a:lnTo>
                <a:lnTo>
                  <a:pt x="250" y="78"/>
                </a:lnTo>
                <a:lnTo>
                  <a:pt x="275" y="68"/>
                </a:lnTo>
                <a:lnTo>
                  <a:pt x="300" y="53"/>
                </a:lnTo>
                <a:lnTo>
                  <a:pt x="324" y="44"/>
                </a:lnTo>
                <a:lnTo>
                  <a:pt x="348" y="29"/>
                </a:lnTo>
                <a:lnTo>
                  <a:pt x="373" y="24"/>
                </a:lnTo>
                <a:lnTo>
                  <a:pt x="392" y="14"/>
                </a:lnTo>
                <a:lnTo>
                  <a:pt x="412" y="9"/>
                </a:lnTo>
                <a:lnTo>
                  <a:pt x="436" y="5"/>
                </a:lnTo>
                <a:lnTo>
                  <a:pt x="442" y="5"/>
                </a:lnTo>
                <a:lnTo>
                  <a:pt x="451" y="0"/>
                </a:lnTo>
                <a:lnTo>
                  <a:pt x="461" y="0"/>
                </a:lnTo>
                <a:lnTo>
                  <a:pt x="466" y="0"/>
                </a:lnTo>
                <a:lnTo>
                  <a:pt x="476" y="0"/>
                </a:lnTo>
                <a:lnTo>
                  <a:pt x="486" y="0"/>
                </a:lnTo>
                <a:lnTo>
                  <a:pt x="490" y="0"/>
                </a:lnTo>
                <a:lnTo>
                  <a:pt x="495" y="0"/>
                </a:lnTo>
                <a:lnTo>
                  <a:pt x="500" y="0"/>
                </a:lnTo>
                <a:lnTo>
                  <a:pt x="505" y="0"/>
                </a:lnTo>
                <a:lnTo>
                  <a:pt x="509" y="5"/>
                </a:lnTo>
                <a:lnTo>
                  <a:pt x="515" y="9"/>
                </a:lnTo>
                <a:lnTo>
                  <a:pt x="520" y="14"/>
                </a:lnTo>
                <a:close/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21623" name="Freeform 87"/>
          <p:cNvSpPr>
            <a:spLocks/>
          </p:cNvSpPr>
          <p:nvPr/>
        </p:nvSpPr>
        <p:spPr bwMode="auto">
          <a:xfrm>
            <a:off x="1545434" y="3835895"/>
            <a:ext cx="278177" cy="95872"/>
          </a:xfrm>
          <a:custGeom>
            <a:avLst/>
            <a:gdLst/>
            <a:ahLst/>
            <a:cxnLst>
              <a:cxn ang="0">
                <a:pos x="0" y="177"/>
              </a:cxn>
              <a:cxn ang="0">
                <a:pos x="0" y="167"/>
              </a:cxn>
              <a:cxn ang="0">
                <a:pos x="5" y="162"/>
              </a:cxn>
              <a:cxn ang="0">
                <a:pos x="10" y="153"/>
              </a:cxn>
              <a:cxn ang="0">
                <a:pos x="19" y="142"/>
              </a:cxn>
              <a:cxn ang="0">
                <a:pos x="29" y="133"/>
              </a:cxn>
              <a:cxn ang="0">
                <a:pos x="44" y="123"/>
              </a:cxn>
              <a:cxn ang="0">
                <a:pos x="58" y="114"/>
              </a:cxn>
              <a:cxn ang="0">
                <a:pos x="78" y="103"/>
              </a:cxn>
              <a:cxn ang="0">
                <a:pos x="97" y="94"/>
              </a:cxn>
              <a:cxn ang="0">
                <a:pos x="122" y="84"/>
              </a:cxn>
              <a:cxn ang="0">
                <a:pos x="156" y="69"/>
              </a:cxn>
              <a:cxn ang="0">
                <a:pos x="211" y="50"/>
              </a:cxn>
              <a:cxn ang="0">
                <a:pos x="269" y="30"/>
              </a:cxn>
              <a:cxn ang="0">
                <a:pos x="328" y="16"/>
              </a:cxn>
              <a:cxn ang="0">
                <a:pos x="381" y="5"/>
              </a:cxn>
              <a:cxn ang="0">
                <a:pos x="431" y="0"/>
              </a:cxn>
              <a:cxn ang="0">
                <a:pos x="465" y="0"/>
              </a:cxn>
              <a:cxn ang="0">
                <a:pos x="484" y="0"/>
              </a:cxn>
              <a:cxn ang="0">
                <a:pos x="504" y="0"/>
              </a:cxn>
              <a:cxn ang="0">
                <a:pos x="524" y="0"/>
              </a:cxn>
              <a:cxn ang="0">
                <a:pos x="539" y="5"/>
              </a:cxn>
              <a:cxn ang="0">
                <a:pos x="548" y="5"/>
              </a:cxn>
              <a:cxn ang="0">
                <a:pos x="558" y="11"/>
              </a:cxn>
              <a:cxn ang="0">
                <a:pos x="568" y="16"/>
              </a:cxn>
              <a:cxn ang="0">
                <a:pos x="573" y="25"/>
              </a:cxn>
              <a:cxn ang="0">
                <a:pos x="573" y="35"/>
              </a:cxn>
              <a:cxn ang="0">
                <a:pos x="573" y="45"/>
              </a:cxn>
              <a:cxn ang="0">
                <a:pos x="568" y="55"/>
              </a:cxn>
              <a:cxn ang="0">
                <a:pos x="558" y="64"/>
              </a:cxn>
              <a:cxn ang="0">
                <a:pos x="548" y="74"/>
              </a:cxn>
              <a:cxn ang="0">
                <a:pos x="539" y="84"/>
              </a:cxn>
              <a:cxn ang="0">
                <a:pos x="524" y="94"/>
              </a:cxn>
              <a:cxn ang="0">
                <a:pos x="504" y="103"/>
              </a:cxn>
              <a:cxn ang="0">
                <a:pos x="484" y="114"/>
              </a:cxn>
              <a:cxn ang="0">
                <a:pos x="465" y="123"/>
              </a:cxn>
              <a:cxn ang="0">
                <a:pos x="441" y="133"/>
              </a:cxn>
              <a:cxn ang="0">
                <a:pos x="392" y="153"/>
              </a:cxn>
              <a:cxn ang="0">
                <a:pos x="338" y="167"/>
              </a:cxn>
              <a:cxn ang="0">
                <a:pos x="278" y="187"/>
              </a:cxn>
              <a:cxn ang="0">
                <a:pos x="220" y="197"/>
              </a:cxn>
              <a:cxn ang="0">
                <a:pos x="166" y="206"/>
              </a:cxn>
              <a:cxn ang="0">
                <a:pos x="117" y="211"/>
              </a:cxn>
              <a:cxn ang="0">
                <a:pos x="97" y="211"/>
              </a:cxn>
              <a:cxn ang="0">
                <a:pos x="78" y="211"/>
              </a:cxn>
              <a:cxn ang="0">
                <a:pos x="58" y="211"/>
              </a:cxn>
              <a:cxn ang="0">
                <a:pos x="44" y="206"/>
              </a:cxn>
              <a:cxn ang="0">
                <a:pos x="29" y="206"/>
              </a:cxn>
              <a:cxn ang="0">
                <a:pos x="19" y="202"/>
              </a:cxn>
              <a:cxn ang="0">
                <a:pos x="10" y="197"/>
              </a:cxn>
              <a:cxn ang="0">
                <a:pos x="0" y="187"/>
              </a:cxn>
            </a:cxnLst>
            <a:rect l="0" t="0" r="r" b="b"/>
            <a:pathLst>
              <a:path w="573" h="211">
                <a:moveTo>
                  <a:pt x="0" y="181"/>
                </a:moveTo>
                <a:lnTo>
                  <a:pt x="0" y="177"/>
                </a:lnTo>
                <a:lnTo>
                  <a:pt x="0" y="172"/>
                </a:lnTo>
                <a:lnTo>
                  <a:pt x="0" y="167"/>
                </a:lnTo>
                <a:lnTo>
                  <a:pt x="5" y="167"/>
                </a:lnTo>
                <a:lnTo>
                  <a:pt x="5" y="162"/>
                </a:lnTo>
                <a:lnTo>
                  <a:pt x="10" y="158"/>
                </a:lnTo>
                <a:lnTo>
                  <a:pt x="10" y="153"/>
                </a:lnTo>
                <a:lnTo>
                  <a:pt x="14" y="147"/>
                </a:lnTo>
                <a:lnTo>
                  <a:pt x="19" y="142"/>
                </a:lnTo>
                <a:lnTo>
                  <a:pt x="24" y="138"/>
                </a:lnTo>
                <a:lnTo>
                  <a:pt x="29" y="133"/>
                </a:lnTo>
                <a:lnTo>
                  <a:pt x="39" y="128"/>
                </a:lnTo>
                <a:lnTo>
                  <a:pt x="44" y="123"/>
                </a:lnTo>
                <a:lnTo>
                  <a:pt x="53" y="119"/>
                </a:lnTo>
                <a:lnTo>
                  <a:pt x="58" y="114"/>
                </a:lnTo>
                <a:lnTo>
                  <a:pt x="69" y="108"/>
                </a:lnTo>
                <a:lnTo>
                  <a:pt x="78" y="103"/>
                </a:lnTo>
                <a:lnTo>
                  <a:pt x="88" y="99"/>
                </a:lnTo>
                <a:lnTo>
                  <a:pt x="97" y="94"/>
                </a:lnTo>
                <a:lnTo>
                  <a:pt x="108" y="89"/>
                </a:lnTo>
                <a:lnTo>
                  <a:pt x="122" y="84"/>
                </a:lnTo>
                <a:lnTo>
                  <a:pt x="132" y="79"/>
                </a:lnTo>
                <a:lnTo>
                  <a:pt x="156" y="69"/>
                </a:lnTo>
                <a:lnTo>
                  <a:pt x="181" y="59"/>
                </a:lnTo>
                <a:lnTo>
                  <a:pt x="211" y="50"/>
                </a:lnTo>
                <a:lnTo>
                  <a:pt x="239" y="39"/>
                </a:lnTo>
                <a:lnTo>
                  <a:pt x="269" y="30"/>
                </a:lnTo>
                <a:lnTo>
                  <a:pt x="298" y="25"/>
                </a:lnTo>
                <a:lnTo>
                  <a:pt x="328" y="16"/>
                </a:lnTo>
                <a:lnTo>
                  <a:pt x="353" y="11"/>
                </a:lnTo>
                <a:lnTo>
                  <a:pt x="381" y="5"/>
                </a:lnTo>
                <a:lnTo>
                  <a:pt x="406" y="5"/>
                </a:lnTo>
                <a:lnTo>
                  <a:pt x="431" y="0"/>
                </a:lnTo>
                <a:lnTo>
                  <a:pt x="455" y="0"/>
                </a:lnTo>
                <a:lnTo>
                  <a:pt x="465" y="0"/>
                </a:lnTo>
                <a:lnTo>
                  <a:pt x="475" y="0"/>
                </a:lnTo>
                <a:lnTo>
                  <a:pt x="484" y="0"/>
                </a:lnTo>
                <a:lnTo>
                  <a:pt x="495" y="0"/>
                </a:lnTo>
                <a:lnTo>
                  <a:pt x="504" y="0"/>
                </a:lnTo>
                <a:lnTo>
                  <a:pt x="514" y="0"/>
                </a:lnTo>
                <a:lnTo>
                  <a:pt x="524" y="0"/>
                </a:lnTo>
                <a:lnTo>
                  <a:pt x="529" y="0"/>
                </a:lnTo>
                <a:lnTo>
                  <a:pt x="539" y="5"/>
                </a:lnTo>
                <a:lnTo>
                  <a:pt x="544" y="5"/>
                </a:lnTo>
                <a:lnTo>
                  <a:pt x="548" y="5"/>
                </a:lnTo>
                <a:lnTo>
                  <a:pt x="553" y="11"/>
                </a:lnTo>
                <a:lnTo>
                  <a:pt x="558" y="11"/>
                </a:lnTo>
                <a:lnTo>
                  <a:pt x="564" y="16"/>
                </a:lnTo>
                <a:lnTo>
                  <a:pt x="568" y="16"/>
                </a:lnTo>
                <a:lnTo>
                  <a:pt x="568" y="20"/>
                </a:lnTo>
                <a:lnTo>
                  <a:pt x="573" y="25"/>
                </a:lnTo>
                <a:lnTo>
                  <a:pt x="573" y="30"/>
                </a:lnTo>
                <a:lnTo>
                  <a:pt x="573" y="35"/>
                </a:lnTo>
                <a:lnTo>
                  <a:pt x="573" y="39"/>
                </a:lnTo>
                <a:lnTo>
                  <a:pt x="573" y="45"/>
                </a:lnTo>
                <a:lnTo>
                  <a:pt x="568" y="50"/>
                </a:lnTo>
                <a:lnTo>
                  <a:pt x="568" y="55"/>
                </a:lnTo>
                <a:lnTo>
                  <a:pt x="564" y="59"/>
                </a:lnTo>
                <a:lnTo>
                  <a:pt x="558" y="64"/>
                </a:lnTo>
                <a:lnTo>
                  <a:pt x="553" y="69"/>
                </a:lnTo>
                <a:lnTo>
                  <a:pt x="548" y="74"/>
                </a:lnTo>
                <a:lnTo>
                  <a:pt x="544" y="79"/>
                </a:lnTo>
                <a:lnTo>
                  <a:pt x="539" y="84"/>
                </a:lnTo>
                <a:lnTo>
                  <a:pt x="529" y="89"/>
                </a:lnTo>
                <a:lnTo>
                  <a:pt x="524" y="94"/>
                </a:lnTo>
                <a:lnTo>
                  <a:pt x="514" y="99"/>
                </a:lnTo>
                <a:lnTo>
                  <a:pt x="504" y="103"/>
                </a:lnTo>
                <a:lnTo>
                  <a:pt x="495" y="108"/>
                </a:lnTo>
                <a:lnTo>
                  <a:pt x="484" y="114"/>
                </a:lnTo>
                <a:lnTo>
                  <a:pt x="475" y="119"/>
                </a:lnTo>
                <a:lnTo>
                  <a:pt x="465" y="123"/>
                </a:lnTo>
                <a:lnTo>
                  <a:pt x="450" y="128"/>
                </a:lnTo>
                <a:lnTo>
                  <a:pt x="441" y="133"/>
                </a:lnTo>
                <a:lnTo>
                  <a:pt x="416" y="142"/>
                </a:lnTo>
                <a:lnTo>
                  <a:pt x="392" y="153"/>
                </a:lnTo>
                <a:lnTo>
                  <a:pt x="362" y="162"/>
                </a:lnTo>
                <a:lnTo>
                  <a:pt x="338" y="167"/>
                </a:lnTo>
                <a:lnTo>
                  <a:pt x="308" y="177"/>
                </a:lnTo>
                <a:lnTo>
                  <a:pt x="278" y="187"/>
                </a:lnTo>
                <a:lnTo>
                  <a:pt x="250" y="192"/>
                </a:lnTo>
                <a:lnTo>
                  <a:pt x="220" y="197"/>
                </a:lnTo>
                <a:lnTo>
                  <a:pt x="195" y="202"/>
                </a:lnTo>
                <a:lnTo>
                  <a:pt x="166" y="206"/>
                </a:lnTo>
                <a:lnTo>
                  <a:pt x="142" y="211"/>
                </a:lnTo>
                <a:lnTo>
                  <a:pt x="117" y="211"/>
                </a:lnTo>
                <a:lnTo>
                  <a:pt x="108" y="211"/>
                </a:lnTo>
                <a:lnTo>
                  <a:pt x="97" y="211"/>
                </a:lnTo>
                <a:lnTo>
                  <a:pt x="88" y="211"/>
                </a:lnTo>
                <a:lnTo>
                  <a:pt x="78" y="211"/>
                </a:lnTo>
                <a:lnTo>
                  <a:pt x="69" y="211"/>
                </a:lnTo>
                <a:lnTo>
                  <a:pt x="58" y="211"/>
                </a:lnTo>
                <a:lnTo>
                  <a:pt x="49" y="211"/>
                </a:lnTo>
                <a:lnTo>
                  <a:pt x="44" y="206"/>
                </a:lnTo>
                <a:lnTo>
                  <a:pt x="34" y="206"/>
                </a:lnTo>
                <a:lnTo>
                  <a:pt x="29" y="206"/>
                </a:lnTo>
                <a:lnTo>
                  <a:pt x="24" y="202"/>
                </a:lnTo>
                <a:lnTo>
                  <a:pt x="19" y="202"/>
                </a:lnTo>
                <a:lnTo>
                  <a:pt x="14" y="197"/>
                </a:lnTo>
                <a:lnTo>
                  <a:pt x="10" y="197"/>
                </a:lnTo>
                <a:lnTo>
                  <a:pt x="5" y="192"/>
                </a:lnTo>
                <a:lnTo>
                  <a:pt x="0" y="187"/>
                </a:lnTo>
                <a:lnTo>
                  <a:pt x="0" y="181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21624" name="Freeform 88"/>
          <p:cNvSpPr>
            <a:spLocks/>
          </p:cNvSpPr>
          <p:nvPr/>
        </p:nvSpPr>
        <p:spPr bwMode="auto">
          <a:xfrm>
            <a:off x="1545434" y="3835895"/>
            <a:ext cx="278177" cy="95872"/>
          </a:xfrm>
          <a:custGeom>
            <a:avLst/>
            <a:gdLst/>
            <a:ahLst/>
            <a:cxnLst>
              <a:cxn ang="0">
                <a:pos x="0" y="177"/>
              </a:cxn>
              <a:cxn ang="0">
                <a:pos x="0" y="167"/>
              </a:cxn>
              <a:cxn ang="0">
                <a:pos x="5" y="162"/>
              </a:cxn>
              <a:cxn ang="0">
                <a:pos x="10" y="153"/>
              </a:cxn>
              <a:cxn ang="0">
                <a:pos x="19" y="142"/>
              </a:cxn>
              <a:cxn ang="0">
                <a:pos x="29" y="133"/>
              </a:cxn>
              <a:cxn ang="0">
                <a:pos x="44" y="123"/>
              </a:cxn>
              <a:cxn ang="0">
                <a:pos x="58" y="114"/>
              </a:cxn>
              <a:cxn ang="0">
                <a:pos x="78" y="103"/>
              </a:cxn>
              <a:cxn ang="0">
                <a:pos x="97" y="94"/>
              </a:cxn>
              <a:cxn ang="0">
                <a:pos x="122" y="84"/>
              </a:cxn>
              <a:cxn ang="0">
                <a:pos x="156" y="69"/>
              </a:cxn>
              <a:cxn ang="0">
                <a:pos x="211" y="50"/>
              </a:cxn>
              <a:cxn ang="0">
                <a:pos x="269" y="30"/>
              </a:cxn>
              <a:cxn ang="0">
                <a:pos x="323" y="16"/>
              </a:cxn>
              <a:cxn ang="0">
                <a:pos x="381" y="5"/>
              </a:cxn>
              <a:cxn ang="0">
                <a:pos x="431" y="0"/>
              </a:cxn>
              <a:cxn ang="0">
                <a:pos x="465" y="0"/>
              </a:cxn>
              <a:cxn ang="0">
                <a:pos x="484" y="0"/>
              </a:cxn>
              <a:cxn ang="0">
                <a:pos x="504" y="0"/>
              </a:cxn>
              <a:cxn ang="0">
                <a:pos x="524" y="0"/>
              </a:cxn>
              <a:cxn ang="0">
                <a:pos x="539" y="5"/>
              </a:cxn>
              <a:cxn ang="0">
                <a:pos x="548" y="5"/>
              </a:cxn>
              <a:cxn ang="0">
                <a:pos x="558" y="11"/>
              </a:cxn>
              <a:cxn ang="0">
                <a:pos x="568" y="16"/>
              </a:cxn>
              <a:cxn ang="0">
                <a:pos x="573" y="25"/>
              </a:cxn>
              <a:cxn ang="0">
                <a:pos x="573" y="35"/>
              </a:cxn>
              <a:cxn ang="0">
                <a:pos x="573" y="45"/>
              </a:cxn>
              <a:cxn ang="0">
                <a:pos x="568" y="55"/>
              </a:cxn>
              <a:cxn ang="0">
                <a:pos x="558" y="64"/>
              </a:cxn>
              <a:cxn ang="0">
                <a:pos x="548" y="74"/>
              </a:cxn>
              <a:cxn ang="0">
                <a:pos x="539" y="84"/>
              </a:cxn>
              <a:cxn ang="0">
                <a:pos x="519" y="94"/>
              </a:cxn>
              <a:cxn ang="0">
                <a:pos x="504" y="103"/>
              </a:cxn>
              <a:cxn ang="0">
                <a:pos x="484" y="114"/>
              </a:cxn>
              <a:cxn ang="0">
                <a:pos x="465" y="123"/>
              </a:cxn>
              <a:cxn ang="0">
                <a:pos x="441" y="133"/>
              </a:cxn>
              <a:cxn ang="0">
                <a:pos x="392" y="153"/>
              </a:cxn>
              <a:cxn ang="0">
                <a:pos x="338" y="167"/>
              </a:cxn>
              <a:cxn ang="0">
                <a:pos x="278" y="187"/>
              </a:cxn>
              <a:cxn ang="0">
                <a:pos x="220" y="197"/>
              </a:cxn>
              <a:cxn ang="0">
                <a:pos x="166" y="206"/>
              </a:cxn>
              <a:cxn ang="0">
                <a:pos x="117" y="211"/>
              </a:cxn>
              <a:cxn ang="0">
                <a:pos x="97" y="211"/>
              </a:cxn>
              <a:cxn ang="0">
                <a:pos x="78" y="211"/>
              </a:cxn>
              <a:cxn ang="0">
                <a:pos x="58" y="211"/>
              </a:cxn>
              <a:cxn ang="0">
                <a:pos x="44" y="206"/>
              </a:cxn>
              <a:cxn ang="0">
                <a:pos x="29" y="206"/>
              </a:cxn>
              <a:cxn ang="0">
                <a:pos x="19" y="202"/>
              </a:cxn>
              <a:cxn ang="0">
                <a:pos x="10" y="197"/>
              </a:cxn>
              <a:cxn ang="0">
                <a:pos x="0" y="187"/>
              </a:cxn>
            </a:cxnLst>
            <a:rect l="0" t="0" r="r" b="b"/>
            <a:pathLst>
              <a:path w="573" h="211">
                <a:moveTo>
                  <a:pt x="0" y="181"/>
                </a:moveTo>
                <a:lnTo>
                  <a:pt x="0" y="177"/>
                </a:lnTo>
                <a:lnTo>
                  <a:pt x="0" y="172"/>
                </a:lnTo>
                <a:lnTo>
                  <a:pt x="0" y="167"/>
                </a:lnTo>
                <a:lnTo>
                  <a:pt x="5" y="167"/>
                </a:lnTo>
                <a:lnTo>
                  <a:pt x="5" y="162"/>
                </a:lnTo>
                <a:lnTo>
                  <a:pt x="10" y="158"/>
                </a:lnTo>
                <a:lnTo>
                  <a:pt x="10" y="153"/>
                </a:lnTo>
                <a:lnTo>
                  <a:pt x="14" y="147"/>
                </a:lnTo>
                <a:lnTo>
                  <a:pt x="19" y="142"/>
                </a:lnTo>
                <a:lnTo>
                  <a:pt x="24" y="138"/>
                </a:lnTo>
                <a:lnTo>
                  <a:pt x="29" y="133"/>
                </a:lnTo>
                <a:lnTo>
                  <a:pt x="39" y="128"/>
                </a:lnTo>
                <a:lnTo>
                  <a:pt x="44" y="123"/>
                </a:lnTo>
                <a:lnTo>
                  <a:pt x="53" y="119"/>
                </a:lnTo>
                <a:lnTo>
                  <a:pt x="58" y="114"/>
                </a:lnTo>
                <a:lnTo>
                  <a:pt x="69" y="108"/>
                </a:lnTo>
                <a:lnTo>
                  <a:pt x="78" y="103"/>
                </a:lnTo>
                <a:lnTo>
                  <a:pt x="88" y="99"/>
                </a:lnTo>
                <a:lnTo>
                  <a:pt x="97" y="94"/>
                </a:lnTo>
                <a:lnTo>
                  <a:pt x="108" y="89"/>
                </a:lnTo>
                <a:lnTo>
                  <a:pt x="122" y="84"/>
                </a:lnTo>
                <a:lnTo>
                  <a:pt x="132" y="79"/>
                </a:lnTo>
                <a:lnTo>
                  <a:pt x="156" y="69"/>
                </a:lnTo>
                <a:lnTo>
                  <a:pt x="181" y="55"/>
                </a:lnTo>
                <a:lnTo>
                  <a:pt x="211" y="50"/>
                </a:lnTo>
                <a:lnTo>
                  <a:pt x="239" y="39"/>
                </a:lnTo>
                <a:lnTo>
                  <a:pt x="269" y="30"/>
                </a:lnTo>
                <a:lnTo>
                  <a:pt x="298" y="25"/>
                </a:lnTo>
                <a:lnTo>
                  <a:pt x="323" y="16"/>
                </a:lnTo>
                <a:lnTo>
                  <a:pt x="353" y="11"/>
                </a:lnTo>
                <a:lnTo>
                  <a:pt x="381" y="5"/>
                </a:lnTo>
                <a:lnTo>
                  <a:pt x="406" y="5"/>
                </a:lnTo>
                <a:lnTo>
                  <a:pt x="431" y="0"/>
                </a:lnTo>
                <a:lnTo>
                  <a:pt x="455" y="0"/>
                </a:lnTo>
                <a:lnTo>
                  <a:pt x="465" y="0"/>
                </a:lnTo>
                <a:lnTo>
                  <a:pt x="475" y="0"/>
                </a:lnTo>
                <a:lnTo>
                  <a:pt x="484" y="0"/>
                </a:lnTo>
                <a:lnTo>
                  <a:pt x="495" y="0"/>
                </a:lnTo>
                <a:lnTo>
                  <a:pt x="504" y="0"/>
                </a:lnTo>
                <a:lnTo>
                  <a:pt x="514" y="0"/>
                </a:lnTo>
                <a:lnTo>
                  <a:pt x="524" y="0"/>
                </a:lnTo>
                <a:lnTo>
                  <a:pt x="529" y="0"/>
                </a:lnTo>
                <a:lnTo>
                  <a:pt x="539" y="5"/>
                </a:lnTo>
                <a:lnTo>
                  <a:pt x="544" y="5"/>
                </a:lnTo>
                <a:lnTo>
                  <a:pt x="548" y="5"/>
                </a:lnTo>
                <a:lnTo>
                  <a:pt x="553" y="11"/>
                </a:lnTo>
                <a:lnTo>
                  <a:pt x="558" y="11"/>
                </a:lnTo>
                <a:lnTo>
                  <a:pt x="564" y="16"/>
                </a:lnTo>
                <a:lnTo>
                  <a:pt x="568" y="16"/>
                </a:lnTo>
                <a:lnTo>
                  <a:pt x="568" y="20"/>
                </a:lnTo>
                <a:lnTo>
                  <a:pt x="573" y="25"/>
                </a:lnTo>
                <a:lnTo>
                  <a:pt x="573" y="30"/>
                </a:lnTo>
                <a:lnTo>
                  <a:pt x="573" y="35"/>
                </a:lnTo>
                <a:lnTo>
                  <a:pt x="573" y="39"/>
                </a:lnTo>
                <a:lnTo>
                  <a:pt x="573" y="45"/>
                </a:lnTo>
                <a:lnTo>
                  <a:pt x="568" y="50"/>
                </a:lnTo>
                <a:lnTo>
                  <a:pt x="568" y="55"/>
                </a:lnTo>
                <a:lnTo>
                  <a:pt x="564" y="55"/>
                </a:lnTo>
                <a:lnTo>
                  <a:pt x="558" y="64"/>
                </a:lnTo>
                <a:lnTo>
                  <a:pt x="553" y="69"/>
                </a:lnTo>
                <a:lnTo>
                  <a:pt x="548" y="74"/>
                </a:lnTo>
                <a:lnTo>
                  <a:pt x="544" y="79"/>
                </a:lnTo>
                <a:lnTo>
                  <a:pt x="539" y="84"/>
                </a:lnTo>
                <a:lnTo>
                  <a:pt x="529" y="89"/>
                </a:lnTo>
                <a:lnTo>
                  <a:pt x="519" y="94"/>
                </a:lnTo>
                <a:lnTo>
                  <a:pt x="514" y="99"/>
                </a:lnTo>
                <a:lnTo>
                  <a:pt x="504" y="103"/>
                </a:lnTo>
                <a:lnTo>
                  <a:pt x="495" y="108"/>
                </a:lnTo>
                <a:lnTo>
                  <a:pt x="484" y="114"/>
                </a:lnTo>
                <a:lnTo>
                  <a:pt x="475" y="119"/>
                </a:lnTo>
                <a:lnTo>
                  <a:pt x="465" y="123"/>
                </a:lnTo>
                <a:lnTo>
                  <a:pt x="450" y="128"/>
                </a:lnTo>
                <a:lnTo>
                  <a:pt x="441" y="133"/>
                </a:lnTo>
                <a:lnTo>
                  <a:pt x="416" y="142"/>
                </a:lnTo>
                <a:lnTo>
                  <a:pt x="392" y="153"/>
                </a:lnTo>
                <a:lnTo>
                  <a:pt x="362" y="162"/>
                </a:lnTo>
                <a:lnTo>
                  <a:pt x="338" y="167"/>
                </a:lnTo>
                <a:lnTo>
                  <a:pt x="308" y="177"/>
                </a:lnTo>
                <a:lnTo>
                  <a:pt x="278" y="187"/>
                </a:lnTo>
                <a:lnTo>
                  <a:pt x="250" y="192"/>
                </a:lnTo>
                <a:lnTo>
                  <a:pt x="220" y="197"/>
                </a:lnTo>
                <a:lnTo>
                  <a:pt x="191" y="202"/>
                </a:lnTo>
                <a:lnTo>
                  <a:pt x="166" y="206"/>
                </a:lnTo>
                <a:lnTo>
                  <a:pt x="142" y="211"/>
                </a:lnTo>
                <a:lnTo>
                  <a:pt x="117" y="211"/>
                </a:lnTo>
                <a:lnTo>
                  <a:pt x="108" y="211"/>
                </a:lnTo>
                <a:lnTo>
                  <a:pt x="97" y="211"/>
                </a:lnTo>
                <a:lnTo>
                  <a:pt x="88" y="211"/>
                </a:lnTo>
                <a:lnTo>
                  <a:pt x="78" y="211"/>
                </a:lnTo>
                <a:lnTo>
                  <a:pt x="69" y="211"/>
                </a:lnTo>
                <a:lnTo>
                  <a:pt x="58" y="211"/>
                </a:lnTo>
                <a:lnTo>
                  <a:pt x="49" y="211"/>
                </a:lnTo>
                <a:lnTo>
                  <a:pt x="44" y="206"/>
                </a:lnTo>
                <a:lnTo>
                  <a:pt x="34" y="206"/>
                </a:lnTo>
                <a:lnTo>
                  <a:pt x="29" y="206"/>
                </a:lnTo>
                <a:lnTo>
                  <a:pt x="24" y="202"/>
                </a:lnTo>
                <a:lnTo>
                  <a:pt x="19" y="202"/>
                </a:lnTo>
                <a:lnTo>
                  <a:pt x="14" y="197"/>
                </a:lnTo>
                <a:lnTo>
                  <a:pt x="10" y="197"/>
                </a:lnTo>
                <a:lnTo>
                  <a:pt x="5" y="192"/>
                </a:lnTo>
                <a:lnTo>
                  <a:pt x="0" y="187"/>
                </a:lnTo>
                <a:lnTo>
                  <a:pt x="0" y="181"/>
                </a:lnTo>
                <a:close/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21625" name="Freeform 89"/>
          <p:cNvSpPr>
            <a:spLocks/>
          </p:cNvSpPr>
          <p:nvPr/>
        </p:nvSpPr>
        <p:spPr bwMode="auto">
          <a:xfrm>
            <a:off x="1088115" y="4012575"/>
            <a:ext cx="241767" cy="165723"/>
          </a:xfrm>
          <a:custGeom>
            <a:avLst/>
            <a:gdLst/>
            <a:ahLst/>
            <a:cxnLst>
              <a:cxn ang="0">
                <a:pos x="4" y="349"/>
              </a:cxn>
              <a:cxn ang="0">
                <a:pos x="0" y="339"/>
              </a:cxn>
              <a:cxn ang="0">
                <a:pos x="4" y="330"/>
              </a:cxn>
              <a:cxn ang="0">
                <a:pos x="9" y="314"/>
              </a:cxn>
              <a:cxn ang="0">
                <a:pos x="14" y="300"/>
              </a:cxn>
              <a:cxn ang="0">
                <a:pos x="25" y="289"/>
              </a:cxn>
              <a:cxn ang="0">
                <a:pos x="34" y="275"/>
              </a:cxn>
              <a:cxn ang="0">
                <a:pos x="48" y="261"/>
              </a:cxn>
              <a:cxn ang="0">
                <a:pos x="59" y="241"/>
              </a:cxn>
              <a:cxn ang="0">
                <a:pos x="78" y="227"/>
              </a:cxn>
              <a:cxn ang="0">
                <a:pos x="112" y="192"/>
              </a:cxn>
              <a:cxn ang="0">
                <a:pos x="156" y="153"/>
              </a:cxn>
              <a:cxn ang="0">
                <a:pos x="206" y="119"/>
              </a:cxn>
              <a:cxn ang="0">
                <a:pos x="254" y="84"/>
              </a:cxn>
              <a:cxn ang="0">
                <a:pos x="303" y="60"/>
              </a:cxn>
              <a:cxn ang="0">
                <a:pos x="353" y="35"/>
              </a:cxn>
              <a:cxn ang="0">
                <a:pos x="392" y="16"/>
              </a:cxn>
              <a:cxn ang="0">
                <a:pos x="426" y="5"/>
              </a:cxn>
              <a:cxn ang="0">
                <a:pos x="446" y="0"/>
              </a:cxn>
              <a:cxn ang="0">
                <a:pos x="456" y="0"/>
              </a:cxn>
              <a:cxn ang="0">
                <a:pos x="470" y="0"/>
              </a:cxn>
              <a:cxn ang="0">
                <a:pos x="479" y="0"/>
              </a:cxn>
              <a:cxn ang="0">
                <a:pos x="490" y="5"/>
              </a:cxn>
              <a:cxn ang="0">
                <a:pos x="495" y="11"/>
              </a:cxn>
              <a:cxn ang="0">
                <a:pos x="495" y="21"/>
              </a:cxn>
              <a:cxn ang="0">
                <a:pos x="499" y="25"/>
              </a:cxn>
              <a:cxn ang="0">
                <a:pos x="495" y="35"/>
              </a:cxn>
              <a:cxn ang="0">
                <a:pos x="490" y="50"/>
              </a:cxn>
              <a:cxn ang="0">
                <a:pos x="485" y="60"/>
              </a:cxn>
              <a:cxn ang="0">
                <a:pos x="475" y="74"/>
              </a:cxn>
              <a:cxn ang="0">
                <a:pos x="465" y="89"/>
              </a:cxn>
              <a:cxn ang="0">
                <a:pos x="451" y="103"/>
              </a:cxn>
              <a:cxn ang="0">
                <a:pos x="440" y="124"/>
              </a:cxn>
              <a:cxn ang="0">
                <a:pos x="421" y="138"/>
              </a:cxn>
              <a:cxn ang="0">
                <a:pos x="387" y="172"/>
              </a:cxn>
              <a:cxn ang="0">
                <a:pos x="343" y="206"/>
              </a:cxn>
              <a:cxn ang="0">
                <a:pos x="293" y="246"/>
              </a:cxn>
              <a:cxn ang="0">
                <a:pos x="245" y="275"/>
              </a:cxn>
              <a:cxn ang="0">
                <a:pos x="195" y="305"/>
              </a:cxn>
              <a:cxn ang="0">
                <a:pos x="147" y="330"/>
              </a:cxn>
              <a:cxn ang="0">
                <a:pos x="107" y="349"/>
              </a:cxn>
              <a:cxn ang="0">
                <a:pos x="73" y="358"/>
              </a:cxn>
              <a:cxn ang="0">
                <a:pos x="59" y="364"/>
              </a:cxn>
              <a:cxn ang="0">
                <a:pos x="44" y="364"/>
              </a:cxn>
              <a:cxn ang="0">
                <a:pos x="29" y="364"/>
              </a:cxn>
              <a:cxn ang="0">
                <a:pos x="19" y="364"/>
              </a:cxn>
              <a:cxn ang="0">
                <a:pos x="9" y="358"/>
              </a:cxn>
              <a:cxn ang="0">
                <a:pos x="4" y="353"/>
              </a:cxn>
            </a:cxnLst>
            <a:rect l="0" t="0" r="r" b="b"/>
            <a:pathLst>
              <a:path w="499" h="364">
                <a:moveTo>
                  <a:pt x="4" y="353"/>
                </a:moveTo>
                <a:lnTo>
                  <a:pt x="4" y="349"/>
                </a:lnTo>
                <a:lnTo>
                  <a:pt x="4" y="344"/>
                </a:lnTo>
                <a:lnTo>
                  <a:pt x="0" y="339"/>
                </a:lnTo>
                <a:lnTo>
                  <a:pt x="4" y="334"/>
                </a:lnTo>
                <a:lnTo>
                  <a:pt x="4" y="330"/>
                </a:lnTo>
                <a:lnTo>
                  <a:pt x="4" y="319"/>
                </a:lnTo>
                <a:lnTo>
                  <a:pt x="9" y="314"/>
                </a:lnTo>
                <a:lnTo>
                  <a:pt x="9" y="309"/>
                </a:lnTo>
                <a:lnTo>
                  <a:pt x="14" y="300"/>
                </a:lnTo>
                <a:lnTo>
                  <a:pt x="19" y="295"/>
                </a:lnTo>
                <a:lnTo>
                  <a:pt x="25" y="289"/>
                </a:lnTo>
                <a:lnTo>
                  <a:pt x="29" y="280"/>
                </a:lnTo>
                <a:lnTo>
                  <a:pt x="34" y="275"/>
                </a:lnTo>
                <a:lnTo>
                  <a:pt x="39" y="266"/>
                </a:lnTo>
                <a:lnTo>
                  <a:pt x="48" y="261"/>
                </a:lnTo>
                <a:lnTo>
                  <a:pt x="53" y="250"/>
                </a:lnTo>
                <a:lnTo>
                  <a:pt x="59" y="241"/>
                </a:lnTo>
                <a:lnTo>
                  <a:pt x="68" y="231"/>
                </a:lnTo>
                <a:lnTo>
                  <a:pt x="78" y="227"/>
                </a:lnTo>
                <a:lnTo>
                  <a:pt x="98" y="206"/>
                </a:lnTo>
                <a:lnTo>
                  <a:pt x="112" y="192"/>
                </a:lnTo>
                <a:lnTo>
                  <a:pt x="137" y="172"/>
                </a:lnTo>
                <a:lnTo>
                  <a:pt x="156" y="153"/>
                </a:lnTo>
                <a:lnTo>
                  <a:pt x="181" y="138"/>
                </a:lnTo>
                <a:lnTo>
                  <a:pt x="206" y="119"/>
                </a:lnTo>
                <a:lnTo>
                  <a:pt x="230" y="103"/>
                </a:lnTo>
                <a:lnTo>
                  <a:pt x="254" y="84"/>
                </a:lnTo>
                <a:lnTo>
                  <a:pt x="279" y="69"/>
                </a:lnTo>
                <a:lnTo>
                  <a:pt x="303" y="60"/>
                </a:lnTo>
                <a:lnTo>
                  <a:pt x="328" y="45"/>
                </a:lnTo>
                <a:lnTo>
                  <a:pt x="353" y="35"/>
                </a:lnTo>
                <a:lnTo>
                  <a:pt x="372" y="25"/>
                </a:lnTo>
                <a:lnTo>
                  <a:pt x="392" y="16"/>
                </a:lnTo>
                <a:lnTo>
                  <a:pt x="412" y="11"/>
                </a:lnTo>
                <a:lnTo>
                  <a:pt x="426" y="5"/>
                </a:lnTo>
                <a:lnTo>
                  <a:pt x="436" y="5"/>
                </a:lnTo>
                <a:lnTo>
                  <a:pt x="446" y="0"/>
                </a:lnTo>
                <a:lnTo>
                  <a:pt x="451" y="0"/>
                </a:lnTo>
                <a:lnTo>
                  <a:pt x="456" y="0"/>
                </a:lnTo>
                <a:lnTo>
                  <a:pt x="465" y="0"/>
                </a:lnTo>
                <a:lnTo>
                  <a:pt x="470" y="0"/>
                </a:lnTo>
                <a:lnTo>
                  <a:pt x="475" y="0"/>
                </a:lnTo>
                <a:lnTo>
                  <a:pt x="479" y="0"/>
                </a:lnTo>
                <a:lnTo>
                  <a:pt x="485" y="5"/>
                </a:lnTo>
                <a:lnTo>
                  <a:pt x="490" y="5"/>
                </a:lnTo>
                <a:lnTo>
                  <a:pt x="490" y="11"/>
                </a:lnTo>
                <a:lnTo>
                  <a:pt x="495" y="11"/>
                </a:lnTo>
                <a:lnTo>
                  <a:pt x="495" y="16"/>
                </a:lnTo>
                <a:lnTo>
                  <a:pt x="495" y="21"/>
                </a:lnTo>
                <a:lnTo>
                  <a:pt x="499" y="21"/>
                </a:lnTo>
                <a:lnTo>
                  <a:pt x="499" y="25"/>
                </a:lnTo>
                <a:lnTo>
                  <a:pt x="495" y="30"/>
                </a:lnTo>
                <a:lnTo>
                  <a:pt x="495" y="35"/>
                </a:lnTo>
                <a:lnTo>
                  <a:pt x="495" y="40"/>
                </a:lnTo>
                <a:lnTo>
                  <a:pt x="490" y="50"/>
                </a:lnTo>
                <a:lnTo>
                  <a:pt x="490" y="55"/>
                </a:lnTo>
                <a:lnTo>
                  <a:pt x="485" y="60"/>
                </a:lnTo>
                <a:lnTo>
                  <a:pt x="479" y="69"/>
                </a:lnTo>
                <a:lnTo>
                  <a:pt x="475" y="74"/>
                </a:lnTo>
                <a:lnTo>
                  <a:pt x="470" y="84"/>
                </a:lnTo>
                <a:lnTo>
                  <a:pt x="465" y="89"/>
                </a:lnTo>
                <a:lnTo>
                  <a:pt x="460" y="99"/>
                </a:lnTo>
                <a:lnTo>
                  <a:pt x="451" y="103"/>
                </a:lnTo>
                <a:lnTo>
                  <a:pt x="446" y="113"/>
                </a:lnTo>
                <a:lnTo>
                  <a:pt x="440" y="124"/>
                </a:lnTo>
                <a:lnTo>
                  <a:pt x="431" y="128"/>
                </a:lnTo>
                <a:lnTo>
                  <a:pt x="421" y="138"/>
                </a:lnTo>
                <a:lnTo>
                  <a:pt x="401" y="153"/>
                </a:lnTo>
                <a:lnTo>
                  <a:pt x="387" y="172"/>
                </a:lnTo>
                <a:lnTo>
                  <a:pt x="362" y="192"/>
                </a:lnTo>
                <a:lnTo>
                  <a:pt x="343" y="206"/>
                </a:lnTo>
                <a:lnTo>
                  <a:pt x="318" y="227"/>
                </a:lnTo>
                <a:lnTo>
                  <a:pt x="293" y="246"/>
                </a:lnTo>
                <a:lnTo>
                  <a:pt x="270" y="261"/>
                </a:lnTo>
                <a:lnTo>
                  <a:pt x="245" y="275"/>
                </a:lnTo>
                <a:lnTo>
                  <a:pt x="220" y="289"/>
                </a:lnTo>
                <a:lnTo>
                  <a:pt x="195" y="305"/>
                </a:lnTo>
                <a:lnTo>
                  <a:pt x="171" y="319"/>
                </a:lnTo>
                <a:lnTo>
                  <a:pt x="147" y="330"/>
                </a:lnTo>
                <a:lnTo>
                  <a:pt x="128" y="339"/>
                </a:lnTo>
                <a:lnTo>
                  <a:pt x="107" y="349"/>
                </a:lnTo>
                <a:lnTo>
                  <a:pt x="87" y="353"/>
                </a:lnTo>
                <a:lnTo>
                  <a:pt x="73" y="358"/>
                </a:lnTo>
                <a:lnTo>
                  <a:pt x="64" y="358"/>
                </a:lnTo>
                <a:lnTo>
                  <a:pt x="59" y="364"/>
                </a:lnTo>
                <a:lnTo>
                  <a:pt x="48" y="364"/>
                </a:lnTo>
                <a:lnTo>
                  <a:pt x="44" y="364"/>
                </a:lnTo>
                <a:lnTo>
                  <a:pt x="34" y="364"/>
                </a:lnTo>
                <a:lnTo>
                  <a:pt x="29" y="364"/>
                </a:lnTo>
                <a:lnTo>
                  <a:pt x="25" y="364"/>
                </a:lnTo>
                <a:lnTo>
                  <a:pt x="19" y="364"/>
                </a:lnTo>
                <a:lnTo>
                  <a:pt x="14" y="358"/>
                </a:lnTo>
                <a:lnTo>
                  <a:pt x="9" y="358"/>
                </a:lnTo>
                <a:lnTo>
                  <a:pt x="9" y="353"/>
                </a:lnTo>
                <a:lnTo>
                  <a:pt x="4" y="35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21626" name="Freeform 90"/>
          <p:cNvSpPr>
            <a:spLocks/>
          </p:cNvSpPr>
          <p:nvPr/>
        </p:nvSpPr>
        <p:spPr bwMode="auto">
          <a:xfrm>
            <a:off x="1088115" y="4012575"/>
            <a:ext cx="241767" cy="165723"/>
          </a:xfrm>
          <a:custGeom>
            <a:avLst/>
            <a:gdLst/>
            <a:ahLst/>
            <a:cxnLst>
              <a:cxn ang="0">
                <a:pos x="4" y="349"/>
              </a:cxn>
              <a:cxn ang="0">
                <a:pos x="0" y="339"/>
              </a:cxn>
              <a:cxn ang="0">
                <a:pos x="4" y="330"/>
              </a:cxn>
              <a:cxn ang="0">
                <a:pos x="9" y="314"/>
              </a:cxn>
              <a:cxn ang="0">
                <a:pos x="14" y="300"/>
              </a:cxn>
              <a:cxn ang="0">
                <a:pos x="25" y="289"/>
              </a:cxn>
              <a:cxn ang="0">
                <a:pos x="34" y="275"/>
              </a:cxn>
              <a:cxn ang="0">
                <a:pos x="48" y="261"/>
              </a:cxn>
              <a:cxn ang="0">
                <a:pos x="59" y="241"/>
              </a:cxn>
              <a:cxn ang="0">
                <a:pos x="78" y="227"/>
              </a:cxn>
              <a:cxn ang="0">
                <a:pos x="112" y="192"/>
              </a:cxn>
              <a:cxn ang="0">
                <a:pos x="156" y="153"/>
              </a:cxn>
              <a:cxn ang="0">
                <a:pos x="206" y="119"/>
              </a:cxn>
              <a:cxn ang="0">
                <a:pos x="254" y="84"/>
              </a:cxn>
              <a:cxn ang="0">
                <a:pos x="303" y="60"/>
              </a:cxn>
              <a:cxn ang="0">
                <a:pos x="348" y="35"/>
              </a:cxn>
              <a:cxn ang="0">
                <a:pos x="392" y="16"/>
              </a:cxn>
              <a:cxn ang="0">
                <a:pos x="426" y="5"/>
              </a:cxn>
              <a:cxn ang="0">
                <a:pos x="446" y="0"/>
              </a:cxn>
              <a:cxn ang="0">
                <a:pos x="456" y="0"/>
              </a:cxn>
              <a:cxn ang="0">
                <a:pos x="470" y="0"/>
              </a:cxn>
              <a:cxn ang="0">
                <a:pos x="479" y="0"/>
              </a:cxn>
              <a:cxn ang="0">
                <a:pos x="490" y="5"/>
              </a:cxn>
              <a:cxn ang="0">
                <a:pos x="495" y="11"/>
              </a:cxn>
              <a:cxn ang="0">
                <a:pos x="495" y="21"/>
              </a:cxn>
              <a:cxn ang="0">
                <a:pos x="499" y="25"/>
              </a:cxn>
              <a:cxn ang="0">
                <a:pos x="495" y="35"/>
              </a:cxn>
              <a:cxn ang="0">
                <a:pos x="490" y="50"/>
              </a:cxn>
              <a:cxn ang="0">
                <a:pos x="485" y="60"/>
              </a:cxn>
              <a:cxn ang="0">
                <a:pos x="475" y="74"/>
              </a:cxn>
              <a:cxn ang="0">
                <a:pos x="465" y="89"/>
              </a:cxn>
              <a:cxn ang="0">
                <a:pos x="451" y="103"/>
              </a:cxn>
              <a:cxn ang="0">
                <a:pos x="440" y="124"/>
              </a:cxn>
              <a:cxn ang="0">
                <a:pos x="421" y="138"/>
              </a:cxn>
              <a:cxn ang="0">
                <a:pos x="387" y="172"/>
              </a:cxn>
              <a:cxn ang="0">
                <a:pos x="343" y="206"/>
              </a:cxn>
              <a:cxn ang="0">
                <a:pos x="293" y="241"/>
              </a:cxn>
              <a:cxn ang="0">
                <a:pos x="245" y="275"/>
              </a:cxn>
              <a:cxn ang="0">
                <a:pos x="195" y="305"/>
              </a:cxn>
              <a:cxn ang="0">
                <a:pos x="147" y="330"/>
              </a:cxn>
              <a:cxn ang="0">
                <a:pos x="107" y="349"/>
              </a:cxn>
              <a:cxn ang="0">
                <a:pos x="73" y="358"/>
              </a:cxn>
              <a:cxn ang="0">
                <a:pos x="59" y="364"/>
              </a:cxn>
              <a:cxn ang="0">
                <a:pos x="44" y="364"/>
              </a:cxn>
              <a:cxn ang="0">
                <a:pos x="29" y="364"/>
              </a:cxn>
              <a:cxn ang="0">
                <a:pos x="19" y="364"/>
              </a:cxn>
              <a:cxn ang="0">
                <a:pos x="9" y="358"/>
              </a:cxn>
              <a:cxn ang="0">
                <a:pos x="4" y="353"/>
              </a:cxn>
            </a:cxnLst>
            <a:rect l="0" t="0" r="r" b="b"/>
            <a:pathLst>
              <a:path w="499" h="364">
                <a:moveTo>
                  <a:pt x="4" y="353"/>
                </a:moveTo>
                <a:lnTo>
                  <a:pt x="4" y="349"/>
                </a:lnTo>
                <a:lnTo>
                  <a:pt x="4" y="344"/>
                </a:lnTo>
                <a:lnTo>
                  <a:pt x="0" y="339"/>
                </a:lnTo>
                <a:lnTo>
                  <a:pt x="4" y="334"/>
                </a:lnTo>
                <a:lnTo>
                  <a:pt x="4" y="330"/>
                </a:lnTo>
                <a:lnTo>
                  <a:pt x="4" y="319"/>
                </a:lnTo>
                <a:lnTo>
                  <a:pt x="9" y="314"/>
                </a:lnTo>
                <a:lnTo>
                  <a:pt x="9" y="309"/>
                </a:lnTo>
                <a:lnTo>
                  <a:pt x="14" y="300"/>
                </a:lnTo>
                <a:lnTo>
                  <a:pt x="19" y="295"/>
                </a:lnTo>
                <a:lnTo>
                  <a:pt x="25" y="289"/>
                </a:lnTo>
                <a:lnTo>
                  <a:pt x="29" y="280"/>
                </a:lnTo>
                <a:lnTo>
                  <a:pt x="34" y="275"/>
                </a:lnTo>
                <a:lnTo>
                  <a:pt x="39" y="266"/>
                </a:lnTo>
                <a:lnTo>
                  <a:pt x="48" y="261"/>
                </a:lnTo>
                <a:lnTo>
                  <a:pt x="53" y="250"/>
                </a:lnTo>
                <a:lnTo>
                  <a:pt x="59" y="241"/>
                </a:lnTo>
                <a:lnTo>
                  <a:pt x="68" y="231"/>
                </a:lnTo>
                <a:lnTo>
                  <a:pt x="78" y="227"/>
                </a:lnTo>
                <a:lnTo>
                  <a:pt x="98" y="206"/>
                </a:lnTo>
                <a:lnTo>
                  <a:pt x="112" y="192"/>
                </a:lnTo>
                <a:lnTo>
                  <a:pt x="137" y="172"/>
                </a:lnTo>
                <a:lnTo>
                  <a:pt x="156" y="153"/>
                </a:lnTo>
                <a:lnTo>
                  <a:pt x="181" y="138"/>
                </a:lnTo>
                <a:lnTo>
                  <a:pt x="206" y="119"/>
                </a:lnTo>
                <a:lnTo>
                  <a:pt x="230" y="103"/>
                </a:lnTo>
                <a:lnTo>
                  <a:pt x="254" y="84"/>
                </a:lnTo>
                <a:lnTo>
                  <a:pt x="279" y="69"/>
                </a:lnTo>
                <a:lnTo>
                  <a:pt x="303" y="60"/>
                </a:lnTo>
                <a:lnTo>
                  <a:pt x="328" y="45"/>
                </a:lnTo>
                <a:lnTo>
                  <a:pt x="348" y="35"/>
                </a:lnTo>
                <a:lnTo>
                  <a:pt x="372" y="25"/>
                </a:lnTo>
                <a:lnTo>
                  <a:pt x="392" y="16"/>
                </a:lnTo>
                <a:lnTo>
                  <a:pt x="412" y="11"/>
                </a:lnTo>
                <a:lnTo>
                  <a:pt x="426" y="5"/>
                </a:lnTo>
                <a:lnTo>
                  <a:pt x="436" y="5"/>
                </a:lnTo>
                <a:lnTo>
                  <a:pt x="446" y="0"/>
                </a:lnTo>
                <a:lnTo>
                  <a:pt x="451" y="0"/>
                </a:lnTo>
                <a:lnTo>
                  <a:pt x="456" y="0"/>
                </a:lnTo>
                <a:lnTo>
                  <a:pt x="465" y="0"/>
                </a:lnTo>
                <a:lnTo>
                  <a:pt x="470" y="0"/>
                </a:lnTo>
                <a:lnTo>
                  <a:pt x="475" y="0"/>
                </a:lnTo>
                <a:lnTo>
                  <a:pt x="479" y="0"/>
                </a:lnTo>
                <a:lnTo>
                  <a:pt x="485" y="5"/>
                </a:lnTo>
                <a:lnTo>
                  <a:pt x="490" y="5"/>
                </a:lnTo>
                <a:lnTo>
                  <a:pt x="490" y="11"/>
                </a:lnTo>
                <a:lnTo>
                  <a:pt x="495" y="11"/>
                </a:lnTo>
                <a:lnTo>
                  <a:pt x="495" y="16"/>
                </a:lnTo>
                <a:lnTo>
                  <a:pt x="495" y="21"/>
                </a:lnTo>
                <a:lnTo>
                  <a:pt x="499" y="21"/>
                </a:lnTo>
                <a:lnTo>
                  <a:pt x="499" y="25"/>
                </a:lnTo>
                <a:lnTo>
                  <a:pt x="495" y="30"/>
                </a:lnTo>
                <a:lnTo>
                  <a:pt x="495" y="35"/>
                </a:lnTo>
                <a:lnTo>
                  <a:pt x="495" y="40"/>
                </a:lnTo>
                <a:lnTo>
                  <a:pt x="490" y="50"/>
                </a:lnTo>
                <a:lnTo>
                  <a:pt x="490" y="55"/>
                </a:lnTo>
                <a:lnTo>
                  <a:pt x="485" y="60"/>
                </a:lnTo>
                <a:lnTo>
                  <a:pt x="479" y="69"/>
                </a:lnTo>
                <a:lnTo>
                  <a:pt x="475" y="74"/>
                </a:lnTo>
                <a:lnTo>
                  <a:pt x="470" y="84"/>
                </a:lnTo>
                <a:lnTo>
                  <a:pt x="465" y="89"/>
                </a:lnTo>
                <a:lnTo>
                  <a:pt x="460" y="99"/>
                </a:lnTo>
                <a:lnTo>
                  <a:pt x="451" y="103"/>
                </a:lnTo>
                <a:lnTo>
                  <a:pt x="446" y="113"/>
                </a:lnTo>
                <a:lnTo>
                  <a:pt x="440" y="124"/>
                </a:lnTo>
                <a:lnTo>
                  <a:pt x="431" y="128"/>
                </a:lnTo>
                <a:lnTo>
                  <a:pt x="421" y="138"/>
                </a:lnTo>
                <a:lnTo>
                  <a:pt x="401" y="153"/>
                </a:lnTo>
                <a:lnTo>
                  <a:pt x="387" y="172"/>
                </a:lnTo>
                <a:lnTo>
                  <a:pt x="362" y="192"/>
                </a:lnTo>
                <a:lnTo>
                  <a:pt x="343" y="206"/>
                </a:lnTo>
                <a:lnTo>
                  <a:pt x="318" y="227"/>
                </a:lnTo>
                <a:lnTo>
                  <a:pt x="293" y="241"/>
                </a:lnTo>
                <a:lnTo>
                  <a:pt x="270" y="261"/>
                </a:lnTo>
                <a:lnTo>
                  <a:pt x="245" y="275"/>
                </a:lnTo>
                <a:lnTo>
                  <a:pt x="220" y="289"/>
                </a:lnTo>
                <a:lnTo>
                  <a:pt x="195" y="305"/>
                </a:lnTo>
                <a:lnTo>
                  <a:pt x="171" y="319"/>
                </a:lnTo>
                <a:lnTo>
                  <a:pt x="147" y="330"/>
                </a:lnTo>
                <a:lnTo>
                  <a:pt x="128" y="339"/>
                </a:lnTo>
                <a:lnTo>
                  <a:pt x="107" y="349"/>
                </a:lnTo>
                <a:lnTo>
                  <a:pt x="87" y="353"/>
                </a:lnTo>
                <a:lnTo>
                  <a:pt x="73" y="358"/>
                </a:lnTo>
                <a:lnTo>
                  <a:pt x="64" y="358"/>
                </a:lnTo>
                <a:lnTo>
                  <a:pt x="59" y="364"/>
                </a:lnTo>
                <a:lnTo>
                  <a:pt x="48" y="364"/>
                </a:lnTo>
                <a:lnTo>
                  <a:pt x="44" y="364"/>
                </a:lnTo>
                <a:lnTo>
                  <a:pt x="34" y="364"/>
                </a:lnTo>
                <a:lnTo>
                  <a:pt x="29" y="364"/>
                </a:lnTo>
                <a:lnTo>
                  <a:pt x="25" y="364"/>
                </a:lnTo>
                <a:lnTo>
                  <a:pt x="19" y="364"/>
                </a:lnTo>
                <a:lnTo>
                  <a:pt x="14" y="358"/>
                </a:lnTo>
                <a:lnTo>
                  <a:pt x="9" y="358"/>
                </a:lnTo>
                <a:lnTo>
                  <a:pt x="9" y="353"/>
                </a:lnTo>
                <a:lnTo>
                  <a:pt x="4" y="353"/>
                </a:lnTo>
                <a:close/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21627" name="Freeform 91"/>
          <p:cNvSpPr>
            <a:spLocks/>
          </p:cNvSpPr>
          <p:nvPr/>
        </p:nvSpPr>
        <p:spPr bwMode="auto">
          <a:xfrm>
            <a:off x="2168786" y="4639855"/>
            <a:ext cx="282547" cy="89024"/>
          </a:xfrm>
          <a:custGeom>
            <a:avLst/>
            <a:gdLst/>
            <a:ahLst/>
            <a:cxnLst>
              <a:cxn ang="0">
                <a:pos x="0" y="44"/>
              </a:cxn>
              <a:cxn ang="0">
                <a:pos x="0" y="54"/>
              </a:cxn>
              <a:cxn ang="0">
                <a:pos x="9" y="64"/>
              </a:cxn>
              <a:cxn ang="0">
                <a:pos x="20" y="73"/>
              </a:cxn>
              <a:cxn ang="0">
                <a:pos x="34" y="84"/>
              </a:cxn>
              <a:cxn ang="0">
                <a:pos x="48" y="93"/>
              </a:cxn>
              <a:cxn ang="0">
                <a:pos x="64" y="103"/>
              </a:cxn>
              <a:cxn ang="0">
                <a:pos x="83" y="112"/>
              </a:cxn>
              <a:cxn ang="0">
                <a:pos x="103" y="123"/>
              </a:cxn>
              <a:cxn ang="0">
                <a:pos x="127" y="132"/>
              </a:cxn>
              <a:cxn ang="0">
                <a:pos x="162" y="142"/>
              </a:cxn>
              <a:cxn ang="0">
                <a:pos x="215" y="162"/>
              </a:cxn>
              <a:cxn ang="0">
                <a:pos x="274" y="171"/>
              </a:cxn>
              <a:cxn ang="0">
                <a:pos x="332" y="186"/>
              </a:cxn>
              <a:cxn ang="0">
                <a:pos x="387" y="191"/>
              </a:cxn>
              <a:cxn ang="0">
                <a:pos x="440" y="196"/>
              </a:cxn>
              <a:cxn ang="0">
                <a:pos x="475" y="196"/>
              </a:cxn>
              <a:cxn ang="0">
                <a:pos x="495" y="196"/>
              </a:cxn>
              <a:cxn ang="0">
                <a:pos x="515" y="191"/>
              </a:cxn>
              <a:cxn ang="0">
                <a:pos x="529" y="191"/>
              </a:cxn>
              <a:cxn ang="0">
                <a:pos x="543" y="186"/>
              </a:cxn>
              <a:cxn ang="0">
                <a:pos x="558" y="181"/>
              </a:cxn>
              <a:cxn ang="0">
                <a:pos x="568" y="176"/>
              </a:cxn>
              <a:cxn ang="0">
                <a:pos x="578" y="171"/>
              </a:cxn>
              <a:cxn ang="0">
                <a:pos x="583" y="167"/>
              </a:cxn>
              <a:cxn ang="0">
                <a:pos x="583" y="157"/>
              </a:cxn>
              <a:cxn ang="0">
                <a:pos x="578" y="147"/>
              </a:cxn>
              <a:cxn ang="0">
                <a:pos x="573" y="137"/>
              </a:cxn>
              <a:cxn ang="0">
                <a:pos x="563" y="128"/>
              </a:cxn>
              <a:cxn ang="0">
                <a:pos x="554" y="118"/>
              </a:cxn>
              <a:cxn ang="0">
                <a:pos x="538" y="108"/>
              </a:cxn>
              <a:cxn ang="0">
                <a:pos x="524" y="98"/>
              </a:cxn>
              <a:cxn ang="0">
                <a:pos x="509" y="93"/>
              </a:cxn>
              <a:cxn ang="0">
                <a:pos x="490" y="84"/>
              </a:cxn>
              <a:cxn ang="0">
                <a:pos x="465" y="73"/>
              </a:cxn>
              <a:cxn ang="0">
                <a:pos x="446" y="64"/>
              </a:cxn>
              <a:cxn ang="0">
                <a:pos x="392" y="44"/>
              </a:cxn>
              <a:cxn ang="0">
                <a:pos x="338" y="34"/>
              </a:cxn>
              <a:cxn ang="0">
                <a:pos x="274" y="20"/>
              </a:cxn>
              <a:cxn ang="0">
                <a:pos x="220" y="9"/>
              </a:cxn>
              <a:cxn ang="0">
                <a:pos x="167" y="5"/>
              </a:cxn>
              <a:cxn ang="0">
                <a:pos x="117" y="0"/>
              </a:cxn>
              <a:cxn ang="0">
                <a:pos x="98" y="0"/>
              </a:cxn>
              <a:cxn ang="0">
                <a:pos x="73" y="5"/>
              </a:cxn>
              <a:cxn ang="0">
                <a:pos x="59" y="5"/>
              </a:cxn>
              <a:cxn ang="0">
                <a:pos x="43" y="9"/>
              </a:cxn>
              <a:cxn ang="0">
                <a:pos x="29" y="9"/>
              </a:cxn>
              <a:cxn ang="0">
                <a:pos x="14" y="20"/>
              </a:cxn>
              <a:cxn ang="0">
                <a:pos x="4" y="25"/>
              </a:cxn>
              <a:cxn ang="0">
                <a:pos x="0" y="34"/>
              </a:cxn>
            </a:cxnLst>
            <a:rect l="0" t="0" r="r" b="b"/>
            <a:pathLst>
              <a:path w="583" h="196">
                <a:moveTo>
                  <a:pt x="0" y="39"/>
                </a:moveTo>
                <a:lnTo>
                  <a:pt x="0" y="44"/>
                </a:lnTo>
                <a:lnTo>
                  <a:pt x="0" y="49"/>
                </a:lnTo>
                <a:lnTo>
                  <a:pt x="0" y="54"/>
                </a:lnTo>
                <a:lnTo>
                  <a:pt x="4" y="59"/>
                </a:lnTo>
                <a:lnTo>
                  <a:pt x="9" y="64"/>
                </a:lnTo>
                <a:lnTo>
                  <a:pt x="14" y="68"/>
                </a:lnTo>
                <a:lnTo>
                  <a:pt x="20" y="73"/>
                </a:lnTo>
                <a:lnTo>
                  <a:pt x="29" y="78"/>
                </a:lnTo>
                <a:lnTo>
                  <a:pt x="34" y="84"/>
                </a:lnTo>
                <a:lnTo>
                  <a:pt x="39" y="88"/>
                </a:lnTo>
                <a:lnTo>
                  <a:pt x="48" y="93"/>
                </a:lnTo>
                <a:lnTo>
                  <a:pt x="54" y="98"/>
                </a:lnTo>
                <a:lnTo>
                  <a:pt x="64" y="103"/>
                </a:lnTo>
                <a:lnTo>
                  <a:pt x="73" y="108"/>
                </a:lnTo>
                <a:lnTo>
                  <a:pt x="83" y="112"/>
                </a:lnTo>
                <a:lnTo>
                  <a:pt x="93" y="118"/>
                </a:lnTo>
                <a:lnTo>
                  <a:pt x="103" y="123"/>
                </a:lnTo>
                <a:lnTo>
                  <a:pt x="112" y="128"/>
                </a:lnTo>
                <a:lnTo>
                  <a:pt x="127" y="132"/>
                </a:lnTo>
                <a:lnTo>
                  <a:pt x="137" y="132"/>
                </a:lnTo>
                <a:lnTo>
                  <a:pt x="162" y="142"/>
                </a:lnTo>
                <a:lnTo>
                  <a:pt x="190" y="151"/>
                </a:lnTo>
                <a:lnTo>
                  <a:pt x="215" y="162"/>
                </a:lnTo>
                <a:lnTo>
                  <a:pt x="245" y="167"/>
                </a:lnTo>
                <a:lnTo>
                  <a:pt x="274" y="171"/>
                </a:lnTo>
                <a:lnTo>
                  <a:pt x="304" y="181"/>
                </a:lnTo>
                <a:lnTo>
                  <a:pt x="332" y="186"/>
                </a:lnTo>
                <a:lnTo>
                  <a:pt x="362" y="186"/>
                </a:lnTo>
                <a:lnTo>
                  <a:pt x="387" y="191"/>
                </a:lnTo>
                <a:lnTo>
                  <a:pt x="416" y="191"/>
                </a:lnTo>
                <a:lnTo>
                  <a:pt x="440" y="196"/>
                </a:lnTo>
                <a:lnTo>
                  <a:pt x="465" y="196"/>
                </a:lnTo>
                <a:lnTo>
                  <a:pt x="475" y="196"/>
                </a:lnTo>
                <a:lnTo>
                  <a:pt x="485" y="196"/>
                </a:lnTo>
                <a:lnTo>
                  <a:pt x="495" y="196"/>
                </a:lnTo>
                <a:lnTo>
                  <a:pt x="504" y="196"/>
                </a:lnTo>
                <a:lnTo>
                  <a:pt x="515" y="191"/>
                </a:lnTo>
                <a:lnTo>
                  <a:pt x="524" y="191"/>
                </a:lnTo>
                <a:lnTo>
                  <a:pt x="529" y="191"/>
                </a:lnTo>
                <a:lnTo>
                  <a:pt x="538" y="186"/>
                </a:lnTo>
                <a:lnTo>
                  <a:pt x="543" y="186"/>
                </a:lnTo>
                <a:lnTo>
                  <a:pt x="554" y="186"/>
                </a:lnTo>
                <a:lnTo>
                  <a:pt x="558" y="181"/>
                </a:lnTo>
                <a:lnTo>
                  <a:pt x="563" y="181"/>
                </a:lnTo>
                <a:lnTo>
                  <a:pt x="568" y="176"/>
                </a:lnTo>
                <a:lnTo>
                  <a:pt x="573" y="176"/>
                </a:lnTo>
                <a:lnTo>
                  <a:pt x="578" y="171"/>
                </a:lnTo>
                <a:lnTo>
                  <a:pt x="578" y="167"/>
                </a:lnTo>
                <a:lnTo>
                  <a:pt x="583" y="167"/>
                </a:lnTo>
                <a:lnTo>
                  <a:pt x="583" y="162"/>
                </a:lnTo>
                <a:lnTo>
                  <a:pt x="583" y="157"/>
                </a:lnTo>
                <a:lnTo>
                  <a:pt x="583" y="151"/>
                </a:lnTo>
                <a:lnTo>
                  <a:pt x="578" y="147"/>
                </a:lnTo>
                <a:lnTo>
                  <a:pt x="578" y="142"/>
                </a:lnTo>
                <a:lnTo>
                  <a:pt x="573" y="137"/>
                </a:lnTo>
                <a:lnTo>
                  <a:pt x="568" y="132"/>
                </a:lnTo>
                <a:lnTo>
                  <a:pt x="563" y="128"/>
                </a:lnTo>
                <a:lnTo>
                  <a:pt x="558" y="123"/>
                </a:lnTo>
                <a:lnTo>
                  <a:pt x="554" y="118"/>
                </a:lnTo>
                <a:lnTo>
                  <a:pt x="549" y="112"/>
                </a:lnTo>
                <a:lnTo>
                  <a:pt x="538" y="108"/>
                </a:lnTo>
                <a:lnTo>
                  <a:pt x="534" y="103"/>
                </a:lnTo>
                <a:lnTo>
                  <a:pt x="524" y="98"/>
                </a:lnTo>
                <a:lnTo>
                  <a:pt x="519" y="93"/>
                </a:lnTo>
                <a:lnTo>
                  <a:pt x="509" y="93"/>
                </a:lnTo>
                <a:lnTo>
                  <a:pt x="499" y="88"/>
                </a:lnTo>
                <a:lnTo>
                  <a:pt x="490" y="84"/>
                </a:lnTo>
                <a:lnTo>
                  <a:pt x="475" y="73"/>
                </a:lnTo>
                <a:lnTo>
                  <a:pt x="465" y="73"/>
                </a:lnTo>
                <a:lnTo>
                  <a:pt x="455" y="68"/>
                </a:lnTo>
                <a:lnTo>
                  <a:pt x="446" y="64"/>
                </a:lnTo>
                <a:lnTo>
                  <a:pt x="421" y="54"/>
                </a:lnTo>
                <a:lnTo>
                  <a:pt x="392" y="44"/>
                </a:lnTo>
                <a:lnTo>
                  <a:pt x="367" y="39"/>
                </a:lnTo>
                <a:lnTo>
                  <a:pt x="338" y="34"/>
                </a:lnTo>
                <a:lnTo>
                  <a:pt x="309" y="25"/>
                </a:lnTo>
                <a:lnTo>
                  <a:pt x="274" y="20"/>
                </a:lnTo>
                <a:lnTo>
                  <a:pt x="249" y="15"/>
                </a:lnTo>
                <a:lnTo>
                  <a:pt x="220" y="9"/>
                </a:lnTo>
                <a:lnTo>
                  <a:pt x="190" y="5"/>
                </a:lnTo>
                <a:lnTo>
                  <a:pt x="167" y="5"/>
                </a:lnTo>
                <a:lnTo>
                  <a:pt x="142" y="0"/>
                </a:lnTo>
                <a:lnTo>
                  <a:pt x="117" y="0"/>
                </a:lnTo>
                <a:lnTo>
                  <a:pt x="107" y="0"/>
                </a:lnTo>
                <a:lnTo>
                  <a:pt x="98" y="0"/>
                </a:lnTo>
                <a:lnTo>
                  <a:pt x="83" y="5"/>
                </a:lnTo>
                <a:lnTo>
                  <a:pt x="73" y="5"/>
                </a:lnTo>
                <a:lnTo>
                  <a:pt x="68" y="5"/>
                </a:lnTo>
                <a:lnTo>
                  <a:pt x="59" y="5"/>
                </a:lnTo>
                <a:lnTo>
                  <a:pt x="48" y="5"/>
                </a:lnTo>
                <a:lnTo>
                  <a:pt x="43" y="9"/>
                </a:lnTo>
                <a:lnTo>
                  <a:pt x="34" y="9"/>
                </a:lnTo>
                <a:lnTo>
                  <a:pt x="29" y="9"/>
                </a:lnTo>
                <a:lnTo>
                  <a:pt x="24" y="15"/>
                </a:lnTo>
                <a:lnTo>
                  <a:pt x="14" y="20"/>
                </a:lnTo>
                <a:lnTo>
                  <a:pt x="9" y="25"/>
                </a:lnTo>
                <a:lnTo>
                  <a:pt x="4" y="25"/>
                </a:lnTo>
                <a:lnTo>
                  <a:pt x="4" y="29"/>
                </a:lnTo>
                <a:lnTo>
                  <a:pt x="0" y="34"/>
                </a:lnTo>
                <a:lnTo>
                  <a:pt x="0" y="39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21628" name="Freeform 92"/>
          <p:cNvSpPr>
            <a:spLocks/>
          </p:cNvSpPr>
          <p:nvPr/>
        </p:nvSpPr>
        <p:spPr bwMode="auto">
          <a:xfrm>
            <a:off x="2168786" y="4639855"/>
            <a:ext cx="282547" cy="89024"/>
          </a:xfrm>
          <a:custGeom>
            <a:avLst/>
            <a:gdLst/>
            <a:ahLst/>
            <a:cxnLst>
              <a:cxn ang="0">
                <a:pos x="0" y="39"/>
              </a:cxn>
              <a:cxn ang="0">
                <a:pos x="0" y="49"/>
              </a:cxn>
              <a:cxn ang="0">
                <a:pos x="4" y="59"/>
              </a:cxn>
              <a:cxn ang="0">
                <a:pos x="14" y="68"/>
              </a:cxn>
              <a:cxn ang="0">
                <a:pos x="24" y="78"/>
              </a:cxn>
              <a:cxn ang="0">
                <a:pos x="39" y="88"/>
              </a:cxn>
              <a:cxn ang="0">
                <a:pos x="54" y="98"/>
              </a:cxn>
              <a:cxn ang="0">
                <a:pos x="73" y="108"/>
              </a:cxn>
              <a:cxn ang="0">
                <a:pos x="93" y="118"/>
              </a:cxn>
              <a:cxn ang="0">
                <a:pos x="112" y="128"/>
              </a:cxn>
              <a:cxn ang="0">
                <a:pos x="137" y="132"/>
              </a:cxn>
              <a:cxn ang="0">
                <a:pos x="190" y="151"/>
              </a:cxn>
              <a:cxn ang="0">
                <a:pos x="245" y="167"/>
              </a:cxn>
              <a:cxn ang="0">
                <a:pos x="304" y="181"/>
              </a:cxn>
              <a:cxn ang="0">
                <a:pos x="362" y="186"/>
              </a:cxn>
              <a:cxn ang="0">
                <a:pos x="416" y="191"/>
              </a:cxn>
              <a:cxn ang="0">
                <a:pos x="465" y="196"/>
              </a:cxn>
              <a:cxn ang="0">
                <a:pos x="485" y="196"/>
              </a:cxn>
              <a:cxn ang="0">
                <a:pos x="504" y="196"/>
              </a:cxn>
              <a:cxn ang="0">
                <a:pos x="524" y="191"/>
              </a:cxn>
              <a:cxn ang="0">
                <a:pos x="538" y="186"/>
              </a:cxn>
              <a:cxn ang="0">
                <a:pos x="554" y="186"/>
              </a:cxn>
              <a:cxn ang="0">
                <a:pos x="563" y="181"/>
              </a:cxn>
              <a:cxn ang="0">
                <a:pos x="573" y="176"/>
              </a:cxn>
              <a:cxn ang="0">
                <a:pos x="578" y="167"/>
              </a:cxn>
              <a:cxn ang="0">
                <a:pos x="583" y="162"/>
              </a:cxn>
              <a:cxn ang="0">
                <a:pos x="583" y="151"/>
              </a:cxn>
              <a:cxn ang="0">
                <a:pos x="573" y="137"/>
              </a:cxn>
              <a:cxn ang="0">
                <a:pos x="563" y="128"/>
              </a:cxn>
              <a:cxn ang="0">
                <a:pos x="554" y="118"/>
              </a:cxn>
              <a:cxn ang="0">
                <a:pos x="538" y="108"/>
              </a:cxn>
              <a:cxn ang="0">
                <a:pos x="524" y="98"/>
              </a:cxn>
              <a:cxn ang="0">
                <a:pos x="509" y="93"/>
              </a:cxn>
              <a:cxn ang="0">
                <a:pos x="485" y="78"/>
              </a:cxn>
              <a:cxn ang="0">
                <a:pos x="465" y="73"/>
              </a:cxn>
              <a:cxn ang="0">
                <a:pos x="446" y="64"/>
              </a:cxn>
              <a:cxn ang="0">
                <a:pos x="392" y="44"/>
              </a:cxn>
              <a:cxn ang="0">
                <a:pos x="338" y="34"/>
              </a:cxn>
              <a:cxn ang="0">
                <a:pos x="274" y="20"/>
              </a:cxn>
              <a:cxn ang="0">
                <a:pos x="220" y="9"/>
              </a:cxn>
              <a:cxn ang="0">
                <a:pos x="167" y="5"/>
              </a:cxn>
              <a:cxn ang="0">
                <a:pos x="117" y="0"/>
              </a:cxn>
              <a:cxn ang="0">
                <a:pos x="98" y="0"/>
              </a:cxn>
              <a:cxn ang="0">
                <a:pos x="73" y="5"/>
              </a:cxn>
              <a:cxn ang="0">
                <a:pos x="59" y="5"/>
              </a:cxn>
              <a:cxn ang="0">
                <a:pos x="43" y="9"/>
              </a:cxn>
              <a:cxn ang="0">
                <a:pos x="29" y="9"/>
              </a:cxn>
              <a:cxn ang="0">
                <a:pos x="14" y="15"/>
              </a:cxn>
              <a:cxn ang="0">
                <a:pos x="9" y="25"/>
              </a:cxn>
              <a:cxn ang="0">
                <a:pos x="4" y="29"/>
              </a:cxn>
              <a:cxn ang="0">
                <a:pos x="0" y="39"/>
              </a:cxn>
            </a:cxnLst>
            <a:rect l="0" t="0" r="r" b="b"/>
            <a:pathLst>
              <a:path w="583" h="196">
                <a:moveTo>
                  <a:pt x="0" y="39"/>
                </a:moveTo>
                <a:lnTo>
                  <a:pt x="0" y="39"/>
                </a:lnTo>
                <a:lnTo>
                  <a:pt x="0" y="44"/>
                </a:lnTo>
                <a:lnTo>
                  <a:pt x="0" y="49"/>
                </a:lnTo>
                <a:lnTo>
                  <a:pt x="0" y="54"/>
                </a:lnTo>
                <a:lnTo>
                  <a:pt x="4" y="59"/>
                </a:lnTo>
                <a:lnTo>
                  <a:pt x="9" y="64"/>
                </a:lnTo>
                <a:lnTo>
                  <a:pt x="14" y="68"/>
                </a:lnTo>
                <a:lnTo>
                  <a:pt x="20" y="73"/>
                </a:lnTo>
                <a:lnTo>
                  <a:pt x="24" y="78"/>
                </a:lnTo>
                <a:lnTo>
                  <a:pt x="34" y="84"/>
                </a:lnTo>
                <a:lnTo>
                  <a:pt x="39" y="88"/>
                </a:lnTo>
                <a:lnTo>
                  <a:pt x="48" y="93"/>
                </a:lnTo>
                <a:lnTo>
                  <a:pt x="54" y="98"/>
                </a:lnTo>
                <a:lnTo>
                  <a:pt x="64" y="103"/>
                </a:lnTo>
                <a:lnTo>
                  <a:pt x="73" y="108"/>
                </a:lnTo>
                <a:lnTo>
                  <a:pt x="83" y="112"/>
                </a:lnTo>
                <a:lnTo>
                  <a:pt x="93" y="118"/>
                </a:lnTo>
                <a:lnTo>
                  <a:pt x="103" y="123"/>
                </a:lnTo>
                <a:lnTo>
                  <a:pt x="112" y="128"/>
                </a:lnTo>
                <a:lnTo>
                  <a:pt x="127" y="132"/>
                </a:lnTo>
                <a:lnTo>
                  <a:pt x="137" y="132"/>
                </a:lnTo>
                <a:lnTo>
                  <a:pt x="162" y="142"/>
                </a:lnTo>
                <a:lnTo>
                  <a:pt x="190" y="151"/>
                </a:lnTo>
                <a:lnTo>
                  <a:pt x="215" y="162"/>
                </a:lnTo>
                <a:lnTo>
                  <a:pt x="245" y="167"/>
                </a:lnTo>
                <a:lnTo>
                  <a:pt x="274" y="171"/>
                </a:lnTo>
                <a:lnTo>
                  <a:pt x="304" y="181"/>
                </a:lnTo>
                <a:lnTo>
                  <a:pt x="332" y="186"/>
                </a:lnTo>
                <a:lnTo>
                  <a:pt x="362" y="186"/>
                </a:lnTo>
                <a:lnTo>
                  <a:pt x="387" y="191"/>
                </a:lnTo>
                <a:lnTo>
                  <a:pt x="416" y="191"/>
                </a:lnTo>
                <a:lnTo>
                  <a:pt x="440" y="196"/>
                </a:lnTo>
                <a:lnTo>
                  <a:pt x="465" y="196"/>
                </a:lnTo>
                <a:lnTo>
                  <a:pt x="475" y="196"/>
                </a:lnTo>
                <a:lnTo>
                  <a:pt x="485" y="196"/>
                </a:lnTo>
                <a:lnTo>
                  <a:pt x="495" y="196"/>
                </a:lnTo>
                <a:lnTo>
                  <a:pt x="504" y="196"/>
                </a:lnTo>
                <a:lnTo>
                  <a:pt x="515" y="191"/>
                </a:lnTo>
                <a:lnTo>
                  <a:pt x="524" y="191"/>
                </a:lnTo>
                <a:lnTo>
                  <a:pt x="529" y="191"/>
                </a:lnTo>
                <a:lnTo>
                  <a:pt x="538" y="186"/>
                </a:lnTo>
                <a:lnTo>
                  <a:pt x="543" y="186"/>
                </a:lnTo>
                <a:lnTo>
                  <a:pt x="554" y="186"/>
                </a:lnTo>
                <a:lnTo>
                  <a:pt x="558" y="181"/>
                </a:lnTo>
                <a:lnTo>
                  <a:pt x="563" y="181"/>
                </a:lnTo>
                <a:lnTo>
                  <a:pt x="568" y="176"/>
                </a:lnTo>
                <a:lnTo>
                  <a:pt x="573" y="176"/>
                </a:lnTo>
                <a:lnTo>
                  <a:pt x="578" y="171"/>
                </a:lnTo>
                <a:lnTo>
                  <a:pt x="578" y="167"/>
                </a:lnTo>
                <a:lnTo>
                  <a:pt x="583" y="167"/>
                </a:lnTo>
                <a:lnTo>
                  <a:pt x="583" y="162"/>
                </a:lnTo>
                <a:lnTo>
                  <a:pt x="583" y="157"/>
                </a:lnTo>
                <a:lnTo>
                  <a:pt x="583" y="151"/>
                </a:lnTo>
                <a:lnTo>
                  <a:pt x="578" y="142"/>
                </a:lnTo>
                <a:lnTo>
                  <a:pt x="573" y="137"/>
                </a:lnTo>
                <a:lnTo>
                  <a:pt x="568" y="132"/>
                </a:lnTo>
                <a:lnTo>
                  <a:pt x="563" y="128"/>
                </a:lnTo>
                <a:lnTo>
                  <a:pt x="558" y="123"/>
                </a:lnTo>
                <a:lnTo>
                  <a:pt x="554" y="118"/>
                </a:lnTo>
                <a:lnTo>
                  <a:pt x="549" y="112"/>
                </a:lnTo>
                <a:lnTo>
                  <a:pt x="538" y="108"/>
                </a:lnTo>
                <a:lnTo>
                  <a:pt x="534" y="103"/>
                </a:lnTo>
                <a:lnTo>
                  <a:pt x="524" y="98"/>
                </a:lnTo>
                <a:lnTo>
                  <a:pt x="519" y="93"/>
                </a:lnTo>
                <a:lnTo>
                  <a:pt x="509" y="93"/>
                </a:lnTo>
                <a:lnTo>
                  <a:pt x="499" y="88"/>
                </a:lnTo>
                <a:lnTo>
                  <a:pt x="485" y="78"/>
                </a:lnTo>
                <a:lnTo>
                  <a:pt x="475" y="73"/>
                </a:lnTo>
                <a:lnTo>
                  <a:pt x="465" y="73"/>
                </a:lnTo>
                <a:lnTo>
                  <a:pt x="455" y="68"/>
                </a:lnTo>
                <a:lnTo>
                  <a:pt x="446" y="64"/>
                </a:lnTo>
                <a:lnTo>
                  <a:pt x="416" y="54"/>
                </a:lnTo>
                <a:lnTo>
                  <a:pt x="392" y="44"/>
                </a:lnTo>
                <a:lnTo>
                  <a:pt x="367" y="39"/>
                </a:lnTo>
                <a:lnTo>
                  <a:pt x="338" y="34"/>
                </a:lnTo>
                <a:lnTo>
                  <a:pt x="309" y="25"/>
                </a:lnTo>
                <a:lnTo>
                  <a:pt x="274" y="20"/>
                </a:lnTo>
                <a:lnTo>
                  <a:pt x="249" y="15"/>
                </a:lnTo>
                <a:lnTo>
                  <a:pt x="220" y="9"/>
                </a:lnTo>
                <a:lnTo>
                  <a:pt x="190" y="5"/>
                </a:lnTo>
                <a:lnTo>
                  <a:pt x="167" y="5"/>
                </a:lnTo>
                <a:lnTo>
                  <a:pt x="142" y="0"/>
                </a:lnTo>
                <a:lnTo>
                  <a:pt x="117" y="0"/>
                </a:lnTo>
                <a:lnTo>
                  <a:pt x="107" y="0"/>
                </a:lnTo>
                <a:lnTo>
                  <a:pt x="98" y="0"/>
                </a:lnTo>
                <a:lnTo>
                  <a:pt x="83" y="5"/>
                </a:lnTo>
                <a:lnTo>
                  <a:pt x="73" y="5"/>
                </a:lnTo>
                <a:lnTo>
                  <a:pt x="68" y="5"/>
                </a:lnTo>
                <a:lnTo>
                  <a:pt x="59" y="5"/>
                </a:lnTo>
                <a:lnTo>
                  <a:pt x="48" y="5"/>
                </a:lnTo>
                <a:lnTo>
                  <a:pt x="43" y="9"/>
                </a:lnTo>
                <a:lnTo>
                  <a:pt x="34" y="9"/>
                </a:lnTo>
                <a:lnTo>
                  <a:pt x="29" y="9"/>
                </a:lnTo>
                <a:lnTo>
                  <a:pt x="24" y="15"/>
                </a:lnTo>
                <a:lnTo>
                  <a:pt x="14" y="15"/>
                </a:lnTo>
                <a:lnTo>
                  <a:pt x="14" y="20"/>
                </a:lnTo>
                <a:lnTo>
                  <a:pt x="9" y="25"/>
                </a:lnTo>
                <a:lnTo>
                  <a:pt x="4" y="25"/>
                </a:lnTo>
                <a:lnTo>
                  <a:pt x="4" y="29"/>
                </a:lnTo>
                <a:lnTo>
                  <a:pt x="0" y="34"/>
                </a:lnTo>
                <a:lnTo>
                  <a:pt x="0" y="39"/>
                </a:lnTo>
                <a:close/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21629" name="Freeform 93"/>
          <p:cNvSpPr>
            <a:spLocks/>
          </p:cNvSpPr>
          <p:nvPr/>
        </p:nvSpPr>
        <p:spPr bwMode="auto">
          <a:xfrm>
            <a:off x="1632818" y="4528916"/>
            <a:ext cx="281090" cy="97243"/>
          </a:xfrm>
          <a:custGeom>
            <a:avLst/>
            <a:gdLst/>
            <a:ahLst/>
            <a:cxnLst>
              <a:cxn ang="0">
                <a:pos x="0" y="35"/>
              </a:cxn>
              <a:cxn ang="0">
                <a:pos x="5" y="45"/>
              </a:cxn>
              <a:cxn ang="0">
                <a:pos x="10" y="55"/>
              </a:cxn>
              <a:cxn ang="0">
                <a:pos x="19" y="64"/>
              </a:cxn>
              <a:cxn ang="0">
                <a:pos x="30" y="74"/>
              </a:cxn>
              <a:cxn ang="0">
                <a:pos x="39" y="84"/>
              </a:cxn>
              <a:cxn ang="0">
                <a:pos x="54" y="94"/>
              </a:cxn>
              <a:cxn ang="0">
                <a:pos x="74" y="103"/>
              </a:cxn>
              <a:cxn ang="0">
                <a:pos x="93" y="114"/>
              </a:cxn>
              <a:cxn ang="0">
                <a:pos x="113" y="123"/>
              </a:cxn>
              <a:cxn ang="0">
                <a:pos x="132" y="133"/>
              </a:cxn>
              <a:cxn ang="0">
                <a:pos x="186" y="153"/>
              </a:cxn>
              <a:cxn ang="0">
                <a:pos x="241" y="172"/>
              </a:cxn>
              <a:cxn ang="0">
                <a:pos x="299" y="187"/>
              </a:cxn>
              <a:cxn ang="0">
                <a:pos x="358" y="202"/>
              </a:cxn>
              <a:cxn ang="0">
                <a:pos x="411" y="206"/>
              </a:cxn>
              <a:cxn ang="0">
                <a:pos x="456" y="211"/>
              </a:cxn>
              <a:cxn ang="0">
                <a:pos x="480" y="211"/>
              </a:cxn>
              <a:cxn ang="0">
                <a:pos x="500" y="211"/>
              </a:cxn>
              <a:cxn ang="0">
                <a:pos x="514" y="211"/>
              </a:cxn>
              <a:cxn ang="0">
                <a:pos x="534" y="211"/>
              </a:cxn>
              <a:cxn ang="0">
                <a:pos x="549" y="206"/>
              </a:cxn>
              <a:cxn ang="0">
                <a:pos x="559" y="202"/>
              </a:cxn>
              <a:cxn ang="0">
                <a:pos x="569" y="197"/>
              </a:cxn>
              <a:cxn ang="0">
                <a:pos x="573" y="187"/>
              </a:cxn>
              <a:cxn ang="0">
                <a:pos x="578" y="177"/>
              </a:cxn>
              <a:cxn ang="0">
                <a:pos x="573" y="167"/>
              </a:cxn>
              <a:cxn ang="0">
                <a:pos x="569" y="158"/>
              </a:cxn>
              <a:cxn ang="0">
                <a:pos x="564" y="148"/>
              </a:cxn>
              <a:cxn ang="0">
                <a:pos x="553" y="138"/>
              </a:cxn>
              <a:cxn ang="0">
                <a:pos x="539" y="128"/>
              </a:cxn>
              <a:cxn ang="0">
                <a:pos x="525" y="119"/>
              </a:cxn>
              <a:cxn ang="0">
                <a:pos x="505" y="108"/>
              </a:cxn>
              <a:cxn ang="0">
                <a:pos x="490" y="99"/>
              </a:cxn>
              <a:cxn ang="0">
                <a:pos x="466" y="89"/>
              </a:cxn>
              <a:cxn ang="0">
                <a:pos x="446" y="80"/>
              </a:cxn>
              <a:cxn ang="0">
                <a:pos x="392" y="60"/>
              </a:cxn>
              <a:cxn ang="0">
                <a:pos x="338" y="40"/>
              </a:cxn>
              <a:cxn ang="0">
                <a:pos x="280" y="25"/>
              </a:cxn>
              <a:cxn ang="0">
                <a:pos x="225" y="16"/>
              </a:cxn>
              <a:cxn ang="0">
                <a:pos x="172" y="6"/>
              </a:cxn>
              <a:cxn ang="0">
                <a:pos x="122" y="0"/>
              </a:cxn>
              <a:cxn ang="0">
                <a:pos x="97" y="0"/>
              </a:cxn>
              <a:cxn ang="0">
                <a:pos x="83" y="0"/>
              </a:cxn>
              <a:cxn ang="0">
                <a:pos x="64" y="0"/>
              </a:cxn>
              <a:cxn ang="0">
                <a:pos x="44" y="6"/>
              </a:cxn>
              <a:cxn ang="0">
                <a:pos x="35" y="6"/>
              </a:cxn>
              <a:cxn ang="0">
                <a:pos x="19" y="11"/>
              </a:cxn>
              <a:cxn ang="0">
                <a:pos x="10" y="20"/>
              </a:cxn>
              <a:cxn ang="0">
                <a:pos x="0" y="30"/>
              </a:cxn>
            </a:cxnLst>
            <a:rect l="0" t="0" r="r" b="b"/>
            <a:pathLst>
              <a:path w="578" h="211">
                <a:moveTo>
                  <a:pt x="0" y="30"/>
                </a:moveTo>
                <a:lnTo>
                  <a:pt x="0" y="35"/>
                </a:lnTo>
                <a:lnTo>
                  <a:pt x="0" y="40"/>
                </a:lnTo>
                <a:lnTo>
                  <a:pt x="5" y="45"/>
                </a:lnTo>
                <a:lnTo>
                  <a:pt x="5" y="50"/>
                </a:lnTo>
                <a:lnTo>
                  <a:pt x="10" y="55"/>
                </a:lnTo>
                <a:lnTo>
                  <a:pt x="14" y="60"/>
                </a:lnTo>
                <a:lnTo>
                  <a:pt x="19" y="64"/>
                </a:lnTo>
                <a:lnTo>
                  <a:pt x="24" y="69"/>
                </a:lnTo>
                <a:lnTo>
                  <a:pt x="30" y="74"/>
                </a:lnTo>
                <a:lnTo>
                  <a:pt x="35" y="80"/>
                </a:lnTo>
                <a:lnTo>
                  <a:pt x="39" y="84"/>
                </a:lnTo>
                <a:lnTo>
                  <a:pt x="49" y="89"/>
                </a:lnTo>
                <a:lnTo>
                  <a:pt x="54" y="94"/>
                </a:lnTo>
                <a:lnTo>
                  <a:pt x="64" y="99"/>
                </a:lnTo>
                <a:lnTo>
                  <a:pt x="74" y="103"/>
                </a:lnTo>
                <a:lnTo>
                  <a:pt x="83" y="108"/>
                </a:lnTo>
                <a:lnTo>
                  <a:pt x="93" y="114"/>
                </a:lnTo>
                <a:lnTo>
                  <a:pt x="103" y="119"/>
                </a:lnTo>
                <a:lnTo>
                  <a:pt x="113" y="123"/>
                </a:lnTo>
                <a:lnTo>
                  <a:pt x="122" y="128"/>
                </a:lnTo>
                <a:lnTo>
                  <a:pt x="132" y="133"/>
                </a:lnTo>
                <a:lnTo>
                  <a:pt x="161" y="143"/>
                </a:lnTo>
                <a:lnTo>
                  <a:pt x="186" y="153"/>
                </a:lnTo>
                <a:lnTo>
                  <a:pt x="211" y="163"/>
                </a:lnTo>
                <a:lnTo>
                  <a:pt x="241" y="172"/>
                </a:lnTo>
                <a:lnTo>
                  <a:pt x="269" y="183"/>
                </a:lnTo>
                <a:lnTo>
                  <a:pt x="299" y="187"/>
                </a:lnTo>
                <a:lnTo>
                  <a:pt x="328" y="197"/>
                </a:lnTo>
                <a:lnTo>
                  <a:pt x="358" y="202"/>
                </a:lnTo>
                <a:lnTo>
                  <a:pt x="383" y="206"/>
                </a:lnTo>
                <a:lnTo>
                  <a:pt x="411" y="206"/>
                </a:lnTo>
                <a:lnTo>
                  <a:pt x="436" y="211"/>
                </a:lnTo>
                <a:lnTo>
                  <a:pt x="456" y="211"/>
                </a:lnTo>
                <a:lnTo>
                  <a:pt x="466" y="211"/>
                </a:lnTo>
                <a:lnTo>
                  <a:pt x="480" y="211"/>
                </a:lnTo>
                <a:lnTo>
                  <a:pt x="490" y="211"/>
                </a:lnTo>
                <a:lnTo>
                  <a:pt x="500" y="211"/>
                </a:lnTo>
                <a:lnTo>
                  <a:pt x="509" y="211"/>
                </a:lnTo>
                <a:lnTo>
                  <a:pt x="514" y="211"/>
                </a:lnTo>
                <a:lnTo>
                  <a:pt x="525" y="211"/>
                </a:lnTo>
                <a:lnTo>
                  <a:pt x="534" y="211"/>
                </a:lnTo>
                <a:lnTo>
                  <a:pt x="539" y="206"/>
                </a:lnTo>
                <a:lnTo>
                  <a:pt x="549" y="206"/>
                </a:lnTo>
                <a:lnTo>
                  <a:pt x="553" y="206"/>
                </a:lnTo>
                <a:lnTo>
                  <a:pt x="559" y="202"/>
                </a:lnTo>
                <a:lnTo>
                  <a:pt x="564" y="202"/>
                </a:lnTo>
                <a:lnTo>
                  <a:pt x="569" y="197"/>
                </a:lnTo>
                <a:lnTo>
                  <a:pt x="573" y="192"/>
                </a:lnTo>
                <a:lnTo>
                  <a:pt x="573" y="187"/>
                </a:lnTo>
                <a:lnTo>
                  <a:pt x="578" y="183"/>
                </a:lnTo>
                <a:lnTo>
                  <a:pt x="578" y="177"/>
                </a:lnTo>
                <a:lnTo>
                  <a:pt x="578" y="172"/>
                </a:lnTo>
                <a:lnTo>
                  <a:pt x="573" y="167"/>
                </a:lnTo>
                <a:lnTo>
                  <a:pt x="573" y="163"/>
                </a:lnTo>
                <a:lnTo>
                  <a:pt x="569" y="158"/>
                </a:lnTo>
                <a:lnTo>
                  <a:pt x="569" y="153"/>
                </a:lnTo>
                <a:lnTo>
                  <a:pt x="564" y="148"/>
                </a:lnTo>
                <a:lnTo>
                  <a:pt x="559" y="143"/>
                </a:lnTo>
                <a:lnTo>
                  <a:pt x="553" y="138"/>
                </a:lnTo>
                <a:lnTo>
                  <a:pt x="544" y="133"/>
                </a:lnTo>
                <a:lnTo>
                  <a:pt x="539" y="128"/>
                </a:lnTo>
                <a:lnTo>
                  <a:pt x="529" y="123"/>
                </a:lnTo>
                <a:lnTo>
                  <a:pt x="525" y="119"/>
                </a:lnTo>
                <a:lnTo>
                  <a:pt x="514" y="114"/>
                </a:lnTo>
                <a:lnTo>
                  <a:pt x="505" y="108"/>
                </a:lnTo>
                <a:lnTo>
                  <a:pt x="500" y="103"/>
                </a:lnTo>
                <a:lnTo>
                  <a:pt x="490" y="99"/>
                </a:lnTo>
                <a:lnTo>
                  <a:pt x="480" y="94"/>
                </a:lnTo>
                <a:lnTo>
                  <a:pt x="466" y="89"/>
                </a:lnTo>
                <a:lnTo>
                  <a:pt x="456" y="84"/>
                </a:lnTo>
                <a:lnTo>
                  <a:pt x="446" y="80"/>
                </a:lnTo>
                <a:lnTo>
                  <a:pt x="422" y="69"/>
                </a:lnTo>
                <a:lnTo>
                  <a:pt x="392" y="60"/>
                </a:lnTo>
                <a:lnTo>
                  <a:pt x="367" y="50"/>
                </a:lnTo>
                <a:lnTo>
                  <a:pt x="338" y="40"/>
                </a:lnTo>
                <a:lnTo>
                  <a:pt x="308" y="35"/>
                </a:lnTo>
                <a:lnTo>
                  <a:pt x="280" y="25"/>
                </a:lnTo>
                <a:lnTo>
                  <a:pt x="250" y="20"/>
                </a:lnTo>
                <a:lnTo>
                  <a:pt x="225" y="16"/>
                </a:lnTo>
                <a:lnTo>
                  <a:pt x="196" y="11"/>
                </a:lnTo>
                <a:lnTo>
                  <a:pt x="172" y="6"/>
                </a:lnTo>
                <a:lnTo>
                  <a:pt x="147" y="6"/>
                </a:lnTo>
                <a:lnTo>
                  <a:pt x="122" y="0"/>
                </a:lnTo>
                <a:lnTo>
                  <a:pt x="113" y="0"/>
                </a:lnTo>
                <a:lnTo>
                  <a:pt x="97" y="0"/>
                </a:lnTo>
                <a:lnTo>
                  <a:pt x="88" y="0"/>
                </a:lnTo>
                <a:lnTo>
                  <a:pt x="83" y="0"/>
                </a:lnTo>
                <a:lnTo>
                  <a:pt x="69" y="0"/>
                </a:lnTo>
                <a:lnTo>
                  <a:pt x="64" y="0"/>
                </a:lnTo>
                <a:lnTo>
                  <a:pt x="54" y="6"/>
                </a:lnTo>
                <a:lnTo>
                  <a:pt x="44" y="6"/>
                </a:lnTo>
                <a:lnTo>
                  <a:pt x="39" y="6"/>
                </a:lnTo>
                <a:lnTo>
                  <a:pt x="35" y="6"/>
                </a:lnTo>
                <a:lnTo>
                  <a:pt x="24" y="11"/>
                </a:lnTo>
                <a:lnTo>
                  <a:pt x="19" y="11"/>
                </a:lnTo>
                <a:lnTo>
                  <a:pt x="14" y="16"/>
                </a:lnTo>
                <a:lnTo>
                  <a:pt x="10" y="20"/>
                </a:lnTo>
                <a:lnTo>
                  <a:pt x="5" y="25"/>
                </a:lnTo>
                <a:lnTo>
                  <a:pt x="0" y="3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21630" name="Freeform 94"/>
          <p:cNvSpPr>
            <a:spLocks/>
          </p:cNvSpPr>
          <p:nvPr/>
        </p:nvSpPr>
        <p:spPr bwMode="auto">
          <a:xfrm>
            <a:off x="1632818" y="4528916"/>
            <a:ext cx="281090" cy="97243"/>
          </a:xfrm>
          <a:custGeom>
            <a:avLst/>
            <a:gdLst/>
            <a:ahLst/>
            <a:cxnLst>
              <a:cxn ang="0">
                <a:pos x="0" y="35"/>
              </a:cxn>
              <a:cxn ang="0">
                <a:pos x="5" y="45"/>
              </a:cxn>
              <a:cxn ang="0">
                <a:pos x="10" y="55"/>
              </a:cxn>
              <a:cxn ang="0">
                <a:pos x="14" y="64"/>
              </a:cxn>
              <a:cxn ang="0">
                <a:pos x="30" y="74"/>
              </a:cxn>
              <a:cxn ang="0">
                <a:pos x="39" y="84"/>
              </a:cxn>
              <a:cxn ang="0">
                <a:pos x="54" y="94"/>
              </a:cxn>
              <a:cxn ang="0">
                <a:pos x="74" y="103"/>
              </a:cxn>
              <a:cxn ang="0">
                <a:pos x="93" y="114"/>
              </a:cxn>
              <a:cxn ang="0">
                <a:pos x="113" y="123"/>
              </a:cxn>
              <a:cxn ang="0">
                <a:pos x="132" y="133"/>
              </a:cxn>
              <a:cxn ang="0">
                <a:pos x="186" y="153"/>
              </a:cxn>
              <a:cxn ang="0">
                <a:pos x="241" y="172"/>
              </a:cxn>
              <a:cxn ang="0">
                <a:pos x="299" y="187"/>
              </a:cxn>
              <a:cxn ang="0">
                <a:pos x="358" y="202"/>
              </a:cxn>
              <a:cxn ang="0">
                <a:pos x="406" y="206"/>
              </a:cxn>
              <a:cxn ang="0">
                <a:pos x="456" y="211"/>
              </a:cxn>
              <a:cxn ang="0">
                <a:pos x="480" y="211"/>
              </a:cxn>
              <a:cxn ang="0">
                <a:pos x="500" y="211"/>
              </a:cxn>
              <a:cxn ang="0">
                <a:pos x="514" y="211"/>
              </a:cxn>
              <a:cxn ang="0">
                <a:pos x="534" y="211"/>
              </a:cxn>
              <a:cxn ang="0">
                <a:pos x="549" y="206"/>
              </a:cxn>
              <a:cxn ang="0">
                <a:pos x="559" y="202"/>
              </a:cxn>
              <a:cxn ang="0">
                <a:pos x="569" y="197"/>
              </a:cxn>
              <a:cxn ang="0">
                <a:pos x="573" y="192"/>
              </a:cxn>
              <a:cxn ang="0">
                <a:pos x="578" y="183"/>
              </a:cxn>
              <a:cxn ang="0">
                <a:pos x="578" y="172"/>
              </a:cxn>
              <a:cxn ang="0">
                <a:pos x="573" y="163"/>
              </a:cxn>
              <a:cxn ang="0">
                <a:pos x="569" y="153"/>
              </a:cxn>
              <a:cxn ang="0">
                <a:pos x="559" y="143"/>
              </a:cxn>
              <a:cxn ang="0">
                <a:pos x="544" y="133"/>
              </a:cxn>
              <a:cxn ang="0">
                <a:pos x="529" y="123"/>
              </a:cxn>
              <a:cxn ang="0">
                <a:pos x="514" y="114"/>
              </a:cxn>
              <a:cxn ang="0">
                <a:pos x="500" y="103"/>
              </a:cxn>
              <a:cxn ang="0">
                <a:pos x="480" y="94"/>
              </a:cxn>
              <a:cxn ang="0">
                <a:pos x="456" y="84"/>
              </a:cxn>
              <a:cxn ang="0">
                <a:pos x="422" y="69"/>
              </a:cxn>
              <a:cxn ang="0">
                <a:pos x="367" y="50"/>
              </a:cxn>
              <a:cxn ang="0">
                <a:pos x="308" y="35"/>
              </a:cxn>
              <a:cxn ang="0">
                <a:pos x="250" y="20"/>
              </a:cxn>
              <a:cxn ang="0">
                <a:pos x="196" y="11"/>
              </a:cxn>
              <a:cxn ang="0">
                <a:pos x="142" y="0"/>
              </a:cxn>
              <a:cxn ang="0">
                <a:pos x="113" y="0"/>
              </a:cxn>
              <a:cxn ang="0">
                <a:pos x="88" y="0"/>
              </a:cxn>
              <a:cxn ang="0">
                <a:pos x="69" y="0"/>
              </a:cxn>
              <a:cxn ang="0">
                <a:pos x="54" y="0"/>
              </a:cxn>
              <a:cxn ang="0">
                <a:pos x="39" y="6"/>
              </a:cxn>
              <a:cxn ang="0">
                <a:pos x="24" y="11"/>
              </a:cxn>
              <a:cxn ang="0">
                <a:pos x="14" y="16"/>
              </a:cxn>
              <a:cxn ang="0">
                <a:pos x="10" y="20"/>
              </a:cxn>
              <a:cxn ang="0">
                <a:pos x="0" y="30"/>
              </a:cxn>
            </a:cxnLst>
            <a:rect l="0" t="0" r="r" b="b"/>
            <a:pathLst>
              <a:path w="578" h="211">
                <a:moveTo>
                  <a:pt x="0" y="30"/>
                </a:moveTo>
                <a:lnTo>
                  <a:pt x="0" y="35"/>
                </a:lnTo>
                <a:lnTo>
                  <a:pt x="0" y="40"/>
                </a:lnTo>
                <a:lnTo>
                  <a:pt x="5" y="45"/>
                </a:lnTo>
                <a:lnTo>
                  <a:pt x="5" y="50"/>
                </a:lnTo>
                <a:lnTo>
                  <a:pt x="10" y="55"/>
                </a:lnTo>
                <a:lnTo>
                  <a:pt x="10" y="60"/>
                </a:lnTo>
                <a:lnTo>
                  <a:pt x="14" y="64"/>
                </a:lnTo>
                <a:lnTo>
                  <a:pt x="24" y="69"/>
                </a:lnTo>
                <a:lnTo>
                  <a:pt x="30" y="74"/>
                </a:lnTo>
                <a:lnTo>
                  <a:pt x="35" y="80"/>
                </a:lnTo>
                <a:lnTo>
                  <a:pt x="39" y="84"/>
                </a:lnTo>
                <a:lnTo>
                  <a:pt x="49" y="89"/>
                </a:lnTo>
                <a:lnTo>
                  <a:pt x="54" y="94"/>
                </a:lnTo>
                <a:lnTo>
                  <a:pt x="64" y="99"/>
                </a:lnTo>
                <a:lnTo>
                  <a:pt x="74" y="103"/>
                </a:lnTo>
                <a:lnTo>
                  <a:pt x="78" y="108"/>
                </a:lnTo>
                <a:lnTo>
                  <a:pt x="93" y="114"/>
                </a:lnTo>
                <a:lnTo>
                  <a:pt x="103" y="119"/>
                </a:lnTo>
                <a:lnTo>
                  <a:pt x="113" y="123"/>
                </a:lnTo>
                <a:lnTo>
                  <a:pt x="122" y="128"/>
                </a:lnTo>
                <a:lnTo>
                  <a:pt x="132" y="133"/>
                </a:lnTo>
                <a:lnTo>
                  <a:pt x="161" y="143"/>
                </a:lnTo>
                <a:lnTo>
                  <a:pt x="186" y="153"/>
                </a:lnTo>
                <a:lnTo>
                  <a:pt x="211" y="163"/>
                </a:lnTo>
                <a:lnTo>
                  <a:pt x="241" y="172"/>
                </a:lnTo>
                <a:lnTo>
                  <a:pt x="269" y="183"/>
                </a:lnTo>
                <a:lnTo>
                  <a:pt x="299" y="187"/>
                </a:lnTo>
                <a:lnTo>
                  <a:pt x="328" y="192"/>
                </a:lnTo>
                <a:lnTo>
                  <a:pt x="358" y="202"/>
                </a:lnTo>
                <a:lnTo>
                  <a:pt x="383" y="206"/>
                </a:lnTo>
                <a:lnTo>
                  <a:pt x="406" y="206"/>
                </a:lnTo>
                <a:lnTo>
                  <a:pt x="436" y="211"/>
                </a:lnTo>
                <a:lnTo>
                  <a:pt x="456" y="211"/>
                </a:lnTo>
                <a:lnTo>
                  <a:pt x="466" y="211"/>
                </a:lnTo>
                <a:lnTo>
                  <a:pt x="480" y="211"/>
                </a:lnTo>
                <a:lnTo>
                  <a:pt x="490" y="211"/>
                </a:lnTo>
                <a:lnTo>
                  <a:pt x="500" y="211"/>
                </a:lnTo>
                <a:lnTo>
                  <a:pt x="509" y="211"/>
                </a:lnTo>
                <a:lnTo>
                  <a:pt x="514" y="211"/>
                </a:lnTo>
                <a:lnTo>
                  <a:pt x="525" y="211"/>
                </a:lnTo>
                <a:lnTo>
                  <a:pt x="534" y="211"/>
                </a:lnTo>
                <a:lnTo>
                  <a:pt x="539" y="206"/>
                </a:lnTo>
                <a:lnTo>
                  <a:pt x="549" y="206"/>
                </a:lnTo>
                <a:lnTo>
                  <a:pt x="553" y="206"/>
                </a:lnTo>
                <a:lnTo>
                  <a:pt x="559" y="202"/>
                </a:lnTo>
                <a:lnTo>
                  <a:pt x="564" y="202"/>
                </a:lnTo>
                <a:lnTo>
                  <a:pt x="569" y="197"/>
                </a:lnTo>
                <a:lnTo>
                  <a:pt x="569" y="192"/>
                </a:lnTo>
                <a:lnTo>
                  <a:pt x="573" y="192"/>
                </a:lnTo>
                <a:lnTo>
                  <a:pt x="573" y="187"/>
                </a:lnTo>
                <a:lnTo>
                  <a:pt x="578" y="183"/>
                </a:lnTo>
                <a:lnTo>
                  <a:pt x="578" y="177"/>
                </a:lnTo>
                <a:lnTo>
                  <a:pt x="578" y="172"/>
                </a:lnTo>
                <a:lnTo>
                  <a:pt x="573" y="167"/>
                </a:lnTo>
                <a:lnTo>
                  <a:pt x="573" y="163"/>
                </a:lnTo>
                <a:lnTo>
                  <a:pt x="569" y="158"/>
                </a:lnTo>
                <a:lnTo>
                  <a:pt x="569" y="153"/>
                </a:lnTo>
                <a:lnTo>
                  <a:pt x="564" y="148"/>
                </a:lnTo>
                <a:lnTo>
                  <a:pt x="559" y="143"/>
                </a:lnTo>
                <a:lnTo>
                  <a:pt x="553" y="138"/>
                </a:lnTo>
                <a:lnTo>
                  <a:pt x="544" y="133"/>
                </a:lnTo>
                <a:lnTo>
                  <a:pt x="539" y="128"/>
                </a:lnTo>
                <a:lnTo>
                  <a:pt x="529" y="123"/>
                </a:lnTo>
                <a:lnTo>
                  <a:pt x="525" y="119"/>
                </a:lnTo>
                <a:lnTo>
                  <a:pt x="514" y="114"/>
                </a:lnTo>
                <a:lnTo>
                  <a:pt x="505" y="108"/>
                </a:lnTo>
                <a:lnTo>
                  <a:pt x="500" y="103"/>
                </a:lnTo>
                <a:lnTo>
                  <a:pt x="490" y="99"/>
                </a:lnTo>
                <a:lnTo>
                  <a:pt x="480" y="94"/>
                </a:lnTo>
                <a:lnTo>
                  <a:pt x="466" y="89"/>
                </a:lnTo>
                <a:lnTo>
                  <a:pt x="456" y="84"/>
                </a:lnTo>
                <a:lnTo>
                  <a:pt x="446" y="80"/>
                </a:lnTo>
                <a:lnTo>
                  <a:pt x="422" y="69"/>
                </a:lnTo>
                <a:lnTo>
                  <a:pt x="392" y="60"/>
                </a:lnTo>
                <a:lnTo>
                  <a:pt x="367" y="50"/>
                </a:lnTo>
                <a:lnTo>
                  <a:pt x="338" y="40"/>
                </a:lnTo>
                <a:lnTo>
                  <a:pt x="308" y="35"/>
                </a:lnTo>
                <a:lnTo>
                  <a:pt x="280" y="25"/>
                </a:lnTo>
                <a:lnTo>
                  <a:pt x="250" y="20"/>
                </a:lnTo>
                <a:lnTo>
                  <a:pt x="225" y="16"/>
                </a:lnTo>
                <a:lnTo>
                  <a:pt x="196" y="11"/>
                </a:lnTo>
                <a:lnTo>
                  <a:pt x="172" y="6"/>
                </a:lnTo>
                <a:lnTo>
                  <a:pt x="142" y="0"/>
                </a:lnTo>
                <a:lnTo>
                  <a:pt x="122" y="0"/>
                </a:lnTo>
                <a:lnTo>
                  <a:pt x="113" y="0"/>
                </a:lnTo>
                <a:lnTo>
                  <a:pt x="97" y="0"/>
                </a:lnTo>
                <a:lnTo>
                  <a:pt x="88" y="0"/>
                </a:lnTo>
                <a:lnTo>
                  <a:pt x="78" y="0"/>
                </a:lnTo>
                <a:lnTo>
                  <a:pt x="69" y="0"/>
                </a:lnTo>
                <a:lnTo>
                  <a:pt x="64" y="0"/>
                </a:lnTo>
                <a:lnTo>
                  <a:pt x="54" y="0"/>
                </a:lnTo>
                <a:lnTo>
                  <a:pt x="44" y="0"/>
                </a:lnTo>
                <a:lnTo>
                  <a:pt x="39" y="6"/>
                </a:lnTo>
                <a:lnTo>
                  <a:pt x="35" y="6"/>
                </a:lnTo>
                <a:lnTo>
                  <a:pt x="24" y="11"/>
                </a:lnTo>
                <a:lnTo>
                  <a:pt x="19" y="11"/>
                </a:lnTo>
                <a:lnTo>
                  <a:pt x="14" y="16"/>
                </a:lnTo>
                <a:lnTo>
                  <a:pt x="10" y="16"/>
                </a:lnTo>
                <a:lnTo>
                  <a:pt x="10" y="20"/>
                </a:lnTo>
                <a:lnTo>
                  <a:pt x="5" y="25"/>
                </a:lnTo>
                <a:lnTo>
                  <a:pt x="0" y="30"/>
                </a:lnTo>
                <a:close/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21631" name="Freeform 95"/>
          <p:cNvSpPr>
            <a:spLocks/>
          </p:cNvSpPr>
          <p:nvPr/>
        </p:nvSpPr>
        <p:spPr bwMode="auto">
          <a:xfrm>
            <a:off x="1159478" y="4312520"/>
            <a:ext cx="251963" cy="150657"/>
          </a:xfrm>
          <a:custGeom>
            <a:avLst/>
            <a:gdLst/>
            <a:ahLst/>
            <a:cxnLst>
              <a:cxn ang="0">
                <a:pos x="0" y="19"/>
              </a:cxn>
              <a:cxn ang="0">
                <a:pos x="0" y="29"/>
              </a:cxn>
              <a:cxn ang="0">
                <a:pos x="0" y="39"/>
              </a:cxn>
              <a:cxn ang="0">
                <a:pos x="4" y="48"/>
              </a:cxn>
              <a:cxn ang="0">
                <a:pos x="14" y="59"/>
              </a:cxn>
              <a:cxn ang="0">
                <a:pos x="20" y="73"/>
              </a:cxn>
              <a:cxn ang="0">
                <a:pos x="34" y="83"/>
              </a:cxn>
              <a:cxn ang="0">
                <a:pos x="43" y="98"/>
              </a:cxn>
              <a:cxn ang="0">
                <a:pos x="59" y="112"/>
              </a:cxn>
              <a:cxn ang="0">
                <a:pos x="78" y="126"/>
              </a:cxn>
              <a:cxn ang="0">
                <a:pos x="93" y="142"/>
              </a:cxn>
              <a:cxn ang="0">
                <a:pos x="127" y="166"/>
              </a:cxn>
              <a:cxn ang="0">
                <a:pos x="171" y="201"/>
              </a:cxn>
              <a:cxn ang="0">
                <a:pos x="225" y="229"/>
              </a:cxn>
              <a:cxn ang="0">
                <a:pos x="274" y="259"/>
              </a:cxn>
              <a:cxn ang="0">
                <a:pos x="328" y="284"/>
              </a:cxn>
              <a:cxn ang="0">
                <a:pos x="372" y="304"/>
              </a:cxn>
              <a:cxn ang="0">
                <a:pos x="416" y="318"/>
              </a:cxn>
              <a:cxn ang="0">
                <a:pos x="446" y="323"/>
              </a:cxn>
              <a:cxn ang="0">
                <a:pos x="460" y="328"/>
              </a:cxn>
              <a:cxn ang="0">
                <a:pos x="475" y="328"/>
              </a:cxn>
              <a:cxn ang="0">
                <a:pos x="490" y="328"/>
              </a:cxn>
              <a:cxn ang="0">
                <a:pos x="499" y="323"/>
              </a:cxn>
              <a:cxn ang="0">
                <a:pos x="510" y="323"/>
              </a:cxn>
              <a:cxn ang="0">
                <a:pos x="519" y="313"/>
              </a:cxn>
              <a:cxn ang="0">
                <a:pos x="519" y="304"/>
              </a:cxn>
              <a:cxn ang="0">
                <a:pos x="519" y="293"/>
              </a:cxn>
              <a:cxn ang="0">
                <a:pos x="515" y="279"/>
              </a:cxn>
              <a:cxn ang="0">
                <a:pos x="510" y="269"/>
              </a:cxn>
              <a:cxn ang="0">
                <a:pos x="499" y="259"/>
              </a:cxn>
              <a:cxn ang="0">
                <a:pos x="490" y="245"/>
              </a:cxn>
              <a:cxn ang="0">
                <a:pos x="480" y="229"/>
              </a:cxn>
              <a:cxn ang="0">
                <a:pos x="465" y="215"/>
              </a:cxn>
              <a:cxn ang="0">
                <a:pos x="446" y="201"/>
              </a:cxn>
              <a:cxn ang="0">
                <a:pos x="426" y="186"/>
              </a:cxn>
              <a:cxn ang="0">
                <a:pos x="396" y="161"/>
              </a:cxn>
              <a:cxn ang="0">
                <a:pos x="352" y="132"/>
              </a:cxn>
              <a:cxn ang="0">
                <a:pos x="299" y="98"/>
              </a:cxn>
              <a:cxn ang="0">
                <a:pos x="245" y="68"/>
              </a:cxn>
              <a:cxn ang="0">
                <a:pos x="196" y="48"/>
              </a:cxn>
              <a:cxn ang="0">
                <a:pos x="146" y="24"/>
              </a:cxn>
              <a:cxn ang="0">
                <a:pos x="107" y="14"/>
              </a:cxn>
              <a:cxn ang="0">
                <a:pos x="78" y="4"/>
              </a:cxn>
              <a:cxn ang="0">
                <a:pos x="59" y="4"/>
              </a:cxn>
              <a:cxn ang="0">
                <a:pos x="43" y="0"/>
              </a:cxn>
              <a:cxn ang="0">
                <a:pos x="34" y="0"/>
              </a:cxn>
              <a:cxn ang="0">
                <a:pos x="20" y="4"/>
              </a:cxn>
              <a:cxn ang="0">
                <a:pos x="14" y="9"/>
              </a:cxn>
              <a:cxn ang="0">
                <a:pos x="4" y="14"/>
              </a:cxn>
            </a:cxnLst>
            <a:rect l="0" t="0" r="r" b="b"/>
            <a:pathLst>
              <a:path w="519" h="328">
                <a:moveTo>
                  <a:pt x="4" y="14"/>
                </a:moveTo>
                <a:lnTo>
                  <a:pt x="0" y="19"/>
                </a:lnTo>
                <a:lnTo>
                  <a:pt x="0" y="24"/>
                </a:lnTo>
                <a:lnTo>
                  <a:pt x="0" y="29"/>
                </a:lnTo>
                <a:lnTo>
                  <a:pt x="0" y="34"/>
                </a:lnTo>
                <a:lnTo>
                  <a:pt x="0" y="39"/>
                </a:lnTo>
                <a:lnTo>
                  <a:pt x="4" y="43"/>
                </a:lnTo>
                <a:lnTo>
                  <a:pt x="4" y="48"/>
                </a:lnTo>
                <a:lnTo>
                  <a:pt x="9" y="53"/>
                </a:lnTo>
                <a:lnTo>
                  <a:pt x="14" y="59"/>
                </a:lnTo>
                <a:lnTo>
                  <a:pt x="14" y="63"/>
                </a:lnTo>
                <a:lnTo>
                  <a:pt x="20" y="73"/>
                </a:lnTo>
                <a:lnTo>
                  <a:pt x="24" y="78"/>
                </a:lnTo>
                <a:lnTo>
                  <a:pt x="34" y="83"/>
                </a:lnTo>
                <a:lnTo>
                  <a:pt x="39" y="93"/>
                </a:lnTo>
                <a:lnTo>
                  <a:pt x="43" y="98"/>
                </a:lnTo>
                <a:lnTo>
                  <a:pt x="54" y="107"/>
                </a:lnTo>
                <a:lnTo>
                  <a:pt x="59" y="112"/>
                </a:lnTo>
                <a:lnTo>
                  <a:pt x="68" y="122"/>
                </a:lnTo>
                <a:lnTo>
                  <a:pt x="78" y="126"/>
                </a:lnTo>
                <a:lnTo>
                  <a:pt x="88" y="137"/>
                </a:lnTo>
                <a:lnTo>
                  <a:pt x="93" y="142"/>
                </a:lnTo>
                <a:lnTo>
                  <a:pt x="103" y="151"/>
                </a:lnTo>
                <a:lnTo>
                  <a:pt x="127" y="166"/>
                </a:lnTo>
                <a:lnTo>
                  <a:pt x="146" y="181"/>
                </a:lnTo>
                <a:lnTo>
                  <a:pt x="171" y="201"/>
                </a:lnTo>
                <a:lnTo>
                  <a:pt x="196" y="215"/>
                </a:lnTo>
                <a:lnTo>
                  <a:pt x="225" y="229"/>
                </a:lnTo>
                <a:lnTo>
                  <a:pt x="249" y="245"/>
                </a:lnTo>
                <a:lnTo>
                  <a:pt x="274" y="259"/>
                </a:lnTo>
                <a:lnTo>
                  <a:pt x="304" y="269"/>
                </a:lnTo>
                <a:lnTo>
                  <a:pt x="328" y="284"/>
                </a:lnTo>
                <a:lnTo>
                  <a:pt x="352" y="293"/>
                </a:lnTo>
                <a:lnTo>
                  <a:pt x="372" y="304"/>
                </a:lnTo>
                <a:lnTo>
                  <a:pt x="396" y="309"/>
                </a:lnTo>
                <a:lnTo>
                  <a:pt x="416" y="318"/>
                </a:lnTo>
                <a:lnTo>
                  <a:pt x="435" y="323"/>
                </a:lnTo>
                <a:lnTo>
                  <a:pt x="446" y="323"/>
                </a:lnTo>
                <a:lnTo>
                  <a:pt x="451" y="323"/>
                </a:lnTo>
                <a:lnTo>
                  <a:pt x="460" y="328"/>
                </a:lnTo>
                <a:lnTo>
                  <a:pt x="470" y="328"/>
                </a:lnTo>
                <a:lnTo>
                  <a:pt x="475" y="328"/>
                </a:lnTo>
                <a:lnTo>
                  <a:pt x="485" y="328"/>
                </a:lnTo>
                <a:lnTo>
                  <a:pt x="490" y="328"/>
                </a:lnTo>
                <a:lnTo>
                  <a:pt x="495" y="328"/>
                </a:lnTo>
                <a:lnTo>
                  <a:pt x="499" y="323"/>
                </a:lnTo>
                <a:lnTo>
                  <a:pt x="504" y="323"/>
                </a:lnTo>
                <a:lnTo>
                  <a:pt x="510" y="323"/>
                </a:lnTo>
                <a:lnTo>
                  <a:pt x="515" y="318"/>
                </a:lnTo>
                <a:lnTo>
                  <a:pt x="519" y="313"/>
                </a:lnTo>
                <a:lnTo>
                  <a:pt x="519" y="309"/>
                </a:lnTo>
                <a:lnTo>
                  <a:pt x="519" y="304"/>
                </a:lnTo>
                <a:lnTo>
                  <a:pt x="519" y="298"/>
                </a:lnTo>
                <a:lnTo>
                  <a:pt x="519" y="293"/>
                </a:lnTo>
                <a:lnTo>
                  <a:pt x="519" y="289"/>
                </a:lnTo>
                <a:lnTo>
                  <a:pt x="515" y="279"/>
                </a:lnTo>
                <a:lnTo>
                  <a:pt x="515" y="274"/>
                </a:lnTo>
                <a:lnTo>
                  <a:pt x="510" y="269"/>
                </a:lnTo>
                <a:lnTo>
                  <a:pt x="504" y="264"/>
                </a:lnTo>
                <a:lnTo>
                  <a:pt x="499" y="259"/>
                </a:lnTo>
                <a:lnTo>
                  <a:pt x="495" y="249"/>
                </a:lnTo>
                <a:lnTo>
                  <a:pt x="490" y="245"/>
                </a:lnTo>
                <a:lnTo>
                  <a:pt x="485" y="240"/>
                </a:lnTo>
                <a:lnTo>
                  <a:pt x="480" y="229"/>
                </a:lnTo>
                <a:lnTo>
                  <a:pt x="470" y="225"/>
                </a:lnTo>
                <a:lnTo>
                  <a:pt x="465" y="215"/>
                </a:lnTo>
                <a:lnTo>
                  <a:pt x="455" y="210"/>
                </a:lnTo>
                <a:lnTo>
                  <a:pt x="446" y="201"/>
                </a:lnTo>
                <a:lnTo>
                  <a:pt x="435" y="190"/>
                </a:lnTo>
                <a:lnTo>
                  <a:pt x="426" y="186"/>
                </a:lnTo>
                <a:lnTo>
                  <a:pt x="416" y="176"/>
                </a:lnTo>
                <a:lnTo>
                  <a:pt x="396" y="161"/>
                </a:lnTo>
                <a:lnTo>
                  <a:pt x="372" y="146"/>
                </a:lnTo>
                <a:lnTo>
                  <a:pt x="352" y="132"/>
                </a:lnTo>
                <a:lnTo>
                  <a:pt x="323" y="112"/>
                </a:lnTo>
                <a:lnTo>
                  <a:pt x="299" y="98"/>
                </a:lnTo>
                <a:lnTo>
                  <a:pt x="274" y="83"/>
                </a:lnTo>
                <a:lnTo>
                  <a:pt x="245" y="68"/>
                </a:lnTo>
                <a:lnTo>
                  <a:pt x="220" y="59"/>
                </a:lnTo>
                <a:lnTo>
                  <a:pt x="196" y="48"/>
                </a:lnTo>
                <a:lnTo>
                  <a:pt x="171" y="39"/>
                </a:lnTo>
                <a:lnTo>
                  <a:pt x="146" y="24"/>
                </a:lnTo>
                <a:lnTo>
                  <a:pt x="127" y="19"/>
                </a:lnTo>
                <a:lnTo>
                  <a:pt x="107" y="14"/>
                </a:lnTo>
                <a:lnTo>
                  <a:pt x="88" y="9"/>
                </a:lnTo>
                <a:lnTo>
                  <a:pt x="78" y="4"/>
                </a:lnTo>
                <a:lnTo>
                  <a:pt x="68" y="4"/>
                </a:lnTo>
                <a:lnTo>
                  <a:pt x="59" y="4"/>
                </a:lnTo>
                <a:lnTo>
                  <a:pt x="54" y="4"/>
                </a:lnTo>
                <a:lnTo>
                  <a:pt x="43" y="0"/>
                </a:lnTo>
                <a:lnTo>
                  <a:pt x="39" y="0"/>
                </a:lnTo>
                <a:lnTo>
                  <a:pt x="34" y="0"/>
                </a:lnTo>
                <a:lnTo>
                  <a:pt x="24" y="4"/>
                </a:lnTo>
                <a:lnTo>
                  <a:pt x="20" y="4"/>
                </a:lnTo>
                <a:lnTo>
                  <a:pt x="14" y="4"/>
                </a:lnTo>
                <a:lnTo>
                  <a:pt x="14" y="9"/>
                </a:lnTo>
                <a:lnTo>
                  <a:pt x="9" y="9"/>
                </a:lnTo>
                <a:lnTo>
                  <a:pt x="4" y="1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21632" name="Freeform 96"/>
          <p:cNvSpPr>
            <a:spLocks/>
          </p:cNvSpPr>
          <p:nvPr/>
        </p:nvSpPr>
        <p:spPr bwMode="auto">
          <a:xfrm>
            <a:off x="1159478" y="4312520"/>
            <a:ext cx="251963" cy="150657"/>
          </a:xfrm>
          <a:custGeom>
            <a:avLst/>
            <a:gdLst/>
            <a:ahLst/>
            <a:cxnLst>
              <a:cxn ang="0">
                <a:pos x="0" y="19"/>
              </a:cxn>
              <a:cxn ang="0">
                <a:pos x="0" y="29"/>
              </a:cxn>
              <a:cxn ang="0">
                <a:pos x="4" y="43"/>
              </a:cxn>
              <a:cxn ang="0">
                <a:pos x="9" y="53"/>
              </a:cxn>
              <a:cxn ang="0">
                <a:pos x="14" y="63"/>
              </a:cxn>
              <a:cxn ang="0">
                <a:pos x="24" y="78"/>
              </a:cxn>
              <a:cxn ang="0">
                <a:pos x="39" y="93"/>
              </a:cxn>
              <a:cxn ang="0">
                <a:pos x="54" y="107"/>
              </a:cxn>
              <a:cxn ang="0">
                <a:pos x="68" y="122"/>
              </a:cxn>
              <a:cxn ang="0">
                <a:pos x="88" y="137"/>
              </a:cxn>
              <a:cxn ang="0">
                <a:pos x="103" y="151"/>
              </a:cxn>
              <a:cxn ang="0">
                <a:pos x="146" y="181"/>
              </a:cxn>
              <a:cxn ang="0">
                <a:pos x="196" y="215"/>
              </a:cxn>
              <a:cxn ang="0">
                <a:pos x="249" y="245"/>
              </a:cxn>
              <a:cxn ang="0">
                <a:pos x="304" y="269"/>
              </a:cxn>
              <a:cxn ang="0">
                <a:pos x="352" y="293"/>
              </a:cxn>
              <a:cxn ang="0">
                <a:pos x="396" y="309"/>
              </a:cxn>
              <a:cxn ang="0">
                <a:pos x="435" y="323"/>
              </a:cxn>
              <a:cxn ang="0">
                <a:pos x="451" y="323"/>
              </a:cxn>
              <a:cxn ang="0">
                <a:pos x="470" y="328"/>
              </a:cxn>
              <a:cxn ang="0">
                <a:pos x="485" y="328"/>
              </a:cxn>
              <a:cxn ang="0">
                <a:pos x="495" y="328"/>
              </a:cxn>
              <a:cxn ang="0">
                <a:pos x="504" y="323"/>
              </a:cxn>
              <a:cxn ang="0">
                <a:pos x="515" y="318"/>
              </a:cxn>
              <a:cxn ang="0">
                <a:pos x="519" y="309"/>
              </a:cxn>
              <a:cxn ang="0">
                <a:pos x="519" y="298"/>
              </a:cxn>
              <a:cxn ang="0">
                <a:pos x="519" y="289"/>
              </a:cxn>
              <a:cxn ang="0">
                <a:pos x="515" y="274"/>
              </a:cxn>
              <a:cxn ang="0">
                <a:pos x="504" y="264"/>
              </a:cxn>
              <a:cxn ang="0">
                <a:pos x="495" y="249"/>
              </a:cxn>
              <a:cxn ang="0">
                <a:pos x="485" y="240"/>
              </a:cxn>
              <a:cxn ang="0">
                <a:pos x="470" y="220"/>
              </a:cxn>
              <a:cxn ang="0">
                <a:pos x="455" y="210"/>
              </a:cxn>
              <a:cxn ang="0">
                <a:pos x="435" y="190"/>
              </a:cxn>
              <a:cxn ang="0">
                <a:pos x="416" y="176"/>
              </a:cxn>
              <a:cxn ang="0">
                <a:pos x="372" y="146"/>
              </a:cxn>
              <a:cxn ang="0">
                <a:pos x="323" y="112"/>
              </a:cxn>
              <a:cxn ang="0">
                <a:pos x="274" y="83"/>
              </a:cxn>
              <a:cxn ang="0">
                <a:pos x="220" y="59"/>
              </a:cxn>
              <a:cxn ang="0">
                <a:pos x="171" y="39"/>
              </a:cxn>
              <a:cxn ang="0">
                <a:pos x="127" y="19"/>
              </a:cxn>
              <a:cxn ang="0">
                <a:pos x="88" y="9"/>
              </a:cxn>
              <a:cxn ang="0">
                <a:pos x="68" y="4"/>
              </a:cxn>
              <a:cxn ang="0">
                <a:pos x="54" y="4"/>
              </a:cxn>
              <a:cxn ang="0">
                <a:pos x="39" y="0"/>
              </a:cxn>
              <a:cxn ang="0">
                <a:pos x="24" y="4"/>
              </a:cxn>
              <a:cxn ang="0">
                <a:pos x="14" y="4"/>
              </a:cxn>
              <a:cxn ang="0">
                <a:pos x="9" y="9"/>
              </a:cxn>
            </a:cxnLst>
            <a:rect l="0" t="0" r="r" b="b"/>
            <a:pathLst>
              <a:path w="519" h="328">
                <a:moveTo>
                  <a:pt x="4" y="14"/>
                </a:moveTo>
                <a:lnTo>
                  <a:pt x="0" y="19"/>
                </a:lnTo>
                <a:lnTo>
                  <a:pt x="0" y="24"/>
                </a:lnTo>
                <a:lnTo>
                  <a:pt x="0" y="29"/>
                </a:lnTo>
                <a:lnTo>
                  <a:pt x="0" y="39"/>
                </a:lnTo>
                <a:lnTo>
                  <a:pt x="4" y="43"/>
                </a:lnTo>
                <a:lnTo>
                  <a:pt x="4" y="48"/>
                </a:lnTo>
                <a:lnTo>
                  <a:pt x="9" y="53"/>
                </a:lnTo>
                <a:lnTo>
                  <a:pt x="14" y="59"/>
                </a:lnTo>
                <a:lnTo>
                  <a:pt x="14" y="63"/>
                </a:lnTo>
                <a:lnTo>
                  <a:pt x="20" y="73"/>
                </a:lnTo>
                <a:lnTo>
                  <a:pt x="24" y="78"/>
                </a:lnTo>
                <a:lnTo>
                  <a:pt x="34" y="83"/>
                </a:lnTo>
                <a:lnTo>
                  <a:pt x="39" y="93"/>
                </a:lnTo>
                <a:lnTo>
                  <a:pt x="43" y="98"/>
                </a:lnTo>
                <a:lnTo>
                  <a:pt x="54" y="107"/>
                </a:lnTo>
                <a:lnTo>
                  <a:pt x="59" y="112"/>
                </a:lnTo>
                <a:lnTo>
                  <a:pt x="68" y="122"/>
                </a:lnTo>
                <a:lnTo>
                  <a:pt x="78" y="126"/>
                </a:lnTo>
                <a:lnTo>
                  <a:pt x="88" y="137"/>
                </a:lnTo>
                <a:lnTo>
                  <a:pt x="93" y="142"/>
                </a:lnTo>
                <a:lnTo>
                  <a:pt x="103" y="151"/>
                </a:lnTo>
                <a:lnTo>
                  <a:pt x="127" y="166"/>
                </a:lnTo>
                <a:lnTo>
                  <a:pt x="146" y="181"/>
                </a:lnTo>
                <a:lnTo>
                  <a:pt x="171" y="201"/>
                </a:lnTo>
                <a:lnTo>
                  <a:pt x="196" y="215"/>
                </a:lnTo>
                <a:lnTo>
                  <a:pt x="225" y="229"/>
                </a:lnTo>
                <a:lnTo>
                  <a:pt x="249" y="245"/>
                </a:lnTo>
                <a:lnTo>
                  <a:pt x="274" y="259"/>
                </a:lnTo>
                <a:lnTo>
                  <a:pt x="304" y="269"/>
                </a:lnTo>
                <a:lnTo>
                  <a:pt x="328" y="284"/>
                </a:lnTo>
                <a:lnTo>
                  <a:pt x="352" y="293"/>
                </a:lnTo>
                <a:lnTo>
                  <a:pt x="372" y="304"/>
                </a:lnTo>
                <a:lnTo>
                  <a:pt x="396" y="309"/>
                </a:lnTo>
                <a:lnTo>
                  <a:pt x="416" y="318"/>
                </a:lnTo>
                <a:lnTo>
                  <a:pt x="435" y="323"/>
                </a:lnTo>
                <a:lnTo>
                  <a:pt x="446" y="323"/>
                </a:lnTo>
                <a:lnTo>
                  <a:pt x="451" y="323"/>
                </a:lnTo>
                <a:lnTo>
                  <a:pt x="460" y="328"/>
                </a:lnTo>
                <a:lnTo>
                  <a:pt x="470" y="328"/>
                </a:lnTo>
                <a:lnTo>
                  <a:pt x="475" y="328"/>
                </a:lnTo>
                <a:lnTo>
                  <a:pt x="485" y="328"/>
                </a:lnTo>
                <a:lnTo>
                  <a:pt x="490" y="328"/>
                </a:lnTo>
                <a:lnTo>
                  <a:pt x="495" y="328"/>
                </a:lnTo>
                <a:lnTo>
                  <a:pt x="499" y="323"/>
                </a:lnTo>
                <a:lnTo>
                  <a:pt x="504" y="323"/>
                </a:lnTo>
                <a:lnTo>
                  <a:pt x="510" y="323"/>
                </a:lnTo>
                <a:lnTo>
                  <a:pt x="515" y="318"/>
                </a:lnTo>
                <a:lnTo>
                  <a:pt x="519" y="313"/>
                </a:lnTo>
                <a:lnTo>
                  <a:pt x="519" y="309"/>
                </a:lnTo>
                <a:lnTo>
                  <a:pt x="519" y="304"/>
                </a:lnTo>
                <a:lnTo>
                  <a:pt x="519" y="298"/>
                </a:lnTo>
                <a:lnTo>
                  <a:pt x="519" y="293"/>
                </a:lnTo>
                <a:lnTo>
                  <a:pt x="519" y="289"/>
                </a:lnTo>
                <a:lnTo>
                  <a:pt x="515" y="279"/>
                </a:lnTo>
                <a:lnTo>
                  <a:pt x="515" y="274"/>
                </a:lnTo>
                <a:lnTo>
                  <a:pt x="510" y="269"/>
                </a:lnTo>
                <a:lnTo>
                  <a:pt x="504" y="264"/>
                </a:lnTo>
                <a:lnTo>
                  <a:pt x="499" y="259"/>
                </a:lnTo>
                <a:lnTo>
                  <a:pt x="495" y="249"/>
                </a:lnTo>
                <a:lnTo>
                  <a:pt x="490" y="245"/>
                </a:lnTo>
                <a:lnTo>
                  <a:pt x="485" y="240"/>
                </a:lnTo>
                <a:lnTo>
                  <a:pt x="480" y="229"/>
                </a:lnTo>
                <a:lnTo>
                  <a:pt x="470" y="220"/>
                </a:lnTo>
                <a:lnTo>
                  <a:pt x="460" y="215"/>
                </a:lnTo>
                <a:lnTo>
                  <a:pt x="455" y="210"/>
                </a:lnTo>
                <a:lnTo>
                  <a:pt x="446" y="201"/>
                </a:lnTo>
                <a:lnTo>
                  <a:pt x="435" y="190"/>
                </a:lnTo>
                <a:lnTo>
                  <a:pt x="426" y="186"/>
                </a:lnTo>
                <a:lnTo>
                  <a:pt x="416" y="176"/>
                </a:lnTo>
                <a:lnTo>
                  <a:pt x="396" y="161"/>
                </a:lnTo>
                <a:lnTo>
                  <a:pt x="372" y="146"/>
                </a:lnTo>
                <a:lnTo>
                  <a:pt x="352" y="132"/>
                </a:lnTo>
                <a:lnTo>
                  <a:pt x="323" y="112"/>
                </a:lnTo>
                <a:lnTo>
                  <a:pt x="299" y="98"/>
                </a:lnTo>
                <a:lnTo>
                  <a:pt x="274" y="83"/>
                </a:lnTo>
                <a:lnTo>
                  <a:pt x="245" y="68"/>
                </a:lnTo>
                <a:lnTo>
                  <a:pt x="220" y="59"/>
                </a:lnTo>
                <a:lnTo>
                  <a:pt x="196" y="48"/>
                </a:lnTo>
                <a:lnTo>
                  <a:pt x="171" y="39"/>
                </a:lnTo>
                <a:lnTo>
                  <a:pt x="146" y="24"/>
                </a:lnTo>
                <a:lnTo>
                  <a:pt x="127" y="19"/>
                </a:lnTo>
                <a:lnTo>
                  <a:pt x="107" y="14"/>
                </a:lnTo>
                <a:lnTo>
                  <a:pt x="88" y="9"/>
                </a:lnTo>
                <a:lnTo>
                  <a:pt x="78" y="4"/>
                </a:lnTo>
                <a:lnTo>
                  <a:pt x="68" y="4"/>
                </a:lnTo>
                <a:lnTo>
                  <a:pt x="59" y="4"/>
                </a:lnTo>
                <a:lnTo>
                  <a:pt x="54" y="4"/>
                </a:lnTo>
                <a:lnTo>
                  <a:pt x="43" y="0"/>
                </a:lnTo>
                <a:lnTo>
                  <a:pt x="39" y="0"/>
                </a:lnTo>
                <a:lnTo>
                  <a:pt x="34" y="0"/>
                </a:lnTo>
                <a:lnTo>
                  <a:pt x="24" y="4"/>
                </a:lnTo>
                <a:lnTo>
                  <a:pt x="20" y="4"/>
                </a:lnTo>
                <a:lnTo>
                  <a:pt x="14" y="4"/>
                </a:lnTo>
                <a:lnTo>
                  <a:pt x="14" y="9"/>
                </a:lnTo>
                <a:lnTo>
                  <a:pt x="9" y="9"/>
                </a:lnTo>
                <a:lnTo>
                  <a:pt x="4" y="14"/>
                </a:lnTo>
                <a:close/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grpSp>
        <p:nvGrpSpPr>
          <p:cNvPr id="12" name="Group 11"/>
          <p:cNvGrpSpPr/>
          <p:nvPr/>
        </p:nvGrpSpPr>
        <p:grpSpPr>
          <a:xfrm>
            <a:off x="4365808" y="1116075"/>
            <a:ext cx="1200097" cy="491689"/>
            <a:chOff x="6811879" y="1384300"/>
            <a:chExt cx="1200097" cy="491689"/>
          </a:xfrm>
        </p:grpSpPr>
        <p:sp>
          <p:nvSpPr>
            <p:cNvPr id="321636" name="Freeform 100"/>
            <p:cNvSpPr>
              <a:spLocks/>
            </p:cNvSpPr>
            <p:nvPr/>
          </p:nvSpPr>
          <p:spPr bwMode="auto">
            <a:xfrm>
              <a:off x="6811879" y="1384300"/>
              <a:ext cx="1200097" cy="491689"/>
            </a:xfrm>
            <a:custGeom>
              <a:avLst/>
              <a:gdLst/>
              <a:ahLst/>
              <a:cxnLst>
                <a:cxn ang="0">
                  <a:pos x="2460" y="481"/>
                </a:cxn>
                <a:cxn ang="0">
                  <a:pos x="2431" y="402"/>
                </a:cxn>
                <a:cxn ang="0">
                  <a:pos x="2373" y="328"/>
                </a:cxn>
                <a:cxn ang="0">
                  <a:pos x="2289" y="255"/>
                </a:cxn>
                <a:cxn ang="0">
                  <a:pos x="2186" y="197"/>
                </a:cxn>
                <a:cxn ang="0">
                  <a:pos x="2064" y="138"/>
                </a:cxn>
                <a:cxn ang="0">
                  <a:pos x="1922" y="94"/>
                </a:cxn>
                <a:cxn ang="0">
                  <a:pos x="1769" y="55"/>
                </a:cxn>
                <a:cxn ang="0">
                  <a:pos x="1598" y="25"/>
                </a:cxn>
                <a:cxn ang="0">
                  <a:pos x="1422" y="5"/>
                </a:cxn>
                <a:cxn ang="0">
                  <a:pos x="1235" y="0"/>
                </a:cxn>
                <a:cxn ang="0">
                  <a:pos x="1044" y="5"/>
                </a:cxn>
                <a:cxn ang="0">
                  <a:pos x="868" y="25"/>
                </a:cxn>
                <a:cxn ang="0">
                  <a:pos x="701" y="55"/>
                </a:cxn>
                <a:cxn ang="0">
                  <a:pos x="544" y="94"/>
                </a:cxn>
                <a:cxn ang="0">
                  <a:pos x="402" y="138"/>
                </a:cxn>
                <a:cxn ang="0">
                  <a:pos x="279" y="197"/>
                </a:cxn>
                <a:cxn ang="0">
                  <a:pos x="176" y="255"/>
                </a:cxn>
                <a:cxn ang="0">
                  <a:pos x="93" y="328"/>
                </a:cxn>
                <a:cxn ang="0">
                  <a:pos x="39" y="402"/>
                </a:cxn>
                <a:cxn ang="0">
                  <a:pos x="5" y="481"/>
                </a:cxn>
                <a:cxn ang="0">
                  <a:pos x="0" y="564"/>
                </a:cxn>
                <a:cxn ang="0">
                  <a:pos x="25" y="647"/>
                </a:cxn>
                <a:cxn ang="0">
                  <a:pos x="73" y="726"/>
                </a:cxn>
                <a:cxn ang="0">
                  <a:pos x="147" y="795"/>
                </a:cxn>
                <a:cxn ang="0">
                  <a:pos x="245" y="858"/>
                </a:cxn>
                <a:cxn ang="0">
                  <a:pos x="357" y="917"/>
                </a:cxn>
                <a:cxn ang="0">
                  <a:pos x="495" y="971"/>
                </a:cxn>
                <a:cxn ang="0">
                  <a:pos x="647" y="1010"/>
                </a:cxn>
                <a:cxn ang="0">
                  <a:pos x="809" y="1045"/>
                </a:cxn>
                <a:cxn ang="0">
                  <a:pos x="985" y="1064"/>
                </a:cxn>
                <a:cxn ang="0">
                  <a:pos x="1172" y="1073"/>
                </a:cxn>
                <a:cxn ang="0">
                  <a:pos x="1358" y="1073"/>
                </a:cxn>
                <a:cxn ang="0">
                  <a:pos x="1539" y="1059"/>
                </a:cxn>
                <a:cxn ang="0">
                  <a:pos x="1716" y="1034"/>
                </a:cxn>
                <a:cxn ang="0">
                  <a:pos x="1872" y="1000"/>
                </a:cxn>
                <a:cxn ang="0">
                  <a:pos x="2020" y="951"/>
                </a:cxn>
                <a:cxn ang="0">
                  <a:pos x="2147" y="903"/>
                </a:cxn>
                <a:cxn ang="0">
                  <a:pos x="2254" y="839"/>
                </a:cxn>
                <a:cxn ang="0">
                  <a:pos x="2348" y="770"/>
                </a:cxn>
                <a:cxn ang="0">
                  <a:pos x="2412" y="697"/>
                </a:cxn>
                <a:cxn ang="0">
                  <a:pos x="2456" y="618"/>
                </a:cxn>
                <a:cxn ang="0">
                  <a:pos x="2470" y="539"/>
                </a:cxn>
              </a:cxnLst>
              <a:rect l="0" t="0" r="r" b="b"/>
              <a:pathLst>
                <a:path w="2470" h="1079">
                  <a:moveTo>
                    <a:pt x="2470" y="539"/>
                  </a:moveTo>
                  <a:lnTo>
                    <a:pt x="2465" y="511"/>
                  </a:lnTo>
                  <a:lnTo>
                    <a:pt x="2460" y="481"/>
                  </a:lnTo>
                  <a:lnTo>
                    <a:pt x="2456" y="456"/>
                  </a:lnTo>
                  <a:lnTo>
                    <a:pt x="2440" y="427"/>
                  </a:lnTo>
                  <a:lnTo>
                    <a:pt x="2431" y="402"/>
                  </a:lnTo>
                  <a:lnTo>
                    <a:pt x="2412" y="378"/>
                  </a:lnTo>
                  <a:lnTo>
                    <a:pt x="2392" y="353"/>
                  </a:lnTo>
                  <a:lnTo>
                    <a:pt x="2373" y="328"/>
                  </a:lnTo>
                  <a:lnTo>
                    <a:pt x="2348" y="305"/>
                  </a:lnTo>
                  <a:lnTo>
                    <a:pt x="2318" y="280"/>
                  </a:lnTo>
                  <a:lnTo>
                    <a:pt x="2289" y="255"/>
                  </a:lnTo>
                  <a:lnTo>
                    <a:pt x="2254" y="236"/>
                  </a:lnTo>
                  <a:lnTo>
                    <a:pt x="2225" y="216"/>
                  </a:lnTo>
                  <a:lnTo>
                    <a:pt x="2186" y="197"/>
                  </a:lnTo>
                  <a:lnTo>
                    <a:pt x="2147" y="177"/>
                  </a:lnTo>
                  <a:lnTo>
                    <a:pt x="2107" y="158"/>
                  </a:lnTo>
                  <a:lnTo>
                    <a:pt x="2064" y="138"/>
                  </a:lnTo>
                  <a:lnTo>
                    <a:pt x="2020" y="123"/>
                  </a:lnTo>
                  <a:lnTo>
                    <a:pt x="1970" y="108"/>
                  </a:lnTo>
                  <a:lnTo>
                    <a:pt x="1922" y="94"/>
                  </a:lnTo>
                  <a:lnTo>
                    <a:pt x="1872" y="79"/>
                  </a:lnTo>
                  <a:lnTo>
                    <a:pt x="1823" y="64"/>
                  </a:lnTo>
                  <a:lnTo>
                    <a:pt x="1769" y="55"/>
                  </a:lnTo>
                  <a:lnTo>
                    <a:pt x="1716" y="39"/>
                  </a:lnTo>
                  <a:lnTo>
                    <a:pt x="1656" y="30"/>
                  </a:lnTo>
                  <a:lnTo>
                    <a:pt x="1598" y="25"/>
                  </a:lnTo>
                  <a:lnTo>
                    <a:pt x="1539" y="15"/>
                  </a:lnTo>
                  <a:lnTo>
                    <a:pt x="1485" y="10"/>
                  </a:lnTo>
                  <a:lnTo>
                    <a:pt x="1422" y="5"/>
                  </a:lnTo>
                  <a:lnTo>
                    <a:pt x="1358" y="0"/>
                  </a:lnTo>
                  <a:lnTo>
                    <a:pt x="1299" y="0"/>
                  </a:lnTo>
                  <a:lnTo>
                    <a:pt x="1235" y="0"/>
                  </a:lnTo>
                  <a:lnTo>
                    <a:pt x="1172" y="0"/>
                  </a:lnTo>
                  <a:lnTo>
                    <a:pt x="1108" y="0"/>
                  </a:lnTo>
                  <a:lnTo>
                    <a:pt x="1044" y="5"/>
                  </a:lnTo>
                  <a:lnTo>
                    <a:pt x="985" y="10"/>
                  </a:lnTo>
                  <a:lnTo>
                    <a:pt x="927" y="15"/>
                  </a:lnTo>
                  <a:lnTo>
                    <a:pt x="868" y="25"/>
                  </a:lnTo>
                  <a:lnTo>
                    <a:pt x="809" y="30"/>
                  </a:lnTo>
                  <a:lnTo>
                    <a:pt x="750" y="39"/>
                  </a:lnTo>
                  <a:lnTo>
                    <a:pt x="701" y="55"/>
                  </a:lnTo>
                  <a:lnTo>
                    <a:pt x="647" y="64"/>
                  </a:lnTo>
                  <a:lnTo>
                    <a:pt x="593" y="79"/>
                  </a:lnTo>
                  <a:lnTo>
                    <a:pt x="544" y="94"/>
                  </a:lnTo>
                  <a:lnTo>
                    <a:pt x="495" y="108"/>
                  </a:lnTo>
                  <a:lnTo>
                    <a:pt x="446" y="123"/>
                  </a:lnTo>
                  <a:lnTo>
                    <a:pt x="402" y="138"/>
                  </a:lnTo>
                  <a:lnTo>
                    <a:pt x="357" y="158"/>
                  </a:lnTo>
                  <a:lnTo>
                    <a:pt x="318" y="177"/>
                  </a:lnTo>
                  <a:lnTo>
                    <a:pt x="279" y="197"/>
                  </a:lnTo>
                  <a:lnTo>
                    <a:pt x="245" y="216"/>
                  </a:lnTo>
                  <a:lnTo>
                    <a:pt x="211" y="236"/>
                  </a:lnTo>
                  <a:lnTo>
                    <a:pt x="176" y="255"/>
                  </a:lnTo>
                  <a:lnTo>
                    <a:pt x="147" y="280"/>
                  </a:lnTo>
                  <a:lnTo>
                    <a:pt x="123" y="305"/>
                  </a:lnTo>
                  <a:lnTo>
                    <a:pt x="93" y="328"/>
                  </a:lnTo>
                  <a:lnTo>
                    <a:pt x="73" y="353"/>
                  </a:lnTo>
                  <a:lnTo>
                    <a:pt x="54" y="378"/>
                  </a:lnTo>
                  <a:lnTo>
                    <a:pt x="39" y="402"/>
                  </a:lnTo>
                  <a:lnTo>
                    <a:pt x="25" y="427"/>
                  </a:lnTo>
                  <a:lnTo>
                    <a:pt x="15" y="456"/>
                  </a:lnTo>
                  <a:lnTo>
                    <a:pt x="5" y="481"/>
                  </a:lnTo>
                  <a:lnTo>
                    <a:pt x="0" y="511"/>
                  </a:lnTo>
                  <a:lnTo>
                    <a:pt x="0" y="539"/>
                  </a:lnTo>
                  <a:lnTo>
                    <a:pt x="0" y="564"/>
                  </a:lnTo>
                  <a:lnTo>
                    <a:pt x="5" y="594"/>
                  </a:lnTo>
                  <a:lnTo>
                    <a:pt x="15" y="618"/>
                  </a:lnTo>
                  <a:lnTo>
                    <a:pt x="25" y="647"/>
                  </a:lnTo>
                  <a:lnTo>
                    <a:pt x="39" y="672"/>
                  </a:lnTo>
                  <a:lnTo>
                    <a:pt x="54" y="697"/>
                  </a:lnTo>
                  <a:lnTo>
                    <a:pt x="73" y="726"/>
                  </a:lnTo>
                  <a:lnTo>
                    <a:pt x="93" y="745"/>
                  </a:lnTo>
                  <a:lnTo>
                    <a:pt x="123" y="770"/>
                  </a:lnTo>
                  <a:lnTo>
                    <a:pt x="147" y="795"/>
                  </a:lnTo>
                  <a:lnTo>
                    <a:pt x="176" y="819"/>
                  </a:lnTo>
                  <a:lnTo>
                    <a:pt x="211" y="839"/>
                  </a:lnTo>
                  <a:lnTo>
                    <a:pt x="245" y="858"/>
                  </a:lnTo>
                  <a:lnTo>
                    <a:pt x="279" y="878"/>
                  </a:lnTo>
                  <a:lnTo>
                    <a:pt x="318" y="903"/>
                  </a:lnTo>
                  <a:lnTo>
                    <a:pt x="357" y="917"/>
                  </a:lnTo>
                  <a:lnTo>
                    <a:pt x="402" y="937"/>
                  </a:lnTo>
                  <a:lnTo>
                    <a:pt x="446" y="951"/>
                  </a:lnTo>
                  <a:lnTo>
                    <a:pt x="495" y="971"/>
                  </a:lnTo>
                  <a:lnTo>
                    <a:pt x="544" y="986"/>
                  </a:lnTo>
                  <a:lnTo>
                    <a:pt x="593" y="1000"/>
                  </a:lnTo>
                  <a:lnTo>
                    <a:pt x="647" y="1010"/>
                  </a:lnTo>
                  <a:lnTo>
                    <a:pt x="701" y="1025"/>
                  </a:lnTo>
                  <a:lnTo>
                    <a:pt x="750" y="1034"/>
                  </a:lnTo>
                  <a:lnTo>
                    <a:pt x="809" y="1045"/>
                  </a:lnTo>
                  <a:lnTo>
                    <a:pt x="868" y="1054"/>
                  </a:lnTo>
                  <a:lnTo>
                    <a:pt x="927" y="1059"/>
                  </a:lnTo>
                  <a:lnTo>
                    <a:pt x="985" y="1064"/>
                  </a:lnTo>
                  <a:lnTo>
                    <a:pt x="1044" y="1068"/>
                  </a:lnTo>
                  <a:lnTo>
                    <a:pt x="1108" y="1073"/>
                  </a:lnTo>
                  <a:lnTo>
                    <a:pt x="1172" y="1073"/>
                  </a:lnTo>
                  <a:lnTo>
                    <a:pt x="1235" y="1079"/>
                  </a:lnTo>
                  <a:lnTo>
                    <a:pt x="1299" y="1073"/>
                  </a:lnTo>
                  <a:lnTo>
                    <a:pt x="1358" y="1073"/>
                  </a:lnTo>
                  <a:lnTo>
                    <a:pt x="1422" y="1068"/>
                  </a:lnTo>
                  <a:lnTo>
                    <a:pt x="1485" y="1064"/>
                  </a:lnTo>
                  <a:lnTo>
                    <a:pt x="1539" y="1059"/>
                  </a:lnTo>
                  <a:lnTo>
                    <a:pt x="1598" y="1054"/>
                  </a:lnTo>
                  <a:lnTo>
                    <a:pt x="1656" y="1045"/>
                  </a:lnTo>
                  <a:lnTo>
                    <a:pt x="1716" y="1034"/>
                  </a:lnTo>
                  <a:lnTo>
                    <a:pt x="1769" y="1025"/>
                  </a:lnTo>
                  <a:lnTo>
                    <a:pt x="1823" y="1010"/>
                  </a:lnTo>
                  <a:lnTo>
                    <a:pt x="1872" y="1000"/>
                  </a:lnTo>
                  <a:lnTo>
                    <a:pt x="1922" y="986"/>
                  </a:lnTo>
                  <a:lnTo>
                    <a:pt x="1970" y="971"/>
                  </a:lnTo>
                  <a:lnTo>
                    <a:pt x="2020" y="951"/>
                  </a:lnTo>
                  <a:lnTo>
                    <a:pt x="2064" y="937"/>
                  </a:lnTo>
                  <a:lnTo>
                    <a:pt x="2107" y="917"/>
                  </a:lnTo>
                  <a:lnTo>
                    <a:pt x="2147" y="903"/>
                  </a:lnTo>
                  <a:lnTo>
                    <a:pt x="2186" y="878"/>
                  </a:lnTo>
                  <a:lnTo>
                    <a:pt x="2225" y="858"/>
                  </a:lnTo>
                  <a:lnTo>
                    <a:pt x="2254" y="839"/>
                  </a:lnTo>
                  <a:lnTo>
                    <a:pt x="2289" y="819"/>
                  </a:lnTo>
                  <a:lnTo>
                    <a:pt x="2318" y="795"/>
                  </a:lnTo>
                  <a:lnTo>
                    <a:pt x="2348" y="770"/>
                  </a:lnTo>
                  <a:lnTo>
                    <a:pt x="2373" y="745"/>
                  </a:lnTo>
                  <a:lnTo>
                    <a:pt x="2392" y="726"/>
                  </a:lnTo>
                  <a:lnTo>
                    <a:pt x="2412" y="697"/>
                  </a:lnTo>
                  <a:lnTo>
                    <a:pt x="2431" y="672"/>
                  </a:lnTo>
                  <a:lnTo>
                    <a:pt x="2440" y="647"/>
                  </a:lnTo>
                  <a:lnTo>
                    <a:pt x="2456" y="618"/>
                  </a:lnTo>
                  <a:lnTo>
                    <a:pt x="2460" y="594"/>
                  </a:lnTo>
                  <a:lnTo>
                    <a:pt x="2465" y="564"/>
                  </a:lnTo>
                  <a:lnTo>
                    <a:pt x="2470" y="539"/>
                  </a:lnTo>
                  <a:close/>
                </a:path>
              </a:pathLst>
            </a:custGeom>
            <a:noFill/>
            <a:ln w="31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21637" name="Rectangle 101"/>
            <p:cNvSpPr>
              <a:spLocks noChangeArrowheads="1"/>
            </p:cNvSpPr>
            <p:nvPr/>
          </p:nvSpPr>
          <p:spPr bwMode="auto">
            <a:xfrm>
              <a:off x="7180355" y="1470587"/>
              <a:ext cx="460960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1200" dirty="0">
                  <a:solidFill>
                    <a:srgbClr val="000000"/>
                  </a:solidFill>
                </a:rPr>
                <a:t>Control</a:t>
              </a:r>
              <a:endParaRPr lang="en-GB" sz="1200" dirty="0"/>
            </a:p>
          </p:txBody>
        </p:sp>
        <p:sp>
          <p:nvSpPr>
            <p:cNvPr id="321638" name="Rectangle 102"/>
            <p:cNvSpPr>
              <a:spLocks noChangeArrowheads="1"/>
            </p:cNvSpPr>
            <p:nvPr/>
          </p:nvSpPr>
          <p:spPr bwMode="auto">
            <a:xfrm>
              <a:off x="7180355" y="1656852"/>
              <a:ext cx="445378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1200">
                  <a:solidFill>
                    <a:srgbClr val="000000"/>
                  </a:solidFill>
                </a:rPr>
                <a:t>System</a:t>
              </a:r>
              <a:endParaRPr lang="en-GB" sz="1200"/>
            </a:p>
          </p:txBody>
        </p:sp>
      </p:grpSp>
      <p:sp>
        <p:nvSpPr>
          <p:cNvPr id="321642" name="Text Box 106"/>
          <p:cNvSpPr txBox="1">
            <a:spLocks noChangeArrowheads="1"/>
          </p:cNvSpPr>
          <p:nvPr/>
        </p:nvSpPr>
        <p:spPr bwMode="auto">
          <a:xfrm rot="669819">
            <a:off x="7360694" y="3643983"/>
            <a:ext cx="56124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GB" sz="1200" dirty="0" smtClean="0"/>
              <a:t>Kicker</a:t>
            </a:r>
          </a:p>
        </p:txBody>
      </p:sp>
      <p:sp>
        <p:nvSpPr>
          <p:cNvPr id="321643" name="Text Box 107"/>
          <p:cNvSpPr txBox="1">
            <a:spLocks noChangeArrowheads="1"/>
          </p:cNvSpPr>
          <p:nvPr/>
        </p:nvSpPr>
        <p:spPr bwMode="auto">
          <a:xfrm rot="20977928">
            <a:off x="1990259" y="3553020"/>
            <a:ext cx="60901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GB" sz="1200"/>
              <a:t>Button</a:t>
            </a:r>
          </a:p>
          <a:p>
            <a:pPr algn="ctr"/>
            <a:r>
              <a:rPr lang="en-GB" sz="1200"/>
              <a:t>Pickup</a:t>
            </a:r>
          </a:p>
        </p:txBody>
      </p:sp>
      <p:sp>
        <p:nvSpPr>
          <p:cNvPr id="321646" name="Text Box 110"/>
          <p:cNvSpPr txBox="1">
            <a:spLocks noChangeArrowheads="1"/>
          </p:cNvSpPr>
          <p:nvPr/>
        </p:nvSpPr>
        <p:spPr bwMode="auto">
          <a:xfrm>
            <a:off x="1894975" y="1781487"/>
            <a:ext cx="72808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200" dirty="0" smtClean="0"/>
              <a:t> </a:t>
            </a:r>
            <a:r>
              <a:rPr lang="en-GB" sz="1200" dirty="0"/>
              <a:t>RF clock</a:t>
            </a:r>
          </a:p>
        </p:txBody>
      </p:sp>
      <p:sp>
        <p:nvSpPr>
          <p:cNvPr id="321651" name="Line 115"/>
          <p:cNvSpPr>
            <a:spLocks noChangeShapeType="1"/>
          </p:cNvSpPr>
          <p:nvPr/>
        </p:nvSpPr>
        <p:spPr bwMode="auto">
          <a:xfrm>
            <a:off x="2258315" y="2030755"/>
            <a:ext cx="0" cy="247899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grpSp>
        <p:nvGrpSpPr>
          <p:cNvPr id="2" name="Group 1"/>
          <p:cNvGrpSpPr/>
          <p:nvPr/>
        </p:nvGrpSpPr>
        <p:grpSpPr>
          <a:xfrm>
            <a:off x="6718052" y="2280039"/>
            <a:ext cx="956652" cy="490319"/>
            <a:chOff x="7808075" y="2910320"/>
            <a:chExt cx="762302" cy="490319"/>
          </a:xfrm>
        </p:grpSpPr>
        <p:sp>
          <p:nvSpPr>
            <p:cNvPr id="108" name="Rectangle 15"/>
            <p:cNvSpPr>
              <a:spLocks noChangeArrowheads="1"/>
            </p:cNvSpPr>
            <p:nvPr/>
          </p:nvSpPr>
          <p:spPr bwMode="auto">
            <a:xfrm>
              <a:off x="7808075" y="2910320"/>
              <a:ext cx="738410" cy="490319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9" name="Rectangle 16"/>
            <p:cNvSpPr>
              <a:spLocks noChangeArrowheads="1"/>
            </p:cNvSpPr>
            <p:nvPr/>
          </p:nvSpPr>
          <p:spPr bwMode="auto">
            <a:xfrm>
              <a:off x="7823954" y="2996667"/>
              <a:ext cx="746423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GB" sz="1200" dirty="0" smtClean="0">
                  <a:solidFill>
                    <a:srgbClr val="000000"/>
                  </a:solidFill>
                </a:rPr>
                <a:t>Modulator</a:t>
              </a:r>
            </a:p>
            <a:p>
              <a:pPr algn="ctr"/>
              <a:r>
                <a:rPr lang="en-GB" sz="1200" dirty="0" smtClean="0">
                  <a:solidFill>
                    <a:srgbClr val="000000"/>
                  </a:solidFill>
                </a:rPr>
                <a:t>where </a:t>
              </a:r>
              <a:r>
                <a:rPr lang="en-GB" sz="1200" dirty="0" err="1" smtClean="0">
                  <a:solidFill>
                    <a:srgbClr val="000000"/>
                  </a:solidFill>
                </a:rPr>
                <a:t>req’d</a:t>
              </a:r>
              <a:endParaRPr lang="en-GB" sz="1200" dirty="0">
                <a:solidFill>
                  <a:srgbClr val="000000"/>
                </a:solidFill>
              </a:endParaRPr>
            </a:p>
          </p:txBody>
        </p:sp>
      </p:grpSp>
      <p:sp>
        <p:nvSpPr>
          <p:cNvPr id="107" name="TextBox 106"/>
          <p:cNvSpPr txBox="1"/>
          <p:nvPr/>
        </p:nvSpPr>
        <p:spPr>
          <a:xfrm>
            <a:off x="33373" y="5150714"/>
            <a:ext cx="903702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sz="2400" dirty="0" smtClean="0"/>
              <a:t>A/D and D/A run synchronous with bunches, every bunch measured</a:t>
            </a:r>
          </a:p>
          <a:p>
            <a:pPr>
              <a:buFont typeface="Arial" pitchFamily="34" charset="0"/>
              <a:buChar char="•"/>
            </a:pPr>
            <a:r>
              <a:rPr lang="en-GB" sz="2400" dirty="0" smtClean="0"/>
              <a:t>RF frontend can be shared between transverse and longitudinal</a:t>
            </a:r>
          </a:p>
          <a:p>
            <a:pPr>
              <a:buFont typeface="Arial" pitchFamily="34" charset="0"/>
              <a:buChar char="•"/>
            </a:pPr>
            <a:r>
              <a:rPr lang="en-GB" sz="2400" dirty="0" smtClean="0"/>
              <a:t>Different feedback parameters/actions for individual bunches possible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6350190" y="2442123"/>
            <a:ext cx="387789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Elbow Connector 7"/>
          <p:cNvCxnSpPr>
            <a:stCxn id="108" idx="3"/>
            <a:endCxn id="321551" idx="0"/>
          </p:cNvCxnSpPr>
          <p:nvPr/>
        </p:nvCxnSpPr>
        <p:spPr>
          <a:xfrm>
            <a:off x="7644721" y="2525199"/>
            <a:ext cx="46167" cy="331432"/>
          </a:xfrm>
          <a:prstGeom prst="bentConnector2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321551" idx="2"/>
            <a:endCxn id="321642" idx="0"/>
          </p:cNvCxnSpPr>
          <p:nvPr/>
        </p:nvCxnSpPr>
        <p:spPr>
          <a:xfrm flipH="1">
            <a:off x="7668131" y="3346950"/>
            <a:ext cx="22757" cy="299654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4965855" y="1607764"/>
            <a:ext cx="2184" cy="298357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Elbow Connector 17"/>
          <p:cNvCxnSpPr>
            <a:endCxn id="108" idx="0"/>
          </p:cNvCxnSpPr>
          <p:nvPr/>
        </p:nvCxnSpPr>
        <p:spPr>
          <a:xfrm>
            <a:off x="2100211" y="887921"/>
            <a:ext cx="5081176" cy="1392118"/>
          </a:xfrm>
          <a:prstGeom prst="bentConnector2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endCxn id="321646" idx="0"/>
          </p:cNvCxnSpPr>
          <p:nvPr/>
        </p:nvCxnSpPr>
        <p:spPr>
          <a:xfrm flipH="1">
            <a:off x="2259017" y="887920"/>
            <a:ext cx="4434" cy="89356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Line 53"/>
          <p:cNvSpPr>
            <a:spLocks noChangeShapeType="1"/>
          </p:cNvSpPr>
          <p:nvPr/>
        </p:nvSpPr>
        <p:spPr bwMode="auto">
          <a:xfrm flipV="1">
            <a:off x="2631928" y="2591460"/>
            <a:ext cx="952504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132" name="Line 53"/>
          <p:cNvSpPr>
            <a:spLocks noChangeShapeType="1"/>
          </p:cNvSpPr>
          <p:nvPr/>
        </p:nvSpPr>
        <p:spPr bwMode="auto">
          <a:xfrm flipV="1">
            <a:off x="2633384" y="2437689"/>
            <a:ext cx="952504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cxnSp>
        <p:nvCxnSpPr>
          <p:cNvPr id="133" name="Straight Arrow Connector 132"/>
          <p:cNvCxnSpPr/>
          <p:nvPr/>
        </p:nvCxnSpPr>
        <p:spPr>
          <a:xfrm>
            <a:off x="6350190" y="2617515"/>
            <a:ext cx="387789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5" name="TextBox 134"/>
          <p:cNvSpPr txBox="1"/>
          <p:nvPr/>
        </p:nvSpPr>
        <p:spPr>
          <a:xfrm>
            <a:off x="2652549" y="2169630"/>
            <a:ext cx="8066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I/Q or X/Y</a:t>
            </a:r>
            <a:endParaRPr lang="en-GB" sz="1200" dirty="0"/>
          </a:p>
        </p:txBody>
      </p:sp>
      <p:cxnSp>
        <p:nvCxnSpPr>
          <p:cNvPr id="29" name="Straight Arrow Connector 28"/>
          <p:cNvCxnSpPr>
            <a:stCxn id="321646" idx="3"/>
          </p:cNvCxnSpPr>
          <p:nvPr/>
        </p:nvCxnSpPr>
        <p:spPr>
          <a:xfrm>
            <a:off x="2623059" y="1919987"/>
            <a:ext cx="836121" cy="1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endCxn id="321547" idx="2"/>
          </p:cNvCxnSpPr>
          <p:nvPr/>
        </p:nvCxnSpPr>
        <p:spPr>
          <a:xfrm flipV="1">
            <a:off x="2263452" y="2771711"/>
            <a:ext cx="0" cy="76698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B8C8F-1665-416D-9977-B321F6A6392D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76757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Exciting Longitudinal Modes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Review of Beam Instrumentation and Feedbacks, G Rehm, HBSLS workshop, 26-27 April 2017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79512" y="836712"/>
            <a:ext cx="8784976" cy="3672408"/>
          </a:xfrm>
        </p:spPr>
        <p:txBody>
          <a:bodyPr>
            <a:normAutofit lnSpcReduction="10000"/>
          </a:bodyPr>
          <a:lstStyle/>
          <a:p>
            <a:r>
              <a:rPr lang="en-GB" sz="2800" dirty="0" smtClean="0"/>
              <a:t>Each mode </a:t>
            </a:r>
            <a:r>
              <a:rPr lang="en-GB" sz="2800" dirty="0" smtClean="0">
                <a:latin typeface="Calibri"/>
                <a:cs typeface="Calibri"/>
              </a:rPr>
              <a:t>µ</a:t>
            </a:r>
            <a:r>
              <a:rPr lang="en-GB" sz="2800" dirty="0" smtClean="0"/>
              <a:t> is associated with one frequency:</a:t>
            </a:r>
          </a:p>
          <a:p>
            <a:endParaRPr lang="en-GB" sz="2800" dirty="0" smtClean="0"/>
          </a:p>
          <a:p>
            <a:r>
              <a:rPr lang="en-GB" sz="2800" dirty="0" smtClean="0"/>
              <a:t>Program sequencer to step through </a:t>
            </a:r>
            <a:r>
              <a:rPr lang="en-GB" sz="2800" dirty="0" smtClean="0">
                <a:cs typeface="Calibri"/>
              </a:rPr>
              <a:t>µ=0…935, excite 4800 turns, measure 24000 turns, 25e9 bunches measured</a:t>
            </a:r>
          </a:p>
          <a:p>
            <a:r>
              <a:rPr lang="en-GB" sz="2800" dirty="0" smtClean="0">
                <a:cs typeface="Calibri"/>
              </a:rPr>
              <a:t>Average I/Q for two synchrotron periods </a:t>
            </a:r>
            <a:endParaRPr lang="en-GB" sz="2800" dirty="0" smtClean="0"/>
          </a:p>
          <a:p>
            <a:pPr marL="0" indent="0">
              <a:buNone/>
            </a:pPr>
            <a:r>
              <a:rPr lang="en-GB" sz="2800" dirty="0" smtClean="0"/>
              <a:t/>
            </a:r>
            <a:br>
              <a:rPr lang="en-GB" sz="2800" dirty="0" smtClean="0"/>
            </a:br>
            <a:endParaRPr lang="en-GB" sz="28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484784"/>
            <a:ext cx="3275856" cy="428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933056"/>
            <a:ext cx="4320480" cy="2340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1" y="3264902"/>
            <a:ext cx="4388371" cy="3289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763688" y="6237311"/>
            <a:ext cx="21451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i="1" dirty="0" smtClean="0"/>
              <a:t>MOPGF097, ICALEPCS2015</a:t>
            </a:r>
            <a:endParaRPr lang="en-GB" sz="14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EEFB2D-35A7-4BFF-A166-F5B8E811460E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7697863" y="6391200"/>
            <a:ext cx="14734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i="1" dirty="0"/>
              <a:t>TUCL03, IBIC2016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4077018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Longitudinal Damping Rates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Review of Beam Instrumentation and Feedbacks, G Rehm, HBSLS workshop, 26-27 April 2017</a:t>
            </a:r>
            <a:endParaRPr lang="en-GB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781" y="1124744"/>
            <a:ext cx="7036210" cy="5472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2354620" y="3265015"/>
            <a:ext cx="5760640" cy="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175777" y="2773742"/>
            <a:ext cx="30994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Synchrotron radiation damping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7670520" y="6391200"/>
            <a:ext cx="14734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1400" i="1" dirty="0" smtClean="0"/>
              <a:t>TUCL03, IBIC2016</a:t>
            </a:r>
            <a:endParaRPr lang="en-GB" sz="1400" i="1" dirty="0"/>
          </a:p>
        </p:txBody>
      </p:sp>
      <p:sp>
        <p:nvSpPr>
          <p:cNvPr id="3" name="TextBox 2"/>
          <p:cNvSpPr txBox="1"/>
          <p:nvPr/>
        </p:nvSpPr>
        <p:spPr>
          <a:xfrm>
            <a:off x="3445828" y="836712"/>
            <a:ext cx="35782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Diamond SR / 300mA / 900 bunches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B8C8F-1665-416D-9977-B321F6A6392D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60182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Tune Monitors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Review of Beam Instrumentation and Feedbacks, G Rehm, HBSLS workshop, 26-27 April 2017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err="1" smtClean="0"/>
              <a:t>Betatron</a:t>
            </a:r>
            <a:r>
              <a:rPr lang="en-GB" dirty="0" smtClean="0"/>
              <a:t> and Synchrotron Tune monitoring often comes ‘for free’ integrated with the </a:t>
            </a:r>
            <a:r>
              <a:rPr lang="en-GB" dirty="0" err="1" smtClean="0"/>
              <a:t>BbB</a:t>
            </a:r>
            <a:r>
              <a:rPr lang="en-GB" dirty="0" smtClean="0"/>
              <a:t> system</a:t>
            </a:r>
          </a:p>
          <a:p>
            <a:pPr lvl="1"/>
            <a:r>
              <a:rPr lang="en-GB" dirty="0" smtClean="0"/>
              <a:t>Typically integrated into control system </a:t>
            </a:r>
            <a:r>
              <a:rPr lang="en-GB" sz="1500" i="1" dirty="0"/>
              <a:t>MOPGF097, </a:t>
            </a:r>
            <a:r>
              <a:rPr lang="en-GB" sz="1500" i="1" dirty="0" smtClean="0"/>
              <a:t>ICALEPCS2015</a:t>
            </a:r>
            <a:endParaRPr lang="en-GB" dirty="0" smtClean="0"/>
          </a:p>
          <a:p>
            <a:r>
              <a:rPr lang="en-GB" dirty="0" smtClean="0"/>
              <a:t>Some people prefer it ‘old style’:</a:t>
            </a:r>
          </a:p>
          <a:p>
            <a:pPr lvl="1"/>
            <a:r>
              <a:rPr lang="en-GB" dirty="0" smtClean="0"/>
              <a:t>RF spectrum analyser with tracking generator connected to amplifier/strip line </a:t>
            </a:r>
            <a:r>
              <a:rPr lang="en-GB" sz="1400" i="1" dirty="0" smtClean="0"/>
              <a:t>TH5RFP010, PAC09</a:t>
            </a:r>
          </a:p>
          <a:p>
            <a:pPr lvl="1"/>
            <a:r>
              <a:rPr lang="en-GB" dirty="0" smtClean="0"/>
              <a:t>Assess turn-by-turn data after kick (conveniently available due to frequent non-closure of injection kickers and top-up) </a:t>
            </a:r>
            <a:r>
              <a:rPr lang="en-GB" sz="1400" i="1" dirty="0" smtClean="0"/>
              <a:t>MOPF26, IBIC2013</a:t>
            </a:r>
          </a:p>
          <a:p>
            <a:pPr lvl="1"/>
            <a:r>
              <a:rPr lang="en-GB" dirty="0" smtClean="0"/>
              <a:t>Typically requires specific integration into control system, tracking ‘max peak’ might not be good enough!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EEFB2D-35A7-4BFF-A166-F5B8E811460E}" type="slidenum">
              <a:rPr lang="en-GB" smtClean="0"/>
              <a:pPr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0825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Why Tune Feedback?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Review of Beam Instrumentation and Feedbacks, G Rehm, HBSLS workshop, 26-27 April 2017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Tune ‘islands’ for injection efficiency and </a:t>
            </a:r>
            <a:r>
              <a:rPr lang="en-GB" dirty="0" err="1" smtClean="0"/>
              <a:t>liftime</a:t>
            </a:r>
            <a:r>
              <a:rPr lang="en-GB" dirty="0" smtClean="0"/>
              <a:t> versus </a:t>
            </a:r>
            <a:r>
              <a:rPr lang="en-GB" dirty="0" err="1" smtClean="0"/>
              <a:t>betatron</a:t>
            </a:r>
            <a:r>
              <a:rPr lang="en-GB" dirty="0" smtClean="0"/>
              <a:t> tunes become less comfortable:</a:t>
            </a:r>
          </a:p>
          <a:p>
            <a:pPr lvl="1"/>
            <a:r>
              <a:rPr lang="en-GB" dirty="0" smtClean="0"/>
              <a:t>Land sinks (Lifetime/Injection drops permanently due to ‘upgrades’, safety limits remain however)</a:t>
            </a:r>
            <a:r>
              <a:rPr lang="en-GB" i="1" dirty="0"/>
              <a:t> </a:t>
            </a:r>
            <a:endParaRPr lang="en-GB" i="1" dirty="0" smtClean="0"/>
          </a:p>
          <a:p>
            <a:pPr lvl="1"/>
            <a:r>
              <a:rPr lang="en-GB" dirty="0" smtClean="0"/>
              <a:t>Smaller land with </a:t>
            </a:r>
            <a:r>
              <a:rPr lang="en-GB" dirty="0"/>
              <a:t>steeper </a:t>
            </a:r>
            <a:r>
              <a:rPr lang="en-GB" dirty="0" smtClean="0"/>
              <a:t>slopes</a:t>
            </a:r>
          </a:p>
          <a:p>
            <a:pPr lvl="1"/>
            <a:r>
              <a:rPr lang="en-GB" dirty="0" smtClean="0"/>
              <a:t>Space required for exercises (tune shift with injection)</a:t>
            </a:r>
            <a:endParaRPr lang="en-GB" dirty="0"/>
          </a:p>
          <a:p>
            <a:pPr lvl="1"/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EEFB2D-35A7-4BFF-A166-F5B8E811460E}" type="slidenum">
              <a:rPr lang="en-GB" smtClean="0"/>
              <a:pPr/>
              <a:t>14</a:t>
            </a:fld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841" y="4005064"/>
            <a:ext cx="3816424" cy="2394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4649" y="3940891"/>
            <a:ext cx="4097941" cy="258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7052978" y="6376115"/>
            <a:ext cx="209102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en-GB" sz="1400" i="1" dirty="0"/>
              <a:t>TUPRI082,IPAC2014</a:t>
            </a:r>
          </a:p>
        </p:txBody>
      </p:sp>
    </p:spTree>
    <p:extLst>
      <p:ext uri="{BB962C8B-B14F-4D97-AF65-F5344CB8AC3E}">
        <p14:creationId xmlns:p14="http://schemas.microsoft.com/office/powerpoint/2010/main" val="2349693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Photon beam position and FB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GB" dirty="0" smtClean="0"/>
              <a:t>Photon / X-ray beam position measurement has lots of variations:</a:t>
            </a:r>
          </a:p>
          <a:p>
            <a:pPr lvl="1"/>
            <a:r>
              <a:rPr lang="en-GB" dirty="0" smtClean="0"/>
              <a:t>In front ends</a:t>
            </a:r>
          </a:p>
          <a:p>
            <a:pPr lvl="2"/>
            <a:r>
              <a:rPr lang="en-GB" dirty="0" smtClean="0"/>
              <a:t>Tungsten vanes </a:t>
            </a:r>
            <a:r>
              <a:rPr lang="en-GB" sz="1400" i="1" dirty="0"/>
              <a:t>DOI: 10.1107/S0909049597017068</a:t>
            </a:r>
            <a:r>
              <a:rPr lang="en-GB" dirty="0"/>
              <a:t> </a:t>
            </a:r>
            <a:r>
              <a:rPr lang="en-GB" sz="1400" i="1" dirty="0" smtClean="0"/>
              <a:t>WEPD22, IBIC2014</a:t>
            </a:r>
            <a:r>
              <a:rPr lang="en-GB" dirty="0" smtClean="0"/>
              <a:t> </a:t>
            </a:r>
          </a:p>
          <a:p>
            <a:pPr lvl="2"/>
            <a:r>
              <a:rPr lang="en-GB" dirty="0" smtClean="0"/>
              <a:t>Gold plated Diamond vanes </a:t>
            </a:r>
            <a:r>
              <a:rPr lang="en-GB" sz="1400" i="1" dirty="0" smtClean="0"/>
              <a:t>page 539, PAC01</a:t>
            </a:r>
          </a:p>
          <a:p>
            <a:pPr lvl="2"/>
            <a:r>
              <a:rPr lang="en-GB" dirty="0" smtClean="0"/>
              <a:t>Diamond photo conductor vanes </a:t>
            </a:r>
            <a:r>
              <a:rPr lang="en-GB" sz="1400" i="1" dirty="0" smtClean="0"/>
              <a:t>MOPC10,IBIC2013</a:t>
            </a:r>
          </a:p>
          <a:p>
            <a:pPr lvl="2"/>
            <a:r>
              <a:rPr lang="en-GB" dirty="0" smtClean="0"/>
              <a:t>Residual Gas </a:t>
            </a:r>
            <a:r>
              <a:rPr lang="en-GB" sz="1400" i="1" dirty="0" smtClean="0"/>
              <a:t>MOCNB03,BIW2010</a:t>
            </a:r>
          </a:p>
          <a:p>
            <a:pPr lvl="2"/>
            <a:r>
              <a:rPr lang="en-GB" dirty="0" smtClean="0"/>
              <a:t>Grazing incidence </a:t>
            </a:r>
            <a:r>
              <a:rPr lang="en-GB" sz="1400" i="1" dirty="0" smtClean="0"/>
              <a:t>MOPG17, IBIC2016</a:t>
            </a:r>
          </a:p>
          <a:p>
            <a:pPr lvl="1"/>
            <a:r>
              <a:rPr lang="en-GB" dirty="0" smtClean="0"/>
              <a:t>On beam lines, more types than could be listed here</a:t>
            </a:r>
          </a:p>
          <a:p>
            <a:pPr lvl="2"/>
            <a:r>
              <a:rPr lang="en-GB" dirty="0" smtClean="0"/>
              <a:t>Fluorescent screens (P43, </a:t>
            </a:r>
            <a:r>
              <a:rPr lang="en-GB" dirty="0" err="1" smtClean="0"/>
              <a:t>YAG:Ce</a:t>
            </a:r>
            <a:r>
              <a:rPr lang="en-GB" dirty="0" smtClean="0"/>
              <a:t>, Diamond), scatter foils with quadrant diodes, split ionisation chambers, Silicon devices…</a:t>
            </a:r>
          </a:p>
          <a:p>
            <a:pPr lvl="2"/>
            <a:r>
              <a:rPr lang="en-GB" dirty="0" smtClean="0"/>
              <a:t>Hot topic recently: Single crystal CVD diamond quadrant detector</a:t>
            </a:r>
            <a:br>
              <a:rPr lang="en-GB" dirty="0" smtClean="0"/>
            </a:br>
            <a:r>
              <a:rPr lang="en-GB" sz="1500" dirty="0"/>
              <a:t>DOI: 10.1107/S1600577514016191 </a:t>
            </a:r>
            <a:r>
              <a:rPr lang="en-GB" sz="1500" dirty="0" smtClean="0"/>
              <a:t>DOI: 10.1063/1.4952845 </a:t>
            </a:r>
            <a:r>
              <a:rPr lang="en-GB" sz="1500" dirty="0"/>
              <a:t>DOI: </a:t>
            </a:r>
            <a:r>
              <a:rPr lang="en-GB" sz="1500" dirty="0" smtClean="0"/>
              <a:t>10.1107/S090904959801509X </a:t>
            </a:r>
            <a:br>
              <a:rPr lang="en-GB" sz="1500" dirty="0" smtClean="0"/>
            </a:br>
            <a:r>
              <a:rPr lang="en-GB" sz="1500" dirty="0" smtClean="0"/>
              <a:t>DOI</a:t>
            </a:r>
            <a:r>
              <a:rPr lang="en-GB" sz="1500" dirty="0"/>
              <a:t>: </a:t>
            </a:r>
            <a:r>
              <a:rPr lang="en-GB" sz="1500" dirty="0" smtClean="0"/>
              <a:t>10.1016/j.diamond.2006.11.081 </a:t>
            </a:r>
            <a:r>
              <a:rPr lang="en-GB" sz="1500" dirty="0"/>
              <a:t>DOI: 10.1107/S0909049510031420</a:t>
            </a:r>
            <a:endParaRPr lang="en-GB" sz="1500" dirty="0" smtClean="0"/>
          </a:p>
          <a:p>
            <a:pPr lvl="2"/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Review of Beam Instrumentation and Feedbacks, G Rehm, HBSLS workshop, 26-27 April 2017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B8C8F-1665-416D-9977-B321F6A6392D}" type="slidenum">
              <a:rPr lang="en-GB" smtClean="0"/>
              <a:pPr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95989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X-rays go straight!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Review of Beam Instrumentation and Feedbacks, G Rehm, HBSLS workshop, 26-27 April 2017</a:t>
            </a:r>
            <a:endParaRPr lang="en-GB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227" y="742389"/>
            <a:ext cx="8136903" cy="5865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884969" y="5080411"/>
            <a:ext cx="4746749" cy="92333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b="1" dirty="0" smtClean="0"/>
              <a:t>Electron beam divergence RMS is 2.3</a:t>
            </a:r>
            <a:r>
              <a:rPr lang="en-GB" altLang="en-US" b="1" dirty="0" smtClean="0"/>
              <a:t>µrad</a:t>
            </a:r>
          </a:p>
          <a:p>
            <a:r>
              <a:rPr lang="en-GB" b="1" dirty="0" smtClean="0"/>
              <a:t>12keV photon beam divergence RMS is ~10</a:t>
            </a:r>
            <a:r>
              <a:rPr lang="en-GB" altLang="en-US" b="1" dirty="0" smtClean="0"/>
              <a:t>µrad</a:t>
            </a:r>
            <a:endParaRPr lang="en-GB" altLang="en-US" b="1" dirty="0"/>
          </a:p>
          <a:p>
            <a:r>
              <a:rPr lang="en-GB" altLang="en-US" b="1" dirty="0" smtClean="0"/>
              <a:t>This is rather sophisticated instrumentation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20770" y="6278794"/>
            <a:ext cx="278473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r"/>
            <a:r>
              <a:rPr lang="en-GB" i="1" dirty="0" smtClean="0"/>
              <a:t>Courtesy Chris Bloomer, DLS</a:t>
            </a:r>
            <a:endParaRPr lang="en-GB" i="1" dirty="0"/>
          </a:p>
        </p:txBody>
      </p:sp>
      <p:sp>
        <p:nvSpPr>
          <p:cNvPr id="6" name="Rectangle 5"/>
          <p:cNvSpPr/>
          <p:nvPr/>
        </p:nvSpPr>
        <p:spPr>
          <a:xfrm>
            <a:off x="5814356" y="769283"/>
            <a:ext cx="576064" cy="2383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EFB2D-35A7-4BFF-A166-F5B8E811460E}" type="slidenum">
              <a:rPr lang="en-GB" smtClean="0"/>
              <a:pPr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1425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Photon beam feedback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Not in general use so today:</a:t>
            </a:r>
          </a:p>
          <a:p>
            <a:pPr lvl="1"/>
            <a:r>
              <a:rPr lang="en-GB" dirty="0" smtClean="0"/>
              <a:t>Frontend XBPMs</a:t>
            </a:r>
          </a:p>
          <a:p>
            <a:pPr lvl="2"/>
            <a:r>
              <a:rPr lang="en-GB" dirty="0" smtClean="0"/>
              <a:t>Slow software loop back to change golden orbit </a:t>
            </a:r>
            <a:br>
              <a:rPr lang="en-GB" dirty="0" smtClean="0"/>
            </a:br>
            <a:r>
              <a:rPr lang="en-GB" sz="1400" i="1" dirty="0" smtClean="0"/>
              <a:t>WECI001, ICALEPCS2001   WEPEB047, IPAC2010</a:t>
            </a:r>
          </a:p>
          <a:p>
            <a:pPr lvl="2"/>
            <a:r>
              <a:rPr lang="en-GB" dirty="0" smtClean="0"/>
              <a:t>Integration with FOFB at full rate </a:t>
            </a:r>
            <a:br>
              <a:rPr lang="en-GB" dirty="0" smtClean="0"/>
            </a:br>
            <a:r>
              <a:rPr lang="en-GB" sz="1400" i="1" dirty="0" smtClean="0"/>
              <a:t>MOPA39,IBIC2012</a:t>
            </a:r>
          </a:p>
          <a:p>
            <a:pPr lvl="1"/>
            <a:r>
              <a:rPr lang="en-GB" dirty="0" smtClean="0"/>
              <a:t>Beamline XBPMs</a:t>
            </a:r>
          </a:p>
          <a:p>
            <a:pPr lvl="2"/>
            <a:r>
              <a:rPr lang="en-GB" dirty="0" smtClean="0"/>
              <a:t>DCM/mirror control in optimum seeking</a:t>
            </a:r>
            <a:r>
              <a:rPr lang="en-GB" dirty="0"/>
              <a:t/>
            </a:r>
            <a:br>
              <a:rPr lang="en-GB" dirty="0"/>
            </a:br>
            <a:r>
              <a:rPr lang="en-GB" sz="1400" i="1" dirty="0" smtClean="0"/>
              <a:t>DOI</a:t>
            </a:r>
            <a:r>
              <a:rPr lang="en-GB" sz="1400" i="1" dirty="0"/>
              <a:t>: 10.1088/1742-6596/425/4/042010</a:t>
            </a:r>
            <a:endParaRPr lang="en-GB" sz="1400" i="1" dirty="0" smtClean="0"/>
          </a:p>
          <a:p>
            <a:pPr lvl="2"/>
            <a:r>
              <a:rPr lang="en-GB" dirty="0" smtClean="0"/>
              <a:t>Local mirror feedback </a:t>
            </a:r>
          </a:p>
          <a:p>
            <a:pPr lvl="2"/>
            <a:r>
              <a:rPr lang="en-GB" dirty="0" smtClean="0"/>
              <a:t>Source steering  </a:t>
            </a:r>
            <a:r>
              <a:rPr lang="en-GB" sz="1400" i="1" dirty="0" smtClean="0"/>
              <a:t>DOI: 10.1109/TNS.1983.4332770</a:t>
            </a:r>
            <a:endParaRPr lang="en-GB" sz="1400" i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Review of Beam Instrumentation and Feedbacks, G Rehm, HBSLS workshop, 26-27 April 2017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B8C8F-1665-416D-9977-B321F6A6392D}" type="slidenum">
              <a:rPr lang="en-GB" smtClean="0"/>
              <a:pPr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61074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Beam profile and FB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 smtClean="0"/>
              <a:t>Imaging techniques</a:t>
            </a:r>
          </a:p>
          <a:p>
            <a:pPr lvl="1"/>
            <a:r>
              <a:rPr lang="en-GB" dirty="0" smtClean="0"/>
              <a:t>Direct projection </a:t>
            </a:r>
            <a:r>
              <a:rPr lang="en-GB" sz="1600" i="1" dirty="0" smtClean="0"/>
              <a:t>TUPB08, DIPAC07</a:t>
            </a:r>
          </a:p>
          <a:p>
            <a:pPr lvl="1"/>
            <a:r>
              <a:rPr lang="en-GB" dirty="0" smtClean="0"/>
              <a:t>X-ray pinhole camera </a:t>
            </a:r>
            <a:r>
              <a:rPr lang="en-GB" sz="1500" i="1" dirty="0" smtClean="0"/>
              <a:t>DOI: 10.1103/PhysRevSTAB.13.02280</a:t>
            </a:r>
          </a:p>
          <a:p>
            <a:pPr lvl="1"/>
            <a:r>
              <a:rPr lang="en-GB" dirty="0" smtClean="0"/>
              <a:t>X-ray coded aperture </a:t>
            </a:r>
            <a:r>
              <a:rPr lang="en-GB" sz="1600" i="1" dirty="0" smtClean="0"/>
              <a:t>TUPB025, IBIC2015</a:t>
            </a:r>
          </a:p>
          <a:p>
            <a:pPr lvl="1"/>
            <a:r>
              <a:rPr lang="en-GB" dirty="0" smtClean="0"/>
              <a:t>Fresnel zone plates </a:t>
            </a:r>
            <a:r>
              <a:rPr lang="en-GB" sz="1500" i="1" dirty="0" smtClean="0"/>
              <a:t>THOBFI02, EPAC06</a:t>
            </a:r>
          </a:p>
          <a:p>
            <a:pPr lvl="1"/>
            <a:r>
              <a:rPr lang="en-GB" dirty="0" smtClean="0"/>
              <a:t>Compound refractive lenses </a:t>
            </a:r>
            <a:r>
              <a:rPr lang="en-GB" sz="1500" i="1" dirty="0" smtClean="0"/>
              <a:t>WEWPF12, IBIC2013</a:t>
            </a:r>
          </a:p>
          <a:p>
            <a:r>
              <a:rPr lang="en-GB" dirty="0" smtClean="0"/>
              <a:t>Indirect beam size measurement:</a:t>
            </a:r>
          </a:p>
          <a:p>
            <a:pPr lvl="1"/>
            <a:r>
              <a:rPr lang="en-GB" dirty="0" smtClean="0"/>
              <a:t>Young’s slit interferometer, with variations </a:t>
            </a:r>
            <a:r>
              <a:rPr lang="en-GB" sz="1500" i="1" dirty="0" smtClean="0"/>
              <a:t>WEIC02, WECC02, IBIC2012</a:t>
            </a:r>
          </a:p>
          <a:p>
            <a:pPr lvl="1"/>
            <a:r>
              <a:rPr lang="en-GB" dirty="0"/>
              <a:t>X-ray </a:t>
            </a:r>
            <a:r>
              <a:rPr lang="en-GB" dirty="0" smtClean="0"/>
              <a:t>diffraction </a:t>
            </a:r>
            <a:r>
              <a:rPr lang="en-GB" sz="1500" i="1" dirty="0"/>
              <a:t>TUCZB1, </a:t>
            </a:r>
            <a:r>
              <a:rPr lang="en-GB" sz="1500" i="1" dirty="0" smtClean="0"/>
              <a:t>IBIC2014</a:t>
            </a:r>
            <a:endParaRPr lang="en-GB" dirty="0" smtClean="0"/>
          </a:p>
          <a:p>
            <a:pPr lvl="1"/>
            <a:r>
              <a:rPr lang="en-GB" dirty="0" smtClean="0"/>
              <a:t>Pi-polarisation </a:t>
            </a:r>
            <a:r>
              <a:rPr lang="en-GB" dirty="0"/>
              <a:t>method </a:t>
            </a:r>
            <a:r>
              <a:rPr lang="en-GB" sz="1500" i="1" dirty="0" smtClean="0"/>
              <a:t>DOI: 10.1016/j.nima.2008.02.095</a:t>
            </a:r>
          </a:p>
          <a:p>
            <a:r>
              <a:rPr lang="en-GB" dirty="0" smtClean="0"/>
              <a:t>Most importantly: All these measure </a:t>
            </a:r>
            <a:r>
              <a:rPr lang="en-GB" i="1" dirty="0" smtClean="0"/>
              <a:t>beam</a:t>
            </a:r>
            <a:r>
              <a:rPr lang="en-GB" dirty="0" smtClean="0"/>
              <a:t> </a:t>
            </a:r>
            <a:r>
              <a:rPr lang="en-GB" i="1" dirty="0" smtClean="0"/>
              <a:t>size, </a:t>
            </a:r>
            <a:r>
              <a:rPr lang="en-GB" dirty="0" smtClean="0"/>
              <a:t>emittance is calculated using knowledge of </a:t>
            </a:r>
            <a:r>
              <a:rPr lang="en-GB" dirty="0" err="1" smtClean="0"/>
              <a:t>Twiss</a:t>
            </a:r>
            <a:r>
              <a:rPr lang="en-GB" dirty="0" smtClean="0"/>
              <a:t> parameters only!</a:t>
            </a:r>
          </a:p>
          <a:p>
            <a:r>
              <a:rPr lang="en-GB" dirty="0"/>
              <a:t>Feedback </a:t>
            </a:r>
            <a:r>
              <a:rPr lang="en-GB" dirty="0" smtClean="0"/>
              <a:t>used if </a:t>
            </a:r>
            <a:r>
              <a:rPr lang="en-GB" dirty="0"/>
              <a:t>emittance coupling changes start to </a:t>
            </a:r>
            <a:r>
              <a:rPr lang="en-GB" dirty="0" smtClean="0"/>
              <a:t>matter </a:t>
            </a:r>
            <a:r>
              <a:rPr lang="en-GB" sz="1600" i="1" dirty="0" smtClean="0"/>
              <a:t>MOPEA071, IPAC2013     DOI: 10.1103/PhysRevSTAB.14.034002</a:t>
            </a:r>
            <a:endParaRPr lang="en-GB" sz="1600" i="1" dirty="0"/>
          </a:p>
          <a:p>
            <a:endParaRPr lang="en-GB" dirty="0" smtClean="0"/>
          </a:p>
          <a:p>
            <a:pPr lvl="1"/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Review of Beam Instrumentation and Feedbacks, G Rehm, HBSLS workshop, 26-27 April 2017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B8C8F-1665-416D-9977-B321F6A6392D}" type="slidenum">
              <a:rPr lang="en-GB" smtClean="0"/>
              <a:pPr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00536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Promising Profiles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Review of Beam Instrumentation and Feedbacks, G Rehm, HBSLS workshop, 26-27 April 2017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B8C8F-1665-416D-9977-B321F6A6392D}" type="slidenum">
              <a:rPr lang="en-GB" smtClean="0"/>
              <a:pPr/>
              <a:t>19</a:t>
            </a:fld>
            <a:endParaRPr lang="en-GB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84784"/>
            <a:ext cx="3438525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71600" y="808275"/>
            <a:ext cx="2646430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1"/>
            <a:r>
              <a:rPr lang="en-GB" sz="2400" dirty="0" smtClean="0"/>
              <a:t>X-ray diffraction</a:t>
            </a:r>
          </a:p>
          <a:p>
            <a:pPr lvl="1"/>
            <a:r>
              <a:rPr lang="en-GB" sz="1400" i="1" dirty="0" smtClean="0"/>
              <a:t>TUCZB1</a:t>
            </a:r>
            <a:r>
              <a:rPr lang="en-GB" sz="1400" i="1" dirty="0"/>
              <a:t>, IBIC2014</a:t>
            </a:r>
            <a:endParaRPr lang="en-GB" sz="14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2682" y="2132856"/>
            <a:ext cx="3895725" cy="372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436096" y="1146829"/>
            <a:ext cx="1989968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Pi-polarisation</a:t>
            </a:r>
          </a:p>
          <a:p>
            <a:r>
              <a:rPr lang="en-GB" sz="1400" i="1" dirty="0" smtClean="0"/>
              <a:t>THPME169, IPAC2014</a:t>
            </a:r>
            <a:endParaRPr lang="en-GB" sz="1400" i="1" dirty="0"/>
          </a:p>
        </p:txBody>
      </p:sp>
    </p:spTree>
    <p:extLst>
      <p:ext uri="{BB962C8B-B14F-4D97-AF65-F5344CB8AC3E}">
        <p14:creationId xmlns:p14="http://schemas.microsoft.com/office/powerpoint/2010/main" val="34628930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Outline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Review of Beam Instrumentation and Feedbacks, G Rehm, HBSLS workshop, 26-27 April 2017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r>
              <a:rPr lang="en-GB" dirty="0" smtClean="0"/>
              <a:t>Impact of HB-SLS on Instrumentation</a:t>
            </a:r>
          </a:p>
          <a:p>
            <a:r>
              <a:rPr lang="en-GB" dirty="0" smtClean="0"/>
              <a:t>Beam Position Monitors and Orbit Feedback</a:t>
            </a:r>
          </a:p>
          <a:p>
            <a:r>
              <a:rPr lang="en-GB" dirty="0" smtClean="0"/>
              <a:t>Bunch-by-Bunch Monitors and Feedbacks</a:t>
            </a:r>
          </a:p>
          <a:p>
            <a:r>
              <a:rPr lang="en-GB" dirty="0" smtClean="0"/>
              <a:t>Tune Monitors and Feedbacks</a:t>
            </a:r>
          </a:p>
          <a:p>
            <a:r>
              <a:rPr lang="en-GB" dirty="0" smtClean="0"/>
              <a:t>Photon Beam Position Monitors and Feedback</a:t>
            </a:r>
          </a:p>
          <a:p>
            <a:r>
              <a:rPr lang="en-GB" dirty="0" smtClean="0"/>
              <a:t>Beam Profile Measurement and Feedback</a:t>
            </a:r>
          </a:p>
          <a:p>
            <a:r>
              <a:rPr lang="en-GB" dirty="0" smtClean="0"/>
              <a:t>Summary</a:t>
            </a:r>
          </a:p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EEFB2D-35A7-4BFF-A166-F5B8E811460E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85024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Summary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BPMs commercially available with sufficient performance, alternatives increasing</a:t>
            </a:r>
          </a:p>
          <a:p>
            <a:r>
              <a:rPr lang="en-GB" dirty="0" smtClean="0"/>
              <a:t>FOFB still mainly in-house developed, remains best for ultimate performance</a:t>
            </a:r>
          </a:p>
          <a:p>
            <a:r>
              <a:rPr lang="en-GB" dirty="0" smtClean="0"/>
              <a:t>Bunch-by-Bunch feedback/monitor commercially available, alternatives still interesting </a:t>
            </a:r>
          </a:p>
          <a:p>
            <a:r>
              <a:rPr lang="en-GB" dirty="0" smtClean="0"/>
              <a:t>Tune Monitors turn into feedback loops</a:t>
            </a:r>
          </a:p>
          <a:p>
            <a:r>
              <a:rPr lang="en-GB" dirty="0" smtClean="0"/>
              <a:t>Photon beam control might have a revival</a:t>
            </a:r>
          </a:p>
          <a:p>
            <a:r>
              <a:rPr lang="en-GB" dirty="0" smtClean="0"/>
              <a:t>Profile monitors see most new techniques, feedback application to be upcoming</a:t>
            </a:r>
          </a:p>
          <a:p>
            <a:r>
              <a:rPr lang="en-GB" dirty="0" smtClean="0"/>
              <a:t>Final Question: Will every SLS soon be running as much on </a:t>
            </a:r>
            <a:r>
              <a:rPr lang="en-GB" dirty="0" err="1" smtClean="0"/>
              <a:t>AutoPilot</a:t>
            </a:r>
            <a:r>
              <a:rPr lang="en-GB" dirty="0" smtClean="0"/>
              <a:t> as commercial airliners? 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Review of Beam Instrumentation and Feedbacks, G Rehm, HBSLS workshop, 26-27 April 2017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B8C8F-1665-416D-9977-B321F6A6392D}" type="slidenum">
              <a:rPr lang="en-GB" smtClean="0"/>
              <a:pPr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59339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Evolution of SLS once more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Review of Beam Instrumentation and Feedbacks, G Rehm, HBSLS workshop, 26-27 April 2017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764704"/>
            <a:ext cx="7357192" cy="5673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4874901" y="2041103"/>
            <a:ext cx="982835" cy="307777"/>
            <a:chOff x="4874901" y="2041103"/>
            <a:chExt cx="982835" cy="307777"/>
          </a:xfrm>
        </p:grpSpPr>
        <p:sp>
          <p:nvSpPr>
            <p:cNvPr id="7" name="Rectangle 6"/>
            <p:cNvSpPr/>
            <p:nvPr/>
          </p:nvSpPr>
          <p:spPr>
            <a:xfrm>
              <a:off x="4874901" y="2204864"/>
              <a:ext cx="144016" cy="144016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946909" y="2041103"/>
              <a:ext cx="91082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 smtClean="0">
                  <a:latin typeface="Times" pitchFamily="18" charset="0"/>
                </a:rPr>
                <a:t>APS-U(6)</a:t>
              </a:r>
              <a:endParaRPr lang="en-GB" sz="1400" dirty="0">
                <a:latin typeface="Times" pitchFamily="18" charset="0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7296956" y="6346276"/>
            <a:ext cx="18470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1400" i="1" dirty="0" smtClean="0"/>
              <a:t>WEPOW020, IPAC2016</a:t>
            </a:r>
            <a:endParaRPr lang="en-GB" sz="1400" i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EEFB2D-35A7-4BFF-A166-F5B8E811460E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88485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5.55556E-7 9.16242E-7 L -0.0283 0.55483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24" y="277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600" dirty="0" smtClean="0"/>
              <a:t>HB-SLS relative to established SLS</a:t>
            </a:r>
            <a:endParaRPr lang="en-GB" sz="36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Review of Beam Instrumentation and Feedbacks, G Rehm, HBSLS workshop, 26-27 April 2017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dirty="0" smtClean="0"/>
              <a:t>Horizontally lower emittance ~</a:t>
            </a:r>
            <a:r>
              <a:rPr lang="en-GB" dirty="0"/>
              <a:t>6</a:t>
            </a:r>
            <a:r>
              <a:rPr lang="en-GB" dirty="0" smtClean="0"/>
              <a:t>0-300pm</a:t>
            </a:r>
          </a:p>
          <a:p>
            <a:pPr lvl="1"/>
            <a:r>
              <a:rPr lang="en-GB" dirty="0" smtClean="0"/>
              <a:t>Beam sizes shrinks to ~7-17um (1m beta)</a:t>
            </a:r>
            <a:endParaRPr lang="en-GB" dirty="0"/>
          </a:p>
          <a:p>
            <a:r>
              <a:rPr lang="en-GB" dirty="0" smtClean="0"/>
              <a:t>Vertically mostly stays at ~8pm</a:t>
            </a:r>
          </a:p>
          <a:p>
            <a:pPr lvl="1"/>
            <a:r>
              <a:rPr lang="en-GB" dirty="0" smtClean="0"/>
              <a:t>Beam size stays at ~3 um (1m beta)</a:t>
            </a:r>
          </a:p>
          <a:p>
            <a:r>
              <a:rPr lang="en-GB" dirty="0" smtClean="0"/>
              <a:t>Smaller beam pipes</a:t>
            </a:r>
          </a:p>
          <a:p>
            <a:pPr lvl="1"/>
            <a:r>
              <a:rPr lang="en-GB" dirty="0" smtClean="0"/>
              <a:t>Smaller BPM buttons (less signal), but closer to the beam (more signal) </a:t>
            </a:r>
            <a:r>
              <a:rPr lang="en-GB" sz="1800" i="1" dirty="0" smtClean="0"/>
              <a:t>TUPF14, IBIC2014</a:t>
            </a:r>
          </a:p>
          <a:p>
            <a:pPr lvl="1"/>
            <a:r>
              <a:rPr lang="en-GB" dirty="0" smtClean="0"/>
              <a:t>Higher impedance, potential NEC coating, more driving terms for instabilities? </a:t>
            </a:r>
            <a:r>
              <a:rPr lang="en-GB" sz="1800" i="1" dirty="0" smtClean="0"/>
              <a:t>WEPHA002, IPAC2015</a:t>
            </a:r>
            <a:endParaRPr lang="en-GB" sz="1800" i="1" dirty="0"/>
          </a:p>
          <a:p>
            <a:r>
              <a:rPr lang="en-GB" dirty="0" smtClean="0"/>
              <a:t>More advanced optical lattice</a:t>
            </a:r>
          </a:p>
          <a:p>
            <a:pPr lvl="1"/>
            <a:r>
              <a:rPr lang="en-GB" dirty="0" smtClean="0"/>
              <a:t>Higher requirements on tune stability </a:t>
            </a:r>
            <a:r>
              <a:rPr lang="en-GB" sz="1800" i="1" dirty="0" smtClean="0"/>
              <a:t>TUPWA013, IPAC2015</a:t>
            </a:r>
          </a:p>
          <a:p>
            <a:pPr lvl="1"/>
            <a:r>
              <a:rPr lang="en-GB" dirty="0" smtClean="0"/>
              <a:t>Smaller dynamic aperture </a:t>
            </a:r>
            <a:r>
              <a:rPr lang="en-GB" sz="1800" i="1" dirty="0" smtClean="0"/>
              <a:t>TUPJE063, IPAC2015</a:t>
            </a:r>
          </a:p>
          <a:p>
            <a:r>
              <a:rPr lang="en-GB" dirty="0" smtClean="0"/>
              <a:t>General advances on beamlines</a:t>
            </a:r>
          </a:p>
          <a:p>
            <a:pPr lvl="1"/>
            <a:r>
              <a:rPr lang="en-GB" dirty="0" smtClean="0"/>
              <a:t>Faster data collection demands stable beam to higher </a:t>
            </a:r>
            <a:r>
              <a:rPr lang="en-GB" dirty="0"/>
              <a:t>frequencies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sz="1800" i="1" dirty="0" smtClean="0"/>
              <a:t>DOI:  </a:t>
            </a:r>
            <a:r>
              <a:rPr lang="en-GB" sz="1800" i="1" dirty="0"/>
              <a:t>10.1107/S2059798316012304</a:t>
            </a:r>
            <a:endParaRPr lang="en-GB" sz="1800" i="1" dirty="0" smtClean="0"/>
          </a:p>
          <a:p>
            <a:pPr lvl="1"/>
            <a:r>
              <a:rPr lang="en-GB" dirty="0" smtClean="0"/>
              <a:t>Break down the ‘wall’ between source and sample with integrated approach to stability </a:t>
            </a:r>
            <a:r>
              <a:rPr lang="en-GB" sz="1800" i="1" dirty="0"/>
              <a:t>DOI: 10.1107/S2053273315097168</a:t>
            </a:r>
            <a:endParaRPr lang="en-GB" sz="1800" i="1" dirty="0" smtClean="0"/>
          </a:p>
          <a:p>
            <a:pPr lvl="1"/>
            <a:endParaRPr lang="en-GB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EEFB2D-35A7-4BFF-A166-F5B8E811460E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2247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Beam Position Monitors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Review of Beam Instrumentation and Feedbacks, G Rehm, HBSLS workshop, 26-27 April 2017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/>
              <a:t>Worldwide population dominated by single commercial supplier</a:t>
            </a:r>
          </a:p>
          <a:p>
            <a:r>
              <a:rPr lang="en-GB" dirty="0" smtClean="0"/>
              <a:t>Multiplex switching is the ruling favourite </a:t>
            </a:r>
            <a:r>
              <a:rPr lang="en-GB" sz="1500" i="1" dirty="0" smtClean="0"/>
              <a:t>DIPAC03,IT02</a:t>
            </a:r>
          </a:p>
          <a:p>
            <a:pPr lvl="1"/>
            <a:r>
              <a:rPr lang="en-GB" dirty="0" smtClean="0"/>
              <a:t>Evident short and long term stability, and low dynamic compression (aka ‘fill pattern dependence’) </a:t>
            </a:r>
            <a:r>
              <a:rPr lang="en-GB" sz="1400" i="1" dirty="0" smtClean="0"/>
              <a:t>MOD1A01, DIPAC07</a:t>
            </a:r>
            <a:endParaRPr lang="en-GB" dirty="0" smtClean="0"/>
          </a:p>
          <a:p>
            <a:pPr lvl="1"/>
            <a:r>
              <a:rPr lang="en-GB" dirty="0" smtClean="0"/>
              <a:t>Turn-by-turn data possible, with some complications </a:t>
            </a:r>
            <a:br>
              <a:rPr lang="en-GB" dirty="0" smtClean="0"/>
            </a:br>
            <a:r>
              <a:rPr lang="en-GB" sz="1500" i="1" dirty="0" smtClean="0"/>
              <a:t>THPE087, IPAC2010</a:t>
            </a:r>
          </a:p>
          <a:p>
            <a:r>
              <a:rPr lang="en-GB" dirty="0" smtClean="0"/>
              <a:t>Several recent independent ‘in-house’ developed approaches:</a:t>
            </a:r>
          </a:p>
          <a:p>
            <a:pPr lvl="1"/>
            <a:r>
              <a:rPr lang="en-GB" dirty="0" smtClean="0"/>
              <a:t>NSLS-II design </a:t>
            </a:r>
            <a:r>
              <a:rPr lang="en-GB" sz="1400" i="1" dirty="0" smtClean="0"/>
              <a:t>WECYB2, IBIC2014</a:t>
            </a:r>
            <a:r>
              <a:rPr lang="en-GB" dirty="0" smtClean="0"/>
              <a:t> and ALS follow up (with pilot tone, no yet published)</a:t>
            </a:r>
          </a:p>
          <a:p>
            <a:pPr lvl="1"/>
            <a:r>
              <a:rPr lang="en-GB" dirty="0" smtClean="0"/>
              <a:t>LNLS approach Open Hardware (different kind of switching) </a:t>
            </a:r>
            <a:r>
              <a:rPr lang="en-GB" sz="1500" i="1" dirty="0"/>
              <a:t>WECYB3, IBIC2014</a:t>
            </a:r>
            <a:endParaRPr lang="en-GB" sz="1500" dirty="0" smtClean="0"/>
          </a:p>
          <a:p>
            <a:pPr lvl="1"/>
            <a:r>
              <a:rPr lang="en-GB" dirty="0" smtClean="0"/>
              <a:t>Elettra trialling a ‘pilot tone’ BPM </a:t>
            </a:r>
            <a:r>
              <a:rPr lang="en-GB" sz="1500" i="1" dirty="0" smtClean="0"/>
              <a:t>TUPG02, IBIC2016</a:t>
            </a:r>
            <a:endParaRPr lang="en-GB" sz="1500" i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EEFB2D-35A7-4BFF-A166-F5B8E811460E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90809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Orbit Feedback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Review of Beam Instrumentation and Feedbacks, G Rehm, HBSLS workshop, 26-27 April 2017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/>
              <a:t>Until recently typically done ‘in-house’ to cope with </a:t>
            </a:r>
            <a:r>
              <a:rPr lang="en-GB" dirty="0"/>
              <a:t>complexity </a:t>
            </a:r>
            <a:r>
              <a:rPr lang="en-GB" dirty="0" smtClean="0"/>
              <a:t>and variety of interfaces. Implemented in DSP, CPU and FPGA </a:t>
            </a:r>
            <a:r>
              <a:rPr lang="en-GB" sz="1500" i="1" dirty="0" smtClean="0"/>
              <a:t>MOOC01,DIPAC09</a:t>
            </a:r>
            <a:r>
              <a:rPr lang="en-GB" dirty="0" smtClean="0"/>
              <a:t> </a:t>
            </a:r>
          </a:p>
          <a:p>
            <a:r>
              <a:rPr lang="en-GB" dirty="0" smtClean="0"/>
              <a:t>Recently also commercially supplied in FGPA:</a:t>
            </a:r>
          </a:p>
          <a:p>
            <a:pPr lvl="1"/>
            <a:r>
              <a:rPr lang="en-GB" dirty="0" smtClean="0"/>
              <a:t>TPS </a:t>
            </a:r>
            <a:r>
              <a:rPr lang="en-GB" sz="1400" i="1" dirty="0" smtClean="0"/>
              <a:t>WEPG07,IPAC2016</a:t>
            </a:r>
            <a:r>
              <a:rPr lang="en-GB" dirty="0" smtClean="0"/>
              <a:t>, MAX-IV, Solaris </a:t>
            </a:r>
            <a:r>
              <a:rPr lang="en-GB" sz="1400" i="1" dirty="0" smtClean="0"/>
              <a:t>TUPRI078,IPAC2014</a:t>
            </a:r>
          </a:p>
          <a:p>
            <a:r>
              <a:rPr lang="en-GB" dirty="0" smtClean="0"/>
              <a:t>Controller is typically PI, or better IMC </a:t>
            </a:r>
            <a:r>
              <a:rPr lang="en-GB" sz="1500" i="1" dirty="0" smtClean="0"/>
              <a:t>MOPGF175, ICALEPCS2015</a:t>
            </a:r>
            <a:r>
              <a:rPr lang="en-GB" dirty="0" smtClean="0"/>
              <a:t>, sometimes used with inverse matrix regularisation </a:t>
            </a:r>
            <a:r>
              <a:rPr lang="en-GB" sz="1500" i="1" dirty="0" smtClean="0"/>
              <a:t>MOC3O04, ICALEPCS2015</a:t>
            </a:r>
          </a:p>
          <a:p>
            <a:pPr lvl="1"/>
            <a:r>
              <a:rPr lang="en-GB" dirty="0"/>
              <a:t>F</a:t>
            </a:r>
            <a:r>
              <a:rPr lang="en-GB" dirty="0" smtClean="0"/>
              <a:t>or BPM noise evaluation the bandwidth of the ‘complementary sensitivity’ (DC to 100-300Hz) is most relevant</a:t>
            </a:r>
          </a:p>
          <a:p>
            <a:r>
              <a:rPr lang="en-GB" dirty="0" smtClean="0"/>
              <a:t>Good comparison of FB performance remains difficult due to lack/disagreement of required tools on all installations</a:t>
            </a:r>
          </a:p>
          <a:p>
            <a:pPr lvl="1"/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EEFB2D-35A7-4BFF-A166-F5B8E811460E}" type="slidenum">
              <a:rPr lang="en-GB" smtClean="0"/>
              <a:pPr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37404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Comparison of Orbit Stability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Review of Beam Instrumentation and Feedbacks, G Rehm, HBSLS workshop, 26-27 April 2017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EEFB2D-35A7-4BFF-A166-F5B8E811460E}" type="slidenum">
              <a:rPr lang="en-GB" smtClean="0"/>
              <a:pPr/>
              <a:t>7</a:t>
            </a:fld>
            <a:endParaRPr lang="en-GB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785170"/>
            <a:ext cx="7776864" cy="5812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040519" y="6394103"/>
            <a:ext cx="30748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i="1" dirty="0" smtClean="0"/>
              <a:t>DOI:10.1088/1742-6596/425/4/042001</a:t>
            </a:r>
            <a:endParaRPr lang="en-GB" sz="1400" i="1" dirty="0"/>
          </a:p>
        </p:txBody>
      </p:sp>
    </p:spTree>
    <p:extLst>
      <p:ext uri="{BB962C8B-B14F-4D97-AF65-F5344CB8AC3E}">
        <p14:creationId xmlns:p14="http://schemas.microsoft.com/office/powerpoint/2010/main" val="2128301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Corrector Spectra at DLS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Review of Beam Instrumentation and Feedbacks, G Rehm, HBSLS workshop, 26-27 April 2017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EFB2D-35A7-4BFF-A166-F5B8E811460E}" type="slidenum">
              <a:rPr lang="en-GB" smtClean="0"/>
              <a:pPr/>
              <a:t>8</a:t>
            </a:fld>
            <a:endParaRPr lang="en-GB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4658" y="1268760"/>
            <a:ext cx="10805315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1980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Bunch-by-Bunch Monitors and FB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Review of Beam Instrumentation and Feedbacks, G Rehm, HBSLS workshop, 26-27 April 2017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Worldwide population nearly dominated by a single commercial supplier </a:t>
            </a:r>
            <a:r>
              <a:rPr lang="en-GB" sz="1400" i="1" dirty="0" smtClean="0"/>
              <a:t>WEPD27, IBIC2014    WEPG02, IBIC2016</a:t>
            </a:r>
          </a:p>
          <a:p>
            <a:r>
              <a:rPr lang="en-GB" dirty="0" smtClean="0"/>
              <a:t>Fundamental feedback principle still the same as 25 years ago </a:t>
            </a:r>
            <a:r>
              <a:rPr lang="en-GB" sz="1400" i="1" dirty="0" smtClean="0"/>
              <a:t>page 2352, PAC93</a:t>
            </a:r>
          </a:p>
          <a:p>
            <a:r>
              <a:rPr lang="en-GB" dirty="0" smtClean="0"/>
              <a:t>Improvements concentrate on implementation</a:t>
            </a:r>
          </a:p>
          <a:p>
            <a:pPr lvl="1"/>
            <a:r>
              <a:rPr lang="en-GB" dirty="0" smtClean="0"/>
              <a:t>Hardware: custom built integrated </a:t>
            </a:r>
            <a:r>
              <a:rPr lang="en-GB" sz="1400" i="1" dirty="0" smtClean="0"/>
              <a:t>page 2649, EPAC04</a:t>
            </a:r>
            <a:r>
              <a:rPr lang="en-GB" dirty="0" smtClean="0"/>
              <a:t> or </a:t>
            </a:r>
            <a:br>
              <a:rPr lang="en-GB" dirty="0" smtClean="0"/>
            </a:br>
            <a:r>
              <a:rPr lang="en-GB" dirty="0" smtClean="0"/>
              <a:t>COTS components modularised </a:t>
            </a:r>
            <a:r>
              <a:rPr lang="en-GB" sz="1400" i="1" dirty="0" smtClean="0"/>
              <a:t>TUCL03, IBIC2016</a:t>
            </a:r>
          </a:p>
          <a:p>
            <a:pPr lvl="1"/>
            <a:r>
              <a:rPr lang="en-GB" dirty="0" smtClean="0"/>
              <a:t>Firmware/Software: More upstream processing as required to make full use of high data rate (500MS/s = 1GByte/s)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EEFB2D-35A7-4BFF-A166-F5B8E811460E}" type="slidenum">
              <a:rPr lang="en-GB" smtClean="0"/>
              <a:pPr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33240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381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11176</TotalTime>
  <Words>1261</Words>
  <Application>Microsoft Office PowerPoint</Application>
  <PresentationFormat>On-screen Show (4:3)</PresentationFormat>
  <Paragraphs>196</Paragraphs>
  <Slides>20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Review of Beam Instrumentation and Feedbacks</vt:lpstr>
      <vt:lpstr>Outline</vt:lpstr>
      <vt:lpstr>Evolution of SLS once more</vt:lpstr>
      <vt:lpstr>HB-SLS relative to established SLS</vt:lpstr>
      <vt:lpstr>Beam Position Monitors</vt:lpstr>
      <vt:lpstr>Orbit Feedback</vt:lpstr>
      <vt:lpstr>Comparison of Orbit Stability</vt:lpstr>
      <vt:lpstr>Corrector Spectra at DLS</vt:lpstr>
      <vt:lpstr>Bunch-by-Bunch Monitors and FB</vt:lpstr>
      <vt:lpstr>BbB Feedback</vt:lpstr>
      <vt:lpstr>Exciting Longitudinal Modes</vt:lpstr>
      <vt:lpstr>Longitudinal Damping Rates</vt:lpstr>
      <vt:lpstr>Tune Monitors</vt:lpstr>
      <vt:lpstr>Why Tune Feedback?</vt:lpstr>
      <vt:lpstr>Photon beam position and FB</vt:lpstr>
      <vt:lpstr>X-rays go straight!</vt:lpstr>
      <vt:lpstr>Photon beam feedback</vt:lpstr>
      <vt:lpstr>Beam profile and FB</vt:lpstr>
      <vt:lpstr>Promising Profiles</vt:lpstr>
      <vt:lpstr>Summary</vt:lpstr>
    </vt:vector>
  </TitlesOfParts>
  <Company>Authorised User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Guenther Rehm</dc:creator>
  <cp:lastModifiedBy>Moebes</cp:lastModifiedBy>
  <cp:revision>117</cp:revision>
  <dcterms:created xsi:type="dcterms:W3CDTF">2013-11-19T11:09:08Z</dcterms:created>
  <dcterms:modified xsi:type="dcterms:W3CDTF">2017-04-25T16:50:57Z</dcterms:modified>
</cp:coreProperties>
</file>