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376" r:id="rId5"/>
    <p:sldId id="430" r:id="rId6"/>
    <p:sldId id="432" r:id="rId7"/>
    <p:sldId id="435" r:id="rId8"/>
    <p:sldId id="436" r:id="rId9"/>
    <p:sldId id="437" r:id="rId10"/>
    <p:sldId id="438" r:id="rId11"/>
    <p:sldId id="431" r:id="rId12"/>
    <p:sldId id="433" r:id="rId13"/>
    <p:sldId id="434" r:id="rId14"/>
    <p:sldId id="441" r:id="rId15"/>
    <p:sldId id="440" r:id="rId16"/>
    <p:sldId id="439" r:id="rId17"/>
    <p:sldId id="412" r:id="rId18"/>
    <p:sldId id="429" r:id="rId19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042"/>
    <a:srgbClr val="0432FF"/>
    <a:srgbClr val="CEC7C1"/>
    <a:srgbClr val="AEB832"/>
    <a:srgbClr val="7CA743"/>
    <a:srgbClr val="9A9B9D"/>
    <a:srgbClr val="AEB0AF"/>
    <a:srgbClr val="8C8D90"/>
    <a:srgbClr val="D25350"/>
    <a:srgbClr val="808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73AFA-534F-B54B-A7D5-7CE5293B9585}" v="163" dt="2024-11-06T20:56:09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 autoAdjust="0"/>
    <p:restoredTop sz="89635" autoAdjust="0"/>
  </p:normalViewPr>
  <p:slideViewPr>
    <p:cSldViewPr snapToGrid="0" showGuides="1">
      <p:cViewPr varScale="1">
        <p:scale>
          <a:sx n="92" d="100"/>
          <a:sy n="92" d="100"/>
        </p:scale>
        <p:origin x="62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, Jesse" userId="0e84206e-fb38-40bc-b4e5-d532d93e39fa" providerId="ADAL" clId="{D042F84B-165D-4E41-9AAF-3733C5639A69}"/>
    <pc:docChg chg="undo custSel addSld delSld modSld sldOrd">
      <pc:chgData name="Brown, Jesse" userId="0e84206e-fb38-40bc-b4e5-d532d93e39fa" providerId="ADAL" clId="{D042F84B-165D-4E41-9AAF-3733C5639A69}" dt="2024-08-14T21:39:44.085" v="572" actId="14100"/>
      <pc:docMkLst>
        <pc:docMk/>
      </pc:docMkLst>
      <pc:sldChg chg="add del">
        <pc:chgData name="Brown, Jesse" userId="0e84206e-fb38-40bc-b4e5-d532d93e39fa" providerId="ADAL" clId="{D042F84B-165D-4E41-9AAF-3733C5639A69}" dt="2024-08-07T19:12:00.430" v="112"/>
        <pc:sldMkLst>
          <pc:docMk/>
          <pc:sldMk cId="3453114087" sldId="256"/>
        </pc:sldMkLst>
      </pc:sldChg>
      <pc:sldChg chg="add del">
        <pc:chgData name="Brown, Jesse" userId="0e84206e-fb38-40bc-b4e5-d532d93e39fa" providerId="ADAL" clId="{D042F84B-165D-4E41-9AAF-3733C5639A69}" dt="2024-08-07T19:12:00.430" v="112"/>
        <pc:sldMkLst>
          <pc:docMk/>
          <pc:sldMk cId="3305625956" sldId="257"/>
        </pc:sldMkLst>
      </pc:sldChg>
      <pc:sldChg chg="modSp add del mod">
        <pc:chgData name="Brown, Jesse" userId="0e84206e-fb38-40bc-b4e5-d532d93e39fa" providerId="ADAL" clId="{D042F84B-165D-4E41-9AAF-3733C5639A69}" dt="2024-08-07T19:12:00.496" v="115" actId="27636"/>
        <pc:sldMkLst>
          <pc:docMk/>
          <pc:sldMk cId="2610422088" sldId="259"/>
        </pc:sldMkLst>
        <pc:spChg chg="mod">
          <ac:chgData name="Brown, Jesse" userId="0e84206e-fb38-40bc-b4e5-d532d93e39fa" providerId="ADAL" clId="{D042F84B-165D-4E41-9AAF-3733C5639A69}" dt="2024-08-07T19:12:00.496" v="115" actId="27636"/>
          <ac:spMkLst>
            <pc:docMk/>
            <pc:sldMk cId="2610422088" sldId="259"/>
            <ac:spMk id="6" creationId="{248CCB54-9B04-3C7E-98A8-57552F5B1236}"/>
          </ac:spMkLst>
        </pc:spChg>
      </pc:sldChg>
      <pc:sldChg chg="modSp mod">
        <pc:chgData name="Brown, Jesse" userId="0e84206e-fb38-40bc-b4e5-d532d93e39fa" providerId="ADAL" clId="{D042F84B-165D-4E41-9AAF-3733C5639A69}" dt="2024-08-09T13:55:30.901" v="134" actId="20577"/>
        <pc:sldMkLst>
          <pc:docMk/>
          <pc:sldMk cId="4273635233" sldId="376"/>
        </pc:sldMkLst>
        <pc:spChg chg="mod">
          <ac:chgData name="Brown, Jesse" userId="0e84206e-fb38-40bc-b4e5-d532d93e39fa" providerId="ADAL" clId="{D042F84B-165D-4E41-9AAF-3733C5639A69}" dt="2024-08-09T13:55:30.901" v="134" actId="20577"/>
          <ac:spMkLst>
            <pc:docMk/>
            <pc:sldMk cId="4273635233" sldId="376"/>
            <ac:spMk id="3" creationId="{14112E8D-8CA8-4596-914D-BD6FE69564F5}"/>
          </ac:spMkLst>
        </pc:spChg>
        <pc:spChg chg="mod">
          <ac:chgData name="Brown, Jesse" userId="0e84206e-fb38-40bc-b4e5-d532d93e39fa" providerId="ADAL" clId="{D042F84B-165D-4E41-9AAF-3733C5639A69}" dt="2024-07-31T18:10:45.022" v="78" actId="20577"/>
          <ac:spMkLst>
            <pc:docMk/>
            <pc:sldMk cId="4273635233" sldId="376"/>
            <ac:spMk id="4" creationId="{0D07EBED-2CD7-6F39-547B-1C3DFFC3036D}"/>
          </ac:spMkLst>
        </pc:spChg>
      </pc:sldChg>
      <pc:sldChg chg="modSp mod">
        <pc:chgData name="Brown, Jesse" userId="0e84206e-fb38-40bc-b4e5-d532d93e39fa" providerId="ADAL" clId="{D042F84B-165D-4E41-9AAF-3733C5639A69}" dt="2024-07-31T18:09:23.384" v="74" actId="20577"/>
        <pc:sldMkLst>
          <pc:docMk/>
          <pc:sldMk cId="1536986321" sldId="412"/>
        </pc:sldMkLst>
        <pc:spChg chg="mod">
          <ac:chgData name="Brown, Jesse" userId="0e84206e-fb38-40bc-b4e5-d532d93e39fa" providerId="ADAL" clId="{D042F84B-165D-4E41-9AAF-3733C5639A69}" dt="2024-07-31T18:09:23.384" v="74" actId="20577"/>
          <ac:spMkLst>
            <pc:docMk/>
            <pc:sldMk cId="1536986321" sldId="412"/>
            <ac:spMk id="3" creationId="{216F8818-23AF-2382-8901-565C97007A45}"/>
          </ac:spMkLst>
        </pc:spChg>
      </pc:sldChg>
      <pc:sldChg chg="modSp mod">
        <pc:chgData name="Brown, Jesse" userId="0e84206e-fb38-40bc-b4e5-d532d93e39fa" providerId="ADAL" clId="{D042F84B-165D-4E41-9AAF-3733C5639A69}" dt="2024-07-31T18:07:38.297" v="57" actId="20577"/>
        <pc:sldMkLst>
          <pc:docMk/>
          <pc:sldMk cId="1266515726" sldId="415"/>
        </pc:sldMkLst>
        <pc:spChg chg="mod">
          <ac:chgData name="Brown, Jesse" userId="0e84206e-fb38-40bc-b4e5-d532d93e39fa" providerId="ADAL" clId="{D042F84B-165D-4E41-9AAF-3733C5639A69}" dt="2024-07-31T18:07:17.509" v="45" actId="14100"/>
          <ac:spMkLst>
            <pc:docMk/>
            <pc:sldMk cId="1266515726" sldId="415"/>
            <ac:spMk id="3" creationId="{8011B67C-9B44-F628-C155-2962198C85D4}"/>
          </ac:spMkLst>
        </pc:spChg>
        <pc:spChg chg="mod">
          <ac:chgData name="Brown, Jesse" userId="0e84206e-fb38-40bc-b4e5-d532d93e39fa" providerId="ADAL" clId="{D042F84B-165D-4E41-9AAF-3733C5639A69}" dt="2024-07-31T18:07:38.297" v="57" actId="20577"/>
          <ac:spMkLst>
            <pc:docMk/>
            <pc:sldMk cId="1266515726" sldId="415"/>
            <ac:spMk id="20" creationId="{83F520A0-895D-099B-A5D8-45CC8C1C9CED}"/>
          </ac:spMkLst>
        </pc:spChg>
      </pc:sldChg>
      <pc:sldChg chg="addSp modSp mod">
        <pc:chgData name="Brown, Jesse" userId="0e84206e-fb38-40bc-b4e5-d532d93e39fa" providerId="ADAL" clId="{D042F84B-165D-4E41-9AAF-3733C5639A69}" dt="2024-07-31T18:57:48.844" v="85" actId="692"/>
        <pc:sldMkLst>
          <pc:docMk/>
          <pc:sldMk cId="4036645401" sldId="418"/>
        </pc:sldMkLst>
        <pc:spChg chg="add mod">
          <ac:chgData name="Brown, Jesse" userId="0e84206e-fb38-40bc-b4e5-d532d93e39fa" providerId="ADAL" clId="{D042F84B-165D-4E41-9AAF-3733C5639A69}" dt="2024-07-31T18:57:48.844" v="85" actId="692"/>
          <ac:spMkLst>
            <pc:docMk/>
            <pc:sldMk cId="4036645401" sldId="418"/>
            <ac:spMk id="3" creationId="{FFCC73D3-163C-DF72-8537-ED798E6A3B9A}"/>
          </ac:spMkLst>
        </pc:spChg>
        <pc:spChg chg="mod">
          <ac:chgData name="Brown, Jesse" userId="0e84206e-fb38-40bc-b4e5-d532d93e39fa" providerId="ADAL" clId="{D042F84B-165D-4E41-9AAF-3733C5639A69}" dt="2024-07-31T18:08:19.739" v="68" actId="20577"/>
          <ac:spMkLst>
            <pc:docMk/>
            <pc:sldMk cId="4036645401" sldId="418"/>
            <ac:spMk id="6" creationId="{92F4F604-09A9-2CEB-8534-FA086863D4DF}"/>
          </ac:spMkLst>
        </pc:spChg>
      </pc:sldChg>
      <pc:sldChg chg="addSp modSp">
        <pc:chgData name="Brown, Jesse" userId="0e84206e-fb38-40bc-b4e5-d532d93e39fa" providerId="ADAL" clId="{D042F84B-165D-4E41-9AAF-3733C5639A69}" dt="2024-07-31T18:58:21.046" v="86"/>
        <pc:sldMkLst>
          <pc:docMk/>
          <pc:sldMk cId="1565202667" sldId="419"/>
        </pc:sldMkLst>
        <pc:spChg chg="add mod">
          <ac:chgData name="Brown, Jesse" userId="0e84206e-fb38-40bc-b4e5-d532d93e39fa" providerId="ADAL" clId="{D042F84B-165D-4E41-9AAF-3733C5639A69}" dt="2024-07-31T18:58:21.046" v="86"/>
          <ac:spMkLst>
            <pc:docMk/>
            <pc:sldMk cId="1565202667" sldId="419"/>
            <ac:spMk id="3" creationId="{4FEB7B12-B6A0-4EC7-FE44-CBA6DC1B0D19}"/>
          </ac:spMkLst>
        </pc:spChg>
      </pc:sldChg>
      <pc:sldChg chg="modSp mod">
        <pc:chgData name="Brown, Jesse" userId="0e84206e-fb38-40bc-b4e5-d532d93e39fa" providerId="ADAL" clId="{D042F84B-165D-4E41-9AAF-3733C5639A69}" dt="2024-07-31T18:06:17.496" v="14" actId="20577"/>
        <pc:sldMkLst>
          <pc:docMk/>
          <pc:sldMk cId="3557941213" sldId="423"/>
        </pc:sldMkLst>
        <pc:spChg chg="mod">
          <ac:chgData name="Brown, Jesse" userId="0e84206e-fb38-40bc-b4e5-d532d93e39fa" providerId="ADAL" clId="{D042F84B-165D-4E41-9AAF-3733C5639A69}" dt="2024-07-31T18:06:17.496" v="14" actId="20577"/>
          <ac:spMkLst>
            <pc:docMk/>
            <pc:sldMk cId="3557941213" sldId="423"/>
            <ac:spMk id="4" creationId="{F3CBDD49-9F47-AD3C-75AE-E506B7113117}"/>
          </ac:spMkLst>
        </pc:spChg>
      </pc:sldChg>
      <pc:sldChg chg="addSp modSp mod">
        <pc:chgData name="Brown, Jesse" userId="0e84206e-fb38-40bc-b4e5-d532d93e39fa" providerId="ADAL" clId="{D042F84B-165D-4E41-9AAF-3733C5639A69}" dt="2024-07-31T18:09:11.635" v="71" actId="14100"/>
        <pc:sldMkLst>
          <pc:docMk/>
          <pc:sldMk cId="2472680881" sldId="426"/>
        </pc:sldMkLst>
        <pc:spChg chg="add mod">
          <ac:chgData name="Brown, Jesse" userId="0e84206e-fb38-40bc-b4e5-d532d93e39fa" providerId="ADAL" clId="{D042F84B-165D-4E41-9AAF-3733C5639A69}" dt="2024-07-31T18:09:06.273" v="69"/>
          <ac:spMkLst>
            <pc:docMk/>
            <pc:sldMk cId="2472680881" sldId="426"/>
            <ac:spMk id="3" creationId="{70060CFB-0A5A-8F6B-5637-C79492E1A2C5}"/>
          </ac:spMkLst>
        </pc:spChg>
        <pc:spChg chg="mod">
          <ac:chgData name="Brown, Jesse" userId="0e84206e-fb38-40bc-b4e5-d532d93e39fa" providerId="ADAL" clId="{D042F84B-165D-4E41-9AAF-3733C5639A69}" dt="2024-07-31T18:09:11.635" v="71" actId="14100"/>
          <ac:spMkLst>
            <pc:docMk/>
            <pc:sldMk cId="2472680881" sldId="426"/>
            <ac:spMk id="5" creationId="{820D3DFD-2633-9025-E231-802C9254F359}"/>
          </ac:spMkLst>
        </pc:spChg>
      </pc:sldChg>
      <pc:sldChg chg="modSp new mod">
        <pc:chgData name="Brown, Jesse" userId="0e84206e-fb38-40bc-b4e5-d532d93e39fa" providerId="ADAL" clId="{D042F84B-165D-4E41-9AAF-3733C5639A69}" dt="2024-08-07T19:11:31.070" v="104" actId="20577"/>
        <pc:sldMkLst>
          <pc:docMk/>
          <pc:sldMk cId="1674974232" sldId="429"/>
        </pc:sldMkLst>
        <pc:spChg chg="mod">
          <ac:chgData name="Brown, Jesse" userId="0e84206e-fb38-40bc-b4e5-d532d93e39fa" providerId="ADAL" clId="{D042F84B-165D-4E41-9AAF-3733C5639A69}" dt="2024-08-07T19:11:31.070" v="104" actId="20577"/>
          <ac:spMkLst>
            <pc:docMk/>
            <pc:sldMk cId="1674974232" sldId="429"/>
            <ac:spMk id="2" creationId="{51960AFD-7ACA-3672-1552-F0764B3A6AD0}"/>
          </ac:spMkLst>
        </pc:spChg>
      </pc:sldChg>
      <pc:sldChg chg="add del ord">
        <pc:chgData name="Brown, Jesse" userId="0e84206e-fb38-40bc-b4e5-d532d93e39fa" providerId="ADAL" clId="{D042F84B-165D-4E41-9AAF-3733C5639A69}" dt="2024-08-14T21:38:18.691" v="566" actId="20578"/>
        <pc:sldMkLst>
          <pc:docMk/>
          <pc:sldMk cId="1723832387" sldId="582"/>
        </pc:sldMkLst>
      </pc:sldChg>
      <pc:sldChg chg="add del">
        <pc:chgData name="Brown, Jesse" userId="0e84206e-fb38-40bc-b4e5-d532d93e39fa" providerId="ADAL" clId="{D042F84B-165D-4E41-9AAF-3733C5639A69}" dt="2024-08-07T19:12:00.430" v="112"/>
        <pc:sldMkLst>
          <pc:docMk/>
          <pc:sldMk cId="3598299575" sldId="583"/>
        </pc:sldMkLst>
      </pc:sldChg>
      <pc:sldChg chg="add del ord">
        <pc:chgData name="Brown, Jesse" userId="0e84206e-fb38-40bc-b4e5-d532d93e39fa" providerId="ADAL" clId="{D042F84B-165D-4E41-9AAF-3733C5639A69}" dt="2024-08-14T21:39:07.512" v="567" actId="20578"/>
        <pc:sldMkLst>
          <pc:docMk/>
          <pc:sldMk cId="86707132" sldId="584"/>
        </pc:sldMkLst>
      </pc:sldChg>
      <pc:sldChg chg="add del">
        <pc:chgData name="Brown, Jesse" userId="0e84206e-fb38-40bc-b4e5-d532d93e39fa" providerId="ADAL" clId="{D042F84B-165D-4E41-9AAF-3733C5639A69}" dt="2024-08-07T19:12:00.430" v="112"/>
        <pc:sldMkLst>
          <pc:docMk/>
          <pc:sldMk cId="584598791" sldId="585"/>
        </pc:sldMkLst>
      </pc:sldChg>
      <pc:sldChg chg="modSp add del mod">
        <pc:chgData name="Brown, Jesse" userId="0e84206e-fb38-40bc-b4e5-d532d93e39fa" providerId="ADAL" clId="{D042F84B-165D-4E41-9AAF-3733C5639A69}" dt="2024-08-14T21:39:44.085" v="572" actId="14100"/>
        <pc:sldMkLst>
          <pc:docMk/>
          <pc:sldMk cId="1009375636" sldId="587"/>
        </pc:sldMkLst>
        <pc:spChg chg="mod">
          <ac:chgData name="Brown, Jesse" userId="0e84206e-fb38-40bc-b4e5-d532d93e39fa" providerId="ADAL" clId="{D042F84B-165D-4E41-9AAF-3733C5639A69}" dt="2024-08-14T21:39:44.085" v="572" actId="14100"/>
          <ac:spMkLst>
            <pc:docMk/>
            <pc:sldMk cId="1009375636" sldId="587"/>
            <ac:spMk id="6" creationId="{00000000-0000-0000-0000-000000000000}"/>
          </ac:spMkLst>
        </pc:spChg>
      </pc:sldChg>
      <pc:sldChg chg="modSp add del mod">
        <pc:chgData name="Brown, Jesse" userId="0e84206e-fb38-40bc-b4e5-d532d93e39fa" providerId="ADAL" clId="{D042F84B-165D-4E41-9AAF-3733C5639A69}" dt="2024-08-07T19:12:00.490" v="114" actId="27636"/>
        <pc:sldMkLst>
          <pc:docMk/>
          <pc:sldMk cId="3127567844" sldId="588"/>
        </pc:sldMkLst>
        <pc:spChg chg="mod">
          <ac:chgData name="Brown, Jesse" userId="0e84206e-fb38-40bc-b4e5-d532d93e39fa" providerId="ADAL" clId="{D042F84B-165D-4E41-9AAF-3733C5639A69}" dt="2024-08-07T19:12:00.490" v="114" actId="27636"/>
          <ac:spMkLst>
            <pc:docMk/>
            <pc:sldMk cId="3127567844" sldId="588"/>
            <ac:spMk id="3" creationId="{6261A309-B50E-0375-C938-A780A6212AFC}"/>
          </ac:spMkLst>
        </pc:spChg>
      </pc:sldChg>
      <pc:sldChg chg="modSp add del mod">
        <pc:chgData name="Brown, Jesse" userId="0e84206e-fb38-40bc-b4e5-d532d93e39fa" providerId="ADAL" clId="{D042F84B-165D-4E41-9AAF-3733C5639A69}" dt="2024-08-07T19:12:00.497" v="116" actId="27636"/>
        <pc:sldMkLst>
          <pc:docMk/>
          <pc:sldMk cId="1054266396" sldId="589"/>
        </pc:sldMkLst>
        <pc:spChg chg="mod">
          <ac:chgData name="Brown, Jesse" userId="0e84206e-fb38-40bc-b4e5-d532d93e39fa" providerId="ADAL" clId="{D042F84B-165D-4E41-9AAF-3733C5639A69}" dt="2024-08-07T19:12:00.497" v="116" actId="27636"/>
          <ac:spMkLst>
            <pc:docMk/>
            <pc:sldMk cId="1054266396" sldId="589"/>
            <ac:spMk id="4" creationId="{D7858C7D-DB8D-70A1-D5F3-4B13C9AD2A5F}"/>
          </ac:spMkLst>
        </pc:spChg>
      </pc:sldChg>
      <pc:sldChg chg="add del">
        <pc:chgData name="Brown, Jesse" userId="0e84206e-fb38-40bc-b4e5-d532d93e39fa" providerId="ADAL" clId="{D042F84B-165D-4E41-9AAF-3733C5639A69}" dt="2024-08-07T19:12:00.430" v="112"/>
        <pc:sldMkLst>
          <pc:docMk/>
          <pc:sldMk cId="3913684549" sldId="590"/>
        </pc:sldMkLst>
      </pc:sldChg>
      <pc:sldChg chg="modSp add del mod">
        <pc:chgData name="Brown, Jesse" userId="0e84206e-fb38-40bc-b4e5-d532d93e39fa" providerId="ADAL" clId="{D042F84B-165D-4E41-9AAF-3733C5639A69}" dt="2024-08-07T19:13:05.182" v="118" actId="1076"/>
        <pc:sldMkLst>
          <pc:docMk/>
          <pc:sldMk cId="2697282905" sldId="591"/>
        </pc:sldMkLst>
        <pc:spChg chg="mod">
          <ac:chgData name="Brown, Jesse" userId="0e84206e-fb38-40bc-b4e5-d532d93e39fa" providerId="ADAL" clId="{D042F84B-165D-4E41-9AAF-3733C5639A69}" dt="2024-08-07T19:12:00.486" v="113" actId="27636"/>
          <ac:spMkLst>
            <pc:docMk/>
            <pc:sldMk cId="2697282905" sldId="591"/>
            <ac:spMk id="5" creationId="{9C745197-196A-9C74-3D3D-0183C5A54B0B}"/>
          </ac:spMkLst>
        </pc:spChg>
        <pc:spChg chg="mod">
          <ac:chgData name="Brown, Jesse" userId="0e84206e-fb38-40bc-b4e5-d532d93e39fa" providerId="ADAL" clId="{D042F84B-165D-4E41-9AAF-3733C5639A69}" dt="2024-08-07T19:13:02.531" v="117" actId="1076"/>
          <ac:spMkLst>
            <pc:docMk/>
            <pc:sldMk cId="2697282905" sldId="591"/>
            <ac:spMk id="6" creationId="{2F4AC253-5A2B-BB48-8791-1ADA1ED3768A}"/>
          </ac:spMkLst>
        </pc:spChg>
        <pc:graphicFrameChg chg="mod">
          <ac:chgData name="Brown, Jesse" userId="0e84206e-fb38-40bc-b4e5-d532d93e39fa" providerId="ADAL" clId="{D042F84B-165D-4E41-9AAF-3733C5639A69}" dt="2024-08-07T19:13:05.182" v="118" actId="1076"/>
          <ac:graphicFrameMkLst>
            <pc:docMk/>
            <pc:sldMk cId="2697282905" sldId="591"/>
            <ac:graphicFrameMk id="7" creationId="{3D5894F4-EB75-BE35-03D9-491B2D1809B0}"/>
          </ac:graphicFrameMkLst>
        </pc:graphicFrameChg>
      </pc:sldChg>
      <pc:sldChg chg="add del">
        <pc:chgData name="Brown, Jesse" userId="0e84206e-fb38-40bc-b4e5-d532d93e39fa" providerId="ADAL" clId="{D042F84B-165D-4E41-9AAF-3733C5639A69}" dt="2024-08-07T19:12:00.430" v="112"/>
        <pc:sldMkLst>
          <pc:docMk/>
          <pc:sldMk cId="1111729292" sldId="592"/>
        </pc:sldMkLst>
      </pc:sldChg>
      <pc:sldChg chg="add del">
        <pc:chgData name="Brown, Jesse" userId="0e84206e-fb38-40bc-b4e5-d532d93e39fa" providerId="ADAL" clId="{D042F84B-165D-4E41-9AAF-3733C5639A69}" dt="2024-08-07T19:12:00.430" v="112"/>
        <pc:sldMkLst>
          <pc:docMk/>
          <pc:sldMk cId="414652037" sldId="593"/>
        </pc:sldMkLst>
      </pc:sldChg>
      <pc:sldChg chg="add del">
        <pc:chgData name="Brown, Jesse" userId="0e84206e-fb38-40bc-b4e5-d532d93e39fa" providerId="ADAL" clId="{D042F84B-165D-4E41-9AAF-3733C5639A69}" dt="2024-08-07T19:12:00.430" v="112"/>
        <pc:sldMkLst>
          <pc:docMk/>
          <pc:sldMk cId="4208437119" sldId="594"/>
        </pc:sldMkLst>
      </pc:sldChg>
      <pc:sldChg chg="add del">
        <pc:chgData name="Brown, Jesse" userId="0e84206e-fb38-40bc-b4e5-d532d93e39fa" providerId="ADAL" clId="{D042F84B-165D-4E41-9AAF-3733C5639A69}" dt="2024-08-07T19:12:00.430" v="112"/>
        <pc:sldMkLst>
          <pc:docMk/>
          <pc:sldMk cId="198535520" sldId="595"/>
        </pc:sldMkLst>
      </pc:sldChg>
      <pc:sldChg chg="add del">
        <pc:chgData name="Brown, Jesse" userId="0e84206e-fb38-40bc-b4e5-d532d93e39fa" providerId="ADAL" clId="{D042F84B-165D-4E41-9AAF-3733C5639A69}" dt="2024-08-07T19:12:00.430" v="112"/>
        <pc:sldMkLst>
          <pc:docMk/>
          <pc:sldMk cId="397543334" sldId="596"/>
        </pc:sldMkLst>
      </pc:sldChg>
      <pc:sldChg chg="add del">
        <pc:chgData name="Brown, Jesse" userId="0e84206e-fb38-40bc-b4e5-d532d93e39fa" providerId="ADAL" clId="{D042F84B-165D-4E41-9AAF-3733C5639A69}" dt="2024-08-07T19:12:00.430" v="112"/>
        <pc:sldMkLst>
          <pc:docMk/>
          <pc:sldMk cId="1038679552" sldId="597"/>
        </pc:sldMkLst>
      </pc:sldChg>
      <pc:sldChg chg="addSp modSp add del mod">
        <pc:chgData name="Brown, Jesse" userId="0e84206e-fb38-40bc-b4e5-d532d93e39fa" providerId="ADAL" clId="{D042F84B-165D-4E41-9AAF-3733C5639A69}" dt="2024-08-09T14:45:48.162" v="148" actId="14100"/>
        <pc:sldMkLst>
          <pc:docMk/>
          <pc:sldMk cId="3759232729" sldId="598"/>
        </pc:sldMkLst>
        <pc:picChg chg="add mod">
          <ac:chgData name="Brown, Jesse" userId="0e84206e-fb38-40bc-b4e5-d532d93e39fa" providerId="ADAL" clId="{D042F84B-165D-4E41-9AAF-3733C5639A69}" dt="2024-08-09T14:45:48.162" v="148" actId="14100"/>
          <ac:picMkLst>
            <pc:docMk/>
            <pc:sldMk cId="3759232729" sldId="598"/>
            <ac:picMk id="2" creationId="{C30BE900-7500-405D-44C4-E91546D32C88}"/>
          </ac:picMkLst>
        </pc:picChg>
        <pc:picChg chg="mod">
          <ac:chgData name="Brown, Jesse" userId="0e84206e-fb38-40bc-b4e5-d532d93e39fa" providerId="ADAL" clId="{D042F84B-165D-4E41-9AAF-3733C5639A69}" dt="2024-08-09T14:42:27.569" v="135" actId="1076"/>
          <ac:picMkLst>
            <pc:docMk/>
            <pc:sldMk cId="3759232729" sldId="598"/>
            <ac:picMk id="5" creationId="{3253710A-F48A-8418-2DF1-AB655477EC31}"/>
          </ac:picMkLst>
        </pc:picChg>
      </pc:sldChg>
      <pc:sldChg chg="addSp delSp modSp add mod">
        <pc:chgData name="Brown, Jesse" userId="0e84206e-fb38-40bc-b4e5-d532d93e39fa" providerId="ADAL" clId="{D042F84B-165D-4E41-9AAF-3733C5639A69}" dt="2024-08-09T14:46:20.747" v="155" actId="14100"/>
        <pc:sldMkLst>
          <pc:docMk/>
          <pc:sldMk cId="2255379182" sldId="599"/>
        </pc:sldMkLst>
        <pc:picChg chg="add mod">
          <ac:chgData name="Brown, Jesse" userId="0e84206e-fb38-40bc-b4e5-d532d93e39fa" providerId="ADAL" clId="{D042F84B-165D-4E41-9AAF-3733C5639A69}" dt="2024-08-09T14:45:53.680" v="150" actId="1076"/>
          <ac:picMkLst>
            <pc:docMk/>
            <pc:sldMk cId="2255379182" sldId="599"/>
            <ac:picMk id="2" creationId="{04E1B9CD-4E23-2940-AA32-94AE81E3197F}"/>
          </ac:picMkLst>
        </pc:picChg>
        <pc:picChg chg="add mod">
          <ac:chgData name="Brown, Jesse" userId="0e84206e-fb38-40bc-b4e5-d532d93e39fa" providerId="ADAL" clId="{D042F84B-165D-4E41-9AAF-3733C5639A69}" dt="2024-08-09T14:46:20.747" v="155" actId="14100"/>
          <ac:picMkLst>
            <pc:docMk/>
            <pc:sldMk cId="2255379182" sldId="599"/>
            <ac:picMk id="3" creationId="{255C20A5-09E3-FC5D-4C3A-976C7FBDF8CA}"/>
          </ac:picMkLst>
        </pc:picChg>
        <pc:picChg chg="del">
          <ac:chgData name="Brown, Jesse" userId="0e84206e-fb38-40bc-b4e5-d532d93e39fa" providerId="ADAL" clId="{D042F84B-165D-4E41-9AAF-3733C5639A69}" dt="2024-08-09T14:45:05.452" v="137" actId="478"/>
          <ac:picMkLst>
            <pc:docMk/>
            <pc:sldMk cId="2255379182" sldId="599"/>
            <ac:picMk id="5" creationId="{3253710A-F48A-8418-2DF1-AB655477EC31}"/>
          </ac:picMkLst>
        </pc:picChg>
      </pc:sldChg>
      <pc:sldChg chg="modSp new mod ord">
        <pc:chgData name="Brown, Jesse" userId="0e84206e-fb38-40bc-b4e5-d532d93e39fa" providerId="ADAL" clId="{D042F84B-165D-4E41-9AAF-3733C5639A69}" dt="2024-08-14T15:38:00.183" v="563" actId="20577"/>
        <pc:sldMkLst>
          <pc:docMk/>
          <pc:sldMk cId="217322788" sldId="600"/>
        </pc:sldMkLst>
        <pc:spChg chg="mod">
          <ac:chgData name="Brown, Jesse" userId="0e84206e-fb38-40bc-b4e5-d532d93e39fa" providerId="ADAL" clId="{D042F84B-165D-4E41-9AAF-3733C5639A69}" dt="2024-08-14T13:38:26.394" v="405" actId="20577"/>
          <ac:spMkLst>
            <pc:docMk/>
            <pc:sldMk cId="217322788" sldId="600"/>
            <ac:spMk id="2" creationId="{33BEB0D9-3601-4164-5A5F-EAE22AB44E68}"/>
          </ac:spMkLst>
        </pc:spChg>
        <pc:spChg chg="mod">
          <ac:chgData name="Brown, Jesse" userId="0e84206e-fb38-40bc-b4e5-d532d93e39fa" providerId="ADAL" clId="{D042F84B-165D-4E41-9AAF-3733C5639A69}" dt="2024-08-14T15:38:00.183" v="563" actId="20577"/>
          <ac:spMkLst>
            <pc:docMk/>
            <pc:sldMk cId="217322788" sldId="600"/>
            <ac:spMk id="3" creationId="{6E64C37F-5E74-BF22-1184-0571EC10BA1A}"/>
          </ac:spMkLst>
        </pc:spChg>
      </pc:sldChg>
    </pc:docChg>
  </pc:docChgLst>
  <pc:docChgLst>
    <pc:chgData name="Brown, Jesse" userId="0e84206e-fb38-40bc-b4e5-d532d93e39fa" providerId="ADAL" clId="{07273AFA-534F-B54B-A7D5-7CE5293B9585}"/>
    <pc:docChg chg="undo custSel addSld delSld modSld">
      <pc:chgData name="Brown, Jesse" userId="0e84206e-fb38-40bc-b4e5-d532d93e39fa" providerId="ADAL" clId="{07273AFA-534F-B54B-A7D5-7CE5293B9585}" dt="2024-11-06T20:57:18.178" v="2947" actId="20577"/>
      <pc:docMkLst>
        <pc:docMk/>
      </pc:docMkLst>
      <pc:sldChg chg="del">
        <pc:chgData name="Brown, Jesse" userId="0e84206e-fb38-40bc-b4e5-d532d93e39fa" providerId="ADAL" clId="{07273AFA-534F-B54B-A7D5-7CE5293B9585}" dt="2024-10-16T18:28:08.825" v="13" actId="2696"/>
        <pc:sldMkLst>
          <pc:docMk/>
          <pc:sldMk cId="3453114087" sldId="256"/>
        </pc:sldMkLst>
      </pc:sldChg>
      <pc:sldChg chg="del">
        <pc:chgData name="Brown, Jesse" userId="0e84206e-fb38-40bc-b4e5-d532d93e39fa" providerId="ADAL" clId="{07273AFA-534F-B54B-A7D5-7CE5293B9585}" dt="2024-10-16T18:28:09.061" v="14" actId="2696"/>
        <pc:sldMkLst>
          <pc:docMk/>
          <pc:sldMk cId="3305625956" sldId="257"/>
        </pc:sldMkLst>
      </pc:sldChg>
      <pc:sldChg chg="del">
        <pc:chgData name="Brown, Jesse" userId="0e84206e-fb38-40bc-b4e5-d532d93e39fa" providerId="ADAL" clId="{07273AFA-534F-B54B-A7D5-7CE5293B9585}" dt="2024-10-16T18:28:09.273" v="15" actId="2696"/>
        <pc:sldMkLst>
          <pc:docMk/>
          <pc:sldMk cId="2610422088" sldId="259"/>
        </pc:sldMkLst>
      </pc:sldChg>
      <pc:sldChg chg="modSp mod">
        <pc:chgData name="Brown, Jesse" userId="0e84206e-fb38-40bc-b4e5-d532d93e39fa" providerId="ADAL" clId="{07273AFA-534F-B54B-A7D5-7CE5293B9585}" dt="2024-10-28T17:57:48.065" v="2618" actId="20577"/>
        <pc:sldMkLst>
          <pc:docMk/>
          <pc:sldMk cId="4273635233" sldId="376"/>
        </pc:sldMkLst>
        <pc:spChg chg="mod">
          <ac:chgData name="Brown, Jesse" userId="0e84206e-fb38-40bc-b4e5-d532d93e39fa" providerId="ADAL" clId="{07273AFA-534F-B54B-A7D5-7CE5293B9585}" dt="2024-10-16T18:30:13.732" v="176" actId="14100"/>
          <ac:spMkLst>
            <pc:docMk/>
            <pc:sldMk cId="4273635233" sldId="376"/>
            <ac:spMk id="2" creationId="{C32800C1-4BD0-4441-9F02-CABA00D22C2F}"/>
          </ac:spMkLst>
        </pc:spChg>
        <pc:spChg chg="mod">
          <ac:chgData name="Brown, Jesse" userId="0e84206e-fb38-40bc-b4e5-d532d93e39fa" providerId="ADAL" clId="{07273AFA-534F-B54B-A7D5-7CE5293B9585}" dt="2024-10-28T17:57:48.065" v="2618" actId="20577"/>
          <ac:spMkLst>
            <pc:docMk/>
            <pc:sldMk cId="4273635233" sldId="376"/>
            <ac:spMk id="3" creationId="{14112E8D-8CA8-4596-914D-BD6FE69564F5}"/>
          </ac:spMkLst>
        </pc:spChg>
        <pc:spChg chg="mod">
          <ac:chgData name="Brown, Jesse" userId="0e84206e-fb38-40bc-b4e5-d532d93e39fa" providerId="ADAL" clId="{07273AFA-534F-B54B-A7D5-7CE5293B9585}" dt="2024-10-16T18:29:46.889" v="148" actId="20577"/>
          <ac:spMkLst>
            <pc:docMk/>
            <pc:sldMk cId="4273635233" sldId="376"/>
            <ac:spMk id="4" creationId="{0D07EBED-2CD7-6F39-547B-1C3DFFC3036D}"/>
          </ac:spMkLst>
        </pc:spChg>
      </pc:sldChg>
      <pc:sldChg chg="modSp mod">
        <pc:chgData name="Brown, Jesse" userId="0e84206e-fb38-40bc-b4e5-d532d93e39fa" providerId="ADAL" clId="{07273AFA-534F-B54B-A7D5-7CE5293B9585}" dt="2024-10-17T14:45:22.521" v="2486" actId="20577"/>
        <pc:sldMkLst>
          <pc:docMk/>
          <pc:sldMk cId="1536986321" sldId="412"/>
        </pc:sldMkLst>
        <pc:spChg chg="mod">
          <ac:chgData name="Brown, Jesse" userId="0e84206e-fb38-40bc-b4e5-d532d93e39fa" providerId="ADAL" clId="{07273AFA-534F-B54B-A7D5-7CE5293B9585}" dt="2024-10-17T14:45:22.521" v="2486" actId="20577"/>
          <ac:spMkLst>
            <pc:docMk/>
            <pc:sldMk cId="1536986321" sldId="412"/>
            <ac:spMk id="3" creationId="{216F8818-23AF-2382-8901-565C97007A45}"/>
          </ac:spMkLst>
        </pc:spChg>
      </pc:sldChg>
      <pc:sldChg chg="del">
        <pc:chgData name="Brown, Jesse" userId="0e84206e-fb38-40bc-b4e5-d532d93e39fa" providerId="ADAL" clId="{07273AFA-534F-B54B-A7D5-7CE5293B9585}" dt="2024-10-16T18:28:01.389" v="3" actId="2696"/>
        <pc:sldMkLst>
          <pc:docMk/>
          <pc:sldMk cId="1266515726" sldId="415"/>
        </pc:sldMkLst>
      </pc:sldChg>
      <pc:sldChg chg="del">
        <pc:chgData name="Brown, Jesse" userId="0e84206e-fb38-40bc-b4e5-d532d93e39fa" providerId="ADAL" clId="{07273AFA-534F-B54B-A7D5-7CE5293B9585}" dt="2024-10-16T18:28:02.852" v="8" actId="2696"/>
        <pc:sldMkLst>
          <pc:docMk/>
          <pc:sldMk cId="4042182036" sldId="417"/>
        </pc:sldMkLst>
      </pc:sldChg>
      <pc:sldChg chg="del">
        <pc:chgData name="Brown, Jesse" userId="0e84206e-fb38-40bc-b4e5-d532d93e39fa" providerId="ADAL" clId="{07273AFA-534F-B54B-A7D5-7CE5293B9585}" dt="2024-10-16T18:28:02.999" v="9" actId="2696"/>
        <pc:sldMkLst>
          <pc:docMk/>
          <pc:sldMk cId="4036645401" sldId="418"/>
        </pc:sldMkLst>
      </pc:sldChg>
      <pc:sldChg chg="del">
        <pc:chgData name="Brown, Jesse" userId="0e84206e-fb38-40bc-b4e5-d532d93e39fa" providerId="ADAL" clId="{07273AFA-534F-B54B-A7D5-7CE5293B9585}" dt="2024-10-16T18:28:03.268" v="10" actId="2696"/>
        <pc:sldMkLst>
          <pc:docMk/>
          <pc:sldMk cId="1565202667" sldId="419"/>
        </pc:sldMkLst>
      </pc:sldChg>
      <pc:sldChg chg="del">
        <pc:chgData name="Brown, Jesse" userId="0e84206e-fb38-40bc-b4e5-d532d93e39fa" providerId="ADAL" clId="{07273AFA-534F-B54B-A7D5-7CE5293B9585}" dt="2024-10-16T18:28:02.024" v="6" actId="2696"/>
        <pc:sldMkLst>
          <pc:docMk/>
          <pc:sldMk cId="2224144562" sldId="421"/>
        </pc:sldMkLst>
      </pc:sldChg>
      <pc:sldChg chg="del">
        <pc:chgData name="Brown, Jesse" userId="0e84206e-fb38-40bc-b4e5-d532d93e39fa" providerId="ADAL" clId="{07273AFA-534F-B54B-A7D5-7CE5293B9585}" dt="2024-10-16T18:28:01.151" v="2" actId="2696"/>
        <pc:sldMkLst>
          <pc:docMk/>
          <pc:sldMk cId="3557941213" sldId="423"/>
        </pc:sldMkLst>
      </pc:sldChg>
      <pc:sldChg chg="del">
        <pc:chgData name="Brown, Jesse" userId="0e84206e-fb38-40bc-b4e5-d532d93e39fa" providerId="ADAL" clId="{07273AFA-534F-B54B-A7D5-7CE5293B9585}" dt="2024-10-16T18:27:58.020" v="1" actId="2696"/>
        <pc:sldMkLst>
          <pc:docMk/>
          <pc:sldMk cId="1055305038" sldId="424"/>
        </pc:sldMkLst>
      </pc:sldChg>
      <pc:sldChg chg="del">
        <pc:chgData name="Brown, Jesse" userId="0e84206e-fb38-40bc-b4e5-d532d93e39fa" providerId="ADAL" clId="{07273AFA-534F-B54B-A7D5-7CE5293B9585}" dt="2024-10-16T18:28:02.579" v="7" actId="2696"/>
        <pc:sldMkLst>
          <pc:docMk/>
          <pc:sldMk cId="4092227511" sldId="425"/>
        </pc:sldMkLst>
      </pc:sldChg>
      <pc:sldChg chg="del">
        <pc:chgData name="Brown, Jesse" userId="0e84206e-fb38-40bc-b4e5-d532d93e39fa" providerId="ADAL" clId="{07273AFA-534F-B54B-A7D5-7CE5293B9585}" dt="2024-10-16T18:28:03.645" v="11" actId="2696"/>
        <pc:sldMkLst>
          <pc:docMk/>
          <pc:sldMk cId="2472680881" sldId="426"/>
        </pc:sldMkLst>
      </pc:sldChg>
      <pc:sldChg chg="del">
        <pc:chgData name="Brown, Jesse" userId="0e84206e-fb38-40bc-b4e5-d532d93e39fa" providerId="ADAL" clId="{07273AFA-534F-B54B-A7D5-7CE5293B9585}" dt="2024-10-16T18:28:01.524" v="4" actId="2696"/>
        <pc:sldMkLst>
          <pc:docMk/>
          <pc:sldMk cId="4242788415" sldId="427"/>
        </pc:sldMkLst>
      </pc:sldChg>
      <pc:sldChg chg="del">
        <pc:chgData name="Brown, Jesse" userId="0e84206e-fb38-40bc-b4e5-d532d93e39fa" providerId="ADAL" clId="{07273AFA-534F-B54B-A7D5-7CE5293B9585}" dt="2024-10-16T18:28:01.764" v="5" actId="2696"/>
        <pc:sldMkLst>
          <pc:docMk/>
          <pc:sldMk cId="1519774813" sldId="428"/>
        </pc:sldMkLst>
      </pc:sldChg>
      <pc:sldChg chg="addSp modSp new mod">
        <pc:chgData name="Brown, Jesse" userId="0e84206e-fb38-40bc-b4e5-d532d93e39fa" providerId="ADAL" clId="{07273AFA-534F-B54B-A7D5-7CE5293B9585}" dt="2024-10-28T15:29:54.741" v="2490"/>
        <pc:sldMkLst>
          <pc:docMk/>
          <pc:sldMk cId="851927109" sldId="430"/>
        </pc:sldMkLst>
        <pc:spChg chg="mod">
          <ac:chgData name="Brown, Jesse" userId="0e84206e-fb38-40bc-b4e5-d532d93e39fa" providerId="ADAL" clId="{07273AFA-534F-B54B-A7D5-7CE5293B9585}" dt="2024-10-16T18:31:06.618" v="216" actId="20577"/>
          <ac:spMkLst>
            <pc:docMk/>
            <pc:sldMk cId="851927109" sldId="430"/>
            <ac:spMk id="2" creationId="{4A30836E-A4D8-50A7-34D2-EE05B9A72CB4}"/>
          </ac:spMkLst>
        </pc:spChg>
        <pc:spChg chg="mod">
          <ac:chgData name="Brown, Jesse" userId="0e84206e-fb38-40bc-b4e5-d532d93e39fa" providerId="ADAL" clId="{07273AFA-534F-B54B-A7D5-7CE5293B9585}" dt="2024-10-16T22:27:58.322" v="2335" actId="14100"/>
          <ac:spMkLst>
            <pc:docMk/>
            <pc:sldMk cId="851927109" sldId="430"/>
            <ac:spMk id="3" creationId="{1469174A-D4F8-A892-D23C-7E01699DF5E4}"/>
          </ac:spMkLst>
        </pc:spChg>
        <pc:spChg chg="add mod">
          <ac:chgData name="Brown, Jesse" userId="0e84206e-fb38-40bc-b4e5-d532d93e39fa" providerId="ADAL" clId="{07273AFA-534F-B54B-A7D5-7CE5293B9585}" dt="2024-10-28T15:29:54.741" v="2490"/>
          <ac:spMkLst>
            <pc:docMk/>
            <pc:sldMk cId="851927109" sldId="430"/>
            <ac:spMk id="4" creationId="{2C28FC1E-DDC8-2CAD-2680-23BF86946751}"/>
          </ac:spMkLst>
        </pc:spChg>
      </pc:sldChg>
      <pc:sldChg chg="addSp delSp modSp add mod">
        <pc:chgData name="Brown, Jesse" userId="0e84206e-fb38-40bc-b4e5-d532d93e39fa" providerId="ADAL" clId="{07273AFA-534F-B54B-A7D5-7CE5293B9585}" dt="2024-10-28T15:31:20.157" v="2518" actId="20577"/>
        <pc:sldMkLst>
          <pc:docMk/>
          <pc:sldMk cId="1422408894" sldId="431"/>
        </pc:sldMkLst>
        <pc:spChg chg="mod">
          <ac:chgData name="Brown, Jesse" userId="0e84206e-fb38-40bc-b4e5-d532d93e39fa" providerId="ADAL" clId="{07273AFA-534F-B54B-A7D5-7CE5293B9585}" dt="2024-10-28T15:31:20.157" v="2518" actId="20577"/>
          <ac:spMkLst>
            <pc:docMk/>
            <pc:sldMk cId="1422408894" sldId="431"/>
            <ac:spMk id="2" creationId="{ACDA6C34-3797-2E94-23F0-E788E2367C48}"/>
          </ac:spMkLst>
        </pc:spChg>
        <pc:spChg chg="del">
          <ac:chgData name="Brown, Jesse" userId="0e84206e-fb38-40bc-b4e5-d532d93e39fa" providerId="ADAL" clId="{07273AFA-534F-B54B-A7D5-7CE5293B9585}" dt="2024-10-16T18:40:05.544" v="726" actId="478"/>
          <ac:spMkLst>
            <pc:docMk/>
            <pc:sldMk cId="1422408894" sldId="431"/>
            <ac:spMk id="3" creationId="{7D2ED9D0-1D66-B68C-8266-863E82C68FE9}"/>
          </ac:spMkLst>
        </pc:spChg>
        <pc:spChg chg="add del mod">
          <ac:chgData name="Brown, Jesse" userId="0e84206e-fb38-40bc-b4e5-d532d93e39fa" providerId="ADAL" clId="{07273AFA-534F-B54B-A7D5-7CE5293B9585}" dt="2024-10-16T19:11:14.869" v="728" actId="478"/>
          <ac:spMkLst>
            <pc:docMk/>
            <pc:sldMk cId="1422408894" sldId="431"/>
            <ac:spMk id="5" creationId="{CDAEC587-BD48-278A-752F-608D03458B5F}"/>
          </ac:spMkLst>
        </pc:spChg>
        <pc:picChg chg="add mod">
          <ac:chgData name="Brown, Jesse" userId="0e84206e-fb38-40bc-b4e5-d532d93e39fa" providerId="ADAL" clId="{07273AFA-534F-B54B-A7D5-7CE5293B9585}" dt="2024-10-28T15:31:13.371" v="2500" actId="1076"/>
          <ac:picMkLst>
            <pc:docMk/>
            <pc:sldMk cId="1422408894" sldId="431"/>
            <ac:picMk id="7" creationId="{218C04B0-1A53-D533-C379-3B2F96114DAB}"/>
          </ac:picMkLst>
        </pc:picChg>
      </pc:sldChg>
      <pc:sldChg chg="modSp new add del mod">
        <pc:chgData name="Brown, Jesse" userId="0e84206e-fb38-40bc-b4e5-d532d93e39fa" providerId="ADAL" clId="{07273AFA-534F-B54B-A7D5-7CE5293B9585}" dt="2024-10-28T15:27:44.963" v="2489" actId="1076"/>
        <pc:sldMkLst>
          <pc:docMk/>
          <pc:sldMk cId="2922091268" sldId="432"/>
        </pc:sldMkLst>
        <pc:spChg chg="mod">
          <ac:chgData name="Brown, Jesse" userId="0e84206e-fb38-40bc-b4e5-d532d93e39fa" providerId="ADAL" clId="{07273AFA-534F-B54B-A7D5-7CE5293B9585}" dt="2024-10-16T19:14:11.097" v="826" actId="20577"/>
          <ac:spMkLst>
            <pc:docMk/>
            <pc:sldMk cId="2922091268" sldId="432"/>
            <ac:spMk id="2" creationId="{37EB7F0F-E4AF-A8AC-2E3D-3E56F944CE0B}"/>
          </ac:spMkLst>
        </pc:spChg>
        <pc:spChg chg="mod">
          <ac:chgData name="Brown, Jesse" userId="0e84206e-fb38-40bc-b4e5-d532d93e39fa" providerId="ADAL" clId="{07273AFA-534F-B54B-A7D5-7CE5293B9585}" dt="2024-10-28T15:27:44.963" v="2489" actId="1076"/>
          <ac:spMkLst>
            <pc:docMk/>
            <pc:sldMk cId="2922091268" sldId="432"/>
            <ac:spMk id="3" creationId="{10394539-73BE-2DE3-4A0A-3BCA2AD1C4A0}"/>
          </ac:spMkLst>
        </pc:spChg>
      </pc:sldChg>
      <pc:sldChg chg="modSp add mod">
        <pc:chgData name="Brown, Jesse" userId="0e84206e-fb38-40bc-b4e5-d532d93e39fa" providerId="ADAL" clId="{07273AFA-534F-B54B-A7D5-7CE5293B9585}" dt="2024-10-28T15:31:29.635" v="2519"/>
        <pc:sldMkLst>
          <pc:docMk/>
          <pc:sldMk cId="1073064215" sldId="433"/>
        </pc:sldMkLst>
        <pc:spChg chg="mod">
          <ac:chgData name="Brown, Jesse" userId="0e84206e-fb38-40bc-b4e5-d532d93e39fa" providerId="ADAL" clId="{07273AFA-534F-B54B-A7D5-7CE5293B9585}" dt="2024-10-28T15:31:29.635" v="2519"/>
          <ac:spMkLst>
            <pc:docMk/>
            <pc:sldMk cId="1073064215" sldId="433"/>
            <ac:spMk id="2" creationId="{0C8ECD69-8384-8E2A-0582-3A15FEE13DFE}"/>
          </ac:spMkLst>
        </pc:spChg>
        <pc:picChg chg="mod">
          <ac:chgData name="Brown, Jesse" userId="0e84206e-fb38-40bc-b4e5-d532d93e39fa" providerId="ADAL" clId="{07273AFA-534F-B54B-A7D5-7CE5293B9585}" dt="2024-10-16T19:12:05.845" v="740" actId="14826"/>
          <ac:picMkLst>
            <pc:docMk/>
            <pc:sldMk cId="1073064215" sldId="433"/>
            <ac:picMk id="7" creationId="{C8741889-2777-CE49-CA6D-A09334FFA3CE}"/>
          </ac:picMkLst>
        </pc:picChg>
      </pc:sldChg>
      <pc:sldChg chg="modSp add mod">
        <pc:chgData name="Brown, Jesse" userId="0e84206e-fb38-40bc-b4e5-d532d93e39fa" providerId="ADAL" clId="{07273AFA-534F-B54B-A7D5-7CE5293B9585}" dt="2024-10-28T15:31:36.150" v="2520"/>
        <pc:sldMkLst>
          <pc:docMk/>
          <pc:sldMk cId="2882919416" sldId="434"/>
        </pc:sldMkLst>
        <pc:spChg chg="mod">
          <ac:chgData name="Brown, Jesse" userId="0e84206e-fb38-40bc-b4e5-d532d93e39fa" providerId="ADAL" clId="{07273AFA-534F-B54B-A7D5-7CE5293B9585}" dt="2024-10-28T15:31:36.150" v="2520"/>
          <ac:spMkLst>
            <pc:docMk/>
            <pc:sldMk cId="2882919416" sldId="434"/>
            <ac:spMk id="2" creationId="{DB0E6342-47AA-1047-C75F-780B81870A10}"/>
          </ac:spMkLst>
        </pc:spChg>
        <pc:picChg chg="mod">
          <ac:chgData name="Brown, Jesse" userId="0e84206e-fb38-40bc-b4e5-d532d93e39fa" providerId="ADAL" clId="{07273AFA-534F-B54B-A7D5-7CE5293B9585}" dt="2024-10-16T19:12:14.201" v="741" actId="14826"/>
          <ac:picMkLst>
            <pc:docMk/>
            <pc:sldMk cId="2882919416" sldId="434"/>
            <ac:picMk id="7" creationId="{9F255EFD-29E0-8C35-C3BB-2EBA08264DE8}"/>
          </ac:picMkLst>
        </pc:picChg>
      </pc:sldChg>
      <pc:sldChg chg="addSp delSp modSp new mod">
        <pc:chgData name="Brown, Jesse" userId="0e84206e-fb38-40bc-b4e5-d532d93e39fa" providerId="ADAL" clId="{07273AFA-534F-B54B-A7D5-7CE5293B9585}" dt="2024-10-16T21:59:43.410" v="1213" actId="1076"/>
        <pc:sldMkLst>
          <pc:docMk/>
          <pc:sldMk cId="3305617543" sldId="435"/>
        </pc:sldMkLst>
        <pc:spChg chg="mod">
          <ac:chgData name="Brown, Jesse" userId="0e84206e-fb38-40bc-b4e5-d532d93e39fa" providerId="ADAL" clId="{07273AFA-534F-B54B-A7D5-7CE5293B9585}" dt="2024-10-16T21:57:54.205" v="1205" actId="20577"/>
          <ac:spMkLst>
            <pc:docMk/>
            <pc:sldMk cId="3305617543" sldId="435"/>
            <ac:spMk id="2" creationId="{92A9340D-94CD-F0D1-EE57-3A6F2E6D5535}"/>
          </ac:spMkLst>
        </pc:spChg>
        <pc:spChg chg="del">
          <ac:chgData name="Brown, Jesse" userId="0e84206e-fb38-40bc-b4e5-d532d93e39fa" providerId="ADAL" clId="{07273AFA-534F-B54B-A7D5-7CE5293B9585}" dt="2024-10-16T21:57:57.001" v="1206" actId="478"/>
          <ac:spMkLst>
            <pc:docMk/>
            <pc:sldMk cId="3305617543" sldId="435"/>
            <ac:spMk id="3" creationId="{DB0B6091-B613-0C3A-2F0E-1F4F85CE7A44}"/>
          </ac:spMkLst>
        </pc:spChg>
        <pc:picChg chg="add mod">
          <ac:chgData name="Brown, Jesse" userId="0e84206e-fb38-40bc-b4e5-d532d93e39fa" providerId="ADAL" clId="{07273AFA-534F-B54B-A7D5-7CE5293B9585}" dt="2024-10-16T21:59:43.410" v="1213" actId="1076"/>
          <ac:picMkLst>
            <pc:docMk/>
            <pc:sldMk cId="3305617543" sldId="435"/>
            <ac:picMk id="5" creationId="{D94185C0-76F7-D6DF-34DD-88B6431C4C69}"/>
          </ac:picMkLst>
        </pc:picChg>
      </pc:sldChg>
      <pc:sldChg chg="addSp delSp modSp add mod">
        <pc:chgData name="Brown, Jesse" userId="0e84206e-fb38-40bc-b4e5-d532d93e39fa" providerId="ADAL" clId="{07273AFA-534F-B54B-A7D5-7CE5293B9585}" dt="2024-10-17T14:36:28.217" v="2464" actId="14100"/>
        <pc:sldMkLst>
          <pc:docMk/>
          <pc:sldMk cId="760040926" sldId="436"/>
        </pc:sldMkLst>
        <pc:spChg chg="mod">
          <ac:chgData name="Brown, Jesse" userId="0e84206e-fb38-40bc-b4e5-d532d93e39fa" providerId="ADAL" clId="{07273AFA-534F-B54B-A7D5-7CE5293B9585}" dt="2024-10-16T22:01:15.478" v="1317" actId="20577"/>
          <ac:spMkLst>
            <pc:docMk/>
            <pc:sldMk cId="760040926" sldId="436"/>
            <ac:spMk id="2" creationId="{78F1D710-9BB9-77B6-EF21-8BB19CA85E8E}"/>
          </ac:spMkLst>
        </pc:spChg>
        <pc:spChg chg="add del">
          <ac:chgData name="Brown, Jesse" userId="0e84206e-fb38-40bc-b4e5-d532d93e39fa" providerId="ADAL" clId="{07273AFA-534F-B54B-A7D5-7CE5293B9585}" dt="2024-10-16T22:05:22.721" v="1350" actId="478"/>
          <ac:spMkLst>
            <pc:docMk/>
            <pc:sldMk cId="760040926" sldId="436"/>
            <ac:spMk id="6" creationId="{961E6694-F954-AE59-D2CB-59DB52EEB000}"/>
          </ac:spMkLst>
        </pc:spChg>
        <pc:spChg chg="add del mod">
          <ac:chgData name="Brown, Jesse" userId="0e84206e-fb38-40bc-b4e5-d532d93e39fa" providerId="ADAL" clId="{07273AFA-534F-B54B-A7D5-7CE5293B9585}" dt="2024-10-16T22:05:16.863" v="1347" actId="478"/>
          <ac:spMkLst>
            <pc:docMk/>
            <pc:sldMk cId="760040926" sldId="436"/>
            <ac:spMk id="7" creationId="{229F8E3E-D04D-32BF-E57C-2D8D3A6C6078}"/>
          </ac:spMkLst>
        </pc:spChg>
        <pc:picChg chg="add del mod">
          <ac:chgData name="Brown, Jesse" userId="0e84206e-fb38-40bc-b4e5-d532d93e39fa" providerId="ADAL" clId="{07273AFA-534F-B54B-A7D5-7CE5293B9585}" dt="2024-10-16T22:05:12.950" v="1346" actId="478"/>
          <ac:picMkLst>
            <pc:docMk/>
            <pc:sldMk cId="760040926" sldId="436"/>
            <ac:picMk id="4" creationId="{67954A12-E740-F63C-0EDB-2934A6E38F13}"/>
          </ac:picMkLst>
        </pc:picChg>
        <pc:picChg chg="mod">
          <ac:chgData name="Brown, Jesse" userId="0e84206e-fb38-40bc-b4e5-d532d93e39fa" providerId="ADAL" clId="{07273AFA-534F-B54B-A7D5-7CE5293B9585}" dt="2024-10-17T14:36:28.217" v="2464" actId="14100"/>
          <ac:picMkLst>
            <pc:docMk/>
            <pc:sldMk cId="760040926" sldId="436"/>
            <ac:picMk id="5" creationId="{037B6C70-36D2-1FB2-323C-DB7D3091C8C0}"/>
          </ac:picMkLst>
        </pc:picChg>
        <pc:cxnChg chg="add del mod">
          <ac:chgData name="Brown, Jesse" userId="0e84206e-fb38-40bc-b4e5-d532d93e39fa" providerId="ADAL" clId="{07273AFA-534F-B54B-A7D5-7CE5293B9585}" dt="2024-10-16T22:05:20.699" v="1349" actId="478"/>
          <ac:cxnSpMkLst>
            <pc:docMk/>
            <pc:sldMk cId="760040926" sldId="436"/>
            <ac:cxnSpMk id="9" creationId="{5A4C2384-1756-7E5C-43E6-0D73E35C6048}"/>
          </ac:cxnSpMkLst>
        </pc:cxnChg>
        <pc:cxnChg chg="add del mod">
          <ac:chgData name="Brown, Jesse" userId="0e84206e-fb38-40bc-b4e5-d532d93e39fa" providerId="ADAL" clId="{07273AFA-534F-B54B-A7D5-7CE5293B9585}" dt="2024-10-16T22:05:18.894" v="1348" actId="478"/>
          <ac:cxnSpMkLst>
            <pc:docMk/>
            <pc:sldMk cId="760040926" sldId="436"/>
            <ac:cxnSpMk id="10" creationId="{EBA61420-1BC8-BCD1-EF7C-96FF777B4C19}"/>
          </ac:cxnSpMkLst>
        </pc:cxnChg>
      </pc:sldChg>
      <pc:sldChg chg="addSp delSp modSp add mod">
        <pc:chgData name="Brown, Jesse" userId="0e84206e-fb38-40bc-b4e5-d532d93e39fa" providerId="ADAL" clId="{07273AFA-534F-B54B-A7D5-7CE5293B9585}" dt="2024-10-17T14:35:56.587" v="2444" actId="1035"/>
        <pc:sldMkLst>
          <pc:docMk/>
          <pc:sldMk cId="333474201" sldId="437"/>
        </pc:sldMkLst>
        <pc:spChg chg="mod">
          <ac:chgData name="Brown, Jesse" userId="0e84206e-fb38-40bc-b4e5-d532d93e39fa" providerId="ADAL" clId="{07273AFA-534F-B54B-A7D5-7CE5293B9585}" dt="2024-10-17T14:35:56.587" v="2444" actId="1035"/>
          <ac:spMkLst>
            <pc:docMk/>
            <pc:sldMk cId="333474201" sldId="437"/>
            <ac:spMk id="7" creationId="{FBDF0806-079B-28E9-8BCE-DC3E652B287A}"/>
          </ac:spMkLst>
        </pc:spChg>
        <pc:picChg chg="add mod">
          <ac:chgData name="Brown, Jesse" userId="0e84206e-fb38-40bc-b4e5-d532d93e39fa" providerId="ADAL" clId="{07273AFA-534F-B54B-A7D5-7CE5293B9585}" dt="2024-10-17T14:35:26.530" v="2438" actId="14100"/>
          <ac:picMkLst>
            <pc:docMk/>
            <pc:sldMk cId="333474201" sldId="437"/>
            <ac:picMk id="3" creationId="{63C87FFB-A734-3132-C123-3CCB5AE5CB04}"/>
          </ac:picMkLst>
        </pc:picChg>
        <pc:picChg chg="del mod">
          <ac:chgData name="Brown, Jesse" userId="0e84206e-fb38-40bc-b4e5-d532d93e39fa" providerId="ADAL" clId="{07273AFA-534F-B54B-A7D5-7CE5293B9585}" dt="2024-10-17T14:31:12.050" v="2396" actId="478"/>
          <ac:picMkLst>
            <pc:docMk/>
            <pc:sldMk cId="333474201" sldId="437"/>
            <ac:picMk id="4" creationId="{BE7B79E7-DE12-0B4B-BE26-917252E81138}"/>
          </ac:picMkLst>
        </pc:picChg>
        <pc:picChg chg="mod">
          <ac:chgData name="Brown, Jesse" userId="0e84206e-fb38-40bc-b4e5-d532d93e39fa" providerId="ADAL" clId="{07273AFA-534F-B54B-A7D5-7CE5293B9585}" dt="2024-10-17T14:08:49.211" v="2388" actId="14826"/>
          <ac:picMkLst>
            <pc:docMk/>
            <pc:sldMk cId="333474201" sldId="437"/>
            <ac:picMk id="5" creationId="{4A62A7D6-2F2B-3D64-39DF-6808A9520EC7}"/>
          </ac:picMkLst>
        </pc:picChg>
        <pc:cxnChg chg="mod">
          <ac:chgData name="Brown, Jesse" userId="0e84206e-fb38-40bc-b4e5-d532d93e39fa" providerId="ADAL" clId="{07273AFA-534F-B54B-A7D5-7CE5293B9585}" dt="2024-10-17T14:32:36.670" v="2427" actId="14100"/>
          <ac:cxnSpMkLst>
            <pc:docMk/>
            <pc:sldMk cId="333474201" sldId="437"/>
            <ac:cxnSpMk id="9" creationId="{9C7A4F89-80E5-B2F8-408A-B35B884482E7}"/>
          </ac:cxnSpMkLst>
        </pc:cxnChg>
        <pc:cxnChg chg="mod">
          <ac:chgData name="Brown, Jesse" userId="0e84206e-fb38-40bc-b4e5-d532d93e39fa" providerId="ADAL" clId="{07273AFA-534F-B54B-A7D5-7CE5293B9585}" dt="2024-10-17T14:32:40.021" v="2428" actId="14100"/>
          <ac:cxnSpMkLst>
            <pc:docMk/>
            <pc:sldMk cId="333474201" sldId="437"/>
            <ac:cxnSpMk id="10" creationId="{3BA018BD-FD6C-83E6-1825-84FADBF4F9FB}"/>
          </ac:cxnSpMkLst>
        </pc:cxnChg>
      </pc:sldChg>
      <pc:sldChg chg="modSp new mod">
        <pc:chgData name="Brown, Jesse" userId="0e84206e-fb38-40bc-b4e5-d532d93e39fa" providerId="ADAL" clId="{07273AFA-534F-B54B-A7D5-7CE5293B9585}" dt="2024-10-28T15:30:09.169" v="2498" actId="20577"/>
        <pc:sldMkLst>
          <pc:docMk/>
          <pc:sldMk cId="1637188303" sldId="438"/>
        </pc:sldMkLst>
        <pc:spChg chg="mod">
          <ac:chgData name="Brown, Jesse" userId="0e84206e-fb38-40bc-b4e5-d532d93e39fa" providerId="ADAL" clId="{07273AFA-534F-B54B-A7D5-7CE5293B9585}" dt="2024-10-16T22:23:34.186" v="1893" actId="20577"/>
          <ac:spMkLst>
            <pc:docMk/>
            <pc:sldMk cId="1637188303" sldId="438"/>
            <ac:spMk id="2" creationId="{19AAC627-3CF6-0AE5-F727-7805077D2C55}"/>
          </ac:spMkLst>
        </pc:spChg>
        <pc:spChg chg="mod">
          <ac:chgData name="Brown, Jesse" userId="0e84206e-fb38-40bc-b4e5-d532d93e39fa" providerId="ADAL" clId="{07273AFA-534F-B54B-A7D5-7CE5293B9585}" dt="2024-10-28T15:30:09.169" v="2498" actId="20577"/>
          <ac:spMkLst>
            <pc:docMk/>
            <pc:sldMk cId="1637188303" sldId="438"/>
            <ac:spMk id="3" creationId="{15A2F1EE-CDA3-ACCB-1BE4-A75FC7101FF9}"/>
          </ac:spMkLst>
        </pc:spChg>
      </pc:sldChg>
      <pc:sldChg chg="modSp new mod">
        <pc:chgData name="Brown, Jesse" userId="0e84206e-fb38-40bc-b4e5-d532d93e39fa" providerId="ADAL" clId="{07273AFA-534F-B54B-A7D5-7CE5293B9585}" dt="2024-10-28T15:38:50.863" v="2615" actId="20577"/>
        <pc:sldMkLst>
          <pc:docMk/>
          <pc:sldMk cId="616305608" sldId="439"/>
        </pc:sldMkLst>
        <pc:spChg chg="mod">
          <ac:chgData name="Brown, Jesse" userId="0e84206e-fb38-40bc-b4e5-d532d93e39fa" providerId="ADAL" clId="{07273AFA-534F-B54B-A7D5-7CE5293B9585}" dt="2024-10-16T22:24:16.442" v="1911" actId="20577"/>
          <ac:spMkLst>
            <pc:docMk/>
            <pc:sldMk cId="616305608" sldId="439"/>
            <ac:spMk id="2" creationId="{830FABE5-F815-F168-06C1-1DF94B20EFFB}"/>
          </ac:spMkLst>
        </pc:spChg>
        <pc:spChg chg="mod">
          <ac:chgData name="Brown, Jesse" userId="0e84206e-fb38-40bc-b4e5-d532d93e39fa" providerId="ADAL" clId="{07273AFA-534F-B54B-A7D5-7CE5293B9585}" dt="2024-10-28T15:38:50.863" v="2615" actId="20577"/>
          <ac:spMkLst>
            <pc:docMk/>
            <pc:sldMk cId="616305608" sldId="439"/>
            <ac:spMk id="3" creationId="{D77F1201-B41E-F192-1607-CAA2E9786E9F}"/>
          </ac:spMkLst>
        </pc:spChg>
      </pc:sldChg>
      <pc:sldChg chg="addSp delSp modSp new mod">
        <pc:chgData name="Brown, Jesse" userId="0e84206e-fb38-40bc-b4e5-d532d93e39fa" providerId="ADAL" clId="{07273AFA-534F-B54B-A7D5-7CE5293B9585}" dt="2024-10-28T15:34:38.501" v="2562" actId="692"/>
        <pc:sldMkLst>
          <pc:docMk/>
          <pc:sldMk cId="1688470466" sldId="440"/>
        </pc:sldMkLst>
        <pc:spChg chg="mod">
          <ac:chgData name="Brown, Jesse" userId="0e84206e-fb38-40bc-b4e5-d532d93e39fa" providerId="ADAL" clId="{07273AFA-534F-B54B-A7D5-7CE5293B9585}" dt="2024-10-17T13:19:22.082" v="2363" actId="20577"/>
          <ac:spMkLst>
            <pc:docMk/>
            <pc:sldMk cId="1688470466" sldId="440"/>
            <ac:spMk id="2" creationId="{BBEC2037-388F-D1BB-A641-BA92217100FA}"/>
          </ac:spMkLst>
        </pc:spChg>
        <pc:spChg chg="del">
          <ac:chgData name="Brown, Jesse" userId="0e84206e-fb38-40bc-b4e5-d532d93e39fa" providerId="ADAL" clId="{07273AFA-534F-B54B-A7D5-7CE5293B9585}" dt="2024-10-17T13:19:25.158" v="2364" actId="478"/>
          <ac:spMkLst>
            <pc:docMk/>
            <pc:sldMk cId="1688470466" sldId="440"/>
            <ac:spMk id="3" creationId="{077BAC03-0E84-A42C-19AB-30477287F70A}"/>
          </ac:spMkLst>
        </pc:spChg>
        <pc:spChg chg="add mod">
          <ac:chgData name="Brown, Jesse" userId="0e84206e-fb38-40bc-b4e5-d532d93e39fa" providerId="ADAL" clId="{07273AFA-534F-B54B-A7D5-7CE5293B9585}" dt="2024-10-28T15:34:38.501" v="2562" actId="692"/>
          <ac:spMkLst>
            <pc:docMk/>
            <pc:sldMk cId="1688470466" sldId="440"/>
            <ac:spMk id="3" creationId="{26085051-14BA-40CC-4D43-85031B4B74A1}"/>
          </ac:spMkLst>
        </pc:spChg>
        <pc:picChg chg="add mod">
          <ac:chgData name="Brown, Jesse" userId="0e84206e-fb38-40bc-b4e5-d532d93e39fa" providerId="ADAL" clId="{07273AFA-534F-B54B-A7D5-7CE5293B9585}" dt="2024-10-17T13:52:09.456" v="2387" actId="1076"/>
          <ac:picMkLst>
            <pc:docMk/>
            <pc:sldMk cId="1688470466" sldId="440"/>
            <ac:picMk id="5" creationId="{C2B6A850-ECEA-19A3-21EB-B43819EF4480}"/>
          </ac:picMkLst>
        </pc:picChg>
      </pc:sldChg>
      <pc:sldChg chg="addSp modSp add mod">
        <pc:chgData name="Brown, Jesse" userId="0e84206e-fb38-40bc-b4e5-d532d93e39fa" providerId="ADAL" clId="{07273AFA-534F-B54B-A7D5-7CE5293B9585}" dt="2024-11-06T20:57:18.178" v="2947" actId="20577"/>
        <pc:sldMkLst>
          <pc:docMk/>
          <pc:sldMk cId="1607509353" sldId="441"/>
        </pc:sldMkLst>
        <pc:spChg chg="add mod">
          <ac:chgData name="Brown, Jesse" userId="0e84206e-fb38-40bc-b4e5-d532d93e39fa" providerId="ADAL" clId="{07273AFA-534F-B54B-A7D5-7CE5293B9585}" dt="2024-11-06T20:57:18.178" v="2947" actId="20577"/>
          <ac:spMkLst>
            <pc:docMk/>
            <pc:sldMk cId="1607509353" sldId="441"/>
            <ac:spMk id="3" creationId="{82E5F53A-307D-9E73-3E01-C24E03DEA3A7}"/>
          </ac:spMkLst>
        </pc:spChg>
        <pc:picChg chg="mod">
          <ac:chgData name="Brown, Jesse" userId="0e84206e-fb38-40bc-b4e5-d532d93e39fa" providerId="ADAL" clId="{07273AFA-534F-B54B-A7D5-7CE5293B9585}" dt="2024-11-06T20:52:54.965" v="2637" actId="1076"/>
          <ac:picMkLst>
            <pc:docMk/>
            <pc:sldMk cId="1607509353" sldId="441"/>
            <ac:picMk id="7" creationId="{1FF17FC8-745D-4F0B-69FB-679843CB615D}"/>
          </ac:picMkLst>
        </pc:picChg>
        <pc:cxnChg chg="add mod">
          <ac:chgData name="Brown, Jesse" userId="0e84206e-fb38-40bc-b4e5-d532d93e39fa" providerId="ADAL" clId="{07273AFA-534F-B54B-A7D5-7CE5293B9585}" dt="2024-11-06T20:56:04.812" v="2924" actId="692"/>
          <ac:cxnSpMkLst>
            <pc:docMk/>
            <pc:sldMk cId="1607509353" sldId="441"/>
            <ac:cxnSpMk id="5" creationId="{77FEB639-D106-DA0C-6735-80FBF2D65F60}"/>
          </ac:cxnSpMkLst>
        </pc:cxnChg>
        <pc:cxnChg chg="add mod">
          <ac:chgData name="Brown, Jesse" userId="0e84206e-fb38-40bc-b4e5-d532d93e39fa" providerId="ADAL" clId="{07273AFA-534F-B54B-A7D5-7CE5293B9585}" dt="2024-11-06T20:56:15.184" v="2927" actId="14100"/>
          <ac:cxnSpMkLst>
            <pc:docMk/>
            <pc:sldMk cId="1607509353" sldId="441"/>
            <ac:cxnSpMk id="6" creationId="{4F1EB153-9E21-2686-9554-B623EF9BF113}"/>
          </ac:cxnSpMkLst>
        </pc:cxnChg>
      </pc:sldChg>
      <pc:sldChg chg="del">
        <pc:chgData name="Brown, Jesse" userId="0e84206e-fb38-40bc-b4e5-d532d93e39fa" providerId="ADAL" clId="{07273AFA-534F-B54B-A7D5-7CE5293B9585}" dt="2024-10-16T18:28:10.736" v="20" actId="2696"/>
        <pc:sldMkLst>
          <pc:docMk/>
          <pc:sldMk cId="1723832387" sldId="582"/>
        </pc:sldMkLst>
      </pc:sldChg>
      <pc:sldChg chg="del">
        <pc:chgData name="Brown, Jesse" userId="0e84206e-fb38-40bc-b4e5-d532d93e39fa" providerId="ADAL" clId="{07273AFA-534F-B54B-A7D5-7CE5293B9585}" dt="2024-10-16T18:28:10.078" v="18" actId="2696"/>
        <pc:sldMkLst>
          <pc:docMk/>
          <pc:sldMk cId="3598299575" sldId="583"/>
        </pc:sldMkLst>
      </pc:sldChg>
      <pc:sldChg chg="del">
        <pc:chgData name="Brown, Jesse" userId="0e84206e-fb38-40bc-b4e5-d532d93e39fa" providerId="ADAL" clId="{07273AFA-534F-B54B-A7D5-7CE5293B9585}" dt="2024-10-16T18:28:09.861" v="17" actId="2696"/>
        <pc:sldMkLst>
          <pc:docMk/>
          <pc:sldMk cId="86707132" sldId="584"/>
        </pc:sldMkLst>
      </pc:sldChg>
      <pc:sldChg chg="del">
        <pc:chgData name="Brown, Jesse" userId="0e84206e-fb38-40bc-b4e5-d532d93e39fa" providerId="ADAL" clId="{07273AFA-534F-B54B-A7D5-7CE5293B9585}" dt="2024-10-16T18:28:10.285" v="19" actId="2696"/>
        <pc:sldMkLst>
          <pc:docMk/>
          <pc:sldMk cId="584598791" sldId="585"/>
        </pc:sldMkLst>
      </pc:sldChg>
      <pc:sldChg chg="del">
        <pc:chgData name="Brown, Jesse" userId="0e84206e-fb38-40bc-b4e5-d532d93e39fa" providerId="ADAL" clId="{07273AFA-534F-B54B-A7D5-7CE5293B9585}" dt="2024-10-16T18:28:10.965" v="21" actId="2696"/>
        <pc:sldMkLst>
          <pc:docMk/>
          <pc:sldMk cId="1009375636" sldId="587"/>
        </pc:sldMkLst>
      </pc:sldChg>
      <pc:sldChg chg="del">
        <pc:chgData name="Brown, Jesse" userId="0e84206e-fb38-40bc-b4e5-d532d93e39fa" providerId="ADAL" clId="{07273AFA-534F-B54B-A7D5-7CE5293B9585}" dt="2024-10-16T18:28:08.716" v="12" actId="2696"/>
        <pc:sldMkLst>
          <pc:docMk/>
          <pc:sldMk cId="3127567844" sldId="588"/>
        </pc:sldMkLst>
      </pc:sldChg>
      <pc:sldChg chg="del">
        <pc:chgData name="Brown, Jesse" userId="0e84206e-fb38-40bc-b4e5-d532d93e39fa" providerId="ADAL" clId="{07273AFA-534F-B54B-A7D5-7CE5293B9585}" dt="2024-10-16T18:28:09.469" v="16" actId="2696"/>
        <pc:sldMkLst>
          <pc:docMk/>
          <pc:sldMk cId="1054266396" sldId="589"/>
        </pc:sldMkLst>
      </pc:sldChg>
      <pc:sldChg chg="del">
        <pc:chgData name="Brown, Jesse" userId="0e84206e-fb38-40bc-b4e5-d532d93e39fa" providerId="ADAL" clId="{07273AFA-534F-B54B-A7D5-7CE5293B9585}" dt="2024-10-16T18:28:11.373" v="22" actId="2696"/>
        <pc:sldMkLst>
          <pc:docMk/>
          <pc:sldMk cId="3913684549" sldId="590"/>
        </pc:sldMkLst>
      </pc:sldChg>
      <pc:sldChg chg="del">
        <pc:chgData name="Brown, Jesse" userId="0e84206e-fb38-40bc-b4e5-d532d93e39fa" providerId="ADAL" clId="{07273AFA-534F-B54B-A7D5-7CE5293B9585}" dt="2024-10-16T18:28:11.591" v="23" actId="2696"/>
        <pc:sldMkLst>
          <pc:docMk/>
          <pc:sldMk cId="2697282905" sldId="591"/>
        </pc:sldMkLst>
      </pc:sldChg>
      <pc:sldChg chg="del">
        <pc:chgData name="Brown, Jesse" userId="0e84206e-fb38-40bc-b4e5-d532d93e39fa" providerId="ADAL" clId="{07273AFA-534F-B54B-A7D5-7CE5293B9585}" dt="2024-10-16T18:28:12.172" v="24" actId="2696"/>
        <pc:sldMkLst>
          <pc:docMk/>
          <pc:sldMk cId="1111729292" sldId="592"/>
        </pc:sldMkLst>
      </pc:sldChg>
      <pc:sldChg chg="del">
        <pc:chgData name="Brown, Jesse" userId="0e84206e-fb38-40bc-b4e5-d532d93e39fa" providerId="ADAL" clId="{07273AFA-534F-B54B-A7D5-7CE5293B9585}" dt="2024-10-16T18:28:12.616" v="25" actId="2696"/>
        <pc:sldMkLst>
          <pc:docMk/>
          <pc:sldMk cId="414652037" sldId="593"/>
        </pc:sldMkLst>
      </pc:sldChg>
      <pc:sldChg chg="del">
        <pc:chgData name="Brown, Jesse" userId="0e84206e-fb38-40bc-b4e5-d532d93e39fa" providerId="ADAL" clId="{07273AFA-534F-B54B-A7D5-7CE5293B9585}" dt="2024-10-16T18:28:13.011" v="26" actId="2696"/>
        <pc:sldMkLst>
          <pc:docMk/>
          <pc:sldMk cId="4208437119" sldId="594"/>
        </pc:sldMkLst>
      </pc:sldChg>
      <pc:sldChg chg="del">
        <pc:chgData name="Brown, Jesse" userId="0e84206e-fb38-40bc-b4e5-d532d93e39fa" providerId="ADAL" clId="{07273AFA-534F-B54B-A7D5-7CE5293B9585}" dt="2024-10-16T18:28:13.428" v="27" actId="2696"/>
        <pc:sldMkLst>
          <pc:docMk/>
          <pc:sldMk cId="198535520" sldId="595"/>
        </pc:sldMkLst>
      </pc:sldChg>
      <pc:sldChg chg="del">
        <pc:chgData name="Brown, Jesse" userId="0e84206e-fb38-40bc-b4e5-d532d93e39fa" providerId="ADAL" clId="{07273AFA-534F-B54B-A7D5-7CE5293B9585}" dt="2024-10-16T18:28:14.599" v="30" actId="2696"/>
        <pc:sldMkLst>
          <pc:docMk/>
          <pc:sldMk cId="397543334" sldId="596"/>
        </pc:sldMkLst>
      </pc:sldChg>
      <pc:sldChg chg="del">
        <pc:chgData name="Brown, Jesse" userId="0e84206e-fb38-40bc-b4e5-d532d93e39fa" providerId="ADAL" clId="{07273AFA-534F-B54B-A7D5-7CE5293B9585}" dt="2024-10-16T18:28:17.054" v="31" actId="2696"/>
        <pc:sldMkLst>
          <pc:docMk/>
          <pc:sldMk cId="1038679552" sldId="597"/>
        </pc:sldMkLst>
      </pc:sldChg>
      <pc:sldChg chg="del">
        <pc:chgData name="Brown, Jesse" userId="0e84206e-fb38-40bc-b4e5-d532d93e39fa" providerId="ADAL" clId="{07273AFA-534F-B54B-A7D5-7CE5293B9585}" dt="2024-10-16T18:28:13.815" v="28" actId="2696"/>
        <pc:sldMkLst>
          <pc:docMk/>
          <pc:sldMk cId="3759232729" sldId="598"/>
        </pc:sldMkLst>
      </pc:sldChg>
      <pc:sldChg chg="del">
        <pc:chgData name="Brown, Jesse" userId="0e84206e-fb38-40bc-b4e5-d532d93e39fa" providerId="ADAL" clId="{07273AFA-534F-B54B-A7D5-7CE5293B9585}" dt="2024-10-16T18:28:14.213" v="29" actId="2696"/>
        <pc:sldMkLst>
          <pc:docMk/>
          <pc:sldMk cId="2255379182" sldId="599"/>
        </pc:sldMkLst>
      </pc:sldChg>
      <pc:sldChg chg="del">
        <pc:chgData name="Brown, Jesse" userId="0e84206e-fb38-40bc-b4e5-d532d93e39fa" providerId="ADAL" clId="{07273AFA-534F-B54B-A7D5-7CE5293B9585}" dt="2024-10-16T18:27:49.850" v="0" actId="2696"/>
        <pc:sldMkLst>
          <pc:docMk/>
          <pc:sldMk cId="217322788" sldId="600"/>
        </pc:sldMkLst>
      </pc:sldChg>
      <pc:sldMasterChg chg="delSldLayout">
        <pc:chgData name="Brown, Jesse" userId="0e84206e-fb38-40bc-b4e5-d532d93e39fa" providerId="ADAL" clId="{07273AFA-534F-B54B-A7D5-7CE5293B9585}" dt="2024-10-16T18:28:11.373" v="22" actId="2696"/>
        <pc:sldMasterMkLst>
          <pc:docMk/>
          <pc:sldMasterMk cId="2725756759" sldId="2147483660"/>
        </pc:sldMasterMkLst>
        <pc:sldLayoutChg chg="del">
          <pc:chgData name="Brown, Jesse" userId="0e84206e-fb38-40bc-b4e5-d532d93e39fa" providerId="ADAL" clId="{07273AFA-534F-B54B-A7D5-7CE5293B9585}" dt="2024-10-16T18:28:11.373" v="22" actId="2696"/>
          <pc:sldLayoutMkLst>
            <pc:docMk/>
            <pc:sldMasterMk cId="2725756759" sldId="2147483660"/>
            <pc:sldLayoutMk cId="3150068535" sldId="214748375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014" y="6644077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11/6/24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" y="6644079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8" y="663689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7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" y="663689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0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2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DDB08-2243-6657-E6BB-FB9F98828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1FD536-9AAC-33EB-77FF-8AFE7FFDB9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76A37E-0FA9-C228-3DD7-94E0021D8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4FD38-8DC6-D150-8A4C-76B36C9B5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1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D642C-7A71-EB00-60C2-911248DB1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4886AC-7001-7148-7D24-6B6993198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BBAF81-5507-35C2-2184-DF9C36C42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6F7D4-0D13-55EC-C62D-25F4275A7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68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22E58-8928-C392-3B13-F7A44BA72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7B5DBF-DAC1-0BC8-7454-71BA3600D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B70E03-B141-18DC-58ED-2EA81FBF7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F933C-4DED-1946-5E50-899C7EB862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2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A3CAE-F4AA-C066-2B23-AC476E65C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567BAB-A67F-B1DD-5E45-029A6EF08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C9018-1A8E-BF8D-9F04-7AEE6D46F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17F5C-12A8-0DA9-6FD4-3AB37DDDB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5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78" y="320040"/>
            <a:ext cx="11425236" cy="5355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1637229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38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198462"/>
            <a:ext cx="4784950" cy="507831"/>
          </a:xfrm>
          <a:solidFill>
            <a:schemeClr val="tx1">
              <a:alpha val="37000"/>
            </a:schemeClr>
          </a:solidFill>
        </p:spPr>
        <p:txBody>
          <a:bodyPr/>
          <a:lstStyle/>
          <a:p>
            <a:r>
              <a:rPr lang="en-US" sz="3000" dirty="0"/>
              <a:t> Ta-181 URR Covariance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4" y="1973020"/>
            <a:ext cx="6476563" cy="1222126"/>
          </a:xfrm>
          <a:solidFill>
            <a:schemeClr val="tx1">
              <a:alpha val="37000"/>
            </a:schemeClr>
          </a:solidFill>
        </p:spPr>
        <p:txBody>
          <a:bodyPr/>
          <a:lstStyle/>
          <a:p>
            <a:r>
              <a:rPr lang="en-US"/>
              <a:t>Jesse M. </a:t>
            </a:r>
            <a:r>
              <a:rPr lang="en-US" dirty="0"/>
              <a:t>Brown</a:t>
            </a:r>
          </a:p>
          <a:p>
            <a:r>
              <a:rPr lang="en-US" sz="1600" dirty="0"/>
              <a:t>Oak Ridge National Laboratory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7EBED-2CD7-6F39-547B-1C3DFFC3036D}"/>
              </a:ext>
            </a:extLst>
          </p:cNvPr>
          <p:cNvSpPr txBox="1"/>
          <p:nvPr/>
        </p:nvSpPr>
        <p:spPr>
          <a:xfrm>
            <a:off x="428734" y="4446885"/>
            <a:ext cx="9756666" cy="584775"/>
          </a:xfrm>
          <a:prstGeom prst="rect">
            <a:avLst/>
          </a:prstGeom>
          <a:solidFill>
            <a:schemeClr val="tx1">
              <a:alpha val="41585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Cross Section Evaluation Working Group (CSEWG) Meeting </a:t>
            </a:r>
          </a:p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Nov 4</a:t>
            </a:r>
            <a:r>
              <a:rPr lang="en-US" sz="1600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– 8</a:t>
            </a:r>
            <a:r>
              <a:rPr lang="en-US" sz="1600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273635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D7140-153E-D69E-9CE8-382213B1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6342-47AA-1047-C75F-780B8187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Standard deviation </a:t>
            </a:r>
            <a:r>
              <a:rPr lang="en-US" dirty="0"/>
              <a:t>for Errata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55EFD-29E0-8C35-C3BB-2EBA08264D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9767" y="523240"/>
            <a:ext cx="11173968" cy="620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1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31F7D-0D4A-3DEA-CA33-B79D96FA6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3872-ED6D-7C4A-E312-BE81030F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Standard deviation </a:t>
            </a:r>
            <a:r>
              <a:rPr lang="en-US" dirty="0"/>
              <a:t>for Errata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17FC8-745D-4F0B-69FB-679843CB61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9767" y="523240"/>
            <a:ext cx="11173968" cy="6207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E5F53A-307D-9E73-3E01-C24E03DEA3A7}"/>
              </a:ext>
            </a:extLst>
          </p:cNvPr>
          <p:cNvSpPr txBox="1"/>
          <p:nvPr/>
        </p:nvSpPr>
        <p:spPr>
          <a:xfrm>
            <a:off x="5397189" y="5196468"/>
            <a:ext cx="6462577" cy="1589643"/>
          </a:xfrm>
          <a:prstGeom prst="rect">
            <a:avLst/>
          </a:prstGeom>
          <a:solidFill>
            <a:schemeClr val="bg2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If you think these uncertainties are too small, please read:</a:t>
            </a:r>
          </a:p>
          <a:p>
            <a:r>
              <a:rPr lang="en-US" sz="1600" dirty="0"/>
              <a:t>Belanger, H., Lewis, A., &amp; Barry, D. (2023). Comparison and evaluation of resolved resonance region covariance representations. </a:t>
            </a:r>
            <a:r>
              <a:rPr lang="en-US" sz="1600" i="1" dirty="0"/>
              <a:t>Journal of Nuclear Science and Technology</a:t>
            </a:r>
            <a:r>
              <a:rPr lang="en-US" sz="1600" dirty="0"/>
              <a:t>, </a:t>
            </a:r>
            <a:r>
              <a:rPr lang="en-US" sz="1600" i="1" dirty="0"/>
              <a:t>61</a:t>
            </a:r>
            <a:r>
              <a:rPr lang="en-US" sz="1600" dirty="0"/>
              <a:t>(2), 192–205. https://</a:t>
            </a:r>
            <a:r>
              <a:rPr lang="en-US" sz="1600" dirty="0" err="1"/>
              <a:t>doi.org</a:t>
            </a:r>
            <a:r>
              <a:rPr lang="en-US" sz="1600" dirty="0"/>
              <a:t>/10.1080/00223131.2023.2279303</a:t>
            </a:r>
          </a:p>
          <a:p>
            <a:pPr algn="l">
              <a:lnSpc>
                <a:spcPct val="90000"/>
              </a:lnSpc>
            </a:pPr>
            <a:endParaRPr lang="en-US" sz="1600" dirty="0">
              <a:latin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FEB639-D106-DA0C-6735-80FBF2D65F60}"/>
              </a:ext>
            </a:extLst>
          </p:cNvPr>
          <p:cNvCxnSpPr/>
          <p:nvPr/>
        </p:nvCxnSpPr>
        <p:spPr>
          <a:xfrm flipH="1" flipV="1">
            <a:off x="3998259" y="5378824"/>
            <a:ext cx="1380565" cy="59167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1EB153-9E21-2686-9554-B623EF9BF113}"/>
              </a:ext>
            </a:extLst>
          </p:cNvPr>
          <p:cNvCxnSpPr>
            <a:cxnSpLocks/>
          </p:cNvCxnSpPr>
          <p:nvPr/>
        </p:nvCxnSpPr>
        <p:spPr>
          <a:xfrm flipH="1" flipV="1">
            <a:off x="6741459" y="4267200"/>
            <a:ext cx="1335741" cy="929268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509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2037-388F-D1BB-A641-BA922171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p:pic>
        <p:nvPicPr>
          <p:cNvPr id="5" name="Picture 4" descr="A graph of energy and energy&#10;&#10;Description automatically generated with medium confidence">
            <a:extLst>
              <a:ext uri="{FF2B5EF4-FFF2-40B4-BE49-F238E27FC236}">
                <a16:creationId xmlns:a16="http://schemas.microsoft.com/office/drawing/2014/main" id="{C2B6A850-ECEA-19A3-21EB-B43819EF4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288" y="177496"/>
            <a:ext cx="6680504" cy="66805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085051-14BA-40CC-4D43-85031B4B74A1}"/>
              </a:ext>
            </a:extLst>
          </p:cNvPr>
          <p:cNvSpPr txBox="1"/>
          <p:nvPr/>
        </p:nvSpPr>
        <p:spPr>
          <a:xfrm>
            <a:off x="429767" y="1828800"/>
            <a:ext cx="2395320" cy="5909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RRR/URR boundary = 2.5 keV</a:t>
            </a:r>
          </a:p>
        </p:txBody>
      </p:sp>
    </p:spTree>
    <p:extLst>
      <p:ext uri="{BB962C8B-B14F-4D97-AF65-F5344CB8AC3E}">
        <p14:creationId xmlns:p14="http://schemas.microsoft.com/office/powerpoint/2010/main" val="168847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FABE5-F815-F168-06C1-1DF94B20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F1201-B41E-F192-1607-CAA2E9786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During compilation of the 3 evaluations, covariance in the URR was overwritten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went into final VIII.1</a:t>
                </a:r>
              </a:p>
              <a:p>
                <a:r>
                  <a:rPr lang="en-US" dirty="0"/>
                  <a:t>Cross sections and covariances in the URR are inconsistent</a:t>
                </a:r>
              </a:p>
              <a:p>
                <a:r>
                  <a:rPr lang="en-US" dirty="0"/>
                  <a:t>Errata file was prepared and available for download at NNDC GitLab in a </a:t>
                </a:r>
                <a:r>
                  <a:rPr lang="en-US"/>
                  <a:t>merge request</a:t>
                </a:r>
                <a:endParaRPr lang="en-US" dirty="0"/>
              </a:p>
              <a:p>
                <a:r>
                  <a:rPr lang="en-US" dirty="0"/>
                  <a:t>Errata file should be made available on NNDC website, and submitted to ENDF-IX betas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F1201-B41E-F192-1607-CAA2E9786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8" t="-2821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30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15EB-245F-9F25-C655-EF0B30D4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F8818-23AF-2382-8901-565C97007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work was supported by the Nuclear Criticality Safety Program, funded and managed by the National Nuclear Security Administration for the US Department of Energy</a:t>
            </a:r>
          </a:p>
          <a:p>
            <a:pPr marL="0" indent="0">
              <a:buNone/>
            </a:pPr>
            <a:r>
              <a:rPr lang="en-US" dirty="0"/>
              <a:t>The Nuclear Data Group at ORNL, the RPI Nuclear Data Team, and Mike Herman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8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0AFD-7ACA-3672-1552-F0764B3A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13082-4315-4C54-7409-6DDD8B11A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7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30836E-A4D8-50A7-34D2-EE05B9A72C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Error found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VIII.1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30836E-A4D8-50A7-34D2-EE05B9A72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32" t="-22727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174A-D4F8-A892-D23C-7E01699DF5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767" y="954487"/>
                <a:ext cx="11430000" cy="51594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First off: </a:t>
                </a:r>
              </a:p>
              <a:p>
                <a:r>
                  <a:rPr lang="en-US" sz="2400" dirty="0"/>
                  <a:t>Goal of Ta-181 evaluation was to split between 3 evaluators:</a:t>
                </a:r>
              </a:p>
              <a:p>
                <a:pPr lvl="2"/>
                <a:r>
                  <a:rPr lang="en-US" sz="1800" dirty="0"/>
                  <a:t>Devin Barry: RRR (1e-5 -&gt; 2.5e3 eV)</a:t>
                </a:r>
              </a:p>
              <a:p>
                <a:pPr lvl="2"/>
                <a:r>
                  <a:rPr lang="en-US" sz="1800" dirty="0"/>
                  <a:t>Jesse Brown: URR (2.5e3 -&gt; 100e3 eV)</a:t>
                </a:r>
              </a:p>
              <a:p>
                <a:pPr lvl="2"/>
                <a:r>
                  <a:rPr lang="en-US" sz="1800" dirty="0"/>
                  <a:t>Mike Herman: Fast (100e3 -&gt; max)</a:t>
                </a:r>
              </a:p>
              <a:p>
                <a:pPr marL="398463" lvl="1" indent="0">
                  <a:buNone/>
                </a:pPr>
                <a:r>
                  <a:rPr lang="en-US" dirty="0"/>
                  <a:t>and to match cross sections closely at boundaries</a:t>
                </a:r>
              </a:p>
              <a:p>
                <a:r>
                  <a:rPr lang="en-US" sz="2400" dirty="0"/>
                  <a:t>During compilation of the 3 evaluations, covariance in the URR was overwritten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, went into final VIII.1</a:t>
                </a:r>
              </a:p>
              <a:p>
                <a:r>
                  <a:rPr lang="en-US" sz="2400" dirty="0"/>
                  <a:t>Cross sections and covariances in the URR are inconsistent</a:t>
                </a:r>
              </a:p>
              <a:p>
                <a:r>
                  <a:rPr lang="en-US" sz="2400" dirty="0"/>
                  <a:t>Erroneous covariance is </a:t>
                </a:r>
                <a:r>
                  <a:rPr lang="en-US" sz="2400" b="1" i="1" dirty="0"/>
                  <a:t>conservative</a:t>
                </a:r>
                <a:r>
                  <a:rPr lang="en-US" sz="2400" dirty="0"/>
                  <a:t>, so impact is only </a:t>
                </a:r>
                <a:r>
                  <a:rPr lang="en-US" sz="2400" b="1" i="1" dirty="0"/>
                  <a:t>increasing </a:t>
                </a:r>
                <a:r>
                  <a:rPr lang="en-US" sz="2400" dirty="0"/>
                  <a:t>application uncertainty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174A-D4F8-A892-D23C-7E01699DF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767" y="954487"/>
                <a:ext cx="11430000" cy="5159441"/>
              </a:xfrm>
              <a:blipFill>
                <a:blip r:embed="rId4"/>
                <a:stretch>
                  <a:fillRect l="-999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C28FC1E-DDC8-2CAD-2680-23BF86946751}"/>
              </a:ext>
            </a:extLst>
          </p:cNvPr>
          <p:cNvSpPr txBox="1"/>
          <p:nvPr/>
        </p:nvSpPr>
        <p:spPr>
          <a:xfrm>
            <a:off x="8419171" y="659021"/>
            <a:ext cx="2815194" cy="5909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49042"/>
                </a:solidFill>
                <a:latin typeface="+mn-lt"/>
              </a:rPr>
              <a:t>Cross sections = correct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Covariance = incorrect</a:t>
            </a:r>
          </a:p>
        </p:txBody>
      </p:sp>
    </p:spTree>
    <p:extLst>
      <p:ext uri="{BB962C8B-B14F-4D97-AF65-F5344CB8AC3E}">
        <p14:creationId xmlns:p14="http://schemas.microsoft.com/office/powerpoint/2010/main" val="85192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7F0F-E4AF-A8AC-2E3D-3E56F944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URR Covariance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4539-73BE-2DE3-4A0A-3BCA2AD1C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14239"/>
            <a:ext cx="11430000" cy="4788008"/>
          </a:xfrm>
        </p:spPr>
        <p:txBody>
          <a:bodyPr/>
          <a:lstStyle/>
          <a:p>
            <a:r>
              <a:rPr lang="en-US" dirty="0"/>
              <a:t>Evaluation included many datasets, outlined in:</a:t>
            </a:r>
          </a:p>
          <a:p>
            <a:pPr lvl="1"/>
            <a:r>
              <a:rPr lang="en-US" dirty="0"/>
              <a:t>publication (accepted, not published yet)</a:t>
            </a:r>
          </a:p>
          <a:p>
            <a:pPr lvl="1"/>
            <a:r>
              <a:rPr lang="en-US" dirty="0"/>
              <a:t>”Big paper”</a:t>
            </a:r>
          </a:p>
          <a:p>
            <a:pPr lvl="1"/>
            <a:r>
              <a:rPr lang="en-US" dirty="0"/>
              <a:t>ENDF/B-VIII.1 file</a:t>
            </a:r>
          </a:p>
          <a:p>
            <a:r>
              <a:rPr lang="en-US" dirty="0"/>
              <a:t>Evaluated with SAMMY using FITACS implementation</a:t>
            </a:r>
          </a:p>
          <a:p>
            <a:pPr lvl="1"/>
            <a:r>
              <a:rPr lang="en-US" dirty="0"/>
              <a:t>”Initial”/prior based on average RRR parameters</a:t>
            </a:r>
          </a:p>
          <a:p>
            <a:pPr lvl="1"/>
            <a:r>
              <a:rPr lang="en-US" dirty="0"/>
              <a:t>“Final”/posterior from Bayesian posterior</a:t>
            </a:r>
          </a:p>
          <a:p>
            <a:r>
              <a:rPr lang="en-US" dirty="0"/>
              <a:t>Main datasets:</a:t>
            </a:r>
          </a:p>
          <a:p>
            <a:pPr lvl="1"/>
            <a:r>
              <a:rPr lang="en-US" dirty="0"/>
              <a:t>Total/Transmission data</a:t>
            </a:r>
          </a:p>
          <a:p>
            <a:pPr lvl="1"/>
            <a:r>
              <a:rPr lang="en-US" dirty="0"/>
              <a:t>Radiative capture yield/XS data</a:t>
            </a:r>
          </a:p>
        </p:txBody>
      </p:sp>
    </p:spTree>
    <p:extLst>
      <p:ext uri="{BB962C8B-B14F-4D97-AF65-F5344CB8AC3E}">
        <p14:creationId xmlns:p14="http://schemas.microsoft.com/office/powerpoint/2010/main" val="292209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340D-94CD-F0D1-EE57-3A6F2E6D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XS and Transmission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185C0-76F7-D6DF-34DD-88B6431C4C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9767" y="774735"/>
            <a:ext cx="10456101" cy="580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1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48E13-7403-A0C4-1199-8897F9DFC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D710-9BB9-77B6-EF21-8BB19CA8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XS and Yield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B6C70-36D2-1FB2-323C-DB7D3091C8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2163" y="362636"/>
            <a:ext cx="11040069" cy="61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4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2251E-CA1F-7ABD-4684-27A8A3261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87FFB-A734-3132-C123-3CCB5AE5CB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78286" y="-335270"/>
            <a:ext cx="6635420" cy="49765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4BCFCB-82AF-0F17-AF15-FFB3B648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XS and Yield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2A7D6-2F2B-3D64-39DF-6808A952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564" y="2908752"/>
            <a:ext cx="6772698" cy="37626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1E642F-3872-FE4B-F01B-E9120FD7EDA9}"/>
              </a:ext>
            </a:extLst>
          </p:cNvPr>
          <p:cNvSpPr/>
          <p:nvPr/>
        </p:nvSpPr>
        <p:spPr>
          <a:xfrm>
            <a:off x="2855934" y="4622104"/>
            <a:ext cx="3331924" cy="150312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F0806-079B-28E9-8BCE-DC3E652B287A}"/>
              </a:ext>
            </a:extLst>
          </p:cNvPr>
          <p:cNvSpPr/>
          <p:nvPr/>
        </p:nvSpPr>
        <p:spPr>
          <a:xfrm>
            <a:off x="7175296" y="117996"/>
            <a:ext cx="4800600" cy="38404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A4F89-80E5-B2F8-408A-B35B884482E7}"/>
              </a:ext>
            </a:extLst>
          </p:cNvPr>
          <p:cNvCxnSpPr>
            <a:cxnSpLocks/>
          </p:cNvCxnSpPr>
          <p:nvPr/>
        </p:nvCxnSpPr>
        <p:spPr>
          <a:xfrm flipV="1">
            <a:off x="2855934" y="202504"/>
            <a:ext cx="4319362" cy="4419600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A018BD-FD6C-83E6-1825-84FADBF4F9FB}"/>
              </a:ext>
            </a:extLst>
          </p:cNvPr>
          <p:cNvCxnSpPr>
            <a:cxnSpLocks/>
          </p:cNvCxnSpPr>
          <p:nvPr/>
        </p:nvCxnSpPr>
        <p:spPr>
          <a:xfrm flipV="1">
            <a:off x="6187858" y="3965114"/>
            <a:ext cx="5788038" cy="2160113"/>
          </a:xfrm>
          <a:prstGeom prst="line">
            <a:avLst/>
          </a:prstGeom>
          <a:ln w="2857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7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C627-3CF6-0AE5-F727-7805077D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Lowest Uncertainty in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2F1EE-CDA3-ACCB-1BE4-A75FC7101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Lowest uncertainty in total cross section: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Poentiz</a:t>
            </a:r>
            <a:r>
              <a:rPr lang="en-US" dirty="0"/>
              <a:t> – 1981, 1.7% @ 48 keV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 added prior normalization uncertainty of 1% to account for any missing background uncertainty</a:t>
            </a:r>
          </a:p>
          <a:p>
            <a:r>
              <a:rPr lang="en-US" dirty="0"/>
              <a:t>Lowest uncertainty in capture cross section: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/>
              <a:t>Wisshak</a:t>
            </a:r>
            <a:r>
              <a:rPr lang="en-US" dirty="0"/>
              <a:t> – 1991, 1% @ 60 keV; 2004, 1.5% @ 60 keV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 treated as statistical, and added ~2% and 4% normalization uncertainty, respectively, to the prior from the normalization to Au </a:t>
            </a:r>
          </a:p>
        </p:txBody>
      </p:sp>
    </p:spTree>
    <p:extLst>
      <p:ext uri="{BB962C8B-B14F-4D97-AF65-F5344CB8AC3E}">
        <p14:creationId xmlns:p14="http://schemas.microsoft.com/office/powerpoint/2010/main" val="163718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8B766-8CB5-A123-AF9D-94A2E9CBC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DA6C34-3797-2E94-23F0-E788E2367C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Standard deviation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DA6C34-3797-2E94-23F0-E788E2367C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32" t="-22727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18C04B0-1A53-D533-C379-3B2F96114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7" y="523240"/>
            <a:ext cx="11173968" cy="620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0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14A02-BE90-3D92-6B2A-AB44345ED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ECD69-8384-8E2A-0582-3A15FEE1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Standard deviation </a:t>
            </a:r>
            <a:r>
              <a:rPr lang="en-US" dirty="0"/>
              <a:t>in VIII.1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741889-2777-CE49-CA6D-A09334FFA3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9767" y="523240"/>
            <a:ext cx="11173968" cy="620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64215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tlCol="0" anchor="ctr"/>
      <a:lstStyle>
        <a:defPPr algn="ctr">
          <a:defRPr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499</Words>
  <Application>Microsoft Macintosh PowerPoint</Application>
  <PresentationFormat>Widescreen</PresentationFormat>
  <Paragraphs>61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Cambria Math</vt:lpstr>
      <vt:lpstr>Century Gothic</vt:lpstr>
      <vt:lpstr>Wingdings</vt:lpstr>
      <vt:lpstr>ORNL</vt:lpstr>
      <vt:lpstr> Ta-181 URR Covariance</vt:lpstr>
      <vt:lpstr>Error found in β4 and VIII.1</vt:lpstr>
      <vt:lpstr>URR Covariance</vt:lpstr>
      <vt:lpstr>Total XS and Transmission data</vt:lpstr>
      <vt:lpstr>Capture XS and Yield data</vt:lpstr>
      <vt:lpstr>Capture XS and Yield data</vt:lpstr>
      <vt:lpstr>Lowest Uncertainty in Datasets</vt:lpstr>
      <vt:lpstr>Standard deviation in β3</vt:lpstr>
      <vt:lpstr>Standard deviation in VIII.1</vt:lpstr>
      <vt:lpstr>Standard deviation for Errata</vt:lpstr>
      <vt:lpstr>Standard deviation for Errata</vt:lpstr>
      <vt:lpstr>Covariance</vt:lpstr>
      <vt:lpstr>Summary</vt:lpstr>
      <vt:lpstr>Acknowledgements</vt:lpstr>
      <vt:lpstr>Additional slides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Monte-Carlo Evaluation Framework of Differential and Integral Data</dc:title>
  <dc:subject/>
  <dc:creator/>
  <cp:keywords/>
  <dc:description/>
  <cp:lastModifiedBy/>
  <cp:revision>59</cp:revision>
  <cp:lastPrinted>2019-10-23T19:35:48Z</cp:lastPrinted>
  <dcterms:created xsi:type="dcterms:W3CDTF">2018-07-12T19:30:01Z</dcterms:created>
  <dcterms:modified xsi:type="dcterms:W3CDTF">2024-11-06T20:57:25Z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