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19" r:id="rId5"/>
    <p:sldMasterId id="2147483746" r:id="rId6"/>
    <p:sldMasterId id="2147483759" r:id="rId7"/>
  </p:sldMasterIdLst>
  <p:notesMasterIdLst>
    <p:notesMasterId r:id="rId14"/>
  </p:notesMasterIdLst>
  <p:sldIdLst>
    <p:sldId id="330" r:id="rId8"/>
    <p:sldId id="332" r:id="rId9"/>
    <p:sldId id="333" r:id="rId10"/>
    <p:sldId id="331" r:id="rId11"/>
    <p:sldId id="334" r:id="rId12"/>
    <p:sldId id="335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structions" id="{64204F77-B922-4ECA-A61B-4C1583ACD62B}">
          <p14:sldIdLst/>
        </p14:section>
        <p14:section name="Presentation" id="{B2CCCA15-C5F8-49EB-B87F-61B762A0D3E3}">
          <p14:sldIdLst>
            <p14:sldId id="330"/>
            <p14:sldId id="332"/>
            <p14:sldId id="333"/>
            <p14:sldId id="331"/>
            <p14:sldId id="334"/>
            <p14:sldId id="33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4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2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4" d="100"/>
          <a:sy n="94" d="100"/>
        </p:scale>
        <p:origin x="3504" y="6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Plus Jakarta Sans" pitchFamily="2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Plus Jakarta Sans" pitchFamily="2" charset="0"/>
              </a:defRPr>
            </a:lvl1pPr>
          </a:lstStyle>
          <a:p>
            <a:fld id="{D36CD27F-57ED-4050-A749-338366197E0D}" type="datetimeFigureOut">
              <a:rPr lang="sv-SE" smtClean="0"/>
              <a:pPr/>
              <a:t>2026-01-05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Plus Jakarta Sans" pitchFamily="2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lus Jakarta Sans" pitchFamily="2" charset="0"/>
              </a:defRPr>
            </a:lvl1pPr>
          </a:lstStyle>
          <a:p>
            <a:fld id="{A29CD586-C145-4C08-8ECD-C931AA62810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8416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Plus Jakarta Sans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Plus Jakarta Sans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Plus Jakarta Sans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Plus Jakarta Sans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Plus Jakarta Sans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4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16.pn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7" Type="http://schemas.openxmlformats.org/officeDocument/2006/relationships/image" Target="../media/image4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D5A753F1-77AF-07A4-D606-C6BCF9759A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59544" y="0"/>
            <a:ext cx="8332457" cy="6858000"/>
          </a:xfrm>
          <a:custGeom>
            <a:avLst/>
            <a:gdLst>
              <a:gd name="connsiteX0" fmla="*/ 0 w 8332457"/>
              <a:gd name="connsiteY0" fmla="*/ 0 h 6858000"/>
              <a:gd name="connsiteX1" fmla="*/ 6107417 w 8332457"/>
              <a:gd name="connsiteY1" fmla="*/ 0 h 6858000"/>
              <a:gd name="connsiteX2" fmla="*/ 8332457 w 8332457"/>
              <a:gd name="connsiteY2" fmla="*/ 0 h 6858000"/>
              <a:gd name="connsiteX3" fmla="*/ 8332457 w 8332457"/>
              <a:gd name="connsiteY3" fmla="*/ 6858000 h 6858000"/>
              <a:gd name="connsiteX4" fmla="*/ 6107417 w 8332457"/>
              <a:gd name="connsiteY4" fmla="*/ 6858000 h 6858000"/>
              <a:gd name="connsiteX5" fmla="*/ 6107417 w 8332457"/>
              <a:gd name="connsiteY5" fmla="*/ 68579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32457" h="6858000">
                <a:moveTo>
                  <a:pt x="0" y="0"/>
                </a:moveTo>
                <a:lnTo>
                  <a:pt x="6107417" y="0"/>
                </a:lnTo>
                <a:lnTo>
                  <a:pt x="8332457" y="0"/>
                </a:lnTo>
                <a:lnTo>
                  <a:pt x="8332457" y="6858000"/>
                </a:lnTo>
                <a:lnTo>
                  <a:pt x="6107417" y="6858000"/>
                </a:lnTo>
                <a:lnTo>
                  <a:pt x="6107417" y="6857999"/>
                </a:lnTo>
                <a:close/>
              </a:path>
            </a:pathLst>
          </a:custGeom>
          <a:solidFill>
            <a:schemeClr val="accent5"/>
          </a:solidFill>
          <a:ln w="127">
            <a:solidFill>
              <a:schemeClr val="accent1"/>
            </a:solidFill>
          </a:ln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CD8CC23C-2623-4859-B9BB-B6AC82BE7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4" y="3184524"/>
            <a:ext cx="5970586" cy="1350963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313" y="4606925"/>
            <a:ext cx="5970587" cy="1350964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5903" y="7047706"/>
            <a:ext cx="665173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18063" y="7047706"/>
            <a:ext cx="5748323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0593" y="7047706"/>
            <a:ext cx="358506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57087ED1-5B3F-3814-0ADA-72FE63A6B6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3839" y="6237451"/>
            <a:ext cx="1220774" cy="263576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A166AA11-D359-ABE9-4C4F-13919A9FDF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3839" y="6237451"/>
            <a:ext cx="1220774" cy="26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69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DF1319-42BC-65BE-DE5E-089EF0D8A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1772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C8C3D4AC-EFA6-0317-4F7E-42A7AE2165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676628" y="1289051"/>
            <a:ext cx="4813965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4813965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AD98EA8-7DA6-40A7-06DD-F472B95894A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676628" y="485764"/>
            <a:ext cx="4813965" cy="474661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rgbClr val="46464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AE8375-B130-5F3D-7B0A-7F0EB2E4D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485764"/>
            <a:ext cx="4813965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427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E44A9-E578-2BF5-C115-1910CD034E17}"/>
              </a:ext>
            </a:extLst>
          </p:cNvPr>
          <p:cNvSpPr/>
          <p:nvPr userDrawn="1"/>
        </p:nvSpPr>
        <p:spPr>
          <a:xfrm>
            <a:off x="7014117" y="-1"/>
            <a:ext cx="5177883" cy="6858001"/>
          </a:xfrm>
          <a:custGeom>
            <a:avLst/>
            <a:gdLst>
              <a:gd name="connsiteX0" fmla="*/ 0 w 5177883"/>
              <a:gd name="connsiteY0" fmla="*/ 0 h 6858001"/>
              <a:gd name="connsiteX1" fmla="*/ 5177883 w 5177883"/>
              <a:gd name="connsiteY1" fmla="*/ 0 h 6858001"/>
              <a:gd name="connsiteX2" fmla="*/ 5177883 w 5177883"/>
              <a:gd name="connsiteY2" fmla="*/ 6858001 h 6858001"/>
              <a:gd name="connsiteX3" fmla="*/ 0 w 5177883"/>
              <a:gd name="connsiteY3" fmla="*/ 6858001 h 6858001"/>
              <a:gd name="connsiteX4" fmla="*/ 0 w 5177883"/>
              <a:gd name="connsiteY4" fmla="*/ 3787235 h 6858001"/>
              <a:gd name="connsiteX5" fmla="*/ 358233 w 5177883"/>
              <a:gd name="connsiteY5" fmla="*/ 3429002 h 6858001"/>
              <a:gd name="connsiteX6" fmla="*/ 0 w 5177883"/>
              <a:gd name="connsiteY6" fmla="*/ 307076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77883" h="6858001">
                <a:moveTo>
                  <a:pt x="0" y="0"/>
                </a:moveTo>
                <a:lnTo>
                  <a:pt x="5177883" y="0"/>
                </a:lnTo>
                <a:lnTo>
                  <a:pt x="5177883" y="6858001"/>
                </a:lnTo>
                <a:lnTo>
                  <a:pt x="0" y="6858001"/>
                </a:lnTo>
                <a:lnTo>
                  <a:pt x="0" y="3787235"/>
                </a:lnTo>
                <a:lnTo>
                  <a:pt x="358233" y="3429002"/>
                </a:lnTo>
                <a:lnTo>
                  <a:pt x="0" y="30707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600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5FFA330-F26C-D1F9-085E-F42D60BB19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61252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22A702F-A222-B80F-644E-3549FD6F3C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37EC25DC-104C-E14A-D94D-CAD764320D7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04150" y="1289051"/>
            <a:ext cx="3692525" cy="46688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5611684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E2862A7-9874-9C03-6565-9B58505784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4150" y="485763"/>
            <a:ext cx="3697843" cy="474661"/>
          </a:xfrm>
        </p:spPr>
        <p:txBody>
          <a:bodyPr anchor="t" anchorCtr="0"/>
          <a:lstStyle>
            <a:lvl1pPr marL="0" indent="0">
              <a:buNone/>
              <a:defRPr lang="en-US" sz="2400" b="1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76213" indent="0">
              <a:buNone/>
              <a:defRPr/>
            </a:lvl2pPr>
          </a:lstStyle>
          <a:p>
            <a:pPr marL="176213" lvl="0" indent="-176213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en-US" dirty="0"/>
              <a:t>Click to add title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4B90171-0782-6EE7-3D05-7BCE2C34D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7" y="485764"/>
            <a:ext cx="5611684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58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8AD9E5-56D3-BF9A-D8F1-1D629B141D3A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cs typeface="Arial" panose="020B0604020202020204" pitchFamily="34" charset="0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4F3E6D-6DC5-877B-6053-E8AA105891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17725" y="546418"/>
            <a:ext cx="196533" cy="196533"/>
          </a:xfrm>
          <a:prstGeom prst="rect">
            <a:avLst/>
          </a:prstGeom>
        </p:spPr>
      </p:pic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D557E1B2-06C9-4953-442B-2DD5D63204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676628" y="1289051"/>
            <a:ext cx="4813965" cy="46688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7" y="1289051"/>
            <a:ext cx="4916102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667EB2A-2AEB-2B7E-C75F-7683D01C2B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76628" y="485764"/>
            <a:ext cx="4813965" cy="474660"/>
          </a:xfrm>
        </p:spPr>
        <p:txBody>
          <a:bodyPr anchor="t" anchorCtr="0"/>
          <a:lstStyle>
            <a:lvl1pPr marL="0" indent="0">
              <a:buNone/>
              <a:defRPr lang="en-US" sz="2400" b="1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76213" indent="0">
              <a:buNone/>
              <a:defRPr/>
            </a:lvl2pPr>
          </a:lstStyle>
          <a:p>
            <a:pPr marL="176213" lvl="0" indent="-176213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en-US" dirty="0"/>
              <a:t>Click to add title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113443F-F42F-40CA-428A-07CA2D6E4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7" y="485764"/>
            <a:ext cx="4916102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988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6B09ABA-724C-43BD-C385-E151BC46FE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C20EE79-3E11-0D5E-D628-CD0DCBB712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11900" y="1"/>
            <a:ext cx="5880100" cy="6858000"/>
          </a:xfrm>
          <a:solidFill>
            <a:schemeClr val="accent5"/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4807205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86F42BD-56F1-5CED-3C02-92CA825D4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485764"/>
            <a:ext cx="4807205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0632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277DF59-5427-6BA5-A0CC-7C219D7003A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11899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C20EE79-3E11-0D5E-D628-CD0DCBB712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5878513" cy="6858000"/>
          </a:xfrm>
          <a:solidFill>
            <a:schemeClr val="accent5"/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C8C44064-E5FB-64E2-223D-DD2757474C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0802" y="1289051"/>
            <a:ext cx="4825873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AE7420-00B7-1DA5-FCE4-9F0715874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629" y="485764"/>
            <a:ext cx="4813965" cy="4746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620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CAF47C65-11BC-1E7C-7BDF-56942F15A08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E74F776-2C22-F2E0-915D-15A46C9F5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7184" y="0"/>
            <a:ext cx="8474817" cy="6858000"/>
          </a:xfrm>
          <a:custGeom>
            <a:avLst/>
            <a:gdLst>
              <a:gd name="connsiteX0" fmla="*/ 5519415 w 8474817"/>
              <a:gd name="connsiteY0" fmla="*/ 0 h 6858000"/>
              <a:gd name="connsiteX1" fmla="*/ 8474817 w 8474817"/>
              <a:gd name="connsiteY1" fmla="*/ 0 h 6858000"/>
              <a:gd name="connsiteX2" fmla="*/ 8474817 w 8474817"/>
              <a:gd name="connsiteY2" fmla="*/ 6858000 h 6858000"/>
              <a:gd name="connsiteX3" fmla="*/ 0 w 847481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74817" h="6858000">
                <a:moveTo>
                  <a:pt x="5519415" y="0"/>
                </a:moveTo>
                <a:lnTo>
                  <a:pt x="8474817" y="0"/>
                </a:lnTo>
                <a:lnTo>
                  <a:pt x="847481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16693C47-A134-6325-A156-2488E97FAB9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0216" y="1289051"/>
            <a:ext cx="4689931" cy="41941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64AC7A-E2E3-FFEC-F836-CBF91CDFD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5118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81FA7DF-A1F9-D23E-9175-C72F31FE4F4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25813" y="546417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C2A6685C-E45B-EC1D-E677-6768461A75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894013" cy="6857999"/>
          </a:xfrm>
          <a:solidFill>
            <a:schemeClr val="accent5"/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9CA60D-ECCD-4FE2-029B-93561640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20ADFD-4D2B-C053-CBE9-F39766158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E80A11-241C-C4EA-AA9D-18BDEE39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EDC6A6E2-5B39-E9A3-62FF-0BDCDCD451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014548A2-0A5F-0D55-9814-A05342F12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716" y="1289051"/>
            <a:ext cx="7811959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65D57F-43E6-82C6-AFFB-49D973AEA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8634" y="485764"/>
            <a:ext cx="7811959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464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pictur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5B43041-B723-21CB-B985-F61F4E2662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3ECEFF-38DB-CA29-A490-9D1E323AE7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rgbClr val="E11A2C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2A8AE7-C754-7944-854E-35DA102EA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398" y="1763713"/>
            <a:ext cx="10003012" cy="874712"/>
          </a:xfrm>
        </p:spPr>
        <p:txBody>
          <a:bodyPr anchor="t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80BC-64C9-4752-88A2-E3A1DA6A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1C86A-EA1D-3C60-FFB8-7F71D601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6FF2-8E7D-659A-7E77-368231A2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5728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picture with Title,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5B43041-B723-21CB-B985-F61F4E2662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3ECEFF-38DB-CA29-A490-9D1E323AE7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rgbClr val="E11A2C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2A8AE7-C754-7944-854E-35DA102EA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3" y="2716516"/>
            <a:ext cx="11155362" cy="874712"/>
          </a:xfr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80BC-64C9-4752-88A2-E3A1DA6A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1C86A-EA1D-3C60-FFB8-7F71D601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6FF2-8E7D-659A-7E77-368231A2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0645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ovi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64420018-8428-C191-02D0-71F15A5D67A2}"/>
              </a:ext>
            </a:extLst>
          </p:cNvPr>
          <p:cNvSpPr>
            <a:spLocks noGrp="1"/>
          </p:cNvSpPr>
          <p:nvPr>
            <p:ph type="media" sz="quarter" idx="15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3ECEFF-38DB-CA29-A490-9D1E323AE7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rgbClr val="E11A2C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80BC-64C9-4752-88A2-E3A1DA6A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1C86A-EA1D-3C60-FFB8-7F71D601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6FF2-8E7D-659A-7E77-368231A2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96702EF-585D-322F-FEE1-70A5698A3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398" y="1763713"/>
            <a:ext cx="10003012" cy="874712"/>
          </a:xfrm>
        </p:spPr>
        <p:txBody>
          <a:bodyPr anchor="t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94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EBE3A530-52FD-CD3F-E8DF-C033F19E3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8332457" cy="6858000"/>
          </a:xfrm>
          <a:custGeom>
            <a:avLst/>
            <a:gdLst>
              <a:gd name="connsiteX0" fmla="*/ 0 w 8332457"/>
              <a:gd name="connsiteY0" fmla="*/ 0 h 6858000"/>
              <a:gd name="connsiteX1" fmla="*/ 2225040 w 8332457"/>
              <a:gd name="connsiteY1" fmla="*/ 0 h 6858000"/>
              <a:gd name="connsiteX2" fmla="*/ 8332457 w 8332457"/>
              <a:gd name="connsiteY2" fmla="*/ 0 h 6858000"/>
              <a:gd name="connsiteX3" fmla="*/ 2225040 w 8332457"/>
              <a:gd name="connsiteY3" fmla="*/ 6857999 h 6858000"/>
              <a:gd name="connsiteX4" fmla="*/ 2225040 w 8332457"/>
              <a:gd name="connsiteY4" fmla="*/ 6858000 h 6858000"/>
              <a:gd name="connsiteX5" fmla="*/ 0 w 833245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32457" h="6858000">
                <a:moveTo>
                  <a:pt x="0" y="0"/>
                </a:moveTo>
                <a:lnTo>
                  <a:pt x="2225040" y="0"/>
                </a:lnTo>
                <a:lnTo>
                  <a:pt x="8332457" y="0"/>
                </a:lnTo>
                <a:lnTo>
                  <a:pt x="2225040" y="6857999"/>
                </a:lnTo>
                <a:lnTo>
                  <a:pt x="222504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/>
          </a:solidFill>
          <a:ln w="1270">
            <a:solidFill>
              <a:schemeClr val="accent1"/>
            </a:solidFill>
          </a:ln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CD8CC23C-2623-4859-B9BB-B6AC82BE7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513" y="3184524"/>
            <a:ext cx="5970585" cy="1350963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8514" y="4606925"/>
            <a:ext cx="5970586" cy="1350964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373EFE4-9FC8-D4A8-80BA-4CA2B3E422D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rgbClr val="E11A2C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4" name="Platshållare för datum 3">
            <a:extLst>
              <a:ext uri="{FF2B5EF4-FFF2-40B4-BE49-F238E27FC236}">
                <a16:creationId xmlns:a16="http://schemas.microsoft.com/office/drawing/2014/main" id="{BC3CE7A6-1C42-EC77-004F-70940A8E6D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5903" y="7047706"/>
            <a:ext cx="665173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25" name="Platshållare för sidfot 4">
            <a:extLst>
              <a:ext uri="{FF2B5EF4-FFF2-40B4-BE49-F238E27FC236}">
                <a16:creationId xmlns:a16="http://schemas.microsoft.com/office/drawing/2014/main" id="{46190B7C-E0AD-4737-A819-7D56F0489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18063" y="7047706"/>
            <a:ext cx="5748323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8" name="Platshållare för bildnummer 5">
            <a:extLst>
              <a:ext uri="{FF2B5EF4-FFF2-40B4-BE49-F238E27FC236}">
                <a16:creationId xmlns:a16="http://schemas.microsoft.com/office/drawing/2014/main" id="{8E33BA3F-4E39-63CD-9BC4-5EE3E9317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0593" y="7047706"/>
            <a:ext cx="358506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2223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ictur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757FB91-1997-CE31-008F-907B7EB9E1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8904E7-E51A-9314-29B2-81C4CD022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7BB394-0673-9321-1F47-8A8269239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04BFB6-860C-3042-9AA9-2B69B74A6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725E60C-88AF-544A-9AAB-D894A826F0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0216" y="4384110"/>
            <a:ext cx="10790377" cy="1580566"/>
          </a:xfrm>
        </p:spPr>
        <p:txBody>
          <a:bodyPr numCol="2" spcCol="144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1349C24-5A6F-D2A2-E81E-12B817C8422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217613"/>
            <a:ext cx="12192000" cy="2843212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198D06-CEFD-97B9-7A16-1F90CDA86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9810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ictur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3831EC72-60B6-17E3-8494-44BA2EE0A38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D5C6F0-65E7-5F76-C0FC-D8741684E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03E736-15BB-3E00-5C82-6404BCFF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14CCF0-6C8E-80F4-CCE1-2E7D8B2BE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A158DE4-93C9-4D8F-1202-2DA53CDFAC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41312" y="1503364"/>
            <a:ext cx="3545815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87309CE-DAFC-C821-B33B-95D030CF20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312" y="4060826"/>
            <a:ext cx="3545815" cy="189706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1B8646B-6693-9F85-0F70-595E33460A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1312" y="3327401"/>
            <a:ext cx="3545815" cy="561068"/>
          </a:xfrm>
          <a:solidFill>
            <a:schemeClr val="accent1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77B439BF-AC6B-9596-1911-A725CE4F08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22298" y="1503364"/>
            <a:ext cx="3545815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86E3B81B-4805-4672-C038-9768C1FD62A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22298" y="4060826"/>
            <a:ext cx="3545815" cy="189706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61FD3422-5238-C444-2858-7B2D05862D1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22298" y="3327401"/>
            <a:ext cx="3545815" cy="561068"/>
          </a:xfrm>
          <a:solidFill>
            <a:schemeClr val="accent1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4DA09981-5782-4943-1C18-7F32C31EDD9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03285" y="1503364"/>
            <a:ext cx="3545815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A526BF46-3D99-F6DC-CE4E-9A65AC3463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03285" y="4060826"/>
            <a:ext cx="3545815" cy="189706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E2A3BF8D-228F-1A51-D16B-D161CF5A750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03285" y="3327401"/>
            <a:ext cx="3545815" cy="561068"/>
          </a:xfrm>
          <a:solidFill>
            <a:schemeClr val="accent1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Underrubrik 2">
            <a:extLst>
              <a:ext uri="{FF2B5EF4-FFF2-40B4-BE49-F238E27FC236}">
                <a16:creationId xmlns:a16="http://schemas.microsoft.com/office/drawing/2014/main" id="{B9CCE61C-9E41-7942-90EA-E5C8993033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216" y="960426"/>
            <a:ext cx="11148884" cy="257188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DE02889-56FA-CA1E-931C-C16951FAC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0387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ictur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254042CD-35F2-82B4-69CE-A9EE2CAD240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D5C6F0-65E7-5F76-C0FC-D8741684E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03E736-15BB-3E00-5C82-6404BCFF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14CCF0-6C8E-80F4-CCE1-2E7D8B2BE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A158DE4-93C9-4D8F-1202-2DA53CDFAC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41313" y="1495871"/>
            <a:ext cx="2552700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87309CE-DAFC-C821-B33B-95D030CF20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313" y="4060826"/>
            <a:ext cx="2552700" cy="186576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1B8646B-6693-9F85-0F70-595E33460A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1313" y="3319908"/>
            <a:ext cx="2552700" cy="576054"/>
          </a:xfrm>
          <a:solidFill>
            <a:schemeClr val="accent2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77B439BF-AC6B-9596-1911-A725CE4F08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325813" y="1495871"/>
            <a:ext cx="2552700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86E3B81B-4805-4672-C038-9768C1FD62A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25813" y="4060826"/>
            <a:ext cx="2552700" cy="186576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61FD3422-5238-C444-2858-7B2D05862D1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25813" y="3319908"/>
            <a:ext cx="2552700" cy="576054"/>
          </a:xfrm>
          <a:solidFill>
            <a:schemeClr val="accent2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4DA09981-5782-4943-1C18-7F32C31EDD9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311900" y="1495871"/>
            <a:ext cx="2552700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A526BF46-3D99-F6DC-CE4E-9A65AC3463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11900" y="4060826"/>
            <a:ext cx="2552700" cy="186576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E2A3BF8D-228F-1A51-D16B-D161CF5A750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311900" y="3319908"/>
            <a:ext cx="2552700" cy="576054"/>
          </a:xfrm>
          <a:solidFill>
            <a:schemeClr val="accent2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E829C28C-BB92-A1F0-6F26-5DEBCB7EBBE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297987" y="1495871"/>
            <a:ext cx="2552700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9AF36FD1-3623-F283-E6AC-09B5EE26E95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297987" y="4060826"/>
            <a:ext cx="2552700" cy="186576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3676C34E-04F4-27EE-3499-E4E03268411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297987" y="3319908"/>
            <a:ext cx="2552700" cy="576054"/>
          </a:xfrm>
          <a:solidFill>
            <a:schemeClr val="accent2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Underrubrik 2">
            <a:extLst>
              <a:ext uri="{FF2B5EF4-FFF2-40B4-BE49-F238E27FC236}">
                <a16:creationId xmlns:a16="http://schemas.microsoft.com/office/drawing/2014/main" id="{B531BDCB-21B3-B68D-1E9C-13DCAD41D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216" y="960426"/>
            <a:ext cx="11148884" cy="257188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27770B-91F7-6731-77B0-5975A1B97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25489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7F5E14D9-CD7D-E77F-1867-B98F531327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1000"/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25496"/>
          <a:stretch/>
        </p:blipFill>
        <p:spPr>
          <a:xfrm>
            <a:off x="0" y="1763875"/>
            <a:ext cx="12192000" cy="5094125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1D59AF26-778C-3A12-D6AB-16E758B7FA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42383" y="1059414"/>
            <a:ext cx="6635620" cy="61064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982D32C-8183-B497-1407-818DE744DF3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3839" y="6237451"/>
            <a:ext cx="1220774" cy="263576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A9BC51D-A0E5-6C6B-F9C4-358ACCB3478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2742383" y="5286181"/>
            <a:ext cx="6635620" cy="61064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1DAF8D8-649E-14D1-609B-C3C2E3C296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94013" y="1763713"/>
            <a:ext cx="6402387" cy="3244850"/>
          </a:xfrm>
          <a:noFill/>
        </p:spPr>
        <p:txBody>
          <a:bodyPr anchor="ctr"/>
          <a:lstStyle>
            <a:lvl1pPr marL="0" indent="0">
              <a:lnSpc>
                <a:spcPct val="90000"/>
              </a:lnSpc>
              <a:buNone/>
              <a:defRPr sz="4400" b="1">
                <a:solidFill>
                  <a:schemeClr val="accent1"/>
                </a:solidFill>
              </a:defRPr>
            </a:lvl1pPr>
            <a:lvl2pPr marL="176213" indent="0">
              <a:buNone/>
              <a:defRPr/>
            </a:lvl2pPr>
            <a:lvl3pPr marL="360362" indent="0">
              <a:buNone/>
              <a:defRPr/>
            </a:lvl3pPr>
            <a:lvl4pPr marL="536575" indent="0">
              <a:buNone/>
              <a:defRPr/>
            </a:lvl4pPr>
            <a:lvl5pPr marL="71913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104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E220433-784F-D2F4-3ECD-786DB9CFEEE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CD09A2-442F-8535-40EE-F65C1A20B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2127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F95847E-A091-4B48-90CC-8498D25ED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1B4C505-33E4-4681-8C5B-77BB1E17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5" name="Graphic 7">
            <a:extLst>
              <a:ext uri="{FF2B5EF4-FFF2-40B4-BE49-F238E27FC236}">
                <a16:creationId xmlns:a16="http://schemas.microsoft.com/office/drawing/2014/main" id="{C8E740F4-A576-3A66-BF7D-9989CD29572D}"/>
              </a:ext>
            </a:extLst>
          </p:cNvPr>
          <p:cNvGrpSpPr/>
          <p:nvPr userDrawn="1"/>
        </p:nvGrpSpPr>
        <p:grpSpPr>
          <a:xfrm>
            <a:off x="353735" y="6237451"/>
            <a:ext cx="1217877" cy="265603"/>
            <a:chOff x="353735" y="6237451"/>
            <a:chExt cx="1217877" cy="265603"/>
          </a:xfrm>
          <a:solidFill>
            <a:srgbClr val="E11A2C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312DD64E-D8E0-6547-4D01-DFF5096F4A75}"/>
                </a:ext>
              </a:extLst>
            </p:cNvPr>
            <p:cNvSpPr/>
            <p:nvPr/>
          </p:nvSpPr>
          <p:spPr>
            <a:xfrm>
              <a:off x="353735" y="6256712"/>
              <a:ext cx="149389" cy="246342"/>
            </a:xfrm>
            <a:custGeom>
              <a:avLst/>
              <a:gdLst>
                <a:gd name="connsiteX0" fmla="*/ 121767 w 149389"/>
                <a:gd name="connsiteY0" fmla="*/ 50485 h 246342"/>
                <a:gd name="connsiteX1" fmla="*/ 81419 w 149389"/>
                <a:gd name="connsiteY1" fmla="*/ 20579 h 246342"/>
                <a:gd name="connsiteX2" fmla="*/ 42831 w 149389"/>
                <a:gd name="connsiteY2" fmla="*/ 54236 h 246342"/>
                <a:gd name="connsiteX3" fmla="*/ 149390 w 149389"/>
                <a:gd name="connsiteY3" fmla="*/ 170716 h 246342"/>
                <a:gd name="connsiteX4" fmla="*/ 56487 w 149389"/>
                <a:gd name="connsiteY4" fmla="*/ 246342 h 246342"/>
                <a:gd name="connsiteX5" fmla="*/ 0 w 149389"/>
                <a:gd name="connsiteY5" fmla="*/ 231541 h 246342"/>
                <a:gd name="connsiteX6" fmla="*/ 10139 w 149389"/>
                <a:gd name="connsiteY6" fmla="*/ 187950 h 246342"/>
                <a:gd name="connsiteX7" fmla="*/ 16760 w 149389"/>
                <a:gd name="connsiteY7" fmla="*/ 187950 h 246342"/>
                <a:gd name="connsiteX8" fmla="*/ 65177 w 149389"/>
                <a:gd name="connsiteY8" fmla="*/ 225763 h 246342"/>
                <a:gd name="connsiteX9" fmla="*/ 106249 w 149389"/>
                <a:gd name="connsiteY9" fmla="*/ 190079 h 246342"/>
                <a:gd name="connsiteX10" fmla="*/ 1862 w 149389"/>
                <a:gd name="connsiteY10" fmla="*/ 72179 h 246342"/>
                <a:gd name="connsiteX11" fmla="*/ 82868 w 149389"/>
                <a:gd name="connsiteY11" fmla="*/ 0 h 246342"/>
                <a:gd name="connsiteX12" fmla="*/ 138320 w 149389"/>
                <a:gd name="connsiteY12" fmla="*/ 16524 h 246342"/>
                <a:gd name="connsiteX13" fmla="*/ 127147 w 149389"/>
                <a:gd name="connsiteY13" fmla="*/ 50586 h 246342"/>
                <a:gd name="connsiteX14" fmla="*/ 121870 w 149389"/>
                <a:gd name="connsiteY14" fmla="*/ 50586 h 246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9389" h="246342">
                  <a:moveTo>
                    <a:pt x="121767" y="50485"/>
                  </a:moveTo>
                  <a:cubicBezTo>
                    <a:pt x="114732" y="32237"/>
                    <a:pt x="101386" y="20579"/>
                    <a:pt x="81419" y="20579"/>
                  </a:cubicBezTo>
                  <a:cubicBezTo>
                    <a:pt x="53693" y="20579"/>
                    <a:pt x="42831" y="34670"/>
                    <a:pt x="42831" y="54236"/>
                  </a:cubicBezTo>
                  <a:cubicBezTo>
                    <a:pt x="42831" y="100666"/>
                    <a:pt x="149390" y="92049"/>
                    <a:pt x="149390" y="170716"/>
                  </a:cubicBezTo>
                  <a:cubicBezTo>
                    <a:pt x="149390" y="214713"/>
                    <a:pt x="110801" y="246342"/>
                    <a:pt x="56487" y="246342"/>
                  </a:cubicBezTo>
                  <a:cubicBezTo>
                    <a:pt x="37244" y="246342"/>
                    <a:pt x="16553" y="241882"/>
                    <a:pt x="0" y="231541"/>
                  </a:cubicBezTo>
                  <a:cubicBezTo>
                    <a:pt x="4242" y="217146"/>
                    <a:pt x="8070" y="202649"/>
                    <a:pt x="10139" y="187950"/>
                  </a:cubicBezTo>
                  <a:lnTo>
                    <a:pt x="16760" y="187950"/>
                  </a:lnTo>
                  <a:cubicBezTo>
                    <a:pt x="22036" y="211672"/>
                    <a:pt x="40968" y="225763"/>
                    <a:pt x="65177" y="225763"/>
                  </a:cubicBezTo>
                  <a:cubicBezTo>
                    <a:pt x="86903" y="225763"/>
                    <a:pt x="106249" y="213699"/>
                    <a:pt x="106249" y="190079"/>
                  </a:cubicBezTo>
                  <a:cubicBezTo>
                    <a:pt x="106352" y="135032"/>
                    <a:pt x="1862" y="154902"/>
                    <a:pt x="1862" y="72179"/>
                  </a:cubicBezTo>
                  <a:cubicBezTo>
                    <a:pt x="1862" y="32643"/>
                    <a:pt x="29588" y="0"/>
                    <a:pt x="82868" y="0"/>
                  </a:cubicBezTo>
                  <a:cubicBezTo>
                    <a:pt x="108111" y="0"/>
                    <a:pt x="130561" y="9327"/>
                    <a:pt x="138320" y="16524"/>
                  </a:cubicBezTo>
                  <a:cubicBezTo>
                    <a:pt x="134078" y="27473"/>
                    <a:pt x="130561" y="38827"/>
                    <a:pt x="127147" y="50586"/>
                  </a:cubicBezTo>
                  <a:lnTo>
                    <a:pt x="121870" y="50586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B911883-F9E1-9F6F-02B5-064B2254BC5B}"/>
                </a:ext>
              </a:extLst>
            </p:cNvPr>
            <p:cNvSpPr/>
            <p:nvPr/>
          </p:nvSpPr>
          <p:spPr>
            <a:xfrm>
              <a:off x="515436" y="6271817"/>
              <a:ext cx="104800" cy="229817"/>
            </a:xfrm>
            <a:custGeom>
              <a:avLst/>
              <a:gdLst>
                <a:gd name="connsiteX0" fmla="*/ 72212 w 104800"/>
                <a:gd name="connsiteY0" fmla="*/ 180043 h 229817"/>
                <a:gd name="connsiteX1" fmla="*/ 104800 w 104800"/>
                <a:gd name="connsiteY1" fmla="*/ 208529 h 229817"/>
                <a:gd name="connsiteX2" fmla="*/ 104800 w 104800"/>
                <a:gd name="connsiteY2" fmla="*/ 221911 h 229817"/>
                <a:gd name="connsiteX3" fmla="*/ 68384 w 104800"/>
                <a:gd name="connsiteY3" fmla="*/ 229818 h 229817"/>
                <a:gd name="connsiteX4" fmla="*/ 23898 w 104800"/>
                <a:gd name="connsiteY4" fmla="*/ 174163 h 229817"/>
                <a:gd name="connsiteX5" fmla="*/ 23898 w 104800"/>
                <a:gd name="connsiteY5" fmla="*/ 82114 h 229817"/>
                <a:gd name="connsiteX6" fmla="*/ 0 w 104800"/>
                <a:gd name="connsiteY6" fmla="*/ 82114 h 229817"/>
                <a:gd name="connsiteX7" fmla="*/ 0 w 104800"/>
                <a:gd name="connsiteY7" fmla="*/ 60116 h 229817"/>
                <a:gd name="connsiteX8" fmla="*/ 23898 w 104800"/>
                <a:gd name="connsiteY8" fmla="*/ 60116 h 229817"/>
                <a:gd name="connsiteX9" fmla="*/ 23898 w 104800"/>
                <a:gd name="connsiteY9" fmla="*/ 21289 h 229817"/>
                <a:gd name="connsiteX10" fmla="*/ 72315 w 104800"/>
                <a:gd name="connsiteY10" fmla="*/ 0 h 229817"/>
                <a:gd name="connsiteX11" fmla="*/ 72315 w 104800"/>
                <a:gd name="connsiteY11" fmla="*/ 60116 h 229817"/>
                <a:gd name="connsiteX12" fmla="*/ 102111 w 104800"/>
                <a:gd name="connsiteY12" fmla="*/ 60116 h 229817"/>
                <a:gd name="connsiteX13" fmla="*/ 102111 w 104800"/>
                <a:gd name="connsiteY13" fmla="*/ 82114 h 229817"/>
                <a:gd name="connsiteX14" fmla="*/ 72315 w 104800"/>
                <a:gd name="connsiteY14" fmla="*/ 82114 h 229817"/>
                <a:gd name="connsiteX15" fmla="*/ 72315 w 104800"/>
                <a:gd name="connsiteY15" fmla="*/ 180043 h 22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4800" h="229817">
                  <a:moveTo>
                    <a:pt x="72212" y="180043"/>
                  </a:moveTo>
                  <a:cubicBezTo>
                    <a:pt x="72212" y="203765"/>
                    <a:pt x="73660" y="216436"/>
                    <a:pt x="104800" y="208529"/>
                  </a:cubicBezTo>
                  <a:lnTo>
                    <a:pt x="104800" y="221911"/>
                  </a:lnTo>
                  <a:cubicBezTo>
                    <a:pt x="91868" y="226675"/>
                    <a:pt x="79247" y="229818"/>
                    <a:pt x="68384" y="229818"/>
                  </a:cubicBezTo>
                  <a:cubicBezTo>
                    <a:pt x="31864" y="229818"/>
                    <a:pt x="23898" y="206096"/>
                    <a:pt x="23898" y="174163"/>
                  </a:cubicBezTo>
                  <a:lnTo>
                    <a:pt x="23898" y="82114"/>
                  </a:lnTo>
                  <a:lnTo>
                    <a:pt x="0" y="82114"/>
                  </a:lnTo>
                  <a:cubicBezTo>
                    <a:pt x="1035" y="74207"/>
                    <a:pt x="1035" y="68023"/>
                    <a:pt x="0" y="60116"/>
                  </a:cubicBezTo>
                  <a:lnTo>
                    <a:pt x="23898" y="60116"/>
                  </a:lnTo>
                  <a:lnTo>
                    <a:pt x="23898" y="21289"/>
                  </a:lnTo>
                  <a:cubicBezTo>
                    <a:pt x="39623" y="15105"/>
                    <a:pt x="55452" y="7907"/>
                    <a:pt x="72315" y="0"/>
                  </a:cubicBezTo>
                  <a:lnTo>
                    <a:pt x="72315" y="60116"/>
                  </a:lnTo>
                  <a:lnTo>
                    <a:pt x="102111" y="60116"/>
                  </a:lnTo>
                  <a:cubicBezTo>
                    <a:pt x="101076" y="68023"/>
                    <a:pt x="101076" y="74207"/>
                    <a:pt x="102111" y="82114"/>
                  </a:cubicBezTo>
                  <a:lnTo>
                    <a:pt x="72315" y="82114"/>
                  </a:lnTo>
                  <a:lnTo>
                    <a:pt x="72315" y="180043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496980B-F2B8-8777-5A28-A14FB75D96EA}"/>
                </a:ext>
              </a:extLst>
            </p:cNvPr>
            <p:cNvSpPr/>
            <p:nvPr/>
          </p:nvSpPr>
          <p:spPr>
            <a:xfrm>
              <a:off x="639891" y="6332034"/>
              <a:ext cx="156219" cy="169702"/>
            </a:xfrm>
            <a:custGeom>
              <a:avLst/>
              <a:gdLst>
                <a:gd name="connsiteX0" fmla="*/ 156116 w 156219"/>
                <a:gd name="connsiteY0" fmla="*/ 166560 h 169702"/>
                <a:gd name="connsiteX1" fmla="*/ 132942 w 156219"/>
                <a:gd name="connsiteY1" fmla="*/ 164836 h 169702"/>
                <a:gd name="connsiteX2" fmla="*/ 109458 w 156219"/>
                <a:gd name="connsiteY2" fmla="*/ 166560 h 169702"/>
                <a:gd name="connsiteX3" fmla="*/ 109458 w 156219"/>
                <a:gd name="connsiteY3" fmla="*/ 141520 h 169702"/>
                <a:gd name="connsiteX4" fmla="*/ 56178 w 156219"/>
                <a:gd name="connsiteY4" fmla="*/ 169702 h 169702"/>
                <a:gd name="connsiteX5" fmla="*/ 9209 w 156219"/>
                <a:gd name="connsiteY5" fmla="*/ 148414 h 169702"/>
                <a:gd name="connsiteX6" fmla="*/ 105 w 156219"/>
                <a:gd name="connsiteY6" fmla="*/ 95191 h 169702"/>
                <a:gd name="connsiteX7" fmla="*/ 105 w 156219"/>
                <a:gd name="connsiteY7" fmla="*/ 0 h 169702"/>
                <a:gd name="connsiteX8" fmla="*/ 24314 w 156219"/>
                <a:gd name="connsiteY8" fmla="*/ 1723 h 169702"/>
                <a:gd name="connsiteX9" fmla="*/ 48522 w 156219"/>
                <a:gd name="connsiteY9" fmla="*/ 0 h 169702"/>
                <a:gd name="connsiteX10" fmla="*/ 48522 w 156219"/>
                <a:gd name="connsiteY10" fmla="*/ 94786 h 169702"/>
                <a:gd name="connsiteX11" fmla="*/ 52350 w 156219"/>
                <a:gd name="connsiteY11" fmla="*/ 123272 h 169702"/>
                <a:gd name="connsiteX12" fmla="*/ 77283 w 156219"/>
                <a:gd name="connsiteY12" fmla="*/ 141115 h 169702"/>
                <a:gd name="connsiteX13" fmla="*/ 107802 w 156219"/>
                <a:gd name="connsiteY13" fmla="*/ 89616 h 169702"/>
                <a:gd name="connsiteX14" fmla="*/ 107802 w 156219"/>
                <a:gd name="connsiteY14" fmla="*/ 0 h 169702"/>
                <a:gd name="connsiteX15" fmla="*/ 132011 w 156219"/>
                <a:gd name="connsiteY15" fmla="*/ 1723 h 169702"/>
                <a:gd name="connsiteX16" fmla="*/ 156219 w 156219"/>
                <a:gd name="connsiteY16" fmla="*/ 0 h 169702"/>
                <a:gd name="connsiteX17" fmla="*/ 156219 w 156219"/>
                <a:gd name="connsiteY17" fmla="*/ 166661 h 169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6219" h="169702">
                  <a:moveTo>
                    <a:pt x="156116" y="166560"/>
                  </a:moveTo>
                  <a:cubicBezTo>
                    <a:pt x="148357" y="165850"/>
                    <a:pt x="140701" y="164836"/>
                    <a:pt x="132942" y="164836"/>
                  </a:cubicBezTo>
                  <a:cubicBezTo>
                    <a:pt x="125183" y="164836"/>
                    <a:pt x="117113" y="165850"/>
                    <a:pt x="109458" y="166560"/>
                  </a:cubicBezTo>
                  <a:lnTo>
                    <a:pt x="109458" y="141520"/>
                  </a:lnTo>
                  <a:cubicBezTo>
                    <a:pt x="93008" y="158754"/>
                    <a:pt x="80697" y="169702"/>
                    <a:pt x="56178" y="169702"/>
                  </a:cubicBezTo>
                  <a:cubicBezTo>
                    <a:pt x="38280" y="169702"/>
                    <a:pt x="19762" y="163214"/>
                    <a:pt x="9209" y="148414"/>
                  </a:cubicBezTo>
                  <a:cubicBezTo>
                    <a:pt x="-1654" y="133613"/>
                    <a:pt x="105" y="112324"/>
                    <a:pt x="105" y="95191"/>
                  </a:cubicBezTo>
                  <a:lnTo>
                    <a:pt x="105" y="0"/>
                  </a:lnTo>
                  <a:cubicBezTo>
                    <a:pt x="8175" y="710"/>
                    <a:pt x="16244" y="1723"/>
                    <a:pt x="24314" y="1723"/>
                  </a:cubicBezTo>
                  <a:cubicBezTo>
                    <a:pt x="32383" y="1723"/>
                    <a:pt x="40453" y="710"/>
                    <a:pt x="48522" y="0"/>
                  </a:cubicBezTo>
                  <a:lnTo>
                    <a:pt x="48522" y="94786"/>
                  </a:lnTo>
                  <a:cubicBezTo>
                    <a:pt x="48522" y="102693"/>
                    <a:pt x="48833" y="116075"/>
                    <a:pt x="52350" y="123272"/>
                  </a:cubicBezTo>
                  <a:cubicBezTo>
                    <a:pt x="56902" y="133917"/>
                    <a:pt x="64972" y="141115"/>
                    <a:pt x="77283" y="141115"/>
                  </a:cubicBezTo>
                  <a:cubicBezTo>
                    <a:pt x="107802" y="141115"/>
                    <a:pt x="107802" y="111209"/>
                    <a:pt x="107802" y="89616"/>
                  </a:cubicBezTo>
                  <a:lnTo>
                    <a:pt x="107802" y="0"/>
                  </a:lnTo>
                  <a:cubicBezTo>
                    <a:pt x="115872" y="710"/>
                    <a:pt x="123941" y="1723"/>
                    <a:pt x="132011" y="1723"/>
                  </a:cubicBezTo>
                  <a:cubicBezTo>
                    <a:pt x="140080" y="1723"/>
                    <a:pt x="148150" y="710"/>
                    <a:pt x="156219" y="0"/>
                  </a:cubicBezTo>
                  <a:lnTo>
                    <a:pt x="156219" y="166661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98F793E-BA21-3939-C684-7C99498662E3}"/>
                </a:ext>
              </a:extLst>
            </p:cNvPr>
            <p:cNvSpPr/>
            <p:nvPr/>
          </p:nvSpPr>
          <p:spPr>
            <a:xfrm>
              <a:off x="823319" y="6237451"/>
              <a:ext cx="163769" cy="264285"/>
            </a:xfrm>
            <a:custGeom>
              <a:avLst/>
              <a:gdLst>
                <a:gd name="connsiteX0" fmla="*/ 51935 w 163769"/>
                <a:gd name="connsiteY0" fmla="*/ 179029 h 264285"/>
                <a:gd name="connsiteX1" fmla="*/ 82764 w 163769"/>
                <a:gd name="connsiteY1" fmla="*/ 241882 h 264285"/>
                <a:gd name="connsiteX2" fmla="*/ 116801 w 163769"/>
                <a:gd name="connsiteY2" fmla="*/ 175278 h 264285"/>
                <a:gd name="connsiteX3" fmla="*/ 85558 w 163769"/>
                <a:gd name="connsiteY3" fmla="*/ 113743 h 264285"/>
                <a:gd name="connsiteX4" fmla="*/ 51935 w 163769"/>
                <a:gd name="connsiteY4" fmla="*/ 179029 h 264285"/>
                <a:gd name="connsiteX5" fmla="*/ 163770 w 163769"/>
                <a:gd name="connsiteY5" fmla="*/ 261143 h 264285"/>
                <a:gd name="connsiteX6" fmla="*/ 140596 w 163769"/>
                <a:gd name="connsiteY6" fmla="*/ 259420 h 264285"/>
                <a:gd name="connsiteX7" fmla="*/ 117112 w 163769"/>
                <a:gd name="connsiteY7" fmla="*/ 261143 h 264285"/>
                <a:gd name="connsiteX8" fmla="*/ 117112 w 163769"/>
                <a:gd name="connsiteY8" fmla="*/ 230933 h 264285"/>
                <a:gd name="connsiteX9" fmla="*/ 69108 w 163769"/>
                <a:gd name="connsiteY9" fmla="*/ 264286 h 264285"/>
                <a:gd name="connsiteX10" fmla="*/ 0 w 163769"/>
                <a:gd name="connsiteY10" fmla="*/ 178015 h 264285"/>
                <a:gd name="connsiteX11" fmla="*/ 67660 w 163769"/>
                <a:gd name="connsiteY11" fmla="*/ 91441 h 264285"/>
                <a:gd name="connsiteX12" fmla="*/ 115353 w 163769"/>
                <a:gd name="connsiteY12" fmla="*/ 116176 h 264285"/>
                <a:gd name="connsiteX13" fmla="*/ 115353 w 163769"/>
                <a:gd name="connsiteY13" fmla="*/ 0 h 264285"/>
                <a:gd name="connsiteX14" fmla="*/ 139561 w 163769"/>
                <a:gd name="connsiteY14" fmla="*/ 1723 h 264285"/>
                <a:gd name="connsiteX15" fmla="*/ 163770 w 163769"/>
                <a:gd name="connsiteY15" fmla="*/ 0 h 264285"/>
                <a:gd name="connsiteX16" fmla="*/ 163770 w 163769"/>
                <a:gd name="connsiteY16" fmla="*/ 261143 h 264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3769" h="264285">
                  <a:moveTo>
                    <a:pt x="51935" y="179029"/>
                  </a:moveTo>
                  <a:cubicBezTo>
                    <a:pt x="51935" y="199000"/>
                    <a:pt x="54418" y="241882"/>
                    <a:pt x="82764" y="241882"/>
                  </a:cubicBezTo>
                  <a:cubicBezTo>
                    <a:pt x="112973" y="241882"/>
                    <a:pt x="116801" y="196871"/>
                    <a:pt x="116801" y="175278"/>
                  </a:cubicBezTo>
                  <a:cubicBezTo>
                    <a:pt x="116801" y="155307"/>
                    <a:pt x="113594" y="113743"/>
                    <a:pt x="85558" y="113743"/>
                  </a:cubicBezTo>
                  <a:cubicBezTo>
                    <a:pt x="55349" y="113743"/>
                    <a:pt x="51935" y="157335"/>
                    <a:pt x="51935" y="179029"/>
                  </a:cubicBezTo>
                  <a:moveTo>
                    <a:pt x="163770" y="261143"/>
                  </a:moveTo>
                  <a:cubicBezTo>
                    <a:pt x="156011" y="260433"/>
                    <a:pt x="148355" y="259420"/>
                    <a:pt x="140596" y="259420"/>
                  </a:cubicBezTo>
                  <a:cubicBezTo>
                    <a:pt x="132837" y="259420"/>
                    <a:pt x="124767" y="260433"/>
                    <a:pt x="117112" y="261143"/>
                  </a:cubicBezTo>
                  <a:lnTo>
                    <a:pt x="117112" y="230933"/>
                  </a:lnTo>
                  <a:cubicBezTo>
                    <a:pt x="109766" y="251208"/>
                    <a:pt x="92179" y="264286"/>
                    <a:pt x="69108" y="264286"/>
                  </a:cubicBezTo>
                  <a:cubicBezTo>
                    <a:pt x="17174" y="264286"/>
                    <a:pt x="0" y="222418"/>
                    <a:pt x="0" y="178015"/>
                  </a:cubicBezTo>
                  <a:cubicBezTo>
                    <a:pt x="0" y="133613"/>
                    <a:pt x="21415" y="91441"/>
                    <a:pt x="67660" y="91441"/>
                  </a:cubicBezTo>
                  <a:cubicBezTo>
                    <a:pt x="88351" y="91441"/>
                    <a:pt x="105214" y="98334"/>
                    <a:pt x="115353" y="116176"/>
                  </a:cubicBezTo>
                  <a:lnTo>
                    <a:pt x="115353" y="0"/>
                  </a:lnTo>
                  <a:cubicBezTo>
                    <a:pt x="123422" y="710"/>
                    <a:pt x="131492" y="1723"/>
                    <a:pt x="139561" y="1723"/>
                  </a:cubicBezTo>
                  <a:cubicBezTo>
                    <a:pt x="147631" y="1723"/>
                    <a:pt x="155700" y="710"/>
                    <a:pt x="163770" y="0"/>
                  </a:cubicBezTo>
                  <a:lnTo>
                    <a:pt x="163770" y="261143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29ED972-BDC3-C0E8-1388-099C3A6B4FFF}"/>
                </a:ext>
              </a:extLst>
            </p:cNvPr>
            <p:cNvSpPr/>
            <p:nvPr/>
          </p:nvSpPr>
          <p:spPr>
            <a:xfrm>
              <a:off x="1013677" y="6328790"/>
              <a:ext cx="116076" cy="172743"/>
            </a:xfrm>
            <a:custGeom>
              <a:avLst/>
              <a:gdLst>
                <a:gd name="connsiteX0" fmla="*/ 14070 w 116076"/>
                <a:gd name="connsiteY0" fmla="*/ 126111 h 172743"/>
                <a:gd name="connsiteX1" fmla="*/ 54004 w 116076"/>
                <a:gd name="connsiteY1" fmla="*/ 155307 h 172743"/>
                <a:gd name="connsiteX2" fmla="*/ 81006 w 116076"/>
                <a:gd name="connsiteY2" fmla="*/ 134322 h 172743"/>
                <a:gd name="connsiteX3" fmla="*/ 0 w 116076"/>
                <a:gd name="connsiteY3" fmla="*/ 54641 h 172743"/>
                <a:gd name="connsiteX4" fmla="*/ 60315 w 116076"/>
                <a:gd name="connsiteY4" fmla="*/ 0 h 172743"/>
                <a:gd name="connsiteX5" fmla="*/ 111215 w 116076"/>
                <a:gd name="connsiteY5" fmla="*/ 16119 h 172743"/>
                <a:gd name="connsiteX6" fmla="*/ 102835 w 116076"/>
                <a:gd name="connsiteY6" fmla="*/ 46329 h 172743"/>
                <a:gd name="connsiteX7" fmla="*/ 93006 w 116076"/>
                <a:gd name="connsiteY7" fmla="*/ 46329 h 172743"/>
                <a:gd name="connsiteX8" fmla="*/ 59694 w 116076"/>
                <a:gd name="connsiteY8" fmla="*/ 17437 h 172743"/>
                <a:gd name="connsiteX9" fmla="*/ 33726 w 116076"/>
                <a:gd name="connsiteY9" fmla="*/ 37408 h 172743"/>
                <a:gd name="connsiteX10" fmla="*/ 116077 w 116076"/>
                <a:gd name="connsiteY10" fmla="*/ 117798 h 172743"/>
                <a:gd name="connsiteX11" fmla="*/ 48417 w 116076"/>
                <a:gd name="connsiteY11" fmla="*/ 172744 h 172743"/>
                <a:gd name="connsiteX12" fmla="*/ 0 w 116076"/>
                <a:gd name="connsiteY12" fmla="*/ 158652 h 172743"/>
                <a:gd name="connsiteX13" fmla="*/ 5276 w 116076"/>
                <a:gd name="connsiteY13" fmla="*/ 126010 h 172743"/>
                <a:gd name="connsiteX14" fmla="*/ 14070 w 116076"/>
                <a:gd name="connsiteY14" fmla="*/ 126010 h 172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076" h="172743">
                  <a:moveTo>
                    <a:pt x="14070" y="126111"/>
                  </a:moveTo>
                  <a:cubicBezTo>
                    <a:pt x="20381" y="143345"/>
                    <a:pt x="35071" y="155307"/>
                    <a:pt x="54004" y="155307"/>
                  </a:cubicBezTo>
                  <a:cubicBezTo>
                    <a:pt x="66315" y="155307"/>
                    <a:pt x="81006" y="146386"/>
                    <a:pt x="81006" y="134322"/>
                  </a:cubicBezTo>
                  <a:cubicBezTo>
                    <a:pt x="81006" y="101984"/>
                    <a:pt x="0" y="114351"/>
                    <a:pt x="0" y="54641"/>
                  </a:cubicBezTo>
                  <a:cubicBezTo>
                    <a:pt x="0" y="19565"/>
                    <a:pt x="28450" y="0"/>
                    <a:pt x="60315" y="0"/>
                  </a:cubicBezTo>
                  <a:cubicBezTo>
                    <a:pt x="77902" y="0"/>
                    <a:pt x="97145" y="5474"/>
                    <a:pt x="111215" y="16119"/>
                  </a:cubicBezTo>
                  <a:cubicBezTo>
                    <a:pt x="108007" y="26459"/>
                    <a:pt x="105214" y="36394"/>
                    <a:pt x="102835" y="46329"/>
                  </a:cubicBezTo>
                  <a:lnTo>
                    <a:pt x="93006" y="46329"/>
                  </a:lnTo>
                  <a:cubicBezTo>
                    <a:pt x="90213" y="31528"/>
                    <a:pt x="75522" y="17437"/>
                    <a:pt x="59694" y="17437"/>
                  </a:cubicBezTo>
                  <a:cubicBezTo>
                    <a:pt x="47072" y="17437"/>
                    <a:pt x="33726" y="23316"/>
                    <a:pt x="33726" y="37408"/>
                  </a:cubicBezTo>
                  <a:cubicBezTo>
                    <a:pt x="33726" y="70760"/>
                    <a:pt x="116077" y="53932"/>
                    <a:pt x="116077" y="117798"/>
                  </a:cubicBezTo>
                  <a:cubicBezTo>
                    <a:pt x="116077" y="149731"/>
                    <a:pt x="90834" y="172744"/>
                    <a:pt x="48417" y="172744"/>
                  </a:cubicBezTo>
                  <a:cubicBezTo>
                    <a:pt x="31244" y="172744"/>
                    <a:pt x="14380" y="168283"/>
                    <a:pt x="0" y="158652"/>
                  </a:cubicBezTo>
                  <a:cubicBezTo>
                    <a:pt x="2069" y="147704"/>
                    <a:pt x="3828" y="136958"/>
                    <a:pt x="5276" y="126010"/>
                  </a:cubicBezTo>
                  <a:lnTo>
                    <a:pt x="14070" y="12601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6158B87-36FC-828F-4E65-8E6F7D24941D}"/>
                </a:ext>
              </a:extLst>
            </p:cNvPr>
            <p:cNvSpPr/>
            <p:nvPr/>
          </p:nvSpPr>
          <p:spPr>
            <a:xfrm>
              <a:off x="1140307" y="6331831"/>
              <a:ext cx="163806" cy="166661"/>
            </a:xfrm>
            <a:custGeom>
              <a:avLst/>
              <a:gdLst>
                <a:gd name="connsiteX0" fmla="*/ 93213 w 163806"/>
                <a:gd name="connsiteY0" fmla="*/ 119319 h 166661"/>
                <a:gd name="connsiteX1" fmla="*/ 136044 w 163806"/>
                <a:gd name="connsiteY1" fmla="*/ 101 h 166661"/>
                <a:gd name="connsiteX2" fmla="*/ 150114 w 163806"/>
                <a:gd name="connsiteY2" fmla="*/ 1115 h 166661"/>
                <a:gd name="connsiteX3" fmla="*/ 163770 w 163806"/>
                <a:gd name="connsiteY3" fmla="*/ 101 h 166661"/>
                <a:gd name="connsiteX4" fmla="*/ 161287 w 163806"/>
                <a:gd name="connsiteY4" fmla="*/ 8313 h 166661"/>
                <a:gd name="connsiteX5" fmla="*/ 143389 w 163806"/>
                <a:gd name="connsiteY5" fmla="*/ 48457 h 166661"/>
                <a:gd name="connsiteX6" fmla="*/ 97455 w 163806"/>
                <a:gd name="connsiteY6" fmla="*/ 166661 h 166661"/>
                <a:gd name="connsiteX7" fmla="*/ 79557 w 163806"/>
                <a:gd name="connsiteY7" fmla="*/ 164938 h 166661"/>
                <a:gd name="connsiteX8" fmla="*/ 61660 w 163806"/>
                <a:gd name="connsiteY8" fmla="*/ 166661 h 166661"/>
                <a:gd name="connsiteX9" fmla="*/ 0 w 163806"/>
                <a:gd name="connsiteY9" fmla="*/ 0 h 166661"/>
                <a:gd name="connsiteX10" fmla="*/ 27002 w 163806"/>
                <a:gd name="connsiteY10" fmla="*/ 1723 h 166661"/>
                <a:gd name="connsiteX11" fmla="*/ 54004 w 163806"/>
                <a:gd name="connsiteY11" fmla="*/ 0 h 166661"/>
                <a:gd name="connsiteX12" fmla="*/ 93317 w 163806"/>
                <a:gd name="connsiteY12" fmla="*/ 119217 h 16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3806" h="166661">
                  <a:moveTo>
                    <a:pt x="93213" y="119319"/>
                  </a:moveTo>
                  <a:cubicBezTo>
                    <a:pt x="108318" y="80188"/>
                    <a:pt x="123009" y="40652"/>
                    <a:pt x="136044" y="101"/>
                  </a:cubicBezTo>
                  <a:cubicBezTo>
                    <a:pt x="140596" y="811"/>
                    <a:pt x="145148" y="1115"/>
                    <a:pt x="150114" y="1115"/>
                  </a:cubicBezTo>
                  <a:cubicBezTo>
                    <a:pt x="154666" y="1115"/>
                    <a:pt x="159218" y="811"/>
                    <a:pt x="163770" y="101"/>
                  </a:cubicBezTo>
                  <a:cubicBezTo>
                    <a:pt x="164080" y="3548"/>
                    <a:pt x="162322" y="5981"/>
                    <a:pt x="161287" y="8313"/>
                  </a:cubicBezTo>
                  <a:cubicBezTo>
                    <a:pt x="154666" y="21694"/>
                    <a:pt x="148976" y="34772"/>
                    <a:pt x="143389" y="48457"/>
                  </a:cubicBezTo>
                  <a:cubicBezTo>
                    <a:pt x="127561" y="86980"/>
                    <a:pt x="110801" y="125097"/>
                    <a:pt x="97455" y="166661"/>
                  </a:cubicBezTo>
                  <a:cubicBezTo>
                    <a:pt x="91455" y="165952"/>
                    <a:pt x="85558" y="164938"/>
                    <a:pt x="79557" y="164938"/>
                  </a:cubicBezTo>
                  <a:cubicBezTo>
                    <a:pt x="73557" y="164938"/>
                    <a:pt x="67660" y="165952"/>
                    <a:pt x="61660" y="166661"/>
                  </a:cubicBezTo>
                  <a:cubicBezTo>
                    <a:pt x="42003" y="110702"/>
                    <a:pt x="22760" y="56365"/>
                    <a:pt x="0" y="0"/>
                  </a:cubicBezTo>
                  <a:cubicBezTo>
                    <a:pt x="9104" y="710"/>
                    <a:pt x="17898" y="1723"/>
                    <a:pt x="27002" y="1723"/>
                  </a:cubicBezTo>
                  <a:cubicBezTo>
                    <a:pt x="36106" y="1723"/>
                    <a:pt x="44900" y="710"/>
                    <a:pt x="54004" y="0"/>
                  </a:cubicBezTo>
                  <a:lnTo>
                    <a:pt x="93317" y="119217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A7E9B15-1333-A54E-1867-F903E35436BC}"/>
                </a:ext>
              </a:extLst>
            </p:cNvPr>
            <p:cNvSpPr/>
            <p:nvPr/>
          </p:nvSpPr>
          <p:spPr>
            <a:xfrm>
              <a:off x="1326423" y="6241911"/>
              <a:ext cx="55348" cy="256682"/>
            </a:xfrm>
            <a:custGeom>
              <a:avLst/>
              <a:gdLst>
                <a:gd name="connsiteX0" fmla="*/ 3517 w 55348"/>
                <a:gd name="connsiteY0" fmla="*/ 90021 h 256682"/>
                <a:gd name="connsiteX1" fmla="*/ 27726 w 55348"/>
                <a:gd name="connsiteY1" fmla="*/ 91745 h 256682"/>
                <a:gd name="connsiteX2" fmla="*/ 51935 w 55348"/>
                <a:gd name="connsiteY2" fmla="*/ 90021 h 256682"/>
                <a:gd name="connsiteX3" fmla="*/ 51935 w 55348"/>
                <a:gd name="connsiteY3" fmla="*/ 256682 h 256682"/>
                <a:gd name="connsiteX4" fmla="*/ 27726 w 55348"/>
                <a:gd name="connsiteY4" fmla="*/ 254959 h 256682"/>
                <a:gd name="connsiteX5" fmla="*/ 3517 w 55348"/>
                <a:gd name="connsiteY5" fmla="*/ 256682 h 256682"/>
                <a:gd name="connsiteX6" fmla="*/ 3517 w 55348"/>
                <a:gd name="connsiteY6" fmla="*/ 90021 h 256682"/>
                <a:gd name="connsiteX7" fmla="*/ 27312 w 55348"/>
                <a:gd name="connsiteY7" fmla="*/ 0 h 256682"/>
                <a:gd name="connsiteX8" fmla="*/ 55349 w 55348"/>
                <a:gd name="connsiteY8" fmla="*/ 27169 h 256682"/>
                <a:gd name="connsiteX9" fmla="*/ 27312 w 55348"/>
                <a:gd name="connsiteY9" fmla="*/ 54337 h 256682"/>
                <a:gd name="connsiteX10" fmla="*/ 0 w 55348"/>
                <a:gd name="connsiteY10" fmla="*/ 27169 h 256682"/>
                <a:gd name="connsiteX11" fmla="*/ 27312 w 55348"/>
                <a:gd name="connsiteY11" fmla="*/ 0 h 256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5348" h="256682">
                  <a:moveTo>
                    <a:pt x="3517" y="90021"/>
                  </a:moveTo>
                  <a:cubicBezTo>
                    <a:pt x="11587" y="90731"/>
                    <a:pt x="19657" y="91745"/>
                    <a:pt x="27726" y="91745"/>
                  </a:cubicBezTo>
                  <a:cubicBezTo>
                    <a:pt x="35796" y="91745"/>
                    <a:pt x="43865" y="90731"/>
                    <a:pt x="51935" y="90021"/>
                  </a:cubicBezTo>
                  <a:lnTo>
                    <a:pt x="51935" y="256682"/>
                  </a:lnTo>
                  <a:cubicBezTo>
                    <a:pt x="43865" y="255973"/>
                    <a:pt x="35796" y="254959"/>
                    <a:pt x="27726" y="254959"/>
                  </a:cubicBezTo>
                  <a:cubicBezTo>
                    <a:pt x="19657" y="254959"/>
                    <a:pt x="11587" y="255973"/>
                    <a:pt x="3517" y="256682"/>
                  </a:cubicBezTo>
                  <a:lnTo>
                    <a:pt x="3517" y="90021"/>
                  </a:lnTo>
                  <a:moveTo>
                    <a:pt x="27312" y="0"/>
                  </a:moveTo>
                  <a:cubicBezTo>
                    <a:pt x="42417" y="0"/>
                    <a:pt x="55349" y="12368"/>
                    <a:pt x="55349" y="27169"/>
                  </a:cubicBezTo>
                  <a:cubicBezTo>
                    <a:pt x="55349" y="41969"/>
                    <a:pt x="42417" y="54337"/>
                    <a:pt x="27312" y="54337"/>
                  </a:cubicBezTo>
                  <a:cubicBezTo>
                    <a:pt x="12208" y="54337"/>
                    <a:pt x="0" y="41665"/>
                    <a:pt x="0" y="27169"/>
                  </a:cubicBezTo>
                  <a:cubicBezTo>
                    <a:pt x="0" y="12672"/>
                    <a:pt x="12311" y="0"/>
                    <a:pt x="27312" y="0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A8D955F-F3E3-A01B-B492-AEC9FD6A6273}"/>
                </a:ext>
              </a:extLst>
            </p:cNvPr>
            <p:cNvSpPr/>
            <p:nvPr/>
          </p:nvSpPr>
          <p:spPr>
            <a:xfrm>
              <a:off x="1418912" y="6237451"/>
              <a:ext cx="152700" cy="261041"/>
            </a:xfrm>
            <a:custGeom>
              <a:avLst/>
              <a:gdLst>
                <a:gd name="connsiteX0" fmla="*/ 103 w 152700"/>
                <a:gd name="connsiteY0" fmla="*/ 0 h 261041"/>
                <a:gd name="connsiteX1" fmla="*/ 24312 w 152700"/>
                <a:gd name="connsiteY1" fmla="*/ 1723 h 261041"/>
                <a:gd name="connsiteX2" fmla="*/ 48521 w 152700"/>
                <a:gd name="connsiteY2" fmla="*/ 0 h 261041"/>
                <a:gd name="connsiteX3" fmla="*/ 48521 w 152700"/>
                <a:gd name="connsiteY3" fmla="*/ 167979 h 261041"/>
                <a:gd name="connsiteX4" fmla="*/ 51728 w 152700"/>
                <a:gd name="connsiteY4" fmla="*/ 168283 h 261041"/>
                <a:gd name="connsiteX5" fmla="*/ 119077 w 152700"/>
                <a:gd name="connsiteY5" fmla="*/ 94380 h 261041"/>
                <a:gd name="connsiteX6" fmla="*/ 134182 w 152700"/>
                <a:gd name="connsiteY6" fmla="*/ 96104 h 261041"/>
                <a:gd name="connsiteX7" fmla="*/ 148872 w 152700"/>
                <a:gd name="connsiteY7" fmla="*/ 94380 h 261041"/>
                <a:gd name="connsiteX8" fmla="*/ 148872 w 152700"/>
                <a:gd name="connsiteY8" fmla="*/ 96813 h 261041"/>
                <a:gd name="connsiteX9" fmla="*/ 90317 w 152700"/>
                <a:gd name="connsiteY9" fmla="*/ 157233 h 261041"/>
                <a:gd name="connsiteX10" fmla="*/ 118353 w 152700"/>
                <a:gd name="connsiteY10" fmla="*/ 201230 h 261041"/>
                <a:gd name="connsiteX11" fmla="*/ 152700 w 152700"/>
                <a:gd name="connsiteY11" fmla="*/ 258304 h 261041"/>
                <a:gd name="connsiteX12" fmla="*/ 152700 w 152700"/>
                <a:gd name="connsiteY12" fmla="*/ 261042 h 261041"/>
                <a:gd name="connsiteX13" fmla="*/ 126009 w 152700"/>
                <a:gd name="connsiteY13" fmla="*/ 259318 h 261041"/>
                <a:gd name="connsiteX14" fmla="*/ 99317 w 152700"/>
                <a:gd name="connsiteY14" fmla="*/ 261042 h 261041"/>
                <a:gd name="connsiteX15" fmla="*/ 58245 w 152700"/>
                <a:gd name="connsiteY15" fmla="*/ 192309 h 261041"/>
                <a:gd name="connsiteX16" fmla="*/ 48417 w 152700"/>
                <a:gd name="connsiteY16" fmla="*/ 180955 h 261041"/>
                <a:gd name="connsiteX17" fmla="*/ 48417 w 152700"/>
                <a:gd name="connsiteY17" fmla="*/ 261042 h 261041"/>
                <a:gd name="connsiteX18" fmla="*/ 24209 w 152700"/>
                <a:gd name="connsiteY18" fmla="*/ 259318 h 261041"/>
                <a:gd name="connsiteX19" fmla="*/ 0 w 152700"/>
                <a:gd name="connsiteY19" fmla="*/ 261042 h 261041"/>
                <a:gd name="connsiteX20" fmla="*/ 0 w 152700"/>
                <a:gd name="connsiteY20" fmla="*/ 0 h 261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2700" h="261041">
                  <a:moveTo>
                    <a:pt x="103" y="0"/>
                  </a:moveTo>
                  <a:cubicBezTo>
                    <a:pt x="8173" y="710"/>
                    <a:pt x="16242" y="1723"/>
                    <a:pt x="24312" y="1723"/>
                  </a:cubicBezTo>
                  <a:cubicBezTo>
                    <a:pt x="32382" y="1723"/>
                    <a:pt x="40451" y="710"/>
                    <a:pt x="48521" y="0"/>
                  </a:cubicBezTo>
                  <a:lnTo>
                    <a:pt x="48521" y="167979"/>
                  </a:lnTo>
                  <a:cubicBezTo>
                    <a:pt x="49555" y="168993"/>
                    <a:pt x="50279" y="168689"/>
                    <a:pt x="51728" y="168283"/>
                  </a:cubicBezTo>
                  <a:cubicBezTo>
                    <a:pt x="74902" y="145271"/>
                    <a:pt x="95903" y="120535"/>
                    <a:pt x="119077" y="94380"/>
                  </a:cubicBezTo>
                  <a:cubicBezTo>
                    <a:pt x="123940" y="95090"/>
                    <a:pt x="128906" y="96104"/>
                    <a:pt x="134182" y="96104"/>
                  </a:cubicBezTo>
                  <a:cubicBezTo>
                    <a:pt x="139044" y="96104"/>
                    <a:pt x="144010" y="95090"/>
                    <a:pt x="148872" y="94380"/>
                  </a:cubicBezTo>
                  <a:lnTo>
                    <a:pt x="148872" y="96813"/>
                  </a:lnTo>
                  <a:cubicBezTo>
                    <a:pt x="130975" y="119116"/>
                    <a:pt x="108525" y="136350"/>
                    <a:pt x="90317" y="157233"/>
                  </a:cubicBezTo>
                  <a:lnTo>
                    <a:pt x="118353" y="201230"/>
                  </a:lnTo>
                  <a:cubicBezTo>
                    <a:pt x="129940" y="219478"/>
                    <a:pt x="141527" y="238029"/>
                    <a:pt x="152700" y="258304"/>
                  </a:cubicBezTo>
                  <a:lnTo>
                    <a:pt x="152700" y="261042"/>
                  </a:lnTo>
                  <a:cubicBezTo>
                    <a:pt x="143907" y="260332"/>
                    <a:pt x="134802" y="259318"/>
                    <a:pt x="126009" y="259318"/>
                  </a:cubicBezTo>
                  <a:cubicBezTo>
                    <a:pt x="117215" y="259318"/>
                    <a:pt x="108111" y="260332"/>
                    <a:pt x="99317" y="261042"/>
                  </a:cubicBezTo>
                  <a:cubicBezTo>
                    <a:pt x="88144" y="240057"/>
                    <a:pt x="72626" y="213294"/>
                    <a:pt x="58245" y="192309"/>
                  </a:cubicBezTo>
                  <a:cubicBezTo>
                    <a:pt x="55762" y="188558"/>
                    <a:pt x="52969" y="183388"/>
                    <a:pt x="48417" y="180955"/>
                  </a:cubicBezTo>
                  <a:lnTo>
                    <a:pt x="48417" y="261042"/>
                  </a:lnTo>
                  <a:cubicBezTo>
                    <a:pt x="40348" y="260332"/>
                    <a:pt x="32278" y="259318"/>
                    <a:pt x="24209" y="259318"/>
                  </a:cubicBezTo>
                  <a:cubicBezTo>
                    <a:pt x="16139" y="259318"/>
                    <a:pt x="8070" y="260332"/>
                    <a:pt x="0" y="261042"/>
                  </a:cubicBezTo>
                  <a:lnTo>
                    <a:pt x="0" y="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004220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ayouts that come after this one do not belong to this templa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4405A5C8-297E-E3EB-142A-5DE16BD606D2}"/>
              </a:ext>
            </a:extLst>
          </p:cNvPr>
          <p:cNvSpPr txBox="1"/>
          <p:nvPr userDrawn="1"/>
        </p:nvSpPr>
        <p:spPr>
          <a:xfrm>
            <a:off x="830317" y="1264745"/>
            <a:ext cx="1053136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6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Pages after this page do not belong to the template. Instead, switch to a layout before this page.</a:t>
            </a:r>
          </a:p>
        </p:txBody>
      </p:sp>
    </p:spTree>
    <p:extLst>
      <p:ext uri="{BB962C8B-B14F-4D97-AF65-F5344CB8AC3E}">
        <p14:creationId xmlns:p14="http://schemas.microsoft.com/office/powerpoint/2010/main" val="7948993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F4EBD80-06B5-5FFC-2CA7-C56EAF6CC3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0"/>
            <a:ext cx="10790377" cy="4668838"/>
          </a:xfrm>
        </p:spPr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F942A3-8A53-9F37-1927-7EFE2D264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1016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F47E6FB8-1763-10EA-FA3A-C17431B1CE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Graphic 1">
            <a:extLst>
              <a:ext uri="{FF2B5EF4-FFF2-40B4-BE49-F238E27FC236}">
                <a16:creationId xmlns:a16="http://schemas.microsoft.com/office/drawing/2014/main" id="{DCFA6920-44D6-45F4-61E4-9ED266ECB68B}"/>
              </a:ext>
            </a:extLst>
          </p:cNvPr>
          <p:cNvSpPr/>
          <p:nvPr userDrawn="1"/>
        </p:nvSpPr>
        <p:spPr>
          <a:xfrm>
            <a:off x="-73" y="21642"/>
            <a:ext cx="12190558" cy="6836358"/>
          </a:xfrm>
          <a:custGeom>
            <a:avLst/>
            <a:gdLst>
              <a:gd name="connsiteX0" fmla="*/ 206 w 12190558"/>
              <a:gd name="connsiteY0" fmla="*/ 6589555 h 6836358"/>
              <a:gd name="connsiteX1" fmla="*/ 247753 w 12190558"/>
              <a:gd name="connsiteY1" fmla="*/ 6836358 h 6836358"/>
              <a:gd name="connsiteX2" fmla="*/ 120684 w 12190558"/>
              <a:gd name="connsiteY2" fmla="*/ 6836358 h 6836358"/>
              <a:gd name="connsiteX3" fmla="*/ 0 w 12190558"/>
              <a:gd name="connsiteY3" fmla="*/ 6716037 h 6836358"/>
              <a:gd name="connsiteX4" fmla="*/ 0 w 12190558"/>
              <a:gd name="connsiteY4" fmla="*/ 6589350 h 6836358"/>
              <a:gd name="connsiteX5" fmla="*/ 12190558 w 12190558"/>
              <a:gd name="connsiteY5" fmla="*/ 4690487 h 6836358"/>
              <a:gd name="connsiteX6" fmla="*/ 12190558 w 12190558"/>
              <a:gd name="connsiteY6" fmla="*/ 4817174 h 6836358"/>
              <a:gd name="connsiteX7" fmla="*/ 11454095 w 12190558"/>
              <a:gd name="connsiteY7" fmla="*/ 4082925 h 6836358"/>
              <a:gd name="connsiteX8" fmla="*/ 11454095 w 12190558"/>
              <a:gd name="connsiteY8" fmla="*/ 5095597 h 6836358"/>
              <a:gd name="connsiteX9" fmla="*/ 12190558 w 12190558"/>
              <a:gd name="connsiteY9" fmla="*/ 5095597 h 6836358"/>
              <a:gd name="connsiteX10" fmla="*/ 12190558 w 12190558"/>
              <a:gd name="connsiteY10" fmla="*/ 5190458 h 6836358"/>
              <a:gd name="connsiteX11" fmla="*/ 11454095 w 12190558"/>
              <a:gd name="connsiteY11" fmla="*/ 5190458 h 6836358"/>
              <a:gd name="connsiteX12" fmla="*/ 11454095 w 12190558"/>
              <a:gd name="connsiteY12" fmla="*/ 6203130 h 6836358"/>
              <a:gd name="connsiteX13" fmla="*/ 12190558 w 12190558"/>
              <a:gd name="connsiteY13" fmla="*/ 5468881 h 6836358"/>
              <a:gd name="connsiteX14" fmla="*/ 12190558 w 12190558"/>
              <a:gd name="connsiteY14" fmla="*/ 5595568 h 6836358"/>
              <a:gd name="connsiteX15" fmla="*/ 11517527 w 12190558"/>
              <a:gd name="connsiteY15" fmla="*/ 6266576 h 6836358"/>
              <a:gd name="connsiteX16" fmla="*/ 12190558 w 12190558"/>
              <a:gd name="connsiteY16" fmla="*/ 6266576 h 6836358"/>
              <a:gd name="connsiteX17" fmla="*/ 12190558 w 12190558"/>
              <a:gd name="connsiteY17" fmla="*/ 6361437 h 6836358"/>
              <a:gd name="connsiteX18" fmla="*/ 11517527 w 12190558"/>
              <a:gd name="connsiteY18" fmla="*/ 6361437 h 6836358"/>
              <a:gd name="connsiteX19" fmla="*/ 11993674 w 12190558"/>
              <a:gd name="connsiteY19" fmla="*/ 6836153 h 6836358"/>
              <a:gd name="connsiteX20" fmla="*/ 11866605 w 12190558"/>
              <a:gd name="connsiteY20" fmla="*/ 6836153 h 6836358"/>
              <a:gd name="connsiteX21" fmla="*/ 11453890 w 12190558"/>
              <a:gd name="connsiteY21" fmla="*/ 6424678 h 6836358"/>
              <a:gd name="connsiteX22" fmla="*/ 11453890 w 12190558"/>
              <a:gd name="connsiteY22" fmla="*/ 6836153 h 6836358"/>
              <a:gd name="connsiteX23" fmla="*/ 11358743 w 12190558"/>
              <a:gd name="connsiteY23" fmla="*/ 6836153 h 6836358"/>
              <a:gd name="connsiteX24" fmla="*/ 11358743 w 12190558"/>
              <a:gd name="connsiteY24" fmla="*/ 6424678 h 6836358"/>
              <a:gd name="connsiteX25" fmla="*/ 10946027 w 12190558"/>
              <a:gd name="connsiteY25" fmla="*/ 6836153 h 6836358"/>
              <a:gd name="connsiteX26" fmla="*/ 10818959 w 12190558"/>
              <a:gd name="connsiteY26" fmla="*/ 6836153 h 6836358"/>
              <a:gd name="connsiteX27" fmla="*/ 11295105 w 12190558"/>
              <a:gd name="connsiteY27" fmla="*/ 6361437 h 6836358"/>
              <a:gd name="connsiteX28" fmla="*/ 10279380 w 12190558"/>
              <a:gd name="connsiteY28" fmla="*/ 6361437 h 6836358"/>
              <a:gd name="connsiteX29" fmla="*/ 10279380 w 12190558"/>
              <a:gd name="connsiteY29" fmla="*/ 6836153 h 6836358"/>
              <a:gd name="connsiteX30" fmla="*/ 10184233 w 12190558"/>
              <a:gd name="connsiteY30" fmla="*/ 6836153 h 6836358"/>
              <a:gd name="connsiteX31" fmla="*/ 10184233 w 12190558"/>
              <a:gd name="connsiteY31" fmla="*/ 6361437 h 6836358"/>
              <a:gd name="connsiteX32" fmla="*/ 9168507 w 12190558"/>
              <a:gd name="connsiteY32" fmla="*/ 6361437 h 6836358"/>
              <a:gd name="connsiteX33" fmla="*/ 9644654 w 12190558"/>
              <a:gd name="connsiteY33" fmla="*/ 6836153 h 6836358"/>
              <a:gd name="connsiteX34" fmla="*/ 9517586 w 12190558"/>
              <a:gd name="connsiteY34" fmla="*/ 6836153 h 6836358"/>
              <a:gd name="connsiteX35" fmla="*/ 9104870 w 12190558"/>
              <a:gd name="connsiteY35" fmla="*/ 6424678 h 6836358"/>
              <a:gd name="connsiteX36" fmla="*/ 9104870 w 12190558"/>
              <a:gd name="connsiteY36" fmla="*/ 6836153 h 6836358"/>
              <a:gd name="connsiteX37" fmla="*/ 9009723 w 12190558"/>
              <a:gd name="connsiteY37" fmla="*/ 6836153 h 6836358"/>
              <a:gd name="connsiteX38" fmla="*/ 9009723 w 12190558"/>
              <a:gd name="connsiteY38" fmla="*/ 6424678 h 6836358"/>
              <a:gd name="connsiteX39" fmla="*/ 8597007 w 12190558"/>
              <a:gd name="connsiteY39" fmla="*/ 6836153 h 6836358"/>
              <a:gd name="connsiteX40" fmla="*/ 8469939 w 12190558"/>
              <a:gd name="connsiteY40" fmla="*/ 6836153 h 6836358"/>
              <a:gd name="connsiteX41" fmla="*/ 8946086 w 12190558"/>
              <a:gd name="connsiteY41" fmla="*/ 6361437 h 6836358"/>
              <a:gd name="connsiteX42" fmla="*/ 7930361 w 12190558"/>
              <a:gd name="connsiteY42" fmla="*/ 6361437 h 6836358"/>
              <a:gd name="connsiteX43" fmla="*/ 7930361 w 12190558"/>
              <a:gd name="connsiteY43" fmla="*/ 6836153 h 6836358"/>
              <a:gd name="connsiteX44" fmla="*/ 7835214 w 12190558"/>
              <a:gd name="connsiteY44" fmla="*/ 6836153 h 6836358"/>
              <a:gd name="connsiteX45" fmla="*/ 7835214 w 12190558"/>
              <a:gd name="connsiteY45" fmla="*/ 6361437 h 6836358"/>
              <a:gd name="connsiteX46" fmla="*/ 6819488 w 12190558"/>
              <a:gd name="connsiteY46" fmla="*/ 6361437 h 6836358"/>
              <a:gd name="connsiteX47" fmla="*/ 7295635 w 12190558"/>
              <a:gd name="connsiteY47" fmla="*/ 6836153 h 6836358"/>
              <a:gd name="connsiteX48" fmla="*/ 7168567 w 12190558"/>
              <a:gd name="connsiteY48" fmla="*/ 6836153 h 6836358"/>
              <a:gd name="connsiteX49" fmla="*/ 6755851 w 12190558"/>
              <a:gd name="connsiteY49" fmla="*/ 6424678 h 6836358"/>
              <a:gd name="connsiteX50" fmla="*/ 6755851 w 12190558"/>
              <a:gd name="connsiteY50" fmla="*/ 6836153 h 6836358"/>
              <a:gd name="connsiteX51" fmla="*/ 6660704 w 12190558"/>
              <a:gd name="connsiteY51" fmla="*/ 6836153 h 6836358"/>
              <a:gd name="connsiteX52" fmla="*/ 6660704 w 12190558"/>
              <a:gd name="connsiteY52" fmla="*/ 6424678 h 6836358"/>
              <a:gd name="connsiteX53" fmla="*/ 6247988 w 12190558"/>
              <a:gd name="connsiteY53" fmla="*/ 6836153 h 6836358"/>
              <a:gd name="connsiteX54" fmla="*/ 6120920 w 12190558"/>
              <a:gd name="connsiteY54" fmla="*/ 6836153 h 6836358"/>
              <a:gd name="connsiteX55" fmla="*/ 6597067 w 12190558"/>
              <a:gd name="connsiteY55" fmla="*/ 6361437 h 6836358"/>
              <a:gd name="connsiteX56" fmla="*/ 5581341 w 12190558"/>
              <a:gd name="connsiteY56" fmla="*/ 6361437 h 6836358"/>
              <a:gd name="connsiteX57" fmla="*/ 5581341 w 12190558"/>
              <a:gd name="connsiteY57" fmla="*/ 6836153 h 6836358"/>
              <a:gd name="connsiteX58" fmla="*/ 5486194 w 12190558"/>
              <a:gd name="connsiteY58" fmla="*/ 6836153 h 6836358"/>
              <a:gd name="connsiteX59" fmla="*/ 5486194 w 12190558"/>
              <a:gd name="connsiteY59" fmla="*/ 6361437 h 6836358"/>
              <a:gd name="connsiteX60" fmla="*/ 4470469 w 12190558"/>
              <a:gd name="connsiteY60" fmla="*/ 6361437 h 6836358"/>
              <a:gd name="connsiteX61" fmla="*/ 4946616 w 12190558"/>
              <a:gd name="connsiteY61" fmla="*/ 6836153 h 6836358"/>
              <a:gd name="connsiteX62" fmla="*/ 4819547 w 12190558"/>
              <a:gd name="connsiteY62" fmla="*/ 6836153 h 6836358"/>
              <a:gd name="connsiteX63" fmla="*/ 4406832 w 12190558"/>
              <a:gd name="connsiteY63" fmla="*/ 6424678 h 6836358"/>
              <a:gd name="connsiteX64" fmla="*/ 4406832 w 12190558"/>
              <a:gd name="connsiteY64" fmla="*/ 6836153 h 6836358"/>
              <a:gd name="connsiteX65" fmla="*/ 4311685 w 12190558"/>
              <a:gd name="connsiteY65" fmla="*/ 6836153 h 6836358"/>
              <a:gd name="connsiteX66" fmla="*/ 4311685 w 12190558"/>
              <a:gd name="connsiteY66" fmla="*/ 6424678 h 6836358"/>
              <a:gd name="connsiteX67" fmla="*/ 3898969 w 12190558"/>
              <a:gd name="connsiteY67" fmla="*/ 6836153 h 6836358"/>
              <a:gd name="connsiteX68" fmla="*/ 3771900 w 12190558"/>
              <a:gd name="connsiteY68" fmla="*/ 6836153 h 6836358"/>
              <a:gd name="connsiteX69" fmla="*/ 4248047 w 12190558"/>
              <a:gd name="connsiteY69" fmla="*/ 6361437 h 6836358"/>
              <a:gd name="connsiteX70" fmla="*/ 3232322 w 12190558"/>
              <a:gd name="connsiteY70" fmla="*/ 6361437 h 6836358"/>
              <a:gd name="connsiteX71" fmla="*/ 3232322 w 12190558"/>
              <a:gd name="connsiteY71" fmla="*/ 6836153 h 6836358"/>
              <a:gd name="connsiteX72" fmla="*/ 3137175 w 12190558"/>
              <a:gd name="connsiteY72" fmla="*/ 6836153 h 6836358"/>
              <a:gd name="connsiteX73" fmla="*/ 3137175 w 12190558"/>
              <a:gd name="connsiteY73" fmla="*/ 6361437 h 6836358"/>
              <a:gd name="connsiteX74" fmla="*/ 2121449 w 12190558"/>
              <a:gd name="connsiteY74" fmla="*/ 6361437 h 6836358"/>
              <a:gd name="connsiteX75" fmla="*/ 2597596 w 12190558"/>
              <a:gd name="connsiteY75" fmla="*/ 6836153 h 6836358"/>
              <a:gd name="connsiteX76" fmla="*/ 2470528 w 12190558"/>
              <a:gd name="connsiteY76" fmla="*/ 6836153 h 6836358"/>
              <a:gd name="connsiteX77" fmla="*/ 2057812 w 12190558"/>
              <a:gd name="connsiteY77" fmla="*/ 6424678 h 6836358"/>
              <a:gd name="connsiteX78" fmla="*/ 2057812 w 12190558"/>
              <a:gd name="connsiteY78" fmla="*/ 6836153 h 6836358"/>
              <a:gd name="connsiteX79" fmla="*/ 1962665 w 12190558"/>
              <a:gd name="connsiteY79" fmla="*/ 6836153 h 6836358"/>
              <a:gd name="connsiteX80" fmla="*/ 1962665 w 12190558"/>
              <a:gd name="connsiteY80" fmla="*/ 6424678 h 6836358"/>
              <a:gd name="connsiteX81" fmla="*/ 1549949 w 12190558"/>
              <a:gd name="connsiteY81" fmla="*/ 6836153 h 6836358"/>
              <a:gd name="connsiteX82" fmla="*/ 1422881 w 12190558"/>
              <a:gd name="connsiteY82" fmla="*/ 6836153 h 6836358"/>
              <a:gd name="connsiteX83" fmla="*/ 1899028 w 12190558"/>
              <a:gd name="connsiteY83" fmla="*/ 6361437 h 6836358"/>
              <a:gd name="connsiteX84" fmla="*/ 883302 w 12190558"/>
              <a:gd name="connsiteY84" fmla="*/ 6361437 h 6836358"/>
              <a:gd name="connsiteX85" fmla="*/ 883302 w 12190558"/>
              <a:gd name="connsiteY85" fmla="*/ 6836153 h 6836358"/>
              <a:gd name="connsiteX86" fmla="*/ 788155 w 12190558"/>
              <a:gd name="connsiteY86" fmla="*/ 6836153 h 6836358"/>
              <a:gd name="connsiteX87" fmla="*/ 788155 w 12190558"/>
              <a:gd name="connsiteY87" fmla="*/ 6361437 h 6836358"/>
              <a:gd name="connsiteX88" fmla="*/ 206 w 12190558"/>
              <a:gd name="connsiteY88" fmla="*/ 6361437 h 6836358"/>
              <a:gd name="connsiteX89" fmla="*/ 206 w 12190558"/>
              <a:gd name="connsiteY89" fmla="*/ 6266576 h 6836358"/>
              <a:gd name="connsiteX90" fmla="*/ 787537 w 12190558"/>
              <a:gd name="connsiteY90" fmla="*/ 6266576 h 6836358"/>
              <a:gd name="connsiteX91" fmla="*/ 787537 w 12190558"/>
              <a:gd name="connsiteY91" fmla="*/ 5253904 h 6836358"/>
              <a:gd name="connsiteX92" fmla="*/ 206 w 12190558"/>
              <a:gd name="connsiteY92" fmla="*/ 6038868 h 6836358"/>
              <a:gd name="connsiteX93" fmla="*/ 206 w 12190558"/>
              <a:gd name="connsiteY93" fmla="*/ 5912182 h 6836358"/>
              <a:gd name="connsiteX94" fmla="*/ 724106 w 12190558"/>
              <a:gd name="connsiteY94" fmla="*/ 5190458 h 6836358"/>
              <a:gd name="connsiteX95" fmla="*/ 206 w 12190558"/>
              <a:gd name="connsiteY95" fmla="*/ 5190458 h 6836358"/>
              <a:gd name="connsiteX96" fmla="*/ 206 w 12190558"/>
              <a:gd name="connsiteY96" fmla="*/ 5095597 h 6836358"/>
              <a:gd name="connsiteX97" fmla="*/ 724106 w 12190558"/>
              <a:gd name="connsiteY97" fmla="*/ 5095597 h 6836358"/>
              <a:gd name="connsiteX98" fmla="*/ 206 w 12190558"/>
              <a:gd name="connsiteY98" fmla="*/ 4374078 h 6836358"/>
              <a:gd name="connsiteX99" fmla="*/ 206 w 12190558"/>
              <a:gd name="connsiteY99" fmla="*/ 4247392 h 6836358"/>
              <a:gd name="connsiteX100" fmla="*/ 787537 w 12190558"/>
              <a:gd name="connsiteY100" fmla="*/ 5032356 h 6836358"/>
              <a:gd name="connsiteX101" fmla="*/ 787537 w 12190558"/>
              <a:gd name="connsiteY101" fmla="*/ 4019684 h 6836358"/>
              <a:gd name="connsiteX102" fmla="*/ 206 w 12190558"/>
              <a:gd name="connsiteY102" fmla="*/ 4019684 h 6836358"/>
              <a:gd name="connsiteX103" fmla="*/ 206 w 12190558"/>
              <a:gd name="connsiteY103" fmla="*/ 3924823 h 6836358"/>
              <a:gd name="connsiteX104" fmla="*/ 787537 w 12190558"/>
              <a:gd name="connsiteY104" fmla="*/ 3924823 h 6836358"/>
              <a:gd name="connsiteX105" fmla="*/ 787537 w 12190558"/>
              <a:gd name="connsiteY105" fmla="*/ 2912151 h 6836358"/>
              <a:gd name="connsiteX106" fmla="*/ 206 w 12190558"/>
              <a:gd name="connsiteY106" fmla="*/ 3696705 h 6836358"/>
              <a:gd name="connsiteX107" fmla="*/ 206 w 12190558"/>
              <a:gd name="connsiteY107" fmla="*/ 3570018 h 6836358"/>
              <a:gd name="connsiteX108" fmla="*/ 724106 w 12190558"/>
              <a:gd name="connsiteY108" fmla="*/ 2848294 h 6836358"/>
              <a:gd name="connsiteX109" fmla="*/ 206 w 12190558"/>
              <a:gd name="connsiteY109" fmla="*/ 2848294 h 6836358"/>
              <a:gd name="connsiteX110" fmla="*/ 206 w 12190558"/>
              <a:gd name="connsiteY110" fmla="*/ 2753433 h 6836358"/>
              <a:gd name="connsiteX111" fmla="*/ 724106 w 12190558"/>
              <a:gd name="connsiteY111" fmla="*/ 2753433 h 6836358"/>
              <a:gd name="connsiteX112" fmla="*/ 206 w 12190558"/>
              <a:gd name="connsiteY112" fmla="*/ 2031915 h 6836358"/>
              <a:gd name="connsiteX113" fmla="*/ 206 w 12190558"/>
              <a:gd name="connsiteY113" fmla="*/ 1905228 h 6836358"/>
              <a:gd name="connsiteX114" fmla="*/ 787537 w 12190558"/>
              <a:gd name="connsiteY114" fmla="*/ 2690193 h 6836358"/>
              <a:gd name="connsiteX115" fmla="*/ 787537 w 12190558"/>
              <a:gd name="connsiteY115" fmla="*/ 1677520 h 6836358"/>
              <a:gd name="connsiteX116" fmla="*/ 206 w 12190558"/>
              <a:gd name="connsiteY116" fmla="*/ 1677520 h 6836358"/>
              <a:gd name="connsiteX117" fmla="*/ 206 w 12190558"/>
              <a:gd name="connsiteY117" fmla="*/ 1582660 h 6836358"/>
              <a:gd name="connsiteX118" fmla="*/ 787537 w 12190558"/>
              <a:gd name="connsiteY118" fmla="*/ 1582660 h 6836358"/>
              <a:gd name="connsiteX119" fmla="*/ 787537 w 12190558"/>
              <a:gd name="connsiteY119" fmla="*/ 569577 h 6836358"/>
              <a:gd name="connsiteX120" fmla="*/ 206 w 12190558"/>
              <a:gd name="connsiteY120" fmla="*/ 1354747 h 6836358"/>
              <a:gd name="connsiteX121" fmla="*/ 206 w 12190558"/>
              <a:gd name="connsiteY121" fmla="*/ 1228060 h 6836358"/>
              <a:gd name="connsiteX122" fmla="*/ 724106 w 12190558"/>
              <a:gd name="connsiteY122" fmla="*/ 506336 h 6836358"/>
              <a:gd name="connsiteX123" fmla="*/ 206 w 12190558"/>
              <a:gd name="connsiteY123" fmla="*/ 506336 h 6836358"/>
              <a:gd name="connsiteX124" fmla="*/ 206 w 12190558"/>
              <a:gd name="connsiteY124" fmla="*/ 411475 h 6836358"/>
              <a:gd name="connsiteX125" fmla="*/ 724106 w 12190558"/>
              <a:gd name="connsiteY125" fmla="*/ 411475 h 6836358"/>
              <a:gd name="connsiteX126" fmla="*/ 311390 w 12190558"/>
              <a:gd name="connsiteY126" fmla="*/ 0 h 6836358"/>
              <a:gd name="connsiteX127" fmla="*/ 438459 w 12190558"/>
              <a:gd name="connsiteY127" fmla="*/ 0 h 6836358"/>
              <a:gd name="connsiteX128" fmla="*/ 787537 w 12190558"/>
              <a:gd name="connsiteY128" fmla="*/ 348029 h 6836358"/>
              <a:gd name="connsiteX129" fmla="*/ 787537 w 12190558"/>
              <a:gd name="connsiteY129" fmla="*/ 0 h 6836358"/>
              <a:gd name="connsiteX130" fmla="*/ 882684 w 12190558"/>
              <a:gd name="connsiteY130" fmla="*/ 0 h 6836358"/>
              <a:gd name="connsiteX131" fmla="*/ 882684 w 12190558"/>
              <a:gd name="connsiteY131" fmla="*/ 348029 h 6836358"/>
              <a:gd name="connsiteX132" fmla="*/ 1231969 w 12190558"/>
              <a:gd name="connsiteY132" fmla="*/ 0 h 6836358"/>
              <a:gd name="connsiteX133" fmla="*/ 1359037 w 12190558"/>
              <a:gd name="connsiteY133" fmla="*/ 0 h 6836358"/>
              <a:gd name="connsiteX134" fmla="*/ 946322 w 12190558"/>
              <a:gd name="connsiteY134" fmla="*/ 411475 h 6836358"/>
              <a:gd name="connsiteX135" fmla="*/ 1962047 w 12190558"/>
              <a:gd name="connsiteY135" fmla="*/ 411475 h 6836358"/>
              <a:gd name="connsiteX136" fmla="*/ 1962047 w 12190558"/>
              <a:gd name="connsiteY136" fmla="*/ 0 h 6836358"/>
              <a:gd name="connsiteX137" fmla="*/ 2057194 w 12190558"/>
              <a:gd name="connsiteY137" fmla="*/ 0 h 6836358"/>
              <a:gd name="connsiteX138" fmla="*/ 2057194 w 12190558"/>
              <a:gd name="connsiteY138" fmla="*/ 411475 h 6836358"/>
              <a:gd name="connsiteX139" fmla="*/ 3072920 w 12190558"/>
              <a:gd name="connsiteY139" fmla="*/ 411475 h 6836358"/>
              <a:gd name="connsiteX140" fmla="*/ 2660410 w 12190558"/>
              <a:gd name="connsiteY140" fmla="*/ 0 h 6836358"/>
              <a:gd name="connsiteX141" fmla="*/ 2787478 w 12190558"/>
              <a:gd name="connsiteY141" fmla="*/ 0 h 6836358"/>
              <a:gd name="connsiteX142" fmla="*/ 3136557 w 12190558"/>
              <a:gd name="connsiteY142" fmla="*/ 348029 h 6836358"/>
              <a:gd name="connsiteX143" fmla="*/ 3136557 w 12190558"/>
              <a:gd name="connsiteY143" fmla="*/ 0 h 6836358"/>
              <a:gd name="connsiteX144" fmla="*/ 3231704 w 12190558"/>
              <a:gd name="connsiteY144" fmla="*/ 0 h 6836358"/>
              <a:gd name="connsiteX145" fmla="*/ 3231704 w 12190558"/>
              <a:gd name="connsiteY145" fmla="*/ 348029 h 6836358"/>
              <a:gd name="connsiteX146" fmla="*/ 3580988 w 12190558"/>
              <a:gd name="connsiteY146" fmla="*/ 0 h 6836358"/>
              <a:gd name="connsiteX147" fmla="*/ 3708057 w 12190558"/>
              <a:gd name="connsiteY147" fmla="*/ 0 h 6836358"/>
              <a:gd name="connsiteX148" fmla="*/ 3295341 w 12190558"/>
              <a:gd name="connsiteY148" fmla="*/ 411475 h 6836358"/>
              <a:gd name="connsiteX149" fmla="*/ 4311067 w 12190558"/>
              <a:gd name="connsiteY149" fmla="*/ 411475 h 6836358"/>
              <a:gd name="connsiteX150" fmla="*/ 4311067 w 12190558"/>
              <a:gd name="connsiteY150" fmla="*/ 0 h 6836358"/>
              <a:gd name="connsiteX151" fmla="*/ 4406214 w 12190558"/>
              <a:gd name="connsiteY151" fmla="*/ 0 h 6836358"/>
              <a:gd name="connsiteX152" fmla="*/ 4406214 w 12190558"/>
              <a:gd name="connsiteY152" fmla="*/ 411475 h 6836358"/>
              <a:gd name="connsiteX153" fmla="*/ 5421939 w 12190558"/>
              <a:gd name="connsiteY153" fmla="*/ 411475 h 6836358"/>
              <a:gd name="connsiteX154" fmla="*/ 5009635 w 12190558"/>
              <a:gd name="connsiteY154" fmla="*/ 0 h 6836358"/>
              <a:gd name="connsiteX155" fmla="*/ 5136704 w 12190558"/>
              <a:gd name="connsiteY155" fmla="*/ 0 h 6836358"/>
              <a:gd name="connsiteX156" fmla="*/ 5485782 w 12190558"/>
              <a:gd name="connsiteY156" fmla="*/ 348029 h 6836358"/>
              <a:gd name="connsiteX157" fmla="*/ 5485782 w 12190558"/>
              <a:gd name="connsiteY157" fmla="*/ 0 h 6836358"/>
              <a:gd name="connsiteX158" fmla="*/ 5580930 w 12190558"/>
              <a:gd name="connsiteY158" fmla="*/ 0 h 6836358"/>
              <a:gd name="connsiteX159" fmla="*/ 5580930 w 12190558"/>
              <a:gd name="connsiteY159" fmla="*/ 348029 h 6836358"/>
              <a:gd name="connsiteX160" fmla="*/ 5930214 w 12190558"/>
              <a:gd name="connsiteY160" fmla="*/ 0 h 6836358"/>
              <a:gd name="connsiteX161" fmla="*/ 6057282 w 12190558"/>
              <a:gd name="connsiteY161" fmla="*/ 0 h 6836358"/>
              <a:gd name="connsiteX162" fmla="*/ 5644567 w 12190558"/>
              <a:gd name="connsiteY162" fmla="*/ 411475 h 6836358"/>
              <a:gd name="connsiteX163" fmla="*/ 6660292 w 12190558"/>
              <a:gd name="connsiteY163" fmla="*/ 411475 h 6836358"/>
              <a:gd name="connsiteX164" fmla="*/ 6660292 w 12190558"/>
              <a:gd name="connsiteY164" fmla="*/ 0 h 6836358"/>
              <a:gd name="connsiteX165" fmla="*/ 6755439 w 12190558"/>
              <a:gd name="connsiteY165" fmla="*/ 0 h 6836358"/>
              <a:gd name="connsiteX166" fmla="*/ 6755439 w 12190558"/>
              <a:gd name="connsiteY166" fmla="*/ 411475 h 6836358"/>
              <a:gd name="connsiteX167" fmla="*/ 7771164 w 12190558"/>
              <a:gd name="connsiteY167" fmla="*/ 411475 h 6836358"/>
              <a:gd name="connsiteX168" fmla="*/ 7358861 w 12190558"/>
              <a:gd name="connsiteY168" fmla="*/ 0 h 6836358"/>
              <a:gd name="connsiteX169" fmla="*/ 7485930 w 12190558"/>
              <a:gd name="connsiteY169" fmla="*/ 0 h 6836358"/>
              <a:gd name="connsiteX170" fmla="*/ 7835008 w 12190558"/>
              <a:gd name="connsiteY170" fmla="*/ 348029 h 6836358"/>
              <a:gd name="connsiteX171" fmla="*/ 7835008 w 12190558"/>
              <a:gd name="connsiteY171" fmla="*/ 0 h 6836358"/>
              <a:gd name="connsiteX172" fmla="*/ 7930155 w 12190558"/>
              <a:gd name="connsiteY172" fmla="*/ 0 h 6836358"/>
              <a:gd name="connsiteX173" fmla="*/ 7930155 w 12190558"/>
              <a:gd name="connsiteY173" fmla="*/ 348029 h 6836358"/>
              <a:gd name="connsiteX174" fmla="*/ 8279439 w 12190558"/>
              <a:gd name="connsiteY174" fmla="*/ 0 h 6836358"/>
              <a:gd name="connsiteX175" fmla="*/ 8406507 w 12190558"/>
              <a:gd name="connsiteY175" fmla="*/ 0 h 6836358"/>
              <a:gd name="connsiteX176" fmla="*/ 7993792 w 12190558"/>
              <a:gd name="connsiteY176" fmla="*/ 411475 h 6836358"/>
              <a:gd name="connsiteX177" fmla="*/ 9009517 w 12190558"/>
              <a:gd name="connsiteY177" fmla="*/ 411475 h 6836358"/>
              <a:gd name="connsiteX178" fmla="*/ 9009517 w 12190558"/>
              <a:gd name="connsiteY178" fmla="*/ 0 h 6836358"/>
              <a:gd name="connsiteX179" fmla="*/ 9104664 w 12190558"/>
              <a:gd name="connsiteY179" fmla="*/ 0 h 6836358"/>
              <a:gd name="connsiteX180" fmla="*/ 9104664 w 12190558"/>
              <a:gd name="connsiteY180" fmla="*/ 411475 h 6836358"/>
              <a:gd name="connsiteX181" fmla="*/ 10120390 w 12190558"/>
              <a:gd name="connsiteY181" fmla="*/ 411475 h 6836358"/>
              <a:gd name="connsiteX182" fmla="*/ 9708086 w 12190558"/>
              <a:gd name="connsiteY182" fmla="*/ 0 h 6836358"/>
              <a:gd name="connsiteX183" fmla="*/ 9835154 w 12190558"/>
              <a:gd name="connsiteY183" fmla="*/ 0 h 6836358"/>
              <a:gd name="connsiteX184" fmla="*/ 10184233 w 12190558"/>
              <a:gd name="connsiteY184" fmla="*/ 348029 h 6836358"/>
              <a:gd name="connsiteX185" fmla="*/ 10184233 w 12190558"/>
              <a:gd name="connsiteY185" fmla="*/ 0 h 6836358"/>
              <a:gd name="connsiteX186" fmla="*/ 10279380 w 12190558"/>
              <a:gd name="connsiteY186" fmla="*/ 0 h 6836358"/>
              <a:gd name="connsiteX187" fmla="*/ 10279380 w 12190558"/>
              <a:gd name="connsiteY187" fmla="*/ 348029 h 6836358"/>
              <a:gd name="connsiteX188" fmla="*/ 10628459 w 12190558"/>
              <a:gd name="connsiteY188" fmla="*/ 0 h 6836358"/>
              <a:gd name="connsiteX189" fmla="*/ 10755527 w 12190558"/>
              <a:gd name="connsiteY189" fmla="*/ 0 h 6836358"/>
              <a:gd name="connsiteX190" fmla="*/ 10342812 w 12190558"/>
              <a:gd name="connsiteY190" fmla="*/ 411475 h 6836358"/>
              <a:gd name="connsiteX191" fmla="*/ 11358537 w 12190558"/>
              <a:gd name="connsiteY191" fmla="*/ 411475 h 6836358"/>
              <a:gd name="connsiteX192" fmla="*/ 11358537 w 12190558"/>
              <a:gd name="connsiteY192" fmla="*/ 0 h 6836358"/>
              <a:gd name="connsiteX193" fmla="*/ 11453684 w 12190558"/>
              <a:gd name="connsiteY193" fmla="*/ 0 h 6836358"/>
              <a:gd name="connsiteX194" fmla="*/ 11453684 w 12190558"/>
              <a:gd name="connsiteY194" fmla="*/ 411475 h 6836358"/>
              <a:gd name="connsiteX195" fmla="*/ 12190147 w 12190558"/>
              <a:gd name="connsiteY195" fmla="*/ 411475 h 6836358"/>
              <a:gd name="connsiteX196" fmla="*/ 12190147 w 12190558"/>
              <a:gd name="connsiteY196" fmla="*/ 506336 h 6836358"/>
              <a:gd name="connsiteX197" fmla="*/ 11453684 w 12190558"/>
              <a:gd name="connsiteY197" fmla="*/ 506336 h 6836358"/>
              <a:gd name="connsiteX198" fmla="*/ 11453684 w 12190558"/>
              <a:gd name="connsiteY198" fmla="*/ 1519008 h 6836358"/>
              <a:gd name="connsiteX199" fmla="*/ 12190147 w 12190558"/>
              <a:gd name="connsiteY199" fmla="*/ 784759 h 6836358"/>
              <a:gd name="connsiteX200" fmla="*/ 12190147 w 12190558"/>
              <a:gd name="connsiteY200" fmla="*/ 911446 h 6836358"/>
              <a:gd name="connsiteX201" fmla="*/ 11517115 w 12190558"/>
              <a:gd name="connsiteY201" fmla="*/ 1582454 h 6836358"/>
              <a:gd name="connsiteX202" fmla="*/ 12190147 w 12190558"/>
              <a:gd name="connsiteY202" fmla="*/ 1582454 h 6836358"/>
              <a:gd name="connsiteX203" fmla="*/ 12190147 w 12190558"/>
              <a:gd name="connsiteY203" fmla="*/ 1677315 h 6836358"/>
              <a:gd name="connsiteX204" fmla="*/ 11517115 w 12190558"/>
              <a:gd name="connsiteY204" fmla="*/ 1677315 h 6836358"/>
              <a:gd name="connsiteX205" fmla="*/ 12190147 w 12190558"/>
              <a:gd name="connsiteY205" fmla="*/ 2348324 h 6836358"/>
              <a:gd name="connsiteX206" fmla="*/ 12190147 w 12190558"/>
              <a:gd name="connsiteY206" fmla="*/ 2475010 h 6836358"/>
              <a:gd name="connsiteX207" fmla="*/ 11453684 w 12190558"/>
              <a:gd name="connsiteY207" fmla="*/ 1740761 h 6836358"/>
              <a:gd name="connsiteX208" fmla="*/ 11453684 w 12190558"/>
              <a:gd name="connsiteY208" fmla="*/ 2753433 h 6836358"/>
              <a:gd name="connsiteX209" fmla="*/ 12190147 w 12190558"/>
              <a:gd name="connsiteY209" fmla="*/ 2753433 h 6836358"/>
              <a:gd name="connsiteX210" fmla="*/ 12190147 w 12190558"/>
              <a:gd name="connsiteY210" fmla="*/ 2848294 h 6836358"/>
              <a:gd name="connsiteX211" fmla="*/ 11453684 w 12190558"/>
              <a:gd name="connsiteY211" fmla="*/ 2848294 h 6836358"/>
              <a:gd name="connsiteX212" fmla="*/ 11453684 w 12190558"/>
              <a:gd name="connsiteY212" fmla="*/ 3860966 h 6836358"/>
              <a:gd name="connsiteX213" fmla="*/ 12190147 w 12190558"/>
              <a:gd name="connsiteY213" fmla="*/ 3126718 h 6836358"/>
              <a:gd name="connsiteX214" fmla="*/ 12190147 w 12190558"/>
              <a:gd name="connsiteY214" fmla="*/ 3253404 h 6836358"/>
              <a:gd name="connsiteX215" fmla="*/ 11517115 w 12190558"/>
              <a:gd name="connsiteY215" fmla="*/ 3924413 h 6836358"/>
              <a:gd name="connsiteX216" fmla="*/ 12190147 w 12190558"/>
              <a:gd name="connsiteY216" fmla="*/ 3924413 h 6836358"/>
              <a:gd name="connsiteX217" fmla="*/ 12190147 w 12190558"/>
              <a:gd name="connsiteY217" fmla="*/ 4019273 h 6836358"/>
              <a:gd name="connsiteX218" fmla="*/ 11517115 w 12190558"/>
              <a:gd name="connsiteY218" fmla="*/ 4019273 h 6836358"/>
              <a:gd name="connsiteX219" fmla="*/ 12190147 w 12190558"/>
              <a:gd name="connsiteY219" fmla="*/ 4690282 h 6836358"/>
              <a:gd name="connsiteX220" fmla="*/ 12190147 w 12190558"/>
              <a:gd name="connsiteY220" fmla="*/ 4690282 h 6836358"/>
              <a:gd name="connsiteX221" fmla="*/ 9104870 w 12190558"/>
              <a:gd name="connsiteY221" fmla="*/ 4082719 h 6836358"/>
              <a:gd name="connsiteX222" fmla="*/ 9104870 w 12190558"/>
              <a:gd name="connsiteY222" fmla="*/ 5095392 h 6836358"/>
              <a:gd name="connsiteX223" fmla="*/ 10120596 w 12190558"/>
              <a:gd name="connsiteY223" fmla="*/ 5095392 h 6836358"/>
              <a:gd name="connsiteX224" fmla="*/ 9104870 w 12190558"/>
              <a:gd name="connsiteY224" fmla="*/ 4082719 h 6836358"/>
              <a:gd name="connsiteX225" fmla="*/ 9104870 w 12190558"/>
              <a:gd name="connsiteY225" fmla="*/ 4082719 h 6836358"/>
              <a:gd name="connsiteX226" fmla="*/ 6755645 w 12190558"/>
              <a:gd name="connsiteY226" fmla="*/ 4082719 h 6836358"/>
              <a:gd name="connsiteX227" fmla="*/ 6755645 w 12190558"/>
              <a:gd name="connsiteY227" fmla="*/ 5095392 h 6836358"/>
              <a:gd name="connsiteX228" fmla="*/ 7771370 w 12190558"/>
              <a:gd name="connsiteY228" fmla="*/ 5095392 h 6836358"/>
              <a:gd name="connsiteX229" fmla="*/ 6755645 w 12190558"/>
              <a:gd name="connsiteY229" fmla="*/ 4082719 h 6836358"/>
              <a:gd name="connsiteX230" fmla="*/ 6755645 w 12190558"/>
              <a:gd name="connsiteY230" fmla="*/ 4082719 h 6836358"/>
              <a:gd name="connsiteX231" fmla="*/ 4406420 w 12190558"/>
              <a:gd name="connsiteY231" fmla="*/ 4082719 h 6836358"/>
              <a:gd name="connsiteX232" fmla="*/ 4406420 w 12190558"/>
              <a:gd name="connsiteY232" fmla="*/ 5095392 h 6836358"/>
              <a:gd name="connsiteX233" fmla="*/ 5422145 w 12190558"/>
              <a:gd name="connsiteY233" fmla="*/ 5095392 h 6836358"/>
              <a:gd name="connsiteX234" fmla="*/ 4406420 w 12190558"/>
              <a:gd name="connsiteY234" fmla="*/ 4082719 h 6836358"/>
              <a:gd name="connsiteX235" fmla="*/ 4406420 w 12190558"/>
              <a:gd name="connsiteY235" fmla="*/ 4082719 h 6836358"/>
              <a:gd name="connsiteX236" fmla="*/ 2057194 w 12190558"/>
              <a:gd name="connsiteY236" fmla="*/ 4082719 h 6836358"/>
              <a:gd name="connsiteX237" fmla="*/ 2057194 w 12190558"/>
              <a:gd name="connsiteY237" fmla="*/ 5095392 h 6836358"/>
              <a:gd name="connsiteX238" fmla="*/ 3072920 w 12190558"/>
              <a:gd name="connsiteY238" fmla="*/ 5095392 h 6836358"/>
              <a:gd name="connsiteX239" fmla="*/ 2057194 w 12190558"/>
              <a:gd name="connsiteY239" fmla="*/ 4082719 h 6836358"/>
              <a:gd name="connsiteX240" fmla="*/ 2057194 w 12190558"/>
              <a:gd name="connsiteY240" fmla="*/ 4082719 h 6836358"/>
              <a:gd name="connsiteX241" fmla="*/ 1962047 w 12190558"/>
              <a:gd name="connsiteY241" fmla="*/ 3861172 h 6836358"/>
              <a:gd name="connsiteX242" fmla="*/ 1962047 w 12190558"/>
              <a:gd name="connsiteY242" fmla="*/ 2848500 h 6836358"/>
              <a:gd name="connsiteX243" fmla="*/ 946322 w 12190558"/>
              <a:gd name="connsiteY243" fmla="*/ 2848500 h 6836358"/>
              <a:gd name="connsiteX244" fmla="*/ 1962047 w 12190558"/>
              <a:gd name="connsiteY244" fmla="*/ 3861172 h 6836358"/>
              <a:gd name="connsiteX245" fmla="*/ 882684 w 12190558"/>
              <a:gd name="connsiteY245" fmla="*/ 2911740 h 6836358"/>
              <a:gd name="connsiteX246" fmla="*/ 882684 w 12190558"/>
              <a:gd name="connsiteY246" fmla="*/ 3924413 h 6836358"/>
              <a:gd name="connsiteX247" fmla="*/ 1898410 w 12190558"/>
              <a:gd name="connsiteY247" fmla="*/ 3924413 h 6836358"/>
              <a:gd name="connsiteX248" fmla="*/ 882684 w 12190558"/>
              <a:gd name="connsiteY248" fmla="*/ 2911740 h 6836358"/>
              <a:gd name="connsiteX249" fmla="*/ 1962047 w 12190558"/>
              <a:gd name="connsiteY249" fmla="*/ 1740761 h 6836358"/>
              <a:gd name="connsiteX250" fmla="*/ 946322 w 12190558"/>
              <a:gd name="connsiteY250" fmla="*/ 2753433 h 6836358"/>
              <a:gd name="connsiteX251" fmla="*/ 1962047 w 12190558"/>
              <a:gd name="connsiteY251" fmla="*/ 2753433 h 6836358"/>
              <a:gd name="connsiteX252" fmla="*/ 1962047 w 12190558"/>
              <a:gd name="connsiteY252" fmla="*/ 1740761 h 6836358"/>
              <a:gd name="connsiteX253" fmla="*/ 1962047 w 12190558"/>
              <a:gd name="connsiteY253" fmla="*/ 1740761 h 6836358"/>
              <a:gd name="connsiteX254" fmla="*/ 2057194 w 12190558"/>
              <a:gd name="connsiteY254" fmla="*/ 3861377 h 6836358"/>
              <a:gd name="connsiteX255" fmla="*/ 3072920 w 12190558"/>
              <a:gd name="connsiteY255" fmla="*/ 2848705 h 6836358"/>
              <a:gd name="connsiteX256" fmla="*/ 2057194 w 12190558"/>
              <a:gd name="connsiteY256" fmla="*/ 2848705 h 6836358"/>
              <a:gd name="connsiteX257" fmla="*/ 2057194 w 12190558"/>
              <a:gd name="connsiteY257" fmla="*/ 3861377 h 6836358"/>
              <a:gd name="connsiteX258" fmla="*/ 2120626 w 12190558"/>
              <a:gd name="connsiteY258" fmla="*/ 3924618 h 6836358"/>
              <a:gd name="connsiteX259" fmla="*/ 3136351 w 12190558"/>
              <a:gd name="connsiteY259" fmla="*/ 3924618 h 6836358"/>
              <a:gd name="connsiteX260" fmla="*/ 3136351 w 12190558"/>
              <a:gd name="connsiteY260" fmla="*/ 2911946 h 6836358"/>
              <a:gd name="connsiteX261" fmla="*/ 2120626 w 12190558"/>
              <a:gd name="connsiteY261" fmla="*/ 3924618 h 6836358"/>
              <a:gd name="connsiteX262" fmla="*/ 2120626 w 12190558"/>
              <a:gd name="connsiteY262" fmla="*/ 3924618 h 6836358"/>
              <a:gd name="connsiteX263" fmla="*/ 3136351 w 12190558"/>
              <a:gd name="connsiteY263" fmla="*/ 2690398 h 6836358"/>
              <a:gd name="connsiteX264" fmla="*/ 3136351 w 12190558"/>
              <a:gd name="connsiteY264" fmla="*/ 1677726 h 6836358"/>
              <a:gd name="connsiteX265" fmla="*/ 2120626 w 12190558"/>
              <a:gd name="connsiteY265" fmla="*/ 1677726 h 6836358"/>
              <a:gd name="connsiteX266" fmla="*/ 3136351 w 12190558"/>
              <a:gd name="connsiteY266" fmla="*/ 2690398 h 6836358"/>
              <a:gd name="connsiteX267" fmla="*/ 3231498 w 12190558"/>
              <a:gd name="connsiteY267" fmla="*/ 5032562 h 6836358"/>
              <a:gd name="connsiteX268" fmla="*/ 4247224 w 12190558"/>
              <a:gd name="connsiteY268" fmla="*/ 4019889 h 6836358"/>
              <a:gd name="connsiteX269" fmla="*/ 3231498 w 12190558"/>
              <a:gd name="connsiteY269" fmla="*/ 4019889 h 6836358"/>
              <a:gd name="connsiteX270" fmla="*/ 3231498 w 12190558"/>
              <a:gd name="connsiteY270" fmla="*/ 5032562 h 6836358"/>
              <a:gd name="connsiteX271" fmla="*/ 4247224 w 12190558"/>
              <a:gd name="connsiteY271" fmla="*/ 3924823 h 6836358"/>
              <a:gd name="connsiteX272" fmla="*/ 3231498 w 12190558"/>
              <a:gd name="connsiteY272" fmla="*/ 2912151 h 6836358"/>
              <a:gd name="connsiteX273" fmla="*/ 3231498 w 12190558"/>
              <a:gd name="connsiteY273" fmla="*/ 3924823 h 6836358"/>
              <a:gd name="connsiteX274" fmla="*/ 4247224 w 12190558"/>
              <a:gd name="connsiteY274" fmla="*/ 3924823 h 6836358"/>
              <a:gd name="connsiteX275" fmla="*/ 4310655 w 12190558"/>
              <a:gd name="connsiteY275" fmla="*/ 3861583 h 6836358"/>
              <a:gd name="connsiteX276" fmla="*/ 4310655 w 12190558"/>
              <a:gd name="connsiteY276" fmla="*/ 2848910 h 6836358"/>
              <a:gd name="connsiteX277" fmla="*/ 3294929 w 12190558"/>
              <a:gd name="connsiteY277" fmla="*/ 2848910 h 6836358"/>
              <a:gd name="connsiteX278" fmla="*/ 4310655 w 12190558"/>
              <a:gd name="connsiteY278" fmla="*/ 3861583 h 6836358"/>
              <a:gd name="connsiteX279" fmla="*/ 4310655 w 12190558"/>
              <a:gd name="connsiteY279" fmla="*/ 1740967 h 6836358"/>
              <a:gd name="connsiteX280" fmla="*/ 3294929 w 12190558"/>
              <a:gd name="connsiteY280" fmla="*/ 2753639 h 6836358"/>
              <a:gd name="connsiteX281" fmla="*/ 4310655 w 12190558"/>
              <a:gd name="connsiteY281" fmla="*/ 2753639 h 6836358"/>
              <a:gd name="connsiteX282" fmla="*/ 4310655 w 12190558"/>
              <a:gd name="connsiteY282" fmla="*/ 1740967 h 6836358"/>
              <a:gd name="connsiteX283" fmla="*/ 4310655 w 12190558"/>
              <a:gd name="connsiteY283" fmla="*/ 1740967 h 6836358"/>
              <a:gd name="connsiteX284" fmla="*/ 4405802 w 12190558"/>
              <a:gd name="connsiteY284" fmla="*/ 3861583 h 6836358"/>
              <a:gd name="connsiteX285" fmla="*/ 5421527 w 12190558"/>
              <a:gd name="connsiteY285" fmla="*/ 2848910 h 6836358"/>
              <a:gd name="connsiteX286" fmla="*/ 4405802 w 12190558"/>
              <a:gd name="connsiteY286" fmla="*/ 2848910 h 6836358"/>
              <a:gd name="connsiteX287" fmla="*/ 4405802 w 12190558"/>
              <a:gd name="connsiteY287" fmla="*/ 3861583 h 6836358"/>
              <a:gd name="connsiteX288" fmla="*/ 4469233 w 12190558"/>
              <a:gd name="connsiteY288" fmla="*/ 3924823 h 6836358"/>
              <a:gd name="connsiteX289" fmla="*/ 5484959 w 12190558"/>
              <a:gd name="connsiteY289" fmla="*/ 3924823 h 6836358"/>
              <a:gd name="connsiteX290" fmla="*/ 5484959 w 12190558"/>
              <a:gd name="connsiteY290" fmla="*/ 2912151 h 6836358"/>
              <a:gd name="connsiteX291" fmla="*/ 4469233 w 12190558"/>
              <a:gd name="connsiteY291" fmla="*/ 3924823 h 6836358"/>
              <a:gd name="connsiteX292" fmla="*/ 5484959 w 12190558"/>
              <a:gd name="connsiteY292" fmla="*/ 2690603 h 6836358"/>
              <a:gd name="connsiteX293" fmla="*/ 5484959 w 12190558"/>
              <a:gd name="connsiteY293" fmla="*/ 1677931 h 6836358"/>
              <a:gd name="connsiteX294" fmla="*/ 4469233 w 12190558"/>
              <a:gd name="connsiteY294" fmla="*/ 1677931 h 6836358"/>
              <a:gd name="connsiteX295" fmla="*/ 5484959 w 12190558"/>
              <a:gd name="connsiteY295" fmla="*/ 2690603 h 6836358"/>
              <a:gd name="connsiteX296" fmla="*/ 5580106 w 12190558"/>
              <a:gd name="connsiteY296" fmla="*/ 5032767 h 6836358"/>
              <a:gd name="connsiteX297" fmla="*/ 6595831 w 12190558"/>
              <a:gd name="connsiteY297" fmla="*/ 4020095 h 6836358"/>
              <a:gd name="connsiteX298" fmla="*/ 5580106 w 12190558"/>
              <a:gd name="connsiteY298" fmla="*/ 4020095 h 6836358"/>
              <a:gd name="connsiteX299" fmla="*/ 5580106 w 12190558"/>
              <a:gd name="connsiteY299" fmla="*/ 5032767 h 6836358"/>
              <a:gd name="connsiteX300" fmla="*/ 6595831 w 12190558"/>
              <a:gd name="connsiteY300" fmla="*/ 3925029 h 6836358"/>
              <a:gd name="connsiteX301" fmla="*/ 5580106 w 12190558"/>
              <a:gd name="connsiteY301" fmla="*/ 2912356 h 6836358"/>
              <a:gd name="connsiteX302" fmla="*/ 5580106 w 12190558"/>
              <a:gd name="connsiteY302" fmla="*/ 3925029 h 6836358"/>
              <a:gd name="connsiteX303" fmla="*/ 6595831 w 12190558"/>
              <a:gd name="connsiteY303" fmla="*/ 3925029 h 6836358"/>
              <a:gd name="connsiteX304" fmla="*/ 6659262 w 12190558"/>
              <a:gd name="connsiteY304" fmla="*/ 3861788 h 6836358"/>
              <a:gd name="connsiteX305" fmla="*/ 6659262 w 12190558"/>
              <a:gd name="connsiteY305" fmla="*/ 2849116 h 6836358"/>
              <a:gd name="connsiteX306" fmla="*/ 5643537 w 12190558"/>
              <a:gd name="connsiteY306" fmla="*/ 2849116 h 6836358"/>
              <a:gd name="connsiteX307" fmla="*/ 6659262 w 12190558"/>
              <a:gd name="connsiteY307" fmla="*/ 3861788 h 6836358"/>
              <a:gd name="connsiteX308" fmla="*/ 6659262 w 12190558"/>
              <a:gd name="connsiteY308" fmla="*/ 1741172 h 6836358"/>
              <a:gd name="connsiteX309" fmla="*/ 5643537 w 12190558"/>
              <a:gd name="connsiteY309" fmla="*/ 2753844 h 6836358"/>
              <a:gd name="connsiteX310" fmla="*/ 6659262 w 12190558"/>
              <a:gd name="connsiteY310" fmla="*/ 2753844 h 6836358"/>
              <a:gd name="connsiteX311" fmla="*/ 6659262 w 12190558"/>
              <a:gd name="connsiteY311" fmla="*/ 1741172 h 6836358"/>
              <a:gd name="connsiteX312" fmla="*/ 6659262 w 12190558"/>
              <a:gd name="connsiteY312" fmla="*/ 1741172 h 6836358"/>
              <a:gd name="connsiteX313" fmla="*/ 6754409 w 12190558"/>
              <a:gd name="connsiteY313" fmla="*/ 3861788 h 6836358"/>
              <a:gd name="connsiteX314" fmla="*/ 7770135 w 12190558"/>
              <a:gd name="connsiteY314" fmla="*/ 2849116 h 6836358"/>
              <a:gd name="connsiteX315" fmla="*/ 6754409 w 12190558"/>
              <a:gd name="connsiteY315" fmla="*/ 2849116 h 6836358"/>
              <a:gd name="connsiteX316" fmla="*/ 6754409 w 12190558"/>
              <a:gd name="connsiteY316" fmla="*/ 3861788 h 6836358"/>
              <a:gd name="connsiteX317" fmla="*/ 6817841 w 12190558"/>
              <a:gd name="connsiteY317" fmla="*/ 3925029 h 6836358"/>
              <a:gd name="connsiteX318" fmla="*/ 7833566 w 12190558"/>
              <a:gd name="connsiteY318" fmla="*/ 3925029 h 6836358"/>
              <a:gd name="connsiteX319" fmla="*/ 7833566 w 12190558"/>
              <a:gd name="connsiteY319" fmla="*/ 2912356 h 6836358"/>
              <a:gd name="connsiteX320" fmla="*/ 6817841 w 12190558"/>
              <a:gd name="connsiteY320" fmla="*/ 3925029 h 6836358"/>
              <a:gd name="connsiteX321" fmla="*/ 7833566 w 12190558"/>
              <a:gd name="connsiteY321" fmla="*/ 2690809 h 6836358"/>
              <a:gd name="connsiteX322" fmla="*/ 7833566 w 12190558"/>
              <a:gd name="connsiteY322" fmla="*/ 1678137 h 6836358"/>
              <a:gd name="connsiteX323" fmla="*/ 6817841 w 12190558"/>
              <a:gd name="connsiteY323" fmla="*/ 1678137 h 6836358"/>
              <a:gd name="connsiteX324" fmla="*/ 7833566 w 12190558"/>
              <a:gd name="connsiteY324" fmla="*/ 2690809 h 6836358"/>
              <a:gd name="connsiteX325" fmla="*/ 7928713 w 12190558"/>
              <a:gd name="connsiteY325" fmla="*/ 5032972 h 6836358"/>
              <a:gd name="connsiteX326" fmla="*/ 8944438 w 12190558"/>
              <a:gd name="connsiteY326" fmla="*/ 4020300 h 6836358"/>
              <a:gd name="connsiteX327" fmla="*/ 7928713 w 12190558"/>
              <a:gd name="connsiteY327" fmla="*/ 4020300 h 6836358"/>
              <a:gd name="connsiteX328" fmla="*/ 7928713 w 12190558"/>
              <a:gd name="connsiteY328" fmla="*/ 5032972 h 6836358"/>
              <a:gd name="connsiteX329" fmla="*/ 8944438 w 12190558"/>
              <a:gd name="connsiteY329" fmla="*/ 3925234 h 6836358"/>
              <a:gd name="connsiteX330" fmla="*/ 7928713 w 12190558"/>
              <a:gd name="connsiteY330" fmla="*/ 2912562 h 6836358"/>
              <a:gd name="connsiteX331" fmla="*/ 7928713 w 12190558"/>
              <a:gd name="connsiteY331" fmla="*/ 3925234 h 6836358"/>
              <a:gd name="connsiteX332" fmla="*/ 8944438 w 12190558"/>
              <a:gd name="connsiteY332" fmla="*/ 3925234 h 6836358"/>
              <a:gd name="connsiteX333" fmla="*/ 9007870 w 12190558"/>
              <a:gd name="connsiteY333" fmla="*/ 3861993 h 6836358"/>
              <a:gd name="connsiteX334" fmla="*/ 9007870 w 12190558"/>
              <a:gd name="connsiteY334" fmla="*/ 2849321 h 6836358"/>
              <a:gd name="connsiteX335" fmla="*/ 7992145 w 12190558"/>
              <a:gd name="connsiteY335" fmla="*/ 2849321 h 6836358"/>
              <a:gd name="connsiteX336" fmla="*/ 9007870 w 12190558"/>
              <a:gd name="connsiteY336" fmla="*/ 3861993 h 6836358"/>
              <a:gd name="connsiteX337" fmla="*/ 9007870 w 12190558"/>
              <a:gd name="connsiteY337" fmla="*/ 1741377 h 6836358"/>
              <a:gd name="connsiteX338" fmla="*/ 7992145 w 12190558"/>
              <a:gd name="connsiteY338" fmla="*/ 2754049 h 6836358"/>
              <a:gd name="connsiteX339" fmla="*/ 9007870 w 12190558"/>
              <a:gd name="connsiteY339" fmla="*/ 2754049 h 6836358"/>
              <a:gd name="connsiteX340" fmla="*/ 9007870 w 12190558"/>
              <a:gd name="connsiteY340" fmla="*/ 1741377 h 6836358"/>
              <a:gd name="connsiteX341" fmla="*/ 9007870 w 12190558"/>
              <a:gd name="connsiteY341" fmla="*/ 1741377 h 6836358"/>
              <a:gd name="connsiteX342" fmla="*/ 9103017 w 12190558"/>
              <a:gd name="connsiteY342" fmla="*/ 3861993 h 6836358"/>
              <a:gd name="connsiteX343" fmla="*/ 10118742 w 12190558"/>
              <a:gd name="connsiteY343" fmla="*/ 2849321 h 6836358"/>
              <a:gd name="connsiteX344" fmla="*/ 9103017 w 12190558"/>
              <a:gd name="connsiteY344" fmla="*/ 2849321 h 6836358"/>
              <a:gd name="connsiteX345" fmla="*/ 9103017 w 12190558"/>
              <a:gd name="connsiteY345" fmla="*/ 3861993 h 6836358"/>
              <a:gd name="connsiteX346" fmla="*/ 9103017 w 12190558"/>
              <a:gd name="connsiteY346" fmla="*/ 3861993 h 6836358"/>
              <a:gd name="connsiteX347" fmla="*/ 9166448 w 12190558"/>
              <a:gd name="connsiteY347" fmla="*/ 3925234 h 6836358"/>
              <a:gd name="connsiteX348" fmla="*/ 10182173 w 12190558"/>
              <a:gd name="connsiteY348" fmla="*/ 3925234 h 6836358"/>
              <a:gd name="connsiteX349" fmla="*/ 10182173 w 12190558"/>
              <a:gd name="connsiteY349" fmla="*/ 2912562 h 6836358"/>
              <a:gd name="connsiteX350" fmla="*/ 9166448 w 12190558"/>
              <a:gd name="connsiteY350" fmla="*/ 3925234 h 6836358"/>
              <a:gd name="connsiteX351" fmla="*/ 9166448 w 12190558"/>
              <a:gd name="connsiteY351" fmla="*/ 3925234 h 6836358"/>
              <a:gd name="connsiteX352" fmla="*/ 10182173 w 12190558"/>
              <a:gd name="connsiteY352" fmla="*/ 2691014 h 6836358"/>
              <a:gd name="connsiteX353" fmla="*/ 10182173 w 12190558"/>
              <a:gd name="connsiteY353" fmla="*/ 1678342 h 6836358"/>
              <a:gd name="connsiteX354" fmla="*/ 9166448 w 12190558"/>
              <a:gd name="connsiteY354" fmla="*/ 1678342 h 6836358"/>
              <a:gd name="connsiteX355" fmla="*/ 10182173 w 12190558"/>
              <a:gd name="connsiteY355" fmla="*/ 2691014 h 6836358"/>
              <a:gd name="connsiteX356" fmla="*/ 10277320 w 12190558"/>
              <a:gd name="connsiteY356" fmla="*/ 5033178 h 6836358"/>
              <a:gd name="connsiteX357" fmla="*/ 11293046 w 12190558"/>
              <a:gd name="connsiteY357" fmla="*/ 4020505 h 6836358"/>
              <a:gd name="connsiteX358" fmla="*/ 10277320 w 12190558"/>
              <a:gd name="connsiteY358" fmla="*/ 4020505 h 6836358"/>
              <a:gd name="connsiteX359" fmla="*/ 10277320 w 12190558"/>
              <a:gd name="connsiteY359" fmla="*/ 5033178 h 6836358"/>
              <a:gd name="connsiteX360" fmla="*/ 10277320 w 12190558"/>
              <a:gd name="connsiteY360" fmla="*/ 5033178 h 6836358"/>
              <a:gd name="connsiteX361" fmla="*/ 11293046 w 12190558"/>
              <a:gd name="connsiteY361" fmla="*/ 3925439 h 6836358"/>
              <a:gd name="connsiteX362" fmla="*/ 10277320 w 12190558"/>
              <a:gd name="connsiteY362" fmla="*/ 2912767 h 6836358"/>
              <a:gd name="connsiteX363" fmla="*/ 10277320 w 12190558"/>
              <a:gd name="connsiteY363" fmla="*/ 3925439 h 6836358"/>
              <a:gd name="connsiteX364" fmla="*/ 11293046 w 12190558"/>
              <a:gd name="connsiteY364" fmla="*/ 3925439 h 6836358"/>
              <a:gd name="connsiteX365" fmla="*/ 11356477 w 12190558"/>
              <a:gd name="connsiteY365" fmla="*/ 3862199 h 6836358"/>
              <a:gd name="connsiteX366" fmla="*/ 11356477 w 12190558"/>
              <a:gd name="connsiteY366" fmla="*/ 2849526 h 6836358"/>
              <a:gd name="connsiteX367" fmla="*/ 10340752 w 12190558"/>
              <a:gd name="connsiteY367" fmla="*/ 2849526 h 6836358"/>
              <a:gd name="connsiteX368" fmla="*/ 11356477 w 12190558"/>
              <a:gd name="connsiteY368" fmla="*/ 3862199 h 6836358"/>
              <a:gd name="connsiteX369" fmla="*/ 11356477 w 12190558"/>
              <a:gd name="connsiteY369" fmla="*/ 3862199 h 6836358"/>
              <a:gd name="connsiteX370" fmla="*/ 11356477 w 12190558"/>
              <a:gd name="connsiteY370" fmla="*/ 2754460 h 6836358"/>
              <a:gd name="connsiteX371" fmla="*/ 11356477 w 12190558"/>
              <a:gd name="connsiteY371" fmla="*/ 1741788 h 6836358"/>
              <a:gd name="connsiteX372" fmla="*/ 10340752 w 12190558"/>
              <a:gd name="connsiteY372" fmla="*/ 2754460 h 6836358"/>
              <a:gd name="connsiteX373" fmla="*/ 11356477 w 12190558"/>
              <a:gd name="connsiteY373" fmla="*/ 2754460 h 6836358"/>
              <a:gd name="connsiteX374" fmla="*/ 10340752 w 12190558"/>
              <a:gd name="connsiteY374" fmla="*/ 507363 h 6836358"/>
              <a:gd name="connsiteX375" fmla="*/ 11356477 w 12190558"/>
              <a:gd name="connsiteY375" fmla="*/ 1520035 h 6836358"/>
              <a:gd name="connsiteX376" fmla="*/ 11356477 w 12190558"/>
              <a:gd name="connsiteY376" fmla="*/ 506336 h 6836358"/>
              <a:gd name="connsiteX377" fmla="*/ 10340752 w 12190558"/>
              <a:gd name="connsiteY377" fmla="*/ 506336 h 6836358"/>
              <a:gd name="connsiteX378" fmla="*/ 10277320 w 12190558"/>
              <a:gd name="connsiteY378" fmla="*/ 1583481 h 6836358"/>
              <a:gd name="connsiteX379" fmla="*/ 11293046 w 12190558"/>
              <a:gd name="connsiteY379" fmla="*/ 1583481 h 6836358"/>
              <a:gd name="connsiteX380" fmla="*/ 10277320 w 12190558"/>
              <a:gd name="connsiteY380" fmla="*/ 570809 h 6836358"/>
              <a:gd name="connsiteX381" fmla="*/ 10277320 w 12190558"/>
              <a:gd name="connsiteY381" fmla="*/ 1583481 h 6836358"/>
              <a:gd name="connsiteX382" fmla="*/ 10277320 w 12190558"/>
              <a:gd name="connsiteY382" fmla="*/ 1583481 h 6836358"/>
              <a:gd name="connsiteX383" fmla="*/ 10277320 w 12190558"/>
              <a:gd name="connsiteY383" fmla="*/ 1678342 h 6836358"/>
              <a:gd name="connsiteX384" fmla="*/ 10277320 w 12190558"/>
              <a:gd name="connsiteY384" fmla="*/ 2691014 h 6836358"/>
              <a:gd name="connsiteX385" fmla="*/ 11293046 w 12190558"/>
              <a:gd name="connsiteY385" fmla="*/ 1678342 h 6836358"/>
              <a:gd name="connsiteX386" fmla="*/ 10277320 w 12190558"/>
              <a:gd name="connsiteY386" fmla="*/ 1678342 h 6836358"/>
              <a:gd name="connsiteX387" fmla="*/ 9166242 w 12190558"/>
              <a:gd name="connsiteY387" fmla="*/ 1583481 h 6836358"/>
              <a:gd name="connsiteX388" fmla="*/ 10181968 w 12190558"/>
              <a:gd name="connsiteY388" fmla="*/ 1583481 h 6836358"/>
              <a:gd name="connsiteX389" fmla="*/ 10181968 w 12190558"/>
              <a:gd name="connsiteY389" fmla="*/ 569577 h 6836358"/>
              <a:gd name="connsiteX390" fmla="*/ 9166242 w 12190558"/>
              <a:gd name="connsiteY390" fmla="*/ 1582249 h 6836358"/>
              <a:gd name="connsiteX391" fmla="*/ 9166242 w 12190558"/>
              <a:gd name="connsiteY391" fmla="*/ 1582660 h 6836358"/>
              <a:gd name="connsiteX392" fmla="*/ 9102811 w 12190558"/>
              <a:gd name="connsiteY392" fmla="*/ 1520240 h 6836358"/>
              <a:gd name="connsiteX393" fmla="*/ 10118536 w 12190558"/>
              <a:gd name="connsiteY393" fmla="*/ 507568 h 6836358"/>
              <a:gd name="connsiteX394" fmla="*/ 9102811 w 12190558"/>
              <a:gd name="connsiteY394" fmla="*/ 507568 h 6836358"/>
              <a:gd name="connsiteX395" fmla="*/ 9102811 w 12190558"/>
              <a:gd name="connsiteY395" fmla="*/ 1520240 h 6836358"/>
              <a:gd name="connsiteX396" fmla="*/ 9102811 w 12190558"/>
              <a:gd name="connsiteY396" fmla="*/ 1520240 h 6836358"/>
              <a:gd name="connsiteX397" fmla="*/ 9102811 w 12190558"/>
              <a:gd name="connsiteY397" fmla="*/ 1741788 h 6836358"/>
              <a:gd name="connsiteX398" fmla="*/ 9102811 w 12190558"/>
              <a:gd name="connsiteY398" fmla="*/ 2754460 h 6836358"/>
              <a:gd name="connsiteX399" fmla="*/ 10118536 w 12190558"/>
              <a:gd name="connsiteY399" fmla="*/ 2754460 h 6836358"/>
              <a:gd name="connsiteX400" fmla="*/ 9102811 w 12190558"/>
              <a:gd name="connsiteY400" fmla="*/ 1741788 h 6836358"/>
              <a:gd name="connsiteX401" fmla="*/ 9102811 w 12190558"/>
              <a:gd name="connsiteY401" fmla="*/ 1741788 h 6836358"/>
              <a:gd name="connsiteX402" fmla="*/ 7991733 w 12190558"/>
              <a:gd name="connsiteY402" fmla="*/ 507568 h 6836358"/>
              <a:gd name="connsiteX403" fmla="*/ 9007458 w 12190558"/>
              <a:gd name="connsiteY403" fmla="*/ 1520240 h 6836358"/>
              <a:gd name="connsiteX404" fmla="*/ 9007458 w 12190558"/>
              <a:gd name="connsiteY404" fmla="*/ 506336 h 6836358"/>
              <a:gd name="connsiteX405" fmla="*/ 7991733 w 12190558"/>
              <a:gd name="connsiteY405" fmla="*/ 506336 h 6836358"/>
              <a:gd name="connsiteX406" fmla="*/ 7928301 w 12190558"/>
              <a:gd name="connsiteY406" fmla="*/ 1583686 h 6836358"/>
              <a:gd name="connsiteX407" fmla="*/ 8944026 w 12190558"/>
              <a:gd name="connsiteY407" fmla="*/ 1583686 h 6836358"/>
              <a:gd name="connsiteX408" fmla="*/ 7928301 w 12190558"/>
              <a:gd name="connsiteY408" fmla="*/ 571014 h 6836358"/>
              <a:gd name="connsiteX409" fmla="*/ 7928301 w 12190558"/>
              <a:gd name="connsiteY409" fmla="*/ 1583686 h 6836358"/>
              <a:gd name="connsiteX410" fmla="*/ 7928301 w 12190558"/>
              <a:gd name="connsiteY410" fmla="*/ 1678547 h 6836358"/>
              <a:gd name="connsiteX411" fmla="*/ 7928301 w 12190558"/>
              <a:gd name="connsiteY411" fmla="*/ 2691219 h 6836358"/>
              <a:gd name="connsiteX412" fmla="*/ 8944026 w 12190558"/>
              <a:gd name="connsiteY412" fmla="*/ 1678547 h 6836358"/>
              <a:gd name="connsiteX413" fmla="*/ 7928301 w 12190558"/>
              <a:gd name="connsiteY413" fmla="*/ 1678547 h 6836358"/>
              <a:gd name="connsiteX414" fmla="*/ 6817223 w 12190558"/>
              <a:gd name="connsiteY414" fmla="*/ 1583686 h 6836358"/>
              <a:gd name="connsiteX415" fmla="*/ 7832948 w 12190558"/>
              <a:gd name="connsiteY415" fmla="*/ 1583686 h 6836358"/>
              <a:gd name="connsiteX416" fmla="*/ 7832948 w 12190558"/>
              <a:gd name="connsiteY416" fmla="*/ 569577 h 6836358"/>
              <a:gd name="connsiteX417" fmla="*/ 6817223 w 12190558"/>
              <a:gd name="connsiteY417" fmla="*/ 1582249 h 6836358"/>
              <a:gd name="connsiteX418" fmla="*/ 6817223 w 12190558"/>
              <a:gd name="connsiteY418" fmla="*/ 1582660 h 6836358"/>
              <a:gd name="connsiteX419" fmla="*/ 6753791 w 12190558"/>
              <a:gd name="connsiteY419" fmla="*/ 1520446 h 6836358"/>
              <a:gd name="connsiteX420" fmla="*/ 7769517 w 12190558"/>
              <a:gd name="connsiteY420" fmla="*/ 507773 h 6836358"/>
              <a:gd name="connsiteX421" fmla="*/ 6753791 w 12190558"/>
              <a:gd name="connsiteY421" fmla="*/ 507773 h 6836358"/>
              <a:gd name="connsiteX422" fmla="*/ 6753791 w 12190558"/>
              <a:gd name="connsiteY422" fmla="*/ 1520446 h 6836358"/>
              <a:gd name="connsiteX423" fmla="*/ 6753791 w 12190558"/>
              <a:gd name="connsiteY423" fmla="*/ 1741993 h 6836358"/>
              <a:gd name="connsiteX424" fmla="*/ 6753791 w 12190558"/>
              <a:gd name="connsiteY424" fmla="*/ 2754665 h 6836358"/>
              <a:gd name="connsiteX425" fmla="*/ 7769517 w 12190558"/>
              <a:gd name="connsiteY425" fmla="*/ 2754665 h 6836358"/>
              <a:gd name="connsiteX426" fmla="*/ 6753791 w 12190558"/>
              <a:gd name="connsiteY426" fmla="*/ 1741993 h 6836358"/>
              <a:gd name="connsiteX427" fmla="*/ 6753791 w 12190558"/>
              <a:gd name="connsiteY427" fmla="*/ 1741993 h 6836358"/>
              <a:gd name="connsiteX428" fmla="*/ 5642713 w 12190558"/>
              <a:gd name="connsiteY428" fmla="*/ 507773 h 6836358"/>
              <a:gd name="connsiteX429" fmla="*/ 6658438 w 12190558"/>
              <a:gd name="connsiteY429" fmla="*/ 1520446 h 6836358"/>
              <a:gd name="connsiteX430" fmla="*/ 6658438 w 12190558"/>
              <a:gd name="connsiteY430" fmla="*/ 506336 h 6836358"/>
              <a:gd name="connsiteX431" fmla="*/ 5642713 w 12190558"/>
              <a:gd name="connsiteY431" fmla="*/ 506336 h 6836358"/>
              <a:gd name="connsiteX432" fmla="*/ 5579282 w 12190558"/>
              <a:gd name="connsiteY432" fmla="*/ 1583891 h 6836358"/>
              <a:gd name="connsiteX433" fmla="*/ 6595007 w 12190558"/>
              <a:gd name="connsiteY433" fmla="*/ 1583891 h 6836358"/>
              <a:gd name="connsiteX434" fmla="*/ 5579282 w 12190558"/>
              <a:gd name="connsiteY434" fmla="*/ 571219 h 6836358"/>
              <a:gd name="connsiteX435" fmla="*/ 5579282 w 12190558"/>
              <a:gd name="connsiteY435" fmla="*/ 1583891 h 6836358"/>
              <a:gd name="connsiteX436" fmla="*/ 5579282 w 12190558"/>
              <a:gd name="connsiteY436" fmla="*/ 1678753 h 6836358"/>
              <a:gd name="connsiteX437" fmla="*/ 5579282 w 12190558"/>
              <a:gd name="connsiteY437" fmla="*/ 2691425 h 6836358"/>
              <a:gd name="connsiteX438" fmla="*/ 6595007 w 12190558"/>
              <a:gd name="connsiteY438" fmla="*/ 1678753 h 6836358"/>
              <a:gd name="connsiteX439" fmla="*/ 5579282 w 12190558"/>
              <a:gd name="connsiteY439" fmla="*/ 1678753 h 6836358"/>
              <a:gd name="connsiteX440" fmla="*/ 4468203 w 12190558"/>
              <a:gd name="connsiteY440" fmla="*/ 1583891 h 6836358"/>
              <a:gd name="connsiteX441" fmla="*/ 5483929 w 12190558"/>
              <a:gd name="connsiteY441" fmla="*/ 1583891 h 6836358"/>
              <a:gd name="connsiteX442" fmla="*/ 5483929 w 12190558"/>
              <a:gd name="connsiteY442" fmla="*/ 569577 h 6836358"/>
              <a:gd name="connsiteX443" fmla="*/ 4468203 w 12190558"/>
              <a:gd name="connsiteY443" fmla="*/ 1582249 h 6836358"/>
              <a:gd name="connsiteX444" fmla="*/ 4468203 w 12190558"/>
              <a:gd name="connsiteY444" fmla="*/ 1582660 h 6836358"/>
              <a:gd name="connsiteX445" fmla="*/ 4404772 w 12190558"/>
              <a:gd name="connsiteY445" fmla="*/ 1520651 h 6836358"/>
              <a:gd name="connsiteX446" fmla="*/ 5420498 w 12190558"/>
              <a:gd name="connsiteY446" fmla="*/ 507979 h 6836358"/>
              <a:gd name="connsiteX447" fmla="*/ 4404772 w 12190558"/>
              <a:gd name="connsiteY447" fmla="*/ 507979 h 6836358"/>
              <a:gd name="connsiteX448" fmla="*/ 4404772 w 12190558"/>
              <a:gd name="connsiteY448" fmla="*/ 1520651 h 6836358"/>
              <a:gd name="connsiteX449" fmla="*/ 4404772 w 12190558"/>
              <a:gd name="connsiteY449" fmla="*/ 1520651 h 6836358"/>
              <a:gd name="connsiteX450" fmla="*/ 4404772 w 12190558"/>
              <a:gd name="connsiteY450" fmla="*/ 1742198 h 6836358"/>
              <a:gd name="connsiteX451" fmla="*/ 4404772 w 12190558"/>
              <a:gd name="connsiteY451" fmla="*/ 2754871 h 6836358"/>
              <a:gd name="connsiteX452" fmla="*/ 5420498 w 12190558"/>
              <a:gd name="connsiteY452" fmla="*/ 2754871 h 6836358"/>
              <a:gd name="connsiteX453" fmla="*/ 4404772 w 12190558"/>
              <a:gd name="connsiteY453" fmla="*/ 1742198 h 6836358"/>
              <a:gd name="connsiteX454" fmla="*/ 4404772 w 12190558"/>
              <a:gd name="connsiteY454" fmla="*/ 1742198 h 6836358"/>
              <a:gd name="connsiteX455" fmla="*/ 3293694 w 12190558"/>
              <a:gd name="connsiteY455" fmla="*/ 507979 h 6836358"/>
              <a:gd name="connsiteX456" fmla="*/ 4309419 w 12190558"/>
              <a:gd name="connsiteY456" fmla="*/ 1520651 h 6836358"/>
              <a:gd name="connsiteX457" fmla="*/ 4309419 w 12190558"/>
              <a:gd name="connsiteY457" fmla="*/ 506336 h 6836358"/>
              <a:gd name="connsiteX458" fmla="*/ 3293694 w 12190558"/>
              <a:gd name="connsiteY458" fmla="*/ 506336 h 6836358"/>
              <a:gd name="connsiteX459" fmla="*/ 3230262 w 12190558"/>
              <a:gd name="connsiteY459" fmla="*/ 1584097 h 6836358"/>
              <a:gd name="connsiteX460" fmla="*/ 4245988 w 12190558"/>
              <a:gd name="connsiteY460" fmla="*/ 1584097 h 6836358"/>
              <a:gd name="connsiteX461" fmla="*/ 3230262 w 12190558"/>
              <a:gd name="connsiteY461" fmla="*/ 571425 h 6836358"/>
              <a:gd name="connsiteX462" fmla="*/ 3230262 w 12190558"/>
              <a:gd name="connsiteY462" fmla="*/ 1584097 h 6836358"/>
              <a:gd name="connsiteX463" fmla="*/ 3230262 w 12190558"/>
              <a:gd name="connsiteY463" fmla="*/ 1678958 h 6836358"/>
              <a:gd name="connsiteX464" fmla="*/ 3230262 w 12190558"/>
              <a:gd name="connsiteY464" fmla="*/ 2691630 h 6836358"/>
              <a:gd name="connsiteX465" fmla="*/ 4245988 w 12190558"/>
              <a:gd name="connsiteY465" fmla="*/ 1678958 h 6836358"/>
              <a:gd name="connsiteX466" fmla="*/ 3230262 w 12190558"/>
              <a:gd name="connsiteY466" fmla="*/ 1678958 h 6836358"/>
              <a:gd name="connsiteX467" fmla="*/ 2119184 w 12190558"/>
              <a:gd name="connsiteY467" fmla="*/ 1584097 h 6836358"/>
              <a:gd name="connsiteX468" fmla="*/ 3134909 w 12190558"/>
              <a:gd name="connsiteY468" fmla="*/ 1584097 h 6836358"/>
              <a:gd name="connsiteX469" fmla="*/ 3134909 w 12190558"/>
              <a:gd name="connsiteY469" fmla="*/ 569577 h 6836358"/>
              <a:gd name="connsiteX470" fmla="*/ 2119184 w 12190558"/>
              <a:gd name="connsiteY470" fmla="*/ 1582249 h 6836358"/>
              <a:gd name="connsiteX471" fmla="*/ 2119184 w 12190558"/>
              <a:gd name="connsiteY471" fmla="*/ 1582660 h 6836358"/>
              <a:gd name="connsiteX472" fmla="*/ 2055752 w 12190558"/>
              <a:gd name="connsiteY472" fmla="*/ 1520856 h 6836358"/>
              <a:gd name="connsiteX473" fmla="*/ 3071478 w 12190558"/>
              <a:gd name="connsiteY473" fmla="*/ 508184 h 6836358"/>
              <a:gd name="connsiteX474" fmla="*/ 2055752 w 12190558"/>
              <a:gd name="connsiteY474" fmla="*/ 508184 h 6836358"/>
              <a:gd name="connsiteX475" fmla="*/ 2055752 w 12190558"/>
              <a:gd name="connsiteY475" fmla="*/ 1520856 h 6836358"/>
              <a:gd name="connsiteX476" fmla="*/ 2055752 w 12190558"/>
              <a:gd name="connsiteY476" fmla="*/ 1520856 h 6836358"/>
              <a:gd name="connsiteX477" fmla="*/ 2055752 w 12190558"/>
              <a:gd name="connsiteY477" fmla="*/ 1742404 h 6836358"/>
              <a:gd name="connsiteX478" fmla="*/ 2055752 w 12190558"/>
              <a:gd name="connsiteY478" fmla="*/ 2755076 h 6836358"/>
              <a:gd name="connsiteX479" fmla="*/ 3071478 w 12190558"/>
              <a:gd name="connsiteY479" fmla="*/ 2755076 h 6836358"/>
              <a:gd name="connsiteX480" fmla="*/ 2055752 w 12190558"/>
              <a:gd name="connsiteY480" fmla="*/ 1742404 h 6836358"/>
              <a:gd name="connsiteX481" fmla="*/ 2055752 w 12190558"/>
              <a:gd name="connsiteY481" fmla="*/ 1742404 h 6836358"/>
              <a:gd name="connsiteX482" fmla="*/ 946322 w 12190558"/>
              <a:gd name="connsiteY482" fmla="*/ 506336 h 6836358"/>
              <a:gd name="connsiteX483" fmla="*/ 1962047 w 12190558"/>
              <a:gd name="connsiteY483" fmla="*/ 1519008 h 6836358"/>
              <a:gd name="connsiteX484" fmla="*/ 1962047 w 12190558"/>
              <a:gd name="connsiteY484" fmla="*/ 506336 h 6836358"/>
              <a:gd name="connsiteX485" fmla="*/ 946322 w 12190558"/>
              <a:gd name="connsiteY485" fmla="*/ 506336 h 6836358"/>
              <a:gd name="connsiteX486" fmla="*/ 882890 w 12190558"/>
              <a:gd name="connsiteY486" fmla="*/ 1582454 h 6836358"/>
              <a:gd name="connsiteX487" fmla="*/ 1898616 w 12190558"/>
              <a:gd name="connsiteY487" fmla="*/ 1582454 h 6836358"/>
              <a:gd name="connsiteX488" fmla="*/ 882684 w 12190558"/>
              <a:gd name="connsiteY488" fmla="*/ 569577 h 6836358"/>
              <a:gd name="connsiteX489" fmla="*/ 882684 w 12190558"/>
              <a:gd name="connsiteY489" fmla="*/ 1582249 h 6836358"/>
              <a:gd name="connsiteX490" fmla="*/ 882684 w 12190558"/>
              <a:gd name="connsiteY490" fmla="*/ 1582249 h 6836358"/>
              <a:gd name="connsiteX491" fmla="*/ 882890 w 12190558"/>
              <a:gd name="connsiteY491" fmla="*/ 2690193 h 6836358"/>
              <a:gd name="connsiteX492" fmla="*/ 1898616 w 12190558"/>
              <a:gd name="connsiteY492" fmla="*/ 1677520 h 6836358"/>
              <a:gd name="connsiteX493" fmla="*/ 882890 w 12190558"/>
              <a:gd name="connsiteY493" fmla="*/ 1677520 h 6836358"/>
              <a:gd name="connsiteX494" fmla="*/ 882890 w 12190558"/>
              <a:gd name="connsiteY494" fmla="*/ 2690193 h 6836358"/>
              <a:gd name="connsiteX495" fmla="*/ 882890 w 12190558"/>
              <a:gd name="connsiteY495" fmla="*/ 5032356 h 6836358"/>
              <a:gd name="connsiteX496" fmla="*/ 1898616 w 12190558"/>
              <a:gd name="connsiteY496" fmla="*/ 4019684 h 6836358"/>
              <a:gd name="connsiteX497" fmla="*/ 882890 w 12190558"/>
              <a:gd name="connsiteY497" fmla="*/ 4019684 h 6836358"/>
              <a:gd name="connsiteX498" fmla="*/ 882890 w 12190558"/>
              <a:gd name="connsiteY498" fmla="*/ 5032356 h 6836358"/>
              <a:gd name="connsiteX499" fmla="*/ 1898616 w 12190558"/>
              <a:gd name="connsiteY499" fmla="*/ 6266576 h 6836358"/>
              <a:gd name="connsiteX500" fmla="*/ 882890 w 12190558"/>
              <a:gd name="connsiteY500" fmla="*/ 5253904 h 6836358"/>
              <a:gd name="connsiteX501" fmla="*/ 882890 w 12190558"/>
              <a:gd name="connsiteY501" fmla="*/ 6266576 h 6836358"/>
              <a:gd name="connsiteX502" fmla="*/ 1898616 w 12190558"/>
              <a:gd name="connsiteY502" fmla="*/ 6266576 h 6836358"/>
              <a:gd name="connsiteX503" fmla="*/ 1962047 w 12190558"/>
              <a:gd name="connsiteY503" fmla="*/ 5190458 h 6836358"/>
              <a:gd name="connsiteX504" fmla="*/ 946322 w 12190558"/>
              <a:gd name="connsiteY504" fmla="*/ 5190458 h 6836358"/>
              <a:gd name="connsiteX505" fmla="*/ 1962047 w 12190558"/>
              <a:gd name="connsiteY505" fmla="*/ 6203130 h 6836358"/>
              <a:gd name="connsiteX506" fmla="*/ 1962047 w 12190558"/>
              <a:gd name="connsiteY506" fmla="*/ 5190458 h 6836358"/>
              <a:gd name="connsiteX507" fmla="*/ 1962047 w 12190558"/>
              <a:gd name="connsiteY507" fmla="*/ 5095597 h 6836358"/>
              <a:gd name="connsiteX508" fmla="*/ 1962047 w 12190558"/>
              <a:gd name="connsiteY508" fmla="*/ 4082925 h 6836358"/>
              <a:gd name="connsiteX509" fmla="*/ 946322 w 12190558"/>
              <a:gd name="connsiteY509" fmla="*/ 5095597 h 6836358"/>
              <a:gd name="connsiteX510" fmla="*/ 1962047 w 12190558"/>
              <a:gd name="connsiteY510" fmla="*/ 5095597 h 6836358"/>
              <a:gd name="connsiteX511" fmla="*/ 3073126 w 12190558"/>
              <a:gd name="connsiteY511" fmla="*/ 5190458 h 6836358"/>
              <a:gd name="connsiteX512" fmla="*/ 2057400 w 12190558"/>
              <a:gd name="connsiteY512" fmla="*/ 5190458 h 6836358"/>
              <a:gd name="connsiteX513" fmla="*/ 2057400 w 12190558"/>
              <a:gd name="connsiteY513" fmla="*/ 6203130 h 6836358"/>
              <a:gd name="connsiteX514" fmla="*/ 3073126 w 12190558"/>
              <a:gd name="connsiteY514" fmla="*/ 5190458 h 6836358"/>
              <a:gd name="connsiteX515" fmla="*/ 3136557 w 12190558"/>
              <a:gd name="connsiteY515" fmla="*/ 5253699 h 6836358"/>
              <a:gd name="connsiteX516" fmla="*/ 2120832 w 12190558"/>
              <a:gd name="connsiteY516" fmla="*/ 6266371 h 6836358"/>
              <a:gd name="connsiteX517" fmla="*/ 3136557 w 12190558"/>
              <a:gd name="connsiteY517" fmla="*/ 6266371 h 6836358"/>
              <a:gd name="connsiteX518" fmla="*/ 3136557 w 12190558"/>
              <a:gd name="connsiteY518" fmla="*/ 5253699 h 6836358"/>
              <a:gd name="connsiteX519" fmla="*/ 3136557 w 12190558"/>
              <a:gd name="connsiteY519" fmla="*/ 5032151 h 6836358"/>
              <a:gd name="connsiteX520" fmla="*/ 3136557 w 12190558"/>
              <a:gd name="connsiteY520" fmla="*/ 4019479 h 6836358"/>
              <a:gd name="connsiteX521" fmla="*/ 2120832 w 12190558"/>
              <a:gd name="connsiteY521" fmla="*/ 4019479 h 6836358"/>
              <a:gd name="connsiteX522" fmla="*/ 3136557 w 12190558"/>
              <a:gd name="connsiteY522" fmla="*/ 5032151 h 6836358"/>
              <a:gd name="connsiteX523" fmla="*/ 4247635 w 12190558"/>
              <a:gd name="connsiteY523" fmla="*/ 6266371 h 6836358"/>
              <a:gd name="connsiteX524" fmla="*/ 3231910 w 12190558"/>
              <a:gd name="connsiteY524" fmla="*/ 5253699 h 6836358"/>
              <a:gd name="connsiteX525" fmla="*/ 3231910 w 12190558"/>
              <a:gd name="connsiteY525" fmla="*/ 6266371 h 6836358"/>
              <a:gd name="connsiteX526" fmla="*/ 4247635 w 12190558"/>
              <a:gd name="connsiteY526" fmla="*/ 6266371 h 6836358"/>
              <a:gd name="connsiteX527" fmla="*/ 4311067 w 12190558"/>
              <a:gd name="connsiteY527" fmla="*/ 5190253 h 6836358"/>
              <a:gd name="connsiteX528" fmla="*/ 3295341 w 12190558"/>
              <a:gd name="connsiteY528" fmla="*/ 5190253 h 6836358"/>
              <a:gd name="connsiteX529" fmla="*/ 4311067 w 12190558"/>
              <a:gd name="connsiteY529" fmla="*/ 6202925 h 6836358"/>
              <a:gd name="connsiteX530" fmla="*/ 4311067 w 12190558"/>
              <a:gd name="connsiteY530" fmla="*/ 5190253 h 6836358"/>
              <a:gd name="connsiteX531" fmla="*/ 4311067 w 12190558"/>
              <a:gd name="connsiteY531" fmla="*/ 5095392 h 6836358"/>
              <a:gd name="connsiteX532" fmla="*/ 4311067 w 12190558"/>
              <a:gd name="connsiteY532" fmla="*/ 4082719 h 6836358"/>
              <a:gd name="connsiteX533" fmla="*/ 3295341 w 12190558"/>
              <a:gd name="connsiteY533" fmla="*/ 5095392 h 6836358"/>
              <a:gd name="connsiteX534" fmla="*/ 4311067 w 12190558"/>
              <a:gd name="connsiteY534" fmla="*/ 5095392 h 6836358"/>
              <a:gd name="connsiteX535" fmla="*/ 5422145 w 12190558"/>
              <a:gd name="connsiteY535" fmla="*/ 5190253 h 6836358"/>
              <a:gd name="connsiteX536" fmla="*/ 4406420 w 12190558"/>
              <a:gd name="connsiteY536" fmla="*/ 5190253 h 6836358"/>
              <a:gd name="connsiteX537" fmla="*/ 4406420 w 12190558"/>
              <a:gd name="connsiteY537" fmla="*/ 6202925 h 6836358"/>
              <a:gd name="connsiteX538" fmla="*/ 5422145 w 12190558"/>
              <a:gd name="connsiteY538" fmla="*/ 5190253 h 6836358"/>
              <a:gd name="connsiteX539" fmla="*/ 5485577 w 12190558"/>
              <a:gd name="connsiteY539" fmla="*/ 5253493 h 6836358"/>
              <a:gd name="connsiteX540" fmla="*/ 4469851 w 12190558"/>
              <a:gd name="connsiteY540" fmla="*/ 6266165 h 6836358"/>
              <a:gd name="connsiteX541" fmla="*/ 5485577 w 12190558"/>
              <a:gd name="connsiteY541" fmla="*/ 6266165 h 6836358"/>
              <a:gd name="connsiteX542" fmla="*/ 5485577 w 12190558"/>
              <a:gd name="connsiteY542" fmla="*/ 5253493 h 6836358"/>
              <a:gd name="connsiteX543" fmla="*/ 5485577 w 12190558"/>
              <a:gd name="connsiteY543" fmla="*/ 5031946 h 6836358"/>
              <a:gd name="connsiteX544" fmla="*/ 5485577 w 12190558"/>
              <a:gd name="connsiteY544" fmla="*/ 4019273 h 6836358"/>
              <a:gd name="connsiteX545" fmla="*/ 4469851 w 12190558"/>
              <a:gd name="connsiteY545" fmla="*/ 4019273 h 6836358"/>
              <a:gd name="connsiteX546" fmla="*/ 5485577 w 12190558"/>
              <a:gd name="connsiteY546" fmla="*/ 5031946 h 6836358"/>
              <a:gd name="connsiteX547" fmla="*/ 6596655 w 12190558"/>
              <a:gd name="connsiteY547" fmla="*/ 6266165 h 6836358"/>
              <a:gd name="connsiteX548" fmla="*/ 5580930 w 12190558"/>
              <a:gd name="connsiteY548" fmla="*/ 5253493 h 6836358"/>
              <a:gd name="connsiteX549" fmla="*/ 5580930 w 12190558"/>
              <a:gd name="connsiteY549" fmla="*/ 6266165 h 6836358"/>
              <a:gd name="connsiteX550" fmla="*/ 6596655 w 12190558"/>
              <a:gd name="connsiteY550" fmla="*/ 6266165 h 6836358"/>
              <a:gd name="connsiteX551" fmla="*/ 6660086 w 12190558"/>
              <a:gd name="connsiteY551" fmla="*/ 5190047 h 6836358"/>
              <a:gd name="connsiteX552" fmla="*/ 5644361 w 12190558"/>
              <a:gd name="connsiteY552" fmla="*/ 5190047 h 6836358"/>
              <a:gd name="connsiteX553" fmla="*/ 6660086 w 12190558"/>
              <a:gd name="connsiteY553" fmla="*/ 6202719 h 6836358"/>
              <a:gd name="connsiteX554" fmla="*/ 6660086 w 12190558"/>
              <a:gd name="connsiteY554" fmla="*/ 5190047 h 6836358"/>
              <a:gd name="connsiteX555" fmla="*/ 6660086 w 12190558"/>
              <a:gd name="connsiteY555" fmla="*/ 5095186 h 6836358"/>
              <a:gd name="connsiteX556" fmla="*/ 6660086 w 12190558"/>
              <a:gd name="connsiteY556" fmla="*/ 4082514 h 6836358"/>
              <a:gd name="connsiteX557" fmla="*/ 5644361 w 12190558"/>
              <a:gd name="connsiteY557" fmla="*/ 5095186 h 6836358"/>
              <a:gd name="connsiteX558" fmla="*/ 6660086 w 12190558"/>
              <a:gd name="connsiteY558" fmla="*/ 5095186 h 6836358"/>
              <a:gd name="connsiteX559" fmla="*/ 7771164 w 12190558"/>
              <a:gd name="connsiteY559" fmla="*/ 5190047 h 6836358"/>
              <a:gd name="connsiteX560" fmla="*/ 6755439 w 12190558"/>
              <a:gd name="connsiteY560" fmla="*/ 5190047 h 6836358"/>
              <a:gd name="connsiteX561" fmla="*/ 6755439 w 12190558"/>
              <a:gd name="connsiteY561" fmla="*/ 6202719 h 6836358"/>
              <a:gd name="connsiteX562" fmla="*/ 7771164 w 12190558"/>
              <a:gd name="connsiteY562" fmla="*/ 5190047 h 6836358"/>
              <a:gd name="connsiteX563" fmla="*/ 7834596 w 12190558"/>
              <a:gd name="connsiteY563" fmla="*/ 5253288 h 6836358"/>
              <a:gd name="connsiteX564" fmla="*/ 6818870 w 12190558"/>
              <a:gd name="connsiteY564" fmla="*/ 6265960 h 6836358"/>
              <a:gd name="connsiteX565" fmla="*/ 7834596 w 12190558"/>
              <a:gd name="connsiteY565" fmla="*/ 6265960 h 6836358"/>
              <a:gd name="connsiteX566" fmla="*/ 7834596 w 12190558"/>
              <a:gd name="connsiteY566" fmla="*/ 5253288 h 6836358"/>
              <a:gd name="connsiteX567" fmla="*/ 7834596 w 12190558"/>
              <a:gd name="connsiteY567" fmla="*/ 5031740 h 6836358"/>
              <a:gd name="connsiteX568" fmla="*/ 7834596 w 12190558"/>
              <a:gd name="connsiteY568" fmla="*/ 4019068 h 6836358"/>
              <a:gd name="connsiteX569" fmla="*/ 6818870 w 12190558"/>
              <a:gd name="connsiteY569" fmla="*/ 4019068 h 6836358"/>
              <a:gd name="connsiteX570" fmla="*/ 7834596 w 12190558"/>
              <a:gd name="connsiteY570" fmla="*/ 5031740 h 6836358"/>
              <a:gd name="connsiteX571" fmla="*/ 8945674 w 12190558"/>
              <a:gd name="connsiteY571" fmla="*/ 6265960 h 6836358"/>
              <a:gd name="connsiteX572" fmla="*/ 7929949 w 12190558"/>
              <a:gd name="connsiteY572" fmla="*/ 5253288 h 6836358"/>
              <a:gd name="connsiteX573" fmla="*/ 7929949 w 12190558"/>
              <a:gd name="connsiteY573" fmla="*/ 6265960 h 6836358"/>
              <a:gd name="connsiteX574" fmla="*/ 8945674 w 12190558"/>
              <a:gd name="connsiteY574" fmla="*/ 6265960 h 6836358"/>
              <a:gd name="connsiteX575" fmla="*/ 9009105 w 12190558"/>
              <a:gd name="connsiteY575" fmla="*/ 5189842 h 6836358"/>
              <a:gd name="connsiteX576" fmla="*/ 7993380 w 12190558"/>
              <a:gd name="connsiteY576" fmla="*/ 5189842 h 6836358"/>
              <a:gd name="connsiteX577" fmla="*/ 9009105 w 12190558"/>
              <a:gd name="connsiteY577" fmla="*/ 6202514 h 6836358"/>
              <a:gd name="connsiteX578" fmla="*/ 9009105 w 12190558"/>
              <a:gd name="connsiteY578" fmla="*/ 5189842 h 6836358"/>
              <a:gd name="connsiteX579" fmla="*/ 9009105 w 12190558"/>
              <a:gd name="connsiteY579" fmla="*/ 5094981 h 6836358"/>
              <a:gd name="connsiteX580" fmla="*/ 9009105 w 12190558"/>
              <a:gd name="connsiteY580" fmla="*/ 4082309 h 6836358"/>
              <a:gd name="connsiteX581" fmla="*/ 7993380 w 12190558"/>
              <a:gd name="connsiteY581" fmla="*/ 5094981 h 6836358"/>
              <a:gd name="connsiteX582" fmla="*/ 9009105 w 12190558"/>
              <a:gd name="connsiteY582" fmla="*/ 5094981 h 6836358"/>
              <a:gd name="connsiteX583" fmla="*/ 10120184 w 12190558"/>
              <a:gd name="connsiteY583" fmla="*/ 5189842 h 6836358"/>
              <a:gd name="connsiteX584" fmla="*/ 9104459 w 12190558"/>
              <a:gd name="connsiteY584" fmla="*/ 5189842 h 6836358"/>
              <a:gd name="connsiteX585" fmla="*/ 9104459 w 12190558"/>
              <a:gd name="connsiteY585" fmla="*/ 6202514 h 6836358"/>
              <a:gd name="connsiteX586" fmla="*/ 10120184 w 12190558"/>
              <a:gd name="connsiteY586" fmla="*/ 5189842 h 6836358"/>
              <a:gd name="connsiteX587" fmla="*/ 10183615 w 12190558"/>
              <a:gd name="connsiteY587" fmla="*/ 5253083 h 6836358"/>
              <a:gd name="connsiteX588" fmla="*/ 9167890 w 12190558"/>
              <a:gd name="connsiteY588" fmla="*/ 6265755 h 6836358"/>
              <a:gd name="connsiteX589" fmla="*/ 10183615 w 12190558"/>
              <a:gd name="connsiteY589" fmla="*/ 6265755 h 6836358"/>
              <a:gd name="connsiteX590" fmla="*/ 10183615 w 12190558"/>
              <a:gd name="connsiteY590" fmla="*/ 5253083 h 6836358"/>
              <a:gd name="connsiteX591" fmla="*/ 10183615 w 12190558"/>
              <a:gd name="connsiteY591" fmla="*/ 5031535 h 6836358"/>
              <a:gd name="connsiteX592" fmla="*/ 10183615 w 12190558"/>
              <a:gd name="connsiteY592" fmla="*/ 4018863 h 6836358"/>
              <a:gd name="connsiteX593" fmla="*/ 9167890 w 12190558"/>
              <a:gd name="connsiteY593" fmla="*/ 4018863 h 6836358"/>
              <a:gd name="connsiteX594" fmla="*/ 10183615 w 12190558"/>
              <a:gd name="connsiteY594" fmla="*/ 5031535 h 6836358"/>
              <a:gd name="connsiteX595" fmla="*/ 11294693 w 12190558"/>
              <a:gd name="connsiteY595" fmla="*/ 6265755 h 6836358"/>
              <a:gd name="connsiteX596" fmla="*/ 10278968 w 12190558"/>
              <a:gd name="connsiteY596" fmla="*/ 5253083 h 6836358"/>
              <a:gd name="connsiteX597" fmla="*/ 10278968 w 12190558"/>
              <a:gd name="connsiteY597" fmla="*/ 6265755 h 6836358"/>
              <a:gd name="connsiteX598" fmla="*/ 11294693 w 12190558"/>
              <a:gd name="connsiteY598" fmla="*/ 6265755 h 6836358"/>
              <a:gd name="connsiteX599" fmla="*/ 11358125 w 12190558"/>
              <a:gd name="connsiteY599" fmla="*/ 5189637 h 6836358"/>
              <a:gd name="connsiteX600" fmla="*/ 10342399 w 12190558"/>
              <a:gd name="connsiteY600" fmla="*/ 5189637 h 6836358"/>
              <a:gd name="connsiteX601" fmla="*/ 11358125 w 12190558"/>
              <a:gd name="connsiteY601" fmla="*/ 6202309 h 6836358"/>
              <a:gd name="connsiteX602" fmla="*/ 11358125 w 12190558"/>
              <a:gd name="connsiteY602" fmla="*/ 5189637 h 6836358"/>
              <a:gd name="connsiteX603" fmla="*/ 11358125 w 12190558"/>
              <a:gd name="connsiteY603" fmla="*/ 4081898 h 6836358"/>
              <a:gd name="connsiteX604" fmla="*/ 10342399 w 12190558"/>
              <a:gd name="connsiteY604" fmla="*/ 5094570 h 6836358"/>
              <a:gd name="connsiteX605" fmla="*/ 11358125 w 12190558"/>
              <a:gd name="connsiteY605" fmla="*/ 5094570 h 6836358"/>
              <a:gd name="connsiteX606" fmla="*/ 11358125 w 12190558"/>
              <a:gd name="connsiteY606" fmla="*/ 4081898 h 6836358"/>
              <a:gd name="connsiteX607" fmla="*/ 11358125 w 12190558"/>
              <a:gd name="connsiteY607" fmla="*/ 4081898 h 6836358"/>
              <a:gd name="connsiteX608" fmla="*/ 12190558 w 12190558"/>
              <a:gd name="connsiteY608" fmla="*/ 6365 h 6836358"/>
              <a:gd name="connsiteX609" fmla="*/ 12184174 w 12190558"/>
              <a:gd name="connsiteY609" fmla="*/ 0 h 6836358"/>
              <a:gd name="connsiteX610" fmla="*/ 12057105 w 12190558"/>
              <a:gd name="connsiteY610" fmla="*/ 0 h 6836358"/>
              <a:gd name="connsiteX611" fmla="*/ 12190352 w 12190558"/>
              <a:gd name="connsiteY611" fmla="*/ 132846 h 6836358"/>
              <a:gd name="connsiteX612" fmla="*/ 12190352 w 12190558"/>
              <a:gd name="connsiteY612" fmla="*/ 6365 h 6836358"/>
              <a:gd name="connsiteX613" fmla="*/ 12190352 w 12190558"/>
              <a:gd name="connsiteY613" fmla="*/ 6365 h 683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</a:cxnLst>
            <a:rect l="l" t="t" r="r" b="b"/>
            <a:pathLst>
              <a:path w="12190558" h="6836358">
                <a:moveTo>
                  <a:pt x="206" y="6589555"/>
                </a:moveTo>
                <a:lnTo>
                  <a:pt x="247753" y="6836358"/>
                </a:lnTo>
                <a:lnTo>
                  <a:pt x="120684" y="6836358"/>
                </a:lnTo>
                <a:lnTo>
                  <a:pt x="0" y="6716037"/>
                </a:lnTo>
                <a:lnTo>
                  <a:pt x="0" y="6589350"/>
                </a:lnTo>
                <a:close/>
                <a:moveTo>
                  <a:pt x="12190558" y="4690487"/>
                </a:moveTo>
                <a:lnTo>
                  <a:pt x="12190558" y="4817174"/>
                </a:lnTo>
                <a:lnTo>
                  <a:pt x="11454095" y="4082925"/>
                </a:lnTo>
                <a:lnTo>
                  <a:pt x="11454095" y="5095597"/>
                </a:lnTo>
                <a:lnTo>
                  <a:pt x="12190558" y="5095597"/>
                </a:lnTo>
                <a:lnTo>
                  <a:pt x="12190558" y="5190458"/>
                </a:lnTo>
                <a:lnTo>
                  <a:pt x="11454095" y="5190458"/>
                </a:lnTo>
                <a:lnTo>
                  <a:pt x="11454095" y="6203130"/>
                </a:lnTo>
                <a:lnTo>
                  <a:pt x="12190558" y="5468881"/>
                </a:lnTo>
                <a:lnTo>
                  <a:pt x="12190558" y="5595568"/>
                </a:lnTo>
                <a:lnTo>
                  <a:pt x="11517527" y="6266576"/>
                </a:lnTo>
                <a:lnTo>
                  <a:pt x="12190558" y="6266576"/>
                </a:lnTo>
                <a:lnTo>
                  <a:pt x="12190558" y="6361437"/>
                </a:lnTo>
                <a:lnTo>
                  <a:pt x="11517527" y="6361437"/>
                </a:lnTo>
                <a:lnTo>
                  <a:pt x="11993674" y="6836153"/>
                </a:lnTo>
                <a:lnTo>
                  <a:pt x="11866605" y="6836153"/>
                </a:lnTo>
                <a:lnTo>
                  <a:pt x="11453890" y="6424678"/>
                </a:lnTo>
                <a:lnTo>
                  <a:pt x="11453890" y="6836153"/>
                </a:lnTo>
                <a:lnTo>
                  <a:pt x="11358743" y="6836153"/>
                </a:lnTo>
                <a:lnTo>
                  <a:pt x="11358743" y="6424678"/>
                </a:lnTo>
                <a:lnTo>
                  <a:pt x="10946027" y="6836153"/>
                </a:lnTo>
                <a:lnTo>
                  <a:pt x="10818959" y="6836153"/>
                </a:lnTo>
                <a:lnTo>
                  <a:pt x="11295105" y="6361437"/>
                </a:lnTo>
                <a:lnTo>
                  <a:pt x="10279380" y="6361437"/>
                </a:lnTo>
                <a:lnTo>
                  <a:pt x="10279380" y="6836153"/>
                </a:lnTo>
                <a:lnTo>
                  <a:pt x="10184233" y="6836153"/>
                </a:lnTo>
                <a:lnTo>
                  <a:pt x="10184233" y="6361437"/>
                </a:lnTo>
                <a:lnTo>
                  <a:pt x="9168507" y="6361437"/>
                </a:lnTo>
                <a:lnTo>
                  <a:pt x="9644654" y="6836153"/>
                </a:lnTo>
                <a:lnTo>
                  <a:pt x="9517586" y="6836153"/>
                </a:lnTo>
                <a:lnTo>
                  <a:pt x="9104870" y="6424678"/>
                </a:lnTo>
                <a:lnTo>
                  <a:pt x="9104870" y="6836153"/>
                </a:lnTo>
                <a:lnTo>
                  <a:pt x="9009723" y="6836153"/>
                </a:lnTo>
                <a:lnTo>
                  <a:pt x="9009723" y="6424678"/>
                </a:lnTo>
                <a:lnTo>
                  <a:pt x="8597007" y="6836153"/>
                </a:lnTo>
                <a:lnTo>
                  <a:pt x="8469939" y="6836153"/>
                </a:lnTo>
                <a:lnTo>
                  <a:pt x="8946086" y="6361437"/>
                </a:lnTo>
                <a:lnTo>
                  <a:pt x="7930361" y="6361437"/>
                </a:lnTo>
                <a:lnTo>
                  <a:pt x="7930361" y="6836153"/>
                </a:lnTo>
                <a:lnTo>
                  <a:pt x="7835214" y="6836153"/>
                </a:lnTo>
                <a:lnTo>
                  <a:pt x="7835214" y="6361437"/>
                </a:lnTo>
                <a:lnTo>
                  <a:pt x="6819488" y="6361437"/>
                </a:lnTo>
                <a:lnTo>
                  <a:pt x="7295635" y="6836153"/>
                </a:lnTo>
                <a:lnTo>
                  <a:pt x="7168567" y="6836153"/>
                </a:lnTo>
                <a:lnTo>
                  <a:pt x="6755851" y="6424678"/>
                </a:lnTo>
                <a:lnTo>
                  <a:pt x="6755851" y="6836153"/>
                </a:lnTo>
                <a:lnTo>
                  <a:pt x="6660704" y="6836153"/>
                </a:lnTo>
                <a:lnTo>
                  <a:pt x="6660704" y="6424678"/>
                </a:lnTo>
                <a:lnTo>
                  <a:pt x="6247988" y="6836153"/>
                </a:lnTo>
                <a:lnTo>
                  <a:pt x="6120920" y="6836153"/>
                </a:lnTo>
                <a:lnTo>
                  <a:pt x="6597067" y="6361437"/>
                </a:lnTo>
                <a:lnTo>
                  <a:pt x="5581341" y="6361437"/>
                </a:lnTo>
                <a:lnTo>
                  <a:pt x="5581341" y="6836153"/>
                </a:lnTo>
                <a:lnTo>
                  <a:pt x="5486194" y="6836153"/>
                </a:lnTo>
                <a:lnTo>
                  <a:pt x="5486194" y="6361437"/>
                </a:lnTo>
                <a:lnTo>
                  <a:pt x="4470469" y="6361437"/>
                </a:lnTo>
                <a:lnTo>
                  <a:pt x="4946616" y="6836153"/>
                </a:lnTo>
                <a:lnTo>
                  <a:pt x="4819547" y="6836153"/>
                </a:lnTo>
                <a:lnTo>
                  <a:pt x="4406832" y="6424678"/>
                </a:lnTo>
                <a:lnTo>
                  <a:pt x="4406832" y="6836153"/>
                </a:lnTo>
                <a:lnTo>
                  <a:pt x="4311685" y="6836153"/>
                </a:lnTo>
                <a:lnTo>
                  <a:pt x="4311685" y="6424678"/>
                </a:lnTo>
                <a:lnTo>
                  <a:pt x="3898969" y="6836153"/>
                </a:lnTo>
                <a:lnTo>
                  <a:pt x="3771900" y="6836153"/>
                </a:lnTo>
                <a:lnTo>
                  <a:pt x="4248047" y="6361437"/>
                </a:lnTo>
                <a:lnTo>
                  <a:pt x="3232322" y="6361437"/>
                </a:lnTo>
                <a:lnTo>
                  <a:pt x="3232322" y="6836153"/>
                </a:lnTo>
                <a:lnTo>
                  <a:pt x="3137175" y="6836153"/>
                </a:lnTo>
                <a:lnTo>
                  <a:pt x="3137175" y="6361437"/>
                </a:lnTo>
                <a:lnTo>
                  <a:pt x="2121449" y="6361437"/>
                </a:lnTo>
                <a:lnTo>
                  <a:pt x="2597596" y="6836153"/>
                </a:lnTo>
                <a:lnTo>
                  <a:pt x="2470528" y="6836153"/>
                </a:lnTo>
                <a:lnTo>
                  <a:pt x="2057812" y="6424678"/>
                </a:lnTo>
                <a:lnTo>
                  <a:pt x="2057812" y="6836153"/>
                </a:lnTo>
                <a:lnTo>
                  <a:pt x="1962665" y="6836153"/>
                </a:lnTo>
                <a:lnTo>
                  <a:pt x="1962665" y="6424678"/>
                </a:lnTo>
                <a:lnTo>
                  <a:pt x="1549949" y="6836153"/>
                </a:lnTo>
                <a:lnTo>
                  <a:pt x="1422881" y="6836153"/>
                </a:lnTo>
                <a:lnTo>
                  <a:pt x="1899028" y="6361437"/>
                </a:lnTo>
                <a:lnTo>
                  <a:pt x="883302" y="6361437"/>
                </a:lnTo>
                <a:lnTo>
                  <a:pt x="883302" y="6836153"/>
                </a:lnTo>
                <a:lnTo>
                  <a:pt x="788155" y="6836153"/>
                </a:lnTo>
                <a:lnTo>
                  <a:pt x="788155" y="6361437"/>
                </a:lnTo>
                <a:lnTo>
                  <a:pt x="206" y="6361437"/>
                </a:lnTo>
                <a:lnTo>
                  <a:pt x="206" y="6266576"/>
                </a:lnTo>
                <a:lnTo>
                  <a:pt x="787537" y="6266576"/>
                </a:lnTo>
                <a:lnTo>
                  <a:pt x="787537" y="5253904"/>
                </a:lnTo>
                <a:lnTo>
                  <a:pt x="206" y="6038868"/>
                </a:lnTo>
                <a:lnTo>
                  <a:pt x="206" y="5912182"/>
                </a:lnTo>
                <a:lnTo>
                  <a:pt x="724106" y="5190458"/>
                </a:lnTo>
                <a:lnTo>
                  <a:pt x="206" y="5190458"/>
                </a:lnTo>
                <a:lnTo>
                  <a:pt x="206" y="5095597"/>
                </a:lnTo>
                <a:lnTo>
                  <a:pt x="724106" y="5095597"/>
                </a:lnTo>
                <a:lnTo>
                  <a:pt x="206" y="4374078"/>
                </a:lnTo>
                <a:lnTo>
                  <a:pt x="206" y="4247392"/>
                </a:lnTo>
                <a:lnTo>
                  <a:pt x="787537" y="5032356"/>
                </a:lnTo>
                <a:lnTo>
                  <a:pt x="787537" y="4019684"/>
                </a:lnTo>
                <a:lnTo>
                  <a:pt x="206" y="4019684"/>
                </a:lnTo>
                <a:lnTo>
                  <a:pt x="206" y="3924823"/>
                </a:lnTo>
                <a:lnTo>
                  <a:pt x="787537" y="3924823"/>
                </a:lnTo>
                <a:lnTo>
                  <a:pt x="787537" y="2912151"/>
                </a:lnTo>
                <a:lnTo>
                  <a:pt x="206" y="3696705"/>
                </a:lnTo>
                <a:lnTo>
                  <a:pt x="206" y="3570018"/>
                </a:lnTo>
                <a:lnTo>
                  <a:pt x="724106" y="2848294"/>
                </a:lnTo>
                <a:lnTo>
                  <a:pt x="206" y="2848294"/>
                </a:lnTo>
                <a:lnTo>
                  <a:pt x="206" y="2753433"/>
                </a:lnTo>
                <a:lnTo>
                  <a:pt x="724106" y="2753433"/>
                </a:lnTo>
                <a:lnTo>
                  <a:pt x="206" y="2031915"/>
                </a:lnTo>
                <a:lnTo>
                  <a:pt x="206" y="1905228"/>
                </a:lnTo>
                <a:lnTo>
                  <a:pt x="787537" y="2690193"/>
                </a:lnTo>
                <a:lnTo>
                  <a:pt x="787537" y="1677520"/>
                </a:lnTo>
                <a:lnTo>
                  <a:pt x="206" y="1677520"/>
                </a:lnTo>
                <a:lnTo>
                  <a:pt x="206" y="1582660"/>
                </a:lnTo>
                <a:lnTo>
                  <a:pt x="787537" y="1582660"/>
                </a:lnTo>
                <a:lnTo>
                  <a:pt x="787537" y="569577"/>
                </a:lnTo>
                <a:lnTo>
                  <a:pt x="206" y="1354747"/>
                </a:lnTo>
                <a:lnTo>
                  <a:pt x="206" y="1228060"/>
                </a:lnTo>
                <a:lnTo>
                  <a:pt x="724106" y="506336"/>
                </a:lnTo>
                <a:lnTo>
                  <a:pt x="206" y="506336"/>
                </a:lnTo>
                <a:lnTo>
                  <a:pt x="206" y="411475"/>
                </a:lnTo>
                <a:lnTo>
                  <a:pt x="724106" y="411475"/>
                </a:lnTo>
                <a:lnTo>
                  <a:pt x="311390" y="0"/>
                </a:lnTo>
                <a:lnTo>
                  <a:pt x="438459" y="0"/>
                </a:lnTo>
                <a:lnTo>
                  <a:pt x="787537" y="348029"/>
                </a:lnTo>
                <a:lnTo>
                  <a:pt x="787537" y="0"/>
                </a:lnTo>
                <a:lnTo>
                  <a:pt x="882684" y="0"/>
                </a:lnTo>
                <a:lnTo>
                  <a:pt x="882684" y="348029"/>
                </a:lnTo>
                <a:lnTo>
                  <a:pt x="1231969" y="0"/>
                </a:lnTo>
                <a:lnTo>
                  <a:pt x="1359037" y="0"/>
                </a:lnTo>
                <a:lnTo>
                  <a:pt x="946322" y="411475"/>
                </a:lnTo>
                <a:lnTo>
                  <a:pt x="1962047" y="411475"/>
                </a:lnTo>
                <a:lnTo>
                  <a:pt x="1962047" y="0"/>
                </a:lnTo>
                <a:lnTo>
                  <a:pt x="2057194" y="0"/>
                </a:lnTo>
                <a:lnTo>
                  <a:pt x="2057194" y="411475"/>
                </a:lnTo>
                <a:lnTo>
                  <a:pt x="3072920" y="411475"/>
                </a:lnTo>
                <a:lnTo>
                  <a:pt x="2660410" y="0"/>
                </a:lnTo>
                <a:lnTo>
                  <a:pt x="2787478" y="0"/>
                </a:lnTo>
                <a:lnTo>
                  <a:pt x="3136557" y="348029"/>
                </a:lnTo>
                <a:lnTo>
                  <a:pt x="3136557" y="0"/>
                </a:lnTo>
                <a:lnTo>
                  <a:pt x="3231704" y="0"/>
                </a:lnTo>
                <a:lnTo>
                  <a:pt x="3231704" y="348029"/>
                </a:lnTo>
                <a:lnTo>
                  <a:pt x="3580988" y="0"/>
                </a:lnTo>
                <a:lnTo>
                  <a:pt x="3708057" y="0"/>
                </a:lnTo>
                <a:lnTo>
                  <a:pt x="3295341" y="411475"/>
                </a:lnTo>
                <a:lnTo>
                  <a:pt x="4311067" y="411475"/>
                </a:lnTo>
                <a:lnTo>
                  <a:pt x="4311067" y="0"/>
                </a:lnTo>
                <a:lnTo>
                  <a:pt x="4406214" y="0"/>
                </a:lnTo>
                <a:lnTo>
                  <a:pt x="4406214" y="411475"/>
                </a:lnTo>
                <a:lnTo>
                  <a:pt x="5421939" y="411475"/>
                </a:lnTo>
                <a:lnTo>
                  <a:pt x="5009635" y="0"/>
                </a:lnTo>
                <a:lnTo>
                  <a:pt x="5136704" y="0"/>
                </a:lnTo>
                <a:lnTo>
                  <a:pt x="5485782" y="348029"/>
                </a:lnTo>
                <a:lnTo>
                  <a:pt x="5485782" y="0"/>
                </a:lnTo>
                <a:lnTo>
                  <a:pt x="5580930" y="0"/>
                </a:lnTo>
                <a:lnTo>
                  <a:pt x="5580930" y="348029"/>
                </a:lnTo>
                <a:lnTo>
                  <a:pt x="5930214" y="0"/>
                </a:lnTo>
                <a:lnTo>
                  <a:pt x="6057282" y="0"/>
                </a:lnTo>
                <a:lnTo>
                  <a:pt x="5644567" y="411475"/>
                </a:lnTo>
                <a:lnTo>
                  <a:pt x="6660292" y="411475"/>
                </a:lnTo>
                <a:lnTo>
                  <a:pt x="6660292" y="0"/>
                </a:lnTo>
                <a:lnTo>
                  <a:pt x="6755439" y="0"/>
                </a:lnTo>
                <a:lnTo>
                  <a:pt x="6755439" y="411475"/>
                </a:lnTo>
                <a:lnTo>
                  <a:pt x="7771164" y="411475"/>
                </a:lnTo>
                <a:lnTo>
                  <a:pt x="7358861" y="0"/>
                </a:lnTo>
                <a:lnTo>
                  <a:pt x="7485930" y="0"/>
                </a:lnTo>
                <a:lnTo>
                  <a:pt x="7835008" y="348029"/>
                </a:lnTo>
                <a:lnTo>
                  <a:pt x="7835008" y="0"/>
                </a:lnTo>
                <a:lnTo>
                  <a:pt x="7930155" y="0"/>
                </a:lnTo>
                <a:lnTo>
                  <a:pt x="7930155" y="348029"/>
                </a:lnTo>
                <a:lnTo>
                  <a:pt x="8279439" y="0"/>
                </a:lnTo>
                <a:lnTo>
                  <a:pt x="8406507" y="0"/>
                </a:lnTo>
                <a:lnTo>
                  <a:pt x="7993792" y="411475"/>
                </a:lnTo>
                <a:lnTo>
                  <a:pt x="9009517" y="411475"/>
                </a:lnTo>
                <a:lnTo>
                  <a:pt x="9009517" y="0"/>
                </a:lnTo>
                <a:lnTo>
                  <a:pt x="9104664" y="0"/>
                </a:lnTo>
                <a:lnTo>
                  <a:pt x="9104664" y="411475"/>
                </a:lnTo>
                <a:lnTo>
                  <a:pt x="10120390" y="411475"/>
                </a:lnTo>
                <a:lnTo>
                  <a:pt x="9708086" y="0"/>
                </a:lnTo>
                <a:lnTo>
                  <a:pt x="9835154" y="0"/>
                </a:lnTo>
                <a:lnTo>
                  <a:pt x="10184233" y="348029"/>
                </a:lnTo>
                <a:lnTo>
                  <a:pt x="10184233" y="0"/>
                </a:lnTo>
                <a:lnTo>
                  <a:pt x="10279380" y="0"/>
                </a:lnTo>
                <a:lnTo>
                  <a:pt x="10279380" y="348029"/>
                </a:lnTo>
                <a:lnTo>
                  <a:pt x="10628459" y="0"/>
                </a:lnTo>
                <a:lnTo>
                  <a:pt x="10755527" y="0"/>
                </a:lnTo>
                <a:lnTo>
                  <a:pt x="10342812" y="411475"/>
                </a:lnTo>
                <a:lnTo>
                  <a:pt x="11358537" y="411475"/>
                </a:lnTo>
                <a:lnTo>
                  <a:pt x="11358537" y="0"/>
                </a:lnTo>
                <a:lnTo>
                  <a:pt x="11453684" y="0"/>
                </a:lnTo>
                <a:lnTo>
                  <a:pt x="11453684" y="411475"/>
                </a:lnTo>
                <a:lnTo>
                  <a:pt x="12190147" y="411475"/>
                </a:lnTo>
                <a:lnTo>
                  <a:pt x="12190147" y="506336"/>
                </a:lnTo>
                <a:lnTo>
                  <a:pt x="11453684" y="506336"/>
                </a:lnTo>
                <a:lnTo>
                  <a:pt x="11453684" y="1519008"/>
                </a:lnTo>
                <a:lnTo>
                  <a:pt x="12190147" y="784759"/>
                </a:lnTo>
                <a:lnTo>
                  <a:pt x="12190147" y="911446"/>
                </a:lnTo>
                <a:lnTo>
                  <a:pt x="11517115" y="1582454"/>
                </a:lnTo>
                <a:lnTo>
                  <a:pt x="12190147" y="1582454"/>
                </a:lnTo>
                <a:lnTo>
                  <a:pt x="12190147" y="1677315"/>
                </a:lnTo>
                <a:lnTo>
                  <a:pt x="11517115" y="1677315"/>
                </a:lnTo>
                <a:lnTo>
                  <a:pt x="12190147" y="2348324"/>
                </a:lnTo>
                <a:lnTo>
                  <a:pt x="12190147" y="2475010"/>
                </a:lnTo>
                <a:lnTo>
                  <a:pt x="11453684" y="1740761"/>
                </a:lnTo>
                <a:lnTo>
                  <a:pt x="11453684" y="2753433"/>
                </a:lnTo>
                <a:lnTo>
                  <a:pt x="12190147" y="2753433"/>
                </a:lnTo>
                <a:lnTo>
                  <a:pt x="12190147" y="2848294"/>
                </a:lnTo>
                <a:lnTo>
                  <a:pt x="11453684" y="2848294"/>
                </a:lnTo>
                <a:lnTo>
                  <a:pt x="11453684" y="3860966"/>
                </a:lnTo>
                <a:lnTo>
                  <a:pt x="12190147" y="3126718"/>
                </a:lnTo>
                <a:lnTo>
                  <a:pt x="12190147" y="3253404"/>
                </a:lnTo>
                <a:lnTo>
                  <a:pt x="11517115" y="3924413"/>
                </a:lnTo>
                <a:lnTo>
                  <a:pt x="12190147" y="3924413"/>
                </a:lnTo>
                <a:lnTo>
                  <a:pt x="12190147" y="4019273"/>
                </a:lnTo>
                <a:lnTo>
                  <a:pt x="11517115" y="4019273"/>
                </a:lnTo>
                <a:lnTo>
                  <a:pt x="12190147" y="4690282"/>
                </a:lnTo>
                <a:lnTo>
                  <a:pt x="12190147" y="4690282"/>
                </a:lnTo>
                <a:close/>
                <a:moveTo>
                  <a:pt x="9104870" y="4082719"/>
                </a:moveTo>
                <a:lnTo>
                  <a:pt x="9104870" y="5095392"/>
                </a:lnTo>
                <a:lnTo>
                  <a:pt x="10120596" y="5095392"/>
                </a:lnTo>
                <a:lnTo>
                  <a:pt x="9104870" y="4082719"/>
                </a:lnTo>
                <a:lnTo>
                  <a:pt x="9104870" y="4082719"/>
                </a:lnTo>
                <a:close/>
                <a:moveTo>
                  <a:pt x="6755645" y="4082719"/>
                </a:moveTo>
                <a:lnTo>
                  <a:pt x="6755645" y="5095392"/>
                </a:lnTo>
                <a:lnTo>
                  <a:pt x="7771370" y="5095392"/>
                </a:lnTo>
                <a:lnTo>
                  <a:pt x="6755645" y="4082719"/>
                </a:lnTo>
                <a:lnTo>
                  <a:pt x="6755645" y="4082719"/>
                </a:lnTo>
                <a:close/>
                <a:moveTo>
                  <a:pt x="4406420" y="4082719"/>
                </a:moveTo>
                <a:lnTo>
                  <a:pt x="4406420" y="5095392"/>
                </a:lnTo>
                <a:lnTo>
                  <a:pt x="5422145" y="5095392"/>
                </a:lnTo>
                <a:lnTo>
                  <a:pt x="4406420" y="4082719"/>
                </a:lnTo>
                <a:lnTo>
                  <a:pt x="4406420" y="4082719"/>
                </a:lnTo>
                <a:close/>
                <a:moveTo>
                  <a:pt x="2057194" y="4082719"/>
                </a:moveTo>
                <a:lnTo>
                  <a:pt x="2057194" y="5095392"/>
                </a:lnTo>
                <a:lnTo>
                  <a:pt x="3072920" y="5095392"/>
                </a:lnTo>
                <a:lnTo>
                  <a:pt x="2057194" y="4082719"/>
                </a:lnTo>
                <a:lnTo>
                  <a:pt x="2057194" y="4082719"/>
                </a:lnTo>
                <a:close/>
                <a:moveTo>
                  <a:pt x="1962047" y="3861172"/>
                </a:moveTo>
                <a:lnTo>
                  <a:pt x="1962047" y="2848500"/>
                </a:lnTo>
                <a:lnTo>
                  <a:pt x="946322" y="2848500"/>
                </a:lnTo>
                <a:lnTo>
                  <a:pt x="1962047" y="3861172"/>
                </a:lnTo>
                <a:close/>
                <a:moveTo>
                  <a:pt x="882684" y="2911740"/>
                </a:moveTo>
                <a:lnTo>
                  <a:pt x="882684" y="3924413"/>
                </a:lnTo>
                <a:lnTo>
                  <a:pt x="1898410" y="3924413"/>
                </a:lnTo>
                <a:lnTo>
                  <a:pt x="882684" y="2911740"/>
                </a:lnTo>
                <a:close/>
                <a:moveTo>
                  <a:pt x="1962047" y="1740761"/>
                </a:moveTo>
                <a:lnTo>
                  <a:pt x="946322" y="2753433"/>
                </a:lnTo>
                <a:lnTo>
                  <a:pt x="1962047" y="2753433"/>
                </a:lnTo>
                <a:lnTo>
                  <a:pt x="1962047" y="1740761"/>
                </a:lnTo>
                <a:lnTo>
                  <a:pt x="1962047" y="1740761"/>
                </a:lnTo>
                <a:close/>
                <a:moveTo>
                  <a:pt x="2057194" y="3861377"/>
                </a:moveTo>
                <a:lnTo>
                  <a:pt x="3072920" y="2848705"/>
                </a:lnTo>
                <a:lnTo>
                  <a:pt x="2057194" y="2848705"/>
                </a:lnTo>
                <a:lnTo>
                  <a:pt x="2057194" y="3861377"/>
                </a:lnTo>
                <a:close/>
                <a:moveTo>
                  <a:pt x="2120626" y="3924618"/>
                </a:moveTo>
                <a:lnTo>
                  <a:pt x="3136351" y="3924618"/>
                </a:lnTo>
                <a:lnTo>
                  <a:pt x="3136351" y="2911946"/>
                </a:lnTo>
                <a:lnTo>
                  <a:pt x="2120626" y="3924618"/>
                </a:lnTo>
                <a:lnTo>
                  <a:pt x="2120626" y="3924618"/>
                </a:lnTo>
                <a:close/>
                <a:moveTo>
                  <a:pt x="3136351" y="2690398"/>
                </a:moveTo>
                <a:lnTo>
                  <a:pt x="3136351" y="1677726"/>
                </a:lnTo>
                <a:lnTo>
                  <a:pt x="2120626" y="1677726"/>
                </a:lnTo>
                <a:lnTo>
                  <a:pt x="3136351" y="2690398"/>
                </a:lnTo>
                <a:close/>
                <a:moveTo>
                  <a:pt x="3231498" y="5032562"/>
                </a:moveTo>
                <a:lnTo>
                  <a:pt x="4247224" y="4019889"/>
                </a:lnTo>
                <a:lnTo>
                  <a:pt x="3231498" y="4019889"/>
                </a:lnTo>
                <a:lnTo>
                  <a:pt x="3231498" y="5032562"/>
                </a:lnTo>
                <a:close/>
                <a:moveTo>
                  <a:pt x="4247224" y="3924823"/>
                </a:moveTo>
                <a:lnTo>
                  <a:pt x="3231498" y="2912151"/>
                </a:lnTo>
                <a:lnTo>
                  <a:pt x="3231498" y="3924823"/>
                </a:lnTo>
                <a:lnTo>
                  <a:pt x="4247224" y="3924823"/>
                </a:lnTo>
                <a:close/>
                <a:moveTo>
                  <a:pt x="4310655" y="3861583"/>
                </a:moveTo>
                <a:lnTo>
                  <a:pt x="4310655" y="2848910"/>
                </a:lnTo>
                <a:lnTo>
                  <a:pt x="3294929" y="2848910"/>
                </a:lnTo>
                <a:lnTo>
                  <a:pt x="4310655" y="3861583"/>
                </a:lnTo>
                <a:close/>
                <a:moveTo>
                  <a:pt x="4310655" y="1740967"/>
                </a:moveTo>
                <a:lnTo>
                  <a:pt x="3294929" y="2753639"/>
                </a:lnTo>
                <a:lnTo>
                  <a:pt x="4310655" y="2753639"/>
                </a:lnTo>
                <a:lnTo>
                  <a:pt x="4310655" y="1740967"/>
                </a:lnTo>
                <a:lnTo>
                  <a:pt x="4310655" y="1740967"/>
                </a:lnTo>
                <a:close/>
                <a:moveTo>
                  <a:pt x="4405802" y="3861583"/>
                </a:moveTo>
                <a:lnTo>
                  <a:pt x="5421527" y="2848910"/>
                </a:lnTo>
                <a:lnTo>
                  <a:pt x="4405802" y="2848910"/>
                </a:lnTo>
                <a:lnTo>
                  <a:pt x="4405802" y="3861583"/>
                </a:lnTo>
                <a:close/>
                <a:moveTo>
                  <a:pt x="4469233" y="3924823"/>
                </a:moveTo>
                <a:lnTo>
                  <a:pt x="5484959" y="3924823"/>
                </a:lnTo>
                <a:lnTo>
                  <a:pt x="5484959" y="2912151"/>
                </a:lnTo>
                <a:lnTo>
                  <a:pt x="4469233" y="3924823"/>
                </a:lnTo>
                <a:close/>
                <a:moveTo>
                  <a:pt x="5484959" y="2690603"/>
                </a:moveTo>
                <a:lnTo>
                  <a:pt x="5484959" y="1677931"/>
                </a:lnTo>
                <a:lnTo>
                  <a:pt x="4469233" y="1677931"/>
                </a:lnTo>
                <a:lnTo>
                  <a:pt x="5484959" y="2690603"/>
                </a:lnTo>
                <a:close/>
                <a:moveTo>
                  <a:pt x="5580106" y="5032767"/>
                </a:moveTo>
                <a:lnTo>
                  <a:pt x="6595831" y="4020095"/>
                </a:lnTo>
                <a:lnTo>
                  <a:pt x="5580106" y="4020095"/>
                </a:lnTo>
                <a:lnTo>
                  <a:pt x="5580106" y="5032767"/>
                </a:lnTo>
                <a:close/>
                <a:moveTo>
                  <a:pt x="6595831" y="3925029"/>
                </a:moveTo>
                <a:lnTo>
                  <a:pt x="5580106" y="2912356"/>
                </a:lnTo>
                <a:lnTo>
                  <a:pt x="5580106" y="3925029"/>
                </a:lnTo>
                <a:lnTo>
                  <a:pt x="6595831" y="3925029"/>
                </a:lnTo>
                <a:close/>
                <a:moveTo>
                  <a:pt x="6659262" y="3861788"/>
                </a:moveTo>
                <a:lnTo>
                  <a:pt x="6659262" y="2849116"/>
                </a:lnTo>
                <a:lnTo>
                  <a:pt x="5643537" y="2849116"/>
                </a:lnTo>
                <a:lnTo>
                  <a:pt x="6659262" y="3861788"/>
                </a:lnTo>
                <a:close/>
                <a:moveTo>
                  <a:pt x="6659262" y="1741172"/>
                </a:moveTo>
                <a:lnTo>
                  <a:pt x="5643537" y="2753844"/>
                </a:lnTo>
                <a:lnTo>
                  <a:pt x="6659262" y="2753844"/>
                </a:lnTo>
                <a:lnTo>
                  <a:pt x="6659262" y="1741172"/>
                </a:lnTo>
                <a:lnTo>
                  <a:pt x="6659262" y="1741172"/>
                </a:lnTo>
                <a:close/>
                <a:moveTo>
                  <a:pt x="6754409" y="3861788"/>
                </a:moveTo>
                <a:lnTo>
                  <a:pt x="7770135" y="2849116"/>
                </a:lnTo>
                <a:lnTo>
                  <a:pt x="6754409" y="2849116"/>
                </a:lnTo>
                <a:lnTo>
                  <a:pt x="6754409" y="3861788"/>
                </a:lnTo>
                <a:close/>
                <a:moveTo>
                  <a:pt x="6817841" y="3925029"/>
                </a:moveTo>
                <a:lnTo>
                  <a:pt x="7833566" y="3925029"/>
                </a:lnTo>
                <a:lnTo>
                  <a:pt x="7833566" y="2912356"/>
                </a:lnTo>
                <a:lnTo>
                  <a:pt x="6817841" y="3925029"/>
                </a:lnTo>
                <a:close/>
                <a:moveTo>
                  <a:pt x="7833566" y="2690809"/>
                </a:moveTo>
                <a:lnTo>
                  <a:pt x="7833566" y="1678137"/>
                </a:lnTo>
                <a:lnTo>
                  <a:pt x="6817841" y="1678137"/>
                </a:lnTo>
                <a:lnTo>
                  <a:pt x="7833566" y="2690809"/>
                </a:lnTo>
                <a:close/>
                <a:moveTo>
                  <a:pt x="7928713" y="5032972"/>
                </a:moveTo>
                <a:lnTo>
                  <a:pt x="8944438" y="4020300"/>
                </a:lnTo>
                <a:lnTo>
                  <a:pt x="7928713" y="4020300"/>
                </a:lnTo>
                <a:lnTo>
                  <a:pt x="7928713" y="5032972"/>
                </a:lnTo>
                <a:close/>
                <a:moveTo>
                  <a:pt x="8944438" y="3925234"/>
                </a:moveTo>
                <a:lnTo>
                  <a:pt x="7928713" y="2912562"/>
                </a:lnTo>
                <a:lnTo>
                  <a:pt x="7928713" y="3925234"/>
                </a:lnTo>
                <a:lnTo>
                  <a:pt x="8944438" y="3925234"/>
                </a:lnTo>
                <a:close/>
                <a:moveTo>
                  <a:pt x="9007870" y="3861993"/>
                </a:moveTo>
                <a:lnTo>
                  <a:pt x="9007870" y="2849321"/>
                </a:lnTo>
                <a:lnTo>
                  <a:pt x="7992145" y="2849321"/>
                </a:lnTo>
                <a:lnTo>
                  <a:pt x="9007870" y="3861993"/>
                </a:lnTo>
                <a:close/>
                <a:moveTo>
                  <a:pt x="9007870" y="1741377"/>
                </a:moveTo>
                <a:lnTo>
                  <a:pt x="7992145" y="2754049"/>
                </a:lnTo>
                <a:lnTo>
                  <a:pt x="9007870" y="2754049"/>
                </a:lnTo>
                <a:lnTo>
                  <a:pt x="9007870" y="1741377"/>
                </a:lnTo>
                <a:lnTo>
                  <a:pt x="9007870" y="1741377"/>
                </a:lnTo>
                <a:close/>
                <a:moveTo>
                  <a:pt x="9103017" y="3861993"/>
                </a:moveTo>
                <a:lnTo>
                  <a:pt x="10118742" y="2849321"/>
                </a:lnTo>
                <a:lnTo>
                  <a:pt x="9103017" y="2849321"/>
                </a:lnTo>
                <a:lnTo>
                  <a:pt x="9103017" y="3861993"/>
                </a:lnTo>
                <a:lnTo>
                  <a:pt x="9103017" y="3861993"/>
                </a:lnTo>
                <a:close/>
                <a:moveTo>
                  <a:pt x="9166448" y="3925234"/>
                </a:moveTo>
                <a:lnTo>
                  <a:pt x="10182173" y="3925234"/>
                </a:lnTo>
                <a:lnTo>
                  <a:pt x="10182173" y="2912562"/>
                </a:lnTo>
                <a:lnTo>
                  <a:pt x="9166448" y="3925234"/>
                </a:lnTo>
                <a:lnTo>
                  <a:pt x="9166448" y="3925234"/>
                </a:lnTo>
                <a:close/>
                <a:moveTo>
                  <a:pt x="10182173" y="2691014"/>
                </a:moveTo>
                <a:lnTo>
                  <a:pt x="10182173" y="1678342"/>
                </a:lnTo>
                <a:lnTo>
                  <a:pt x="9166448" y="1678342"/>
                </a:lnTo>
                <a:lnTo>
                  <a:pt x="10182173" y="2691014"/>
                </a:lnTo>
                <a:close/>
                <a:moveTo>
                  <a:pt x="10277320" y="5033178"/>
                </a:moveTo>
                <a:lnTo>
                  <a:pt x="11293046" y="4020505"/>
                </a:lnTo>
                <a:lnTo>
                  <a:pt x="10277320" y="4020505"/>
                </a:lnTo>
                <a:lnTo>
                  <a:pt x="10277320" y="5033178"/>
                </a:lnTo>
                <a:lnTo>
                  <a:pt x="10277320" y="5033178"/>
                </a:lnTo>
                <a:close/>
                <a:moveTo>
                  <a:pt x="11293046" y="3925439"/>
                </a:moveTo>
                <a:lnTo>
                  <a:pt x="10277320" y="2912767"/>
                </a:lnTo>
                <a:lnTo>
                  <a:pt x="10277320" y="3925439"/>
                </a:lnTo>
                <a:lnTo>
                  <a:pt x="11293046" y="3925439"/>
                </a:lnTo>
                <a:close/>
                <a:moveTo>
                  <a:pt x="11356477" y="3862199"/>
                </a:moveTo>
                <a:lnTo>
                  <a:pt x="11356477" y="2849526"/>
                </a:lnTo>
                <a:lnTo>
                  <a:pt x="10340752" y="2849526"/>
                </a:lnTo>
                <a:lnTo>
                  <a:pt x="11356477" y="3862199"/>
                </a:lnTo>
                <a:lnTo>
                  <a:pt x="11356477" y="3862199"/>
                </a:lnTo>
                <a:close/>
                <a:moveTo>
                  <a:pt x="11356477" y="2754460"/>
                </a:moveTo>
                <a:lnTo>
                  <a:pt x="11356477" y="1741788"/>
                </a:lnTo>
                <a:lnTo>
                  <a:pt x="10340752" y="2754460"/>
                </a:lnTo>
                <a:lnTo>
                  <a:pt x="11356477" y="2754460"/>
                </a:lnTo>
                <a:close/>
                <a:moveTo>
                  <a:pt x="10340752" y="507363"/>
                </a:moveTo>
                <a:lnTo>
                  <a:pt x="11356477" y="1520035"/>
                </a:lnTo>
                <a:lnTo>
                  <a:pt x="11356477" y="506336"/>
                </a:lnTo>
                <a:lnTo>
                  <a:pt x="10340752" y="506336"/>
                </a:lnTo>
                <a:close/>
                <a:moveTo>
                  <a:pt x="10277320" y="1583481"/>
                </a:moveTo>
                <a:lnTo>
                  <a:pt x="11293046" y="1583481"/>
                </a:lnTo>
                <a:lnTo>
                  <a:pt x="10277320" y="570809"/>
                </a:lnTo>
                <a:lnTo>
                  <a:pt x="10277320" y="1583481"/>
                </a:lnTo>
                <a:lnTo>
                  <a:pt x="10277320" y="1583481"/>
                </a:lnTo>
                <a:close/>
                <a:moveTo>
                  <a:pt x="10277320" y="1678342"/>
                </a:moveTo>
                <a:lnTo>
                  <a:pt x="10277320" y="2691014"/>
                </a:lnTo>
                <a:lnTo>
                  <a:pt x="11293046" y="1678342"/>
                </a:lnTo>
                <a:lnTo>
                  <a:pt x="10277320" y="1678342"/>
                </a:lnTo>
                <a:close/>
                <a:moveTo>
                  <a:pt x="9166242" y="1583481"/>
                </a:moveTo>
                <a:lnTo>
                  <a:pt x="10181968" y="1583481"/>
                </a:lnTo>
                <a:lnTo>
                  <a:pt x="10181968" y="569577"/>
                </a:lnTo>
                <a:lnTo>
                  <a:pt x="9166242" y="1582249"/>
                </a:lnTo>
                <a:lnTo>
                  <a:pt x="9166242" y="1582660"/>
                </a:lnTo>
                <a:close/>
                <a:moveTo>
                  <a:pt x="9102811" y="1520240"/>
                </a:moveTo>
                <a:lnTo>
                  <a:pt x="10118536" y="507568"/>
                </a:lnTo>
                <a:lnTo>
                  <a:pt x="9102811" y="507568"/>
                </a:lnTo>
                <a:lnTo>
                  <a:pt x="9102811" y="1520240"/>
                </a:lnTo>
                <a:lnTo>
                  <a:pt x="9102811" y="1520240"/>
                </a:lnTo>
                <a:close/>
                <a:moveTo>
                  <a:pt x="9102811" y="1741788"/>
                </a:moveTo>
                <a:lnTo>
                  <a:pt x="9102811" y="2754460"/>
                </a:lnTo>
                <a:lnTo>
                  <a:pt x="10118536" y="2754460"/>
                </a:lnTo>
                <a:lnTo>
                  <a:pt x="9102811" y="1741788"/>
                </a:lnTo>
                <a:lnTo>
                  <a:pt x="9102811" y="1741788"/>
                </a:lnTo>
                <a:close/>
                <a:moveTo>
                  <a:pt x="7991733" y="507568"/>
                </a:moveTo>
                <a:lnTo>
                  <a:pt x="9007458" y="1520240"/>
                </a:lnTo>
                <a:lnTo>
                  <a:pt x="9007458" y="506336"/>
                </a:lnTo>
                <a:lnTo>
                  <a:pt x="7991733" y="506336"/>
                </a:lnTo>
                <a:close/>
                <a:moveTo>
                  <a:pt x="7928301" y="1583686"/>
                </a:moveTo>
                <a:lnTo>
                  <a:pt x="8944026" y="1583686"/>
                </a:lnTo>
                <a:lnTo>
                  <a:pt x="7928301" y="571014"/>
                </a:lnTo>
                <a:lnTo>
                  <a:pt x="7928301" y="1583686"/>
                </a:lnTo>
                <a:close/>
                <a:moveTo>
                  <a:pt x="7928301" y="1678547"/>
                </a:moveTo>
                <a:lnTo>
                  <a:pt x="7928301" y="2691219"/>
                </a:lnTo>
                <a:lnTo>
                  <a:pt x="8944026" y="1678547"/>
                </a:lnTo>
                <a:lnTo>
                  <a:pt x="7928301" y="1678547"/>
                </a:lnTo>
                <a:close/>
                <a:moveTo>
                  <a:pt x="6817223" y="1583686"/>
                </a:moveTo>
                <a:lnTo>
                  <a:pt x="7832948" y="1583686"/>
                </a:lnTo>
                <a:lnTo>
                  <a:pt x="7832948" y="569577"/>
                </a:lnTo>
                <a:lnTo>
                  <a:pt x="6817223" y="1582249"/>
                </a:lnTo>
                <a:lnTo>
                  <a:pt x="6817223" y="1582660"/>
                </a:lnTo>
                <a:close/>
                <a:moveTo>
                  <a:pt x="6753791" y="1520446"/>
                </a:moveTo>
                <a:lnTo>
                  <a:pt x="7769517" y="507773"/>
                </a:lnTo>
                <a:lnTo>
                  <a:pt x="6753791" y="507773"/>
                </a:lnTo>
                <a:lnTo>
                  <a:pt x="6753791" y="1520446"/>
                </a:lnTo>
                <a:close/>
                <a:moveTo>
                  <a:pt x="6753791" y="1741993"/>
                </a:moveTo>
                <a:lnTo>
                  <a:pt x="6753791" y="2754665"/>
                </a:lnTo>
                <a:lnTo>
                  <a:pt x="7769517" y="2754665"/>
                </a:lnTo>
                <a:lnTo>
                  <a:pt x="6753791" y="1741993"/>
                </a:lnTo>
                <a:lnTo>
                  <a:pt x="6753791" y="1741993"/>
                </a:lnTo>
                <a:close/>
                <a:moveTo>
                  <a:pt x="5642713" y="507773"/>
                </a:moveTo>
                <a:lnTo>
                  <a:pt x="6658438" y="1520446"/>
                </a:lnTo>
                <a:lnTo>
                  <a:pt x="6658438" y="506336"/>
                </a:lnTo>
                <a:lnTo>
                  <a:pt x="5642713" y="506336"/>
                </a:lnTo>
                <a:close/>
                <a:moveTo>
                  <a:pt x="5579282" y="1583891"/>
                </a:moveTo>
                <a:lnTo>
                  <a:pt x="6595007" y="1583891"/>
                </a:lnTo>
                <a:lnTo>
                  <a:pt x="5579282" y="571219"/>
                </a:lnTo>
                <a:lnTo>
                  <a:pt x="5579282" y="1583891"/>
                </a:lnTo>
                <a:close/>
                <a:moveTo>
                  <a:pt x="5579282" y="1678753"/>
                </a:moveTo>
                <a:lnTo>
                  <a:pt x="5579282" y="2691425"/>
                </a:lnTo>
                <a:lnTo>
                  <a:pt x="6595007" y="1678753"/>
                </a:lnTo>
                <a:lnTo>
                  <a:pt x="5579282" y="1678753"/>
                </a:lnTo>
                <a:close/>
                <a:moveTo>
                  <a:pt x="4468203" y="1583891"/>
                </a:moveTo>
                <a:lnTo>
                  <a:pt x="5483929" y="1583891"/>
                </a:lnTo>
                <a:lnTo>
                  <a:pt x="5483929" y="569577"/>
                </a:lnTo>
                <a:lnTo>
                  <a:pt x="4468203" y="1582249"/>
                </a:lnTo>
                <a:lnTo>
                  <a:pt x="4468203" y="1582660"/>
                </a:lnTo>
                <a:close/>
                <a:moveTo>
                  <a:pt x="4404772" y="1520651"/>
                </a:moveTo>
                <a:lnTo>
                  <a:pt x="5420498" y="507979"/>
                </a:lnTo>
                <a:lnTo>
                  <a:pt x="4404772" y="507979"/>
                </a:lnTo>
                <a:lnTo>
                  <a:pt x="4404772" y="1520651"/>
                </a:lnTo>
                <a:lnTo>
                  <a:pt x="4404772" y="1520651"/>
                </a:lnTo>
                <a:close/>
                <a:moveTo>
                  <a:pt x="4404772" y="1742198"/>
                </a:moveTo>
                <a:lnTo>
                  <a:pt x="4404772" y="2754871"/>
                </a:lnTo>
                <a:lnTo>
                  <a:pt x="5420498" y="2754871"/>
                </a:lnTo>
                <a:lnTo>
                  <a:pt x="4404772" y="1742198"/>
                </a:lnTo>
                <a:lnTo>
                  <a:pt x="4404772" y="1742198"/>
                </a:lnTo>
                <a:close/>
                <a:moveTo>
                  <a:pt x="3293694" y="507979"/>
                </a:moveTo>
                <a:lnTo>
                  <a:pt x="4309419" y="1520651"/>
                </a:lnTo>
                <a:lnTo>
                  <a:pt x="4309419" y="506336"/>
                </a:lnTo>
                <a:lnTo>
                  <a:pt x="3293694" y="506336"/>
                </a:lnTo>
                <a:close/>
                <a:moveTo>
                  <a:pt x="3230262" y="1584097"/>
                </a:moveTo>
                <a:lnTo>
                  <a:pt x="4245988" y="1584097"/>
                </a:lnTo>
                <a:lnTo>
                  <a:pt x="3230262" y="571425"/>
                </a:lnTo>
                <a:lnTo>
                  <a:pt x="3230262" y="1584097"/>
                </a:lnTo>
                <a:close/>
                <a:moveTo>
                  <a:pt x="3230262" y="1678958"/>
                </a:moveTo>
                <a:lnTo>
                  <a:pt x="3230262" y="2691630"/>
                </a:lnTo>
                <a:lnTo>
                  <a:pt x="4245988" y="1678958"/>
                </a:lnTo>
                <a:lnTo>
                  <a:pt x="3230262" y="1678958"/>
                </a:lnTo>
                <a:close/>
                <a:moveTo>
                  <a:pt x="2119184" y="1584097"/>
                </a:moveTo>
                <a:lnTo>
                  <a:pt x="3134909" y="1584097"/>
                </a:lnTo>
                <a:lnTo>
                  <a:pt x="3134909" y="569577"/>
                </a:lnTo>
                <a:lnTo>
                  <a:pt x="2119184" y="1582249"/>
                </a:lnTo>
                <a:lnTo>
                  <a:pt x="2119184" y="1582660"/>
                </a:lnTo>
                <a:close/>
                <a:moveTo>
                  <a:pt x="2055752" y="1520856"/>
                </a:moveTo>
                <a:lnTo>
                  <a:pt x="3071478" y="508184"/>
                </a:lnTo>
                <a:lnTo>
                  <a:pt x="2055752" y="508184"/>
                </a:lnTo>
                <a:lnTo>
                  <a:pt x="2055752" y="1520856"/>
                </a:lnTo>
                <a:lnTo>
                  <a:pt x="2055752" y="1520856"/>
                </a:lnTo>
                <a:close/>
                <a:moveTo>
                  <a:pt x="2055752" y="1742404"/>
                </a:moveTo>
                <a:lnTo>
                  <a:pt x="2055752" y="2755076"/>
                </a:lnTo>
                <a:lnTo>
                  <a:pt x="3071478" y="2755076"/>
                </a:lnTo>
                <a:lnTo>
                  <a:pt x="2055752" y="1742404"/>
                </a:lnTo>
                <a:lnTo>
                  <a:pt x="2055752" y="1742404"/>
                </a:lnTo>
                <a:close/>
                <a:moveTo>
                  <a:pt x="946322" y="506336"/>
                </a:moveTo>
                <a:lnTo>
                  <a:pt x="1962047" y="1519008"/>
                </a:lnTo>
                <a:lnTo>
                  <a:pt x="1962047" y="506336"/>
                </a:lnTo>
                <a:lnTo>
                  <a:pt x="946322" y="506336"/>
                </a:lnTo>
                <a:close/>
                <a:moveTo>
                  <a:pt x="882890" y="1582454"/>
                </a:moveTo>
                <a:lnTo>
                  <a:pt x="1898616" y="1582454"/>
                </a:lnTo>
                <a:lnTo>
                  <a:pt x="882684" y="569577"/>
                </a:lnTo>
                <a:lnTo>
                  <a:pt x="882684" y="1582249"/>
                </a:lnTo>
                <a:lnTo>
                  <a:pt x="882684" y="1582249"/>
                </a:lnTo>
                <a:close/>
                <a:moveTo>
                  <a:pt x="882890" y="2690193"/>
                </a:moveTo>
                <a:lnTo>
                  <a:pt x="1898616" y="1677520"/>
                </a:lnTo>
                <a:lnTo>
                  <a:pt x="882890" y="1677520"/>
                </a:lnTo>
                <a:lnTo>
                  <a:pt x="882890" y="2690193"/>
                </a:lnTo>
                <a:close/>
                <a:moveTo>
                  <a:pt x="882890" y="5032356"/>
                </a:moveTo>
                <a:lnTo>
                  <a:pt x="1898616" y="4019684"/>
                </a:lnTo>
                <a:lnTo>
                  <a:pt x="882890" y="4019684"/>
                </a:lnTo>
                <a:lnTo>
                  <a:pt x="882890" y="5032356"/>
                </a:lnTo>
                <a:close/>
                <a:moveTo>
                  <a:pt x="1898616" y="6266576"/>
                </a:moveTo>
                <a:lnTo>
                  <a:pt x="882890" y="5253904"/>
                </a:lnTo>
                <a:lnTo>
                  <a:pt x="882890" y="6266576"/>
                </a:lnTo>
                <a:lnTo>
                  <a:pt x="1898616" y="6266576"/>
                </a:lnTo>
                <a:close/>
                <a:moveTo>
                  <a:pt x="1962047" y="5190458"/>
                </a:moveTo>
                <a:lnTo>
                  <a:pt x="946322" y="5190458"/>
                </a:lnTo>
                <a:lnTo>
                  <a:pt x="1962047" y="6203130"/>
                </a:lnTo>
                <a:lnTo>
                  <a:pt x="1962047" y="5190458"/>
                </a:lnTo>
                <a:close/>
                <a:moveTo>
                  <a:pt x="1962047" y="5095597"/>
                </a:moveTo>
                <a:lnTo>
                  <a:pt x="1962047" y="4082925"/>
                </a:lnTo>
                <a:lnTo>
                  <a:pt x="946322" y="5095597"/>
                </a:lnTo>
                <a:lnTo>
                  <a:pt x="1962047" y="5095597"/>
                </a:lnTo>
                <a:close/>
                <a:moveTo>
                  <a:pt x="3073126" y="5190458"/>
                </a:moveTo>
                <a:lnTo>
                  <a:pt x="2057400" y="5190458"/>
                </a:lnTo>
                <a:lnTo>
                  <a:pt x="2057400" y="6203130"/>
                </a:lnTo>
                <a:lnTo>
                  <a:pt x="3073126" y="5190458"/>
                </a:lnTo>
                <a:close/>
                <a:moveTo>
                  <a:pt x="3136557" y="5253699"/>
                </a:moveTo>
                <a:lnTo>
                  <a:pt x="2120832" y="6266371"/>
                </a:lnTo>
                <a:lnTo>
                  <a:pt x="3136557" y="6266371"/>
                </a:lnTo>
                <a:lnTo>
                  <a:pt x="3136557" y="5253699"/>
                </a:lnTo>
                <a:close/>
                <a:moveTo>
                  <a:pt x="3136557" y="5032151"/>
                </a:moveTo>
                <a:lnTo>
                  <a:pt x="3136557" y="4019479"/>
                </a:lnTo>
                <a:lnTo>
                  <a:pt x="2120832" y="4019479"/>
                </a:lnTo>
                <a:lnTo>
                  <a:pt x="3136557" y="5032151"/>
                </a:lnTo>
                <a:close/>
                <a:moveTo>
                  <a:pt x="4247635" y="6266371"/>
                </a:moveTo>
                <a:lnTo>
                  <a:pt x="3231910" y="5253699"/>
                </a:lnTo>
                <a:lnTo>
                  <a:pt x="3231910" y="6266371"/>
                </a:lnTo>
                <a:lnTo>
                  <a:pt x="4247635" y="6266371"/>
                </a:lnTo>
                <a:close/>
                <a:moveTo>
                  <a:pt x="4311067" y="5190253"/>
                </a:moveTo>
                <a:lnTo>
                  <a:pt x="3295341" y="5190253"/>
                </a:lnTo>
                <a:lnTo>
                  <a:pt x="4311067" y="6202925"/>
                </a:lnTo>
                <a:lnTo>
                  <a:pt x="4311067" y="5190253"/>
                </a:lnTo>
                <a:close/>
                <a:moveTo>
                  <a:pt x="4311067" y="5095392"/>
                </a:moveTo>
                <a:lnTo>
                  <a:pt x="4311067" y="4082719"/>
                </a:lnTo>
                <a:lnTo>
                  <a:pt x="3295341" y="5095392"/>
                </a:lnTo>
                <a:lnTo>
                  <a:pt x="4311067" y="5095392"/>
                </a:lnTo>
                <a:close/>
                <a:moveTo>
                  <a:pt x="5422145" y="5190253"/>
                </a:moveTo>
                <a:lnTo>
                  <a:pt x="4406420" y="5190253"/>
                </a:lnTo>
                <a:lnTo>
                  <a:pt x="4406420" y="6202925"/>
                </a:lnTo>
                <a:lnTo>
                  <a:pt x="5422145" y="5190253"/>
                </a:lnTo>
                <a:close/>
                <a:moveTo>
                  <a:pt x="5485577" y="5253493"/>
                </a:moveTo>
                <a:lnTo>
                  <a:pt x="4469851" y="6266165"/>
                </a:lnTo>
                <a:lnTo>
                  <a:pt x="5485577" y="6266165"/>
                </a:lnTo>
                <a:lnTo>
                  <a:pt x="5485577" y="5253493"/>
                </a:lnTo>
                <a:close/>
                <a:moveTo>
                  <a:pt x="5485577" y="5031946"/>
                </a:moveTo>
                <a:lnTo>
                  <a:pt x="5485577" y="4019273"/>
                </a:lnTo>
                <a:lnTo>
                  <a:pt x="4469851" y="4019273"/>
                </a:lnTo>
                <a:lnTo>
                  <a:pt x="5485577" y="5031946"/>
                </a:lnTo>
                <a:close/>
                <a:moveTo>
                  <a:pt x="6596655" y="6266165"/>
                </a:moveTo>
                <a:lnTo>
                  <a:pt x="5580930" y="5253493"/>
                </a:lnTo>
                <a:lnTo>
                  <a:pt x="5580930" y="6266165"/>
                </a:lnTo>
                <a:lnTo>
                  <a:pt x="6596655" y="6266165"/>
                </a:lnTo>
                <a:close/>
                <a:moveTo>
                  <a:pt x="6660086" y="5190047"/>
                </a:moveTo>
                <a:lnTo>
                  <a:pt x="5644361" y="5190047"/>
                </a:lnTo>
                <a:lnTo>
                  <a:pt x="6660086" y="6202719"/>
                </a:lnTo>
                <a:lnTo>
                  <a:pt x="6660086" y="5190047"/>
                </a:lnTo>
                <a:close/>
                <a:moveTo>
                  <a:pt x="6660086" y="5095186"/>
                </a:moveTo>
                <a:lnTo>
                  <a:pt x="6660086" y="4082514"/>
                </a:lnTo>
                <a:lnTo>
                  <a:pt x="5644361" y="5095186"/>
                </a:lnTo>
                <a:lnTo>
                  <a:pt x="6660086" y="5095186"/>
                </a:lnTo>
                <a:close/>
                <a:moveTo>
                  <a:pt x="7771164" y="5190047"/>
                </a:moveTo>
                <a:lnTo>
                  <a:pt x="6755439" y="5190047"/>
                </a:lnTo>
                <a:lnTo>
                  <a:pt x="6755439" y="6202719"/>
                </a:lnTo>
                <a:lnTo>
                  <a:pt x="7771164" y="5190047"/>
                </a:lnTo>
                <a:close/>
                <a:moveTo>
                  <a:pt x="7834596" y="5253288"/>
                </a:moveTo>
                <a:lnTo>
                  <a:pt x="6818870" y="6265960"/>
                </a:lnTo>
                <a:lnTo>
                  <a:pt x="7834596" y="6265960"/>
                </a:lnTo>
                <a:lnTo>
                  <a:pt x="7834596" y="5253288"/>
                </a:lnTo>
                <a:close/>
                <a:moveTo>
                  <a:pt x="7834596" y="5031740"/>
                </a:moveTo>
                <a:lnTo>
                  <a:pt x="7834596" y="4019068"/>
                </a:lnTo>
                <a:lnTo>
                  <a:pt x="6818870" y="4019068"/>
                </a:lnTo>
                <a:lnTo>
                  <a:pt x="7834596" y="5031740"/>
                </a:lnTo>
                <a:close/>
                <a:moveTo>
                  <a:pt x="8945674" y="6265960"/>
                </a:moveTo>
                <a:lnTo>
                  <a:pt x="7929949" y="5253288"/>
                </a:lnTo>
                <a:lnTo>
                  <a:pt x="7929949" y="6265960"/>
                </a:lnTo>
                <a:lnTo>
                  <a:pt x="8945674" y="6265960"/>
                </a:lnTo>
                <a:close/>
                <a:moveTo>
                  <a:pt x="9009105" y="5189842"/>
                </a:moveTo>
                <a:lnTo>
                  <a:pt x="7993380" y="5189842"/>
                </a:lnTo>
                <a:lnTo>
                  <a:pt x="9009105" y="6202514"/>
                </a:lnTo>
                <a:lnTo>
                  <a:pt x="9009105" y="5189842"/>
                </a:lnTo>
                <a:close/>
                <a:moveTo>
                  <a:pt x="9009105" y="5094981"/>
                </a:moveTo>
                <a:lnTo>
                  <a:pt x="9009105" y="4082309"/>
                </a:lnTo>
                <a:lnTo>
                  <a:pt x="7993380" y="5094981"/>
                </a:lnTo>
                <a:lnTo>
                  <a:pt x="9009105" y="5094981"/>
                </a:lnTo>
                <a:close/>
                <a:moveTo>
                  <a:pt x="10120184" y="5189842"/>
                </a:moveTo>
                <a:lnTo>
                  <a:pt x="9104459" y="5189842"/>
                </a:lnTo>
                <a:lnTo>
                  <a:pt x="9104459" y="6202514"/>
                </a:lnTo>
                <a:lnTo>
                  <a:pt x="10120184" y="5189842"/>
                </a:lnTo>
                <a:close/>
                <a:moveTo>
                  <a:pt x="10183615" y="5253083"/>
                </a:moveTo>
                <a:lnTo>
                  <a:pt x="9167890" y="6265755"/>
                </a:lnTo>
                <a:lnTo>
                  <a:pt x="10183615" y="6265755"/>
                </a:lnTo>
                <a:lnTo>
                  <a:pt x="10183615" y="5253083"/>
                </a:lnTo>
                <a:close/>
                <a:moveTo>
                  <a:pt x="10183615" y="5031535"/>
                </a:moveTo>
                <a:lnTo>
                  <a:pt x="10183615" y="4018863"/>
                </a:lnTo>
                <a:lnTo>
                  <a:pt x="9167890" y="4018863"/>
                </a:lnTo>
                <a:lnTo>
                  <a:pt x="10183615" y="5031535"/>
                </a:lnTo>
                <a:close/>
                <a:moveTo>
                  <a:pt x="11294693" y="6265755"/>
                </a:moveTo>
                <a:lnTo>
                  <a:pt x="10278968" y="5253083"/>
                </a:lnTo>
                <a:lnTo>
                  <a:pt x="10278968" y="6265755"/>
                </a:lnTo>
                <a:lnTo>
                  <a:pt x="11294693" y="6265755"/>
                </a:lnTo>
                <a:close/>
                <a:moveTo>
                  <a:pt x="11358125" y="5189637"/>
                </a:moveTo>
                <a:lnTo>
                  <a:pt x="10342399" y="5189637"/>
                </a:lnTo>
                <a:lnTo>
                  <a:pt x="11358125" y="6202309"/>
                </a:lnTo>
                <a:lnTo>
                  <a:pt x="11358125" y="5189637"/>
                </a:lnTo>
                <a:close/>
                <a:moveTo>
                  <a:pt x="11358125" y="4081898"/>
                </a:moveTo>
                <a:lnTo>
                  <a:pt x="10342399" y="5094570"/>
                </a:lnTo>
                <a:lnTo>
                  <a:pt x="11358125" y="5094570"/>
                </a:lnTo>
                <a:lnTo>
                  <a:pt x="11358125" y="4081898"/>
                </a:lnTo>
                <a:lnTo>
                  <a:pt x="11358125" y="4081898"/>
                </a:lnTo>
                <a:close/>
                <a:moveTo>
                  <a:pt x="12190558" y="6365"/>
                </a:moveTo>
                <a:lnTo>
                  <a:pt x="12184174" y="0"/>
                </a:lnTo>
                <a:lnTo>
                  <a:pt x="12057105" y="0"/>
                </a:lnTo>
                <a:lnTo>
                  <a:pt x="12190352" y="132846"/>
                </a:lnTo>
                <a:lnTo>
                  <a:pt x="12190352" y="6365"/>
                </a:lnTo>
                <a:lnTo>
                  <a:pt x="12190352" y="6365"/>
                </a:lnTo>
                <a:close/>
              </a:path>
            </a:pathLst>
          </a:custGeom>
          <a:gradFill>
            <a:gsLst>
              <a:gs pos="0">
                <a:schemeClr val="bg1">
                  <a:alpha val="3000"/>
                </a:schemeClr>
              </a:gs>
              <a:gs pos="57000">
                <a:schemeClr val="bg1">
                  <a:alpha val="0"/>
                </a:schemeClr>
              </a:gs>
            </a:gsLst>
            <a:lin ang="16200000" scaled="1"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0"/>
            <a:ext cx="10790377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05367CC-C911-63C8-1C6E-2FBC3C05A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98337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DC67B25A-EA62-8DEE-A04E-31BE73C9371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5178297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3489" y="1289051"/>
            <a:ext cx="5178297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0513F88-81CC-8C37-593B-C7BA7A0CA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97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7">
            <a:extLst>
              <a:ext uri="{FF2B5EF4-FFF2-40B4-BE49-F238E27FC236}">
                <a16:creationId xmlns:a16="http://schemas.microsoft.com/office/drawing/2014/main" id="{C4550A59-4E78-BF37-DAA4-3184C7C5F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4" y="1763714"/>
            <a:ext cx="3517008" cy="2771774"/>
          </a:xfrm>
        </p:spPr>
        <p:txBody>
          <a:bodyPr anchor="t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DFF899D3-B1E1-7F96-180E-D8664805F3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33798" y="0"/>
            <a:ext cx="7958203" cy="6858000"/>
          </a:xfrm>
          <a:custGeom>
            <a:avLst/>
            <a:gdLst>
              <a:gd name="connsiteX0" fmla="*/ 24694 w 7958203"/>
              <a:gd name="connsiteY0" fmla="*/ 0 h 6858000"/>
              <a:gd name="connsiteX1" fmla="*/ 7958203 w 7958203"/>
              <a:gd name="connsiteY1" fmla="*/ 0 h 6858000"/>
              <a:gd name="connsiteX2" fmla="*/ 7958203 w 7958203"/>
              <a:gd name="connsiteY2" fmla="*/ 6858000 h 6858000"/>
              <a:gd name="connsiteX3" fmla="*/ 0 w 7958203"/>
              <a:gd name="connsiteY3" fmla="*/ 6858000 h 6858000"/>
              <a:gd name="connsiteX4" fmla="*/ 0 w 7958203"/>
              <a:gd name="connsiteY4" fmla="*/ 6853654 h 6858000"/>
              <a:gd name="connsiteX5" fmla="*/ 24694 w 7958203"/>
              <a:gd name="connsiteY5" fmla="*/ 6853654 h 6858000"/>
              <a:gd name="connsiteX6" fmla="*/ 24694 w 7958203"/>
              <a:gd name="connsiteY6" fmla="*/ 3820886 h 6858000"/>
              <a:gd name="connsiteX7" fmla="*/ 29913 w 7958203"/>
              <a:gd name="connsiteY7" fmla="*/ 3826104 h 6858000"/>
              <a:gd name="connsiteX8" fmla="*/ 427018 w 7958203"/>
              <a:gd name="connsiteY8" fmla="*/ 3429001 h 6858000"/>
              <a:gd name="connsiteX9" fmla="*/ 29913 w 7958203"/>
              <a:gd name="connsiteY9" fmla="*/ 3031897 h 6858000"/>
              <a:gd name="connsiteX10" fmla="*/ 24694 w 7958203"/>
              <a:gd name="connsiteY10" fmla="*/ 30371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958203" h="6858000">
                <a:moveTo>
                  <a:pt x="24694" y="0"/>
                </a:moveTo>
                <a:lnTo>
                  <a:pt x="7958203" y="0"/>
                </a:lnTo>
                <a:lnTo>
                  <a:pt x="7958203" y="6858000"/>
                </a:lnTo>
                <a:lnTo>
                  <a:pt x="0" y="6858000"/>
                </a:lnTo>
                <a:lnTo>
                  <a:pt x="0" y="6853654"/>
                </a:lnTo>
                <a:lnTo>
                  <a:pt x="24694" y="6853654"/>
                </a:lnTo>
                <a:lnTo>
                  <a:pt x="24694" y="3820886"/>
                </a:lnTo>
                <a:lnTo>
                  <a:pt x="29913" y="3826104"/>
                </a:lnTo>
                <a:lnTo>
                  <a:pt x="427018" y="3429001"/>
                </a:lnTo>
                <a:lnTo>
                  <a:pt x="29913" y="3031897"/>
                </a:lnTo>
                <a:lnTo>
                  <a:pt x="24694" y="3037116"/>
                </a:lnTo>
                <a:close/>
              </a:path>
            </a:pathLst>
          </a:custGeom>
          <a:solidFill>
            <a:schemeClr val="accent5"/>
          </a:solidFill>
          <a:ln w="1270">
            <a:solidFill>
              <a:schemeClr val="accent1"/>
            </a:solidFill>
          </a:ln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61B19C-B717-EED2-CAF3-50D02CDE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4F733D-85CC-E57A-2FC5-DBACD8DFE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43295A-CB3A-F1D6-06A1-7A02ECCCC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5A5CE819-2783-1E03-6D40-BF83031198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3839" y="6237451"/>
            <a:ext cx="1220774" cy="26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6116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E061AB6D-CCB4-5A1B-BC0B-798EE1F0D2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1772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7815D0E-65C3-DC2A-E967-78EF6A14AF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676628" y="1289051"/>
            <a:ext cx="4813965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4813965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A8E156D-2A6C-4AF2-BA44-0E7D82688BD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676628" y="485764"/>
            <a:ext cx="4813965" cy="474661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1"/>
            </a:lvl1pPr>
          </a:lstStyle>
          <a:p>
            <a:pPr lvl="0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B2976D41-61D4-2BAA-195D-88FA08335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485764"/>
            <a:ext cx="4813965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5460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E44A9-E578-2BF5-C115-1910CD034E17}"/>
              </a:ext>
            </a:extLst>
          </p:cNvPr>
          <p:cNvSpPr/>
          <p:nvPr userDrawn="1"/>
        </p:nvSpPr>
        <p:spPr>
          <a:xfrm>
            <a:off x="7014117" y="-1"/>
            <a:ext cx="5177883" cy="6858001"/>
          </a:xfrm>
          <a:custGeom>
            <a:avLst/>
            <a:gdLst>
              <a:gd name="connsiteX0" fmla="*/ 0 w 5177883"/>
              <a:gd name="connsiteY0" fmla="*/ 0 h 6858001"/>
              <a:gd name="connsiteX1" fmla="*/ 5177883 w 5177883"/>
              <a:gd name="connsiteY1" fmla="*/ 0 h 6858001"/>
              <a:gd name="connsiteX2" fmla="*/ 5177883 w 5177883"/>
              <a:gd name="connsiteY2" fmla="*/ 6858001 h 6858001"/>
              <a:gd name="connsiteX3" fmla="*/ 0 w 5177883"/>
              <a:gd name="connsiteY3" fmla="*/ 6858001 h 6858001"/>
              <a:gd name="connsiteX4" fmla="*/ 0 w 5177883"/>
              <a:gd name="connsiteY4" fmla="*/ 3787235 h 6858001"/>
              <a:gd name="connsiteX5" fmla="*/ 358233 w 5177883"/>
              <a:gd name="connsiteY5" fmla="*/ 3429002 h 6858001"/>
              <a:gd name="connsiteX6" fmla="*/ 0 w 5177883"/>
              <a:gd name="connsiteY6" fmla="*/ 307076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77883" h="6858001">
                <a:moveTo>
                  <a:pt x="0" y="0"/>
                </a:moveTo>
                <a:lnTo>
                  <a:pt x="5177883" y="0"/>
                </a:lnTo>
                <a:lnTo>
                  <a:pt x="5177883" y="6858001"/>
                </a:lnTo>
                <a:lnTo>
                  <a:pt x="0" y="6858001"/>
                </a:lnTo>
                <a:lnTo>
                  <a:pt x="0" y="3787235"/>
                </a:lnTo>
                <a:lnTo>
                  <a:pt x="358233" y="3429002"/>
                </a:lnTo>
                <a:lnTo>
                  <a:pt x="0" y="30707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600" dirty="0"/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D58535CE-39D4-4AB7-8438-930EA900A0E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61252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062E0DB5-C580-1358-741A-2FD40C91D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37EC25DC-104C-E14A-D94D-CAD764320D7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04150" y="1289051"/>
            <a:ext cx="3692525" cy="46688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5611684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20CE9306-A536-E24D-6DE7-6DA83D10ADE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4150" y="485763"/>
            <a:ext cx="3697843" cy="474661"/>
          </a:xfrm>
        </p:spPr>
        <p:txBody>
          <a:bodyPr anchor="t" anchorCtr="0"/>
          <a:lstStyle>
            <a:lvl1pPr marL="0" indent="0">
              <a:buNone/>
              <a:defRPr lang="en-US" sz="2400" b="1" kern="1200" dirty="0" smtClean="0">
                <a:solidFill>
                  <a:srgbClr val="464646"/>
                </a:solidFill>
                <a:latin typeface="+mj-lt"/>
                <a:ea typeface="+mn-ea"/>
                <a:cs typeface="+mn-cs"/>
              </a:defRPr>
            </a:lvl1pPr>
            <a:lvl2pPr marL="176213" indent="0">
              <a:buNone/>
              <a:defRPr/>
            </a:lvl2pPr>
          </a:lstStyle>
          <a:p>
            <a:pPr marL="176213" lvl="0" indent="-176213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en-US" dirty="0"/>
              <a:t>Click to add title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1D709EFF-F333-6776-8EA6-EF00A660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7" y="485764"/>
            <a:ext cx="5611684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3294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32D4468F-F2C0-824E-05B9-1A88D50D25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11899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C20EE79-3E11-0D5E-D628-CD0DCBB712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5878513" cy="6858000"/>
          </a:xfrm>
          <a:solidFill>
            <a:schemeClr val="accent5"/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C8C44064-E5FB-64E2-223D-DD2757474C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0802" y="1289051"/>
            <a:ext cx="4825873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EFDAF-47C2-A5EB-2C0D-61EA057C0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629" y="485764"/>
            <a:ext cx="4813965" cy="4746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81754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FA3539C0-9784-02BA-3277-63C15C4DC73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E74F776-2C22-F2E0-915D-15A46C9F5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7184" y="0"/>
            <a:ext cx="8474817" cy="6858000"/>
          </a:xfrm>
          <a:custGeom>
            <a:avLst/>
            <a:gdLst>
              <a:gd name="connsiteX0" fmla="*/ 5519415 w 8474817"/>
              <a:gd name="connsiteY0" fmla="*/ 0 h 6858000"/>
              <a:gd name="connsiteX1" fmla="*/ 8474817 w 8474817"/>
              <a:gd name="connsiteY1" fmla="*/ 0 h 6858000"/>
              <a:gd name="connsiteX2" fmla="*/ 8474817 w 8474817"/>
              <a:gd name="connsiteY2" fmla="*/ 6858000 h 6858000"/>
              <a:gd name="connsiteX3" fmla="*/ 0 w 847481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74817" h="6858000">
                <a:moveTo>
                  <a:pt x="5519415" y="0"/>
                </a:moveTo>
                <a:lnTo>
                  <a:pt x="8474817" y="0"/>
                </a:lnTo>
                <a:lnTo>
                  <a:pt x="847481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16693C47-A134-6325-A156-2488E97FAB9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0216" y="1289051"/>
            <a:ext cx="4689931" cy="419417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3EEFC2-BC88-6093-B243-EA00AC547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6402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128607D-7C1D-7389-38BA-31BD645C84D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25813" y="546417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C2A6685C-E45B-EC1D-E677-6768461A75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894013" cy="6857999"/>
          </a:xfrm>
          <a:solidFill>
            <a:schemeClr val="accent5"/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9CA60D-ECCD-4FE2-029B-93561640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20ADFD-4D2B-C053-CBE9-F39766158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E80A11-241C-C4EA-AA9D-18BDEE39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EDC6A6E2-5B39-E9A3-62FF-0BDCDCD451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014548A2-0A5F-0D55-9814-A05342F12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716" y="1289051"/>
            <a:ext cx="7811959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CA9F83BB-17DF-349A-2749-4BBF79D75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8634" y="485764"/>
            <a:ext cx="7811960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0906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1">
            <a:extLst>
              <a:ext uri="{FF2B5EF4-FFF2-40B4-BE49-F238E27FC236}">
                <a16:creationId xmlns:a16="http://schemas.microsoft.com/office/drawing/2014/main" id="{54E8F67E-FB32-D258-F578-9FE6401093A5}"/>
              </a:ext>
            </a:extLst>
          </p:cNvPr>
          <p:cNvSpPr/>
          <p:nvPr userDrawn="1"/>
        </p:nvSpPr>
        <p:spPr>
          <a:xfrm>
            <a:off x="-73" y="21642"/>
            <a:ext cx="12190558" cy="6836358"/>
          </a:xfrm>
          <a:custGeom>
            <a:avLst/>
            <a:gdLst>
              <a:gd name="connsiteX0" fmla="*/ 206 w 12190558"/>
              <a:gd name="connsiteY0" fmla="*/ 6589555 h 6836358"/>
              <a:gd name="connsiteX1" fmla="*/ 247753 w 12190558"/>
              <a:gd name="connsiteY1" fmla="*/ 6836358 h 6836358"/>
              <a:gd name="connsiteX2" fmla="*/ 120684 w 12190558"/>
              <a:gd name="connsiteY2" fmla="*/ 6836358 h 6836358"/>
              <a:gd name="connsiteX3" fmla="*/ 0 w 12190558"/>
              <a:gd name="connsiteY3" fmla="*/ 6716037 h 6836358"/>
              <a:gd name="connsiteX4" fmla="*/ 0 w 12190558"/>
              <a:gd name="connsiteY4" fmla="*/ 6589350 h 6836358"/>
              <a:gd name="connsiteX5" fmla="*/ 12190558 w 12190558"/>
              <a:gd name="connsiteY5" fmla="*/ 4690487 h 6836358"/>
              <a:gd name="connsiteX6" fmla="*/ 12190558 w 12190558"/>
              <a:gd name="connsiteY6" fmla="*/ 4817174 h 6836358"/>
              <a:gd name="connsiteX7" fmla="*/ 11454095 w 12190558"/>
              <a:gd name="connsiteY7" fmla="*/ 4082925 h 6836358"/>
              <a:gd name="connsiteX8" fmla="*/ 11454095 w 12190558"/>
              <a:gd name="connsiteY8" fmla="*/ 5095597 h 6836358"/>
              <a:gd name="connsiteX9" fmla="*/ 12190558 w 12190558"/>
              <a:gd name="connsiteY9" fmla="*/ 5095597 h 6836358"/>
              <a:gd name="connsiteX10" fmla="*/ 12190558 w 12190558"/>
              <a:gd name="connsiteY10" fmla="*/ 5190458 h 6836358"/>
              <a:gd name="connsiteX11" fmla="*/ 11454095 w 12190558"/>
              <a:gd name="connsiteY11" fmla="*/ 5190458 h 6836358"/>
              <a:gd name="connsiteX12" fmla="*/ 11454095 w 12190558"/>
              <a:gd name="connsiteY12" fmla="*/ 6203130 h 6836358"/>
              <a:gd name="connsiteX13" fmla="*/ 12190558 w 12190558"/>
              <a:gd name="connsiteY13" fmla="*/ 5468881 h 6836358"/>
              <a:gd name="connsiteX14" fmla="*/ 12190558 w 12190558"/>
              <a:gd name="connsiteY14" fmla="*/ 5595568 h 6836358"/>
              <a:gd name="connsiteX15" fmla="*/ 11517527 w 12190558"/>
              <a:gd name="connsiteY15" fmla="*/ 6266576 h 6836358"/>
              <a:gd name="connsiteX16" fmla="*/ 12190558 w 12190558"/>
              <a:gd name="connsiteY16" fmla="*/ 6266576 h 6836358"/>
              <a:gd name="connsiteX17" fmla="*/ 12190558 w 12190558"/>
              <a:gd name="connsiteY17" fmla="*/ 6361437 h 6836358"/>
              <a:gd name="connsiteX18" fmla="*/ 11517527 w 12190558"/>
              <a:gd name="connsiteY18" fmla="*/ 6361437 h 6836358"/>
              <a:gd name="connsiteX19" fmla="*/ 11993674 w 12190558"/>
              <a:gd name="connsiteY19" fmla="*/ 6836153 h 6836358"/>
              <a:gd name="connsiteX20" fmla="*/ 11866605 w 12190558"/>
              <a:gd name="connsiteY20" fmla="*/ 6836153 h 6836358"/>
              <a:gd name="connsiteX21" fmla="*/ 11453890 w 12190558"/>
              <a:gd name="connsiteY21" fmla="*/ 6424678 h 6836358"/>
              <a:gd name="connsiteX22" fmla="*/ 11453890 w 12190558"/>
              <a:gd name="connsiteY22" fmla="*/ 6836153 h 6836358"/>
              <a:gd name="connsiteX23" fmla="*/ 11358743 w 12190558"/>
              <a:gd name="connsiteY23" fmla="*/ 6836153 h 6836358"/>
              <a:gd name="connsiteX24" fmla="*/ 11358743 w 12190558"/>
              <a:gd name="connsiteY24" fmla="*/ 6424678 h 6836358"/>
              <a:gd name="connsiteX25" fmla="*/ 10946027 w 12190558"/>
              <a:gd name="connsiteY25" fmla="*/ 6836153 h 6836358"/>
              <a:gd name="connsiteX26" fmla="*/ 10818959 w 12190558"/>
              <a:gd name="connsiteY26" fmla="*/ 6836153 h 6836358"/>
              <a:gd name="connsiteX27" fmla="*/ 11295105 w 12190558"/>
              <a:gd name="connsiteY27" fmla="*/ 6361437 h 6836358"/>
              <a:gd name="connsiteX28" fmla="*/ 10279380 w 12190558"/>
              <a:gd name="connsiteY28" fmla="*/ 6361437 h 6836358"/>
              <a:gd name="connsiteX29" fmla="*/ 10279380 w 12190558"/>
              <a:gd name="connsiteY29" fmla="*/ 6836153 h 6836358"/>
              <a:gd name="connsiteX30" fmla="*/ 10184233 w 12190558"/>
              <a:gd name="connsiteY30" fmla="*/ 6836153 h 6836358"/>
              <a:gd name="connsiteX31" fmla="*/ 10184233 w 12190558"/>
              <a:gd name="connsiteY31" fmla="*/ 6361437 h 6836358"/>
              <a:gd name="connsiteX32" fmla="*/ 9168507 w 12190558"/>
              <a:gd name="connsiteY32" fmla="*/ 6361437 h 6836358"/>
              <a:gd name="connsiteX33" fmla="*/ 9644654 w 12190558"/>
              <a:gd name="connsiteY33" fmla="*/ 6836153 h 6836358"/>
              <a:gd name="connsiteX34" fmla="*/ 9517586 w 12190558"/>
              <a:gd name="connsiteY34" fmla="*/ 6836153 h 6836358"/>
              <a:gd name="connsiteX35" fmla="*/ 9104870 w 12190558"/>
              <a:gd name="connsiteY35" fmla="*/ 6424678 h 6836358"/>
              <a:gd name="connsiteX36" fmla="*/ 9104870 w 12190558"/>
              <a:gd name="connsiteY36" fmla="*/ 6836153 h 6836358"/>
              <a:gd name="connsiteX37" fmla="*/ 9009723 w 12190558"/>
              <a:gd name="connsiteY37" fmla="*/ 6836153 h 6836358"/>
              <a:gd name="connsiteX38" fmla="*/ 9009723 w 12190558"/>
              <a:gd name="connsiteY38" fmla="*/ 6424678 h 6836358"/>
              <a:gd name="connsiteX39" fmla="*/ 8597007 w 12190558"/>
              <a:gd name="connsiteY39" fmla="*/ 6836153 h 6836358"/>
              <a:gd name="connsiteX40" fmla="*/ 8469939 w 12190558"/>
              <a:gd name="connsiteY40" fmla="*/ 6836153 h 6836358"/>
              <a:gd name="connsiteX41" fmla="*/ 8946086 w 12190558"/>
              <a:gd name="connsiteY41" fmla="*/ 6361437 h 6836358"/>
              <a:gd name="connsiteX42" fmla="*/ 7930361 w 12190558"/>
              <a:gd name="connsiteY42" fmla="*/ 6361437 h 6836358"/>
              <a:gd name="connsiteX43" fmla="*/ 7930361 w 12190558"/>
              <a:gd name="connsiteY43" fmla="*/ 6836153 h 6836358"/>
              <a:gd name="connsiteX44" fmla="*/ 7835214 w 12190558"/>
              <a:gd name="connsiteY44" fmla="*/ 6836153 h 6836358"/>
              <a:gd name="connsiteX45" fmla="*/ 7835214 w 12190558"/>
              <a:gd name="connsiteY45" fmla="*/ 6361437 h 6836358"/>
              <a:gd name="connsiteX46" fmla="*/ 6819488 w 12190558"/>
              <a:gd name="connsiteY46" fmla="*/ 6361437 h 6836358"/>
              <a:gd name="connsiteX47" fmla="*/ 7295635 w 12190558"/>
              <a:gd name="connsiteY47" fmla="*/ 6836153 h 6836358"/>
              <a:gd name="connsiteX48" fmla="*/ 7168567 w 12190558"/>
              <a:gd name="connsiteY48" fmla="*/ 6836153 h 6836358"/>
              <a:gd name="connsiteX49" fmla="*/ 6755851 w 12190558"/>
              <a:gd name="connsiteY49" fmla="*/ 6424678 h 6836358"/>
              <a:gd name="connsiteX50" fmla="*/ 6755851 w 12190558"/>
              <a:gd name="connsiteY50" fmla="*/ 6836153 h 6836358"/>
              <a:gd name="connsiteX51" fmla="*/ 6660704 w 12190558"/>
              <a:gd name="connsiteY51" fmla="*/ 6836153 h 6836358"/>
              <a:gd name="connsiteX52" fmla="*/ 6660704 w 12190558"/>
              <a:gd name="connsiteY52" fmla="*/ 6424678 h 6836358"/>
              <a:gd name="connsiteX53" fmla="*/ 6247988 w 12190558"/>
              <a:gd name="connsiteY53" fmla="*/ 6836153 h 6836358"/>
              <a:gd name="connsiteX54" fmla="*/ 6120920 w 12190558"/>
              <a:gd name="connsiteY54" fmla="*/ 6836153 h 6836358"/>
              <a:gd name="connsiteX55" fmla="*/ 6597067 w 12190558"/>
              <a:gd name="connsiteY55" fmla="*/ 6361437 h 6836358"/>
              <a:gd name="connsiteX56" fmla="*/ 5581341 w 12190558"/>
              <a:gd name="connsiteY56" fmla="*/ 6361437 h 6836358"/>
              <a:gd name="connsiteX57" fmla="*/ 5581341 w 12190558"/>
              <a:gd name="connsiteY57" fmla="*/ 6836153 h 6836358"/>
              <a:gd name="connsiteX58" fmla="*/ 5486194 w 12190558"/>
              <a:gd name="connsiteY58" fmla="*/ 6836153 h 6836358"/>
              <a:gd name="connsiteX59" fmla="*/ 5486194 w 12190558"/>
              <a:gd name="connsiteY59" fmla="*/ 6361437 h 6836358"/>
              <a:gd name="connsiteX60" fmla="*/ 4470469 w 12190558"/>
              <a:gd name="connsiteY60" fmla="*/ 6361437 h 6836358"/>
              <a:gd name="connsiteX61" fmla="*/ 4946616 w 12190558"/>
              <a:gd name="connsiteY61" fmla="*/ 6836153 h 6836358"/>
              <a:gd name="connsiteX62" fmla="*/ 4819547 w 12190558"/>
              <a:gd name="connsiteY62" fmla="*/ 6836153 h 6836358"/>
              <a:gd name="connsiteX63" fmla="*/ 4406832 w 12190558"/>
              <a:gd name="connsiteY63" fmla="*/ 6424678 h 6836358"/>
              <a:gd name="connsiteX64" fmla="*/ 4406832 w 12190558"/>
              <a:gd name="connsiteY64" fmla="*/ 6836153 h 6836358"/>
              <a:gd name="connsiteX65" fmla="*/ 4311685 w 12190558"/>
              <a:gd name="connsiteY65" fmla="*/ 6836153 h 6836358"/>
              <a:gd name="connsiteX66" fmla="*/ 4311685 w 12190558"/>
              <a:gd name="connsiteY66" fmla="*/ 6424678 h 6836358"/>
              <a:gd name="connsiteX67" fmla="*/ 3898969 w 12190558"/>
              <a:gd name="connsiteY67" fmla="*/ 6836153 h 6836358"/>
              <a:gd name="connsiteX68" fmla="*/ 3771900 w 12190558"/>
              <a:gd name="connsiteY68" fmla="*/ 6836153 h 6836358"/>
              <a:gd name="connsiteX69" fmla="*/ 4248047 w 12190558"/>
              <a:gd name="connsiteY69" fmla="*/ 6361437 h 6836358"/>
              <a:gd name="connsiteX70" fmla="*/ 3232322 w 12190558"/>
              <a:gd name="connsiteY70" fmla="*/ 6361437 h 6836358"/>
              <a:gd name="connsiteX71" fmla="*/ 3232322 w 12190558"/>
              <a:gd name="connsiteY71" fmla="*/ 6836153 h 6836358"/>
              <a:gd name="connsiteX72" fmla="*/ 3137175 w 12190558"/>
              <a:gd name="connsiteY72" fmla="*/ 6836153 h 6836358"/>
              <a:gd name="connsiteX73" fmla="*/ 3137175 w 12190558"/>
              <a:gd name="connsiteY73" fmla="*/ 6361437 h 6836358"/>
              <a:gd name="connsiteX74" fmla="*/ 2121449 w 12190558"/>
              <a:gd name="connsiteY74" fmla="*/ 6361437 h 6836358"/>
              <a:gd name="connsiteX75" fmla="*/ 2597596 w 12190558"/>
              <a:gd name="connsiteY75" fmla="*/ 6836153 h 6836358"/>
              <a:gd name="connsiteX76" fmla="*/ 2470528 w 12190558"/>
              <a:gd name="connsiteY76" fmla="*/ 6836153 h 6836358"/>
              <a:gd name="connsiteX77" fmla="*/ 2057812 w 12190558"/>
              <a:gd name="connsiteY77" fmla="*/ 6424678 h 6836358"/>
              <a:gd name="connsiteX78" fmla="*/ 2057812 w 12190558"/>
              <a:gd name="connsiteY78" fmla="*/ 6836153 h 6836358"/>
              <a:gd name="connsiteX79" fmla="*/ 1962665 w 12190558"/>
              <a:gd name="connsiteY79" fmla="*/ 6836153 h 6836358"/>
              <a:gd name="connsiteX80" fmla="*/ 1962665 w 12190558"/>
              <a:gd name="connsiteY80" fmla="*/ 6424678 h 6836358"/>
              <a:gd name="connsiteX81" fmla="*/ 1549949 w 12190558"/>
              <a:gd name="connsiteY81" fmla="*/ 6836153 h 6836358"/>
              <a:gd name="connsiteX82" fmla="*/ 1422881 w 12190558"/>
              <a:gd name="connsiteY82" fmla="*/ 6836153 h 6836358"/>
              <a:gd name="connsiteX83" fmla="*/ 1899028 w 12190558"/>
              <a:gd name="connsiteY83" fmla="*/ 6361437 h 6836358"/>
              <a:gd name="connsiteX84" fmla="*/ 883302 w 12190558"/>
              <a:gd name="connsiteY84" fmla="*/ 6361437 h 6836358"/>
              <a:gd name="connsiteX85" fmla="*/ 883302 w 12190558"/>
              <a:gd name="connsiteY85" fmla="*/ 6836153 h 6836358"/>
              <a:gd name="connsiteX86" fmla="*/ 788155 w 12190558"/>
              <a:gd name="connsiteY86" fmla="*/ 6836153 h 6836358"/>
              <a:gd name="connsiteX87" fmla="*/ 788155 w 12190558"/>
              <a:gd name="connsiteY87" fmla="*/ 6361437 h 6836358"/>
              <a:gd name="connsiteX88" fmla="*/ 206 w 12190558"/>
              <a:gd name="connsiteY88" fmla="*/ 6361437 h 6836358"/>
              <a:gd name="connsiteX89" fmla="*/ 206 w 12190558"/>
              <a:gd name="connsiteY89" fmla="*/ 6266576 h 6836358"/>
              <a:gd name="connsiteX90" fmla="*/ 787537 w 12190558"/>
              <a:gd name="connsiteY90" fmla="*/ 6266576 h 6836358"/>
              <a:gd name="connsiteX91" fmla="*/ 787537 w 12190558"/>
              <a:gd name="connsiteY91" fmla="*/ 5253904 h 6836358"/>
              <a:gd name="connsiteX92" fmla="*/ 206 w 12190558"/>
              <a:gd name="connsiteY92" fmla="*/ 6038868 h 6836358"/>
              <a:gd name="connsiteX93" fmla="*/ 206 w 12190558"/>
              <a:gd name="connsiteY93" fmla="*/ 5912182 h 6836358"/>
              <a:gd name="connsiteX94" fmla="*/ 724106 w 12190558"/>
              <a:gd name="connsiteY94" fmla="*/ 5190458 h 6836358"/>
              <a:gd name="connsiteX95" fmla="*/ 206 w 12190558"/>
              <a:gd name="connsiteY95" fmla="*/ 5190458 h 6836358"/>
              <a:gd name="connsiteX96" fmla="*/ 206 w 12190558"/>
              <a:gd name="connsiteY96" fmla="*/ 5095597 h 6836358"/>
              <a:gd name="connsiteX97" fmla="*/ 724106 w 12190558"/>
              <a:gd name="connsiteY97" fmla="*/ 5095597 h 6836358"/>
              <a:gd name="connsiteX98" fmla="*/ 206 w 12190558"/>
              <a:gd name="connsiteY98" fmla="*/ 4374078 h 6836358"/>
              <a:gd name="connsiteX99" fmla="*/ 206 w 12190558"/>
              <a:gd name="connsiteY99" fmla="*/ 4247392 h 6836358"/>
              <a:gd name="connsiteX100" fmla="*/ 787537 w 12190558"/>
              <a:gd name="connsiteY100" fmla="*/ 5032356 h 6836358"/>
              <a:gd name="connsiteX101" fmla="*/ 787537 w 12190558"/>
              <a:gd name="connsiteY101" fmla="*/ 4019684 h 6836358"/>
              <a:gd name="connsiteX102" fmla="*/ 206 w 12190558"/>
              <a:gd name="connsiteY102" fmla="*/ 4019684 h 6836358"/>
              <a:gd name="connsiteX103" fmla="*/ 206 w 12190558"/>
              <a:gd name="connsiteY103" fmla="*/ 3924823 h 6836358"/>
              <a:gd name="connsiteX104" fmla="*/ 787537 w 12190558"/>
              <a:gd name="connsiteY104" fmla="*/ 3924823 h 6836358"/>
              <a:gd name="connsiteX105" fmla="*/ 787537 w 12190558"/>
              <a:gd name="connsiteY105" fmla="*/ 2912151 h 6836358"/>
              <a:gd name="connsiteX106" fmla="*/ 206 w 12190558"/>
              <a:gd name="connsiteY106" fmla="*/ 3696705 h 6836358"/>
              <a:gd name="connsiteX107" fmla="*/ 206 w 12190558"/>
              <a:gd name="connsiteY107" fmla="*/ 3570018 h 6836358"/>
              <a:gd name="connsiteX108" fmla="*/ 724106 w 12190558"/>
              <a:gd name="connsiteY108" fmla="*/ 2848294 h 6836358"/>
              <a:gd name="connsiteX109" fmla="*/ 206 w 12190558"/>
              <a:gd name="connsiteY109" fmla="*/ 2848294 h 6836358"/>
              <a:gd name="connsiteX110" fmla="*/ 206 w 12190558"/>
              <a:gd name="connsiteY110" fmla="*/ 2753433 h 6836358"/>
              <a:gd name="connsiteX111" fmla="*/ 724106 w 12190558"/>
              <a:gd name="connsiteY111" fmla="*/ 2753433 h 6836358"/>
              <a:gd name="connsiteX112" fmla="*/ 206 w 12190558"/>
              <a:gd name="connsiteY112" fmla="*/ 2031915 h 6836358"/>
              <a:gd name="connsiteX113" fmla="*/ 206 w 12190558"/>
              <a:gd name="connsiteY113" fmla="*/ 1905228 h 6836358"/>
              <a:gd name="connsiteX114" fmla="*/ 787537 w 12190558"/>
              <a:gd name="connsiteY114" fmla="*/ 2690193 h 6836358"/>
              <a:gd name="connsiteX115" fmla="*/ 787537 w 12190558"/>
              <a:gd name="connsiteY115" fmla="*/ 1677520 h 6836358"/>
              <a:gd name="connsiteX116" fmla="*/ 206 w 12190558"/>
              <a:gd name="connsiteY116" fmla="*/ 1677520 h 6836358"/>
              <a:gd name="connsiteX117" fmla="*/ 206 w 12190558"/>
              <a:gd name="connsiteY117" fmla="*/ 1582660 h 6836358"/>
              <a:gd name="connsiteX118" fmla="*/ 787537 w 12190558"/>
              <a:gd name="connsiteY118" fmla="*/ 1582660 h 6836358"/>
              <a:gd name="connsiteX119" fmla="*/ 787537 w 12190558"/>
              <a:gd name="connsiteY119" fmla="*/ 569577 h 6836358"/>
              <a:gd name="connsiteX120" fmla="*/ 206 w 12190558"/>
              <a:gd name="connsiteY120" fmla="*/ 1354747 h 6836358"/>
              <a:gd name="connsiteX121" fmla="*/ 206 w 12190558"/>
              <a:gd name="connsiteY121" fmla="*/ 1228060 h 6836358"/>
              <a:gd name="connsiteX122" fmla="*/ 724106 w 12190558"/>
              <a:gd name="connsiteY122" fmla="*/ 506336 h 6836358"/>
              <a:gd name="connsiteX123" fmla="*/ 206 w 12190558"/>
              <a:gd name="connsiteY123" fmla="*/ 506336 h 6836358"/>
              <a:gd name="connsiteX124" fmla="*/ 206 w 12190558"/>
              <a:gd name="connsiteY124" fmla="*/ 411475 h 6836358"/>
              <a:gd name="connsiteX125" fmla="*/ 724106 w 12190558"/>
              <a:gd name="connsiteY125" fmla="*/ 411475 h 6836358"/>
              <a:gd name="connsiteX126" fmla="*/ 311390 w 12190558"/>
              <a:gd name="connsiteY126" fmla="*/ 0 h 6836358"/>
              <a:gd name="connsiteX127" fmla="*/ 438459 w 12190558"/>
              <a:gd name="connsiteY127" fmla="*/ 0 h 6836358"/>
              <a:gd name="connsiteX128" fmla="*/ 787537 w 12190558"/>
              <a:gd name="connsiteY128" fmla="*/ 348029 h 6836358"/>
              <a:gd name="connsiteX129" fmla="*/ 787537 w 12190558"/>
              <a:gd name="connsiteY129" fmla="*/ 0 h 6836358"/>
              <a:gd name="connsiteX130" fmla="*/ 882684 w 12190558"/>
              <a:gd name="connsiteY130" fmla="*/ 0 h 6836358"/>
              <a:gd name="connsiteX131" fmla="*/ 882684 w 12190558"/>
              <a:gd name="connsiteY131" fmla="*/ 348029 h 6836358"/>
              <a:gd name="connsiteX132" fmla="*/ 1231969 w 12190558"/>
              <a:gd name="connsiteY132" fmla="*/ 0 h 6836358"/>
              <a:gd name="connsiteX133" fmla="*/ 1359037 w 12190558"/>
              <a:gd name="connsiteY133" fmla="*/ 0 h 6836358"/>
              <a:gd name="connsiteX134" fmla="*/ 946322 w 12190558"/>
              <a:gd name="connsiteY134" fmla="*/ 411475 h 6836358"/>
              <a:gd name="connsiteX135" fmla="*/ 1962047 w 12190558"/>
              <a:gd name="connsiteY135" fmla="*/ 411475 h 6836358"/>
              <a:gd name="connsiteX136" fmla="*/ 1962047 w 12190558"/>
              <a:gd name="connsiteY136" fmla="*/ 0 h 6836358"/>
              <a:gd name="connsiteX137" fmla="*/ 2057194 w 12190558"/>
              <a:gd name="connsiteY137" fmla="*/ 0 h 6836358"/>
              <a:gd name="connsiteX138" fmla="*/ 2057194 w 12190558"/>
              <a:gd name="connsiteY138" fmla="*/ 411475 h 6836358"/>
              <a:gd name="connsiteX139" fmla="*/ 3072920 w 12190558"/>
              <a:gd name="connsiteY139" fmla="*/ 411475 h 6836358"/>
              <a:gd name="connsiteX140" fmla="*/ 2660410 w 12190558"/>
              <a:gd name="connsiteY140" fmla="*/ 0 h 6836358"/>
              <a:gd name="connsiteX141" fmla="*/ 2787478 w 12190558"/>
              <a:gd name="connsiteY141" fmla="*/ 0 h 6836358"/>
              <a:gd name="connsiteX142" fmla="*/ 3136557 w 12190558"/>
              <a:gd name="connsiteY142" fmla="*/ 348029 h 6836358"/>
              <a:gd name="connsiteX143" fmla="*/ 3136557 w 12190558"/>
              <a:gd name="connsiteY143" fmla="*/ 0 h 6836358"/>
              <a:gd name="connsiteX144" fmla="*/ 3231704 w 12190558"/>
              <a:gd name="connsiteY144" fmla="*/ 0 h 6836358"/>
              <a:gd name="connsiteX145" fmla="*/ 3231704 w 12190558"/>
              <a:gd name="connsiteY145" fmla="*/ 348029 h 6836358"/>
              <a:gd name="connsiteX146" fmla="*/ 3580988 w 12190558"/>
              <a:gd name="connsiteY146" fmla="*/ 0 h 6836358"/>
              <a:gd name="connsiteX147" fmla="*/ 3708057 w 12190558"/>
              <a:gd name="connsiteY147" fmla="*/ 0 h 6836358"/>
              <a:gd name="connsiteX148" fmla="*/ 3295341 w 12190558"/>
              <a:gd name="connsiteY148" fmla="*/ 411475 h 6836358"/>
              <a:gd name="connsiteX149" fmla="*/ 4311067 w 12190558"/>
              <a:gd name="connsiteY149" fmla="*/ 411475 h 6836358"/>
              <a:gd name="connsiteX150" fmla="*/ 4311067 w 12190558"/>
              <a:gd name="connsiteY150" fmla="*/ 0 h 6836358"/>
              <a:gd name="connsiteX151" fmla="*/ 4406214 w 12190558"/>
              <a:gd name="connsiteY151" fmla="*/ 0 h 6836358"/>
              <a:gd name="connsiteX152" fmla="*/ 4406214 w 12190558"/>
              <a:gd name="connsiteY152" fmla="*/ 411475 h 6836358"/>
              <a:gd name="connsiteX153" fmla="*/ 5421939 w 12190558"/>
              <a:gd name="connsiteY153" fmla="*/ 411475 h 6836358"/>
              <a:gd name="connsiteX154" fmla="*/ 5009635 w 12190558"/>
              <a:gd name="connsiteY154" fmla="*/ 0 h 6836358"/>
              <a:gd name="connsiteX155" fmla="*/ 5136704 w 12190558"/>
              <a:gd name="connsiteY155" fmla="*/ 0 h 6836358"/>
              <a:gd name="connsiteX156" fmla="*/ 5485782 w 12190558"/>
              <a:gd name="connsiteY156" fmla="*/ 348029 h 6836358"/>
              <a:gd name="connsiteX157" fmla="*/ 5485782 w 12190558"/>
              <a:gd name="connsiteY157" fmla="*/ 0 h 6836358"/>
              <a:gd name="connsiteX158" fmla="*/ 5580930 w 12190558"/>
              <a:gd name="connsiteY158" fmla="*/ 0 h 6836358"/>
              <a:gd name="connsiteX159" fmla="*/ 5580930 w 12190558"/>
              <a:gd name="connsiteY159" fmla="*/ 348029 h 6836358"/>
              <a:gd name="connsiteX160" fmla="*/ 5930214 w 12190558"/>
              <a:gd name="connsiteY160" fmla="*/ 0 h 6836358"/>
              <a:gd name="connsiteX161" fmla="*/ 6057282 w 12190558"/>
              <a:gd name="connsiteY161" fmla="*/ 0 h 6836358"/>
              <a:gd name="connsiteX162" fmla="*/ 5644567 w 12190558"/>
              <a:gd name="connsiteY162" fmla="*/ 411475 h 6836358"/>
              <a:gd name="connsiteX163" fmla="*/ 6660292 w 12190558"/>
              <a:gd name="connsiteY163" fmla="*/ 411475 h 6836358"/>
              <a:gd name="connsiteX164" fmla="*/ 6660292 w 12190558"/>
              <a:gd name="connsiteY164" fmla="*/ 0 h 6836358"/>
              <a:gd name="connsiteX165" fmla="*/ 6755439 w 12190558"/>
              <a:gd name="connsiteY165" fmla="*/ 0 h 6836358"/>
              <a:gd name="connsiteX166" fmla="*/ 6755439 w 12190558"/>
              <a:gd name="connsiteY166" fmla="*/ 411475 h 6836358"/>
              <a:gd name="connsiteX167" fmla="*/ 7771164 w 12190558"/>
              <a:gd name="connsiteY167" fmla="*/ 411475 h 6836358"/>
              <a:gd name="connsiteX168" fmla="*/ 7358861 w 12190558"/>
              <a:gd name="connsiteY168" fmla="*/ 0 h 6836358"/>
              <a:gd name="connsiteX169" fmla="*/ 7485930 w 12190558"/>
              <a:gd name="connsiteY169" fmla="*/ 0 h 6836358"/>
              <a:gd name="connsiteX170" fmla="*/ 7835008 w 12190558"/>
              <a:gd name="connsiteY170" fmla="*/ 348029 h 6836358"/>
              <a:gd name="connsiteX171" fmla="*/ 7835008 w 12190558"/>
              <a:gd name="connsiteY171" fmla="*/ 0 h 6836358"/>
              <a:gd name="connsiteX172" fmla="*/ 7930155 w 12190558"/>
              <a:gd name="connsiteY172" fmla="*/ 0 h 6836358"/>
              <a:gd name="connsiteX173" fmla="*/ 7930155 w 12190558"/>
              <a:gd name="connsiteY173" fmla="*/ 348029 h 6836358"/>
              <a:gd name="connsiteX174" fmla="*/ 8279439 w 12190558"/>
              <a:gd name="connsiteY174" fmla="*/ 0 h 6836358"/>
              <a:gd name="connsiteX175" fmla="*/ 8406507 w 12190558"/>
              <a:gd name="connsiteY175" fmla="*/ 0 h 6836358"/>
              <a:gd name="connsiteX176" fmla="*/ 7993792 w 12190558"/>
              <a:gd name="connsiteY176" fmla="*/ 411475 h 6836358"/>
              <a:gd name="connsiteX177" fmla="*/ 9009517 w 12190558"/>
              <a:gd name="connsiteY177" fmla="*/ 411475 h 6836358"/>
              <a:gd name="connsiteX178" fmla="*/ 9009517 w 12190558"/>
              <a:gd name="connsiteY178" fmla="*/ 0 h 6836358"/>
              <a:gd name="connsiteX179" fmla="*/ 9104664 w 12190558"/>
              <a:gd name="connsiteY179" fmla="*/ 0 h 6836358"/>
              <a:gd name="connsiteX180" fmla="*/ 9104664 w 12190558"/>
              <a:gd name="connsiteY180" fmla="*/ 411475 h 6836358"/>
              <a:gd name="connsiteX181" fmla="*/ 10120390 w 12190558"/>
              <a:gd name="connsiteY181" fmla="*/ 411475 h 6836358"/>
              <a:gd name="connsiteX182" fmla="*/ 9708086 w 12190558"/>
              <a:gd name="connsiteY182" fmla="*/ 0 h 6836358"/>
              <a:gd name="connsiteX183" fmla="*/ 9835154 w 12190558"/>
              <a:gd name="connsiteY183" fmla="*/ 0 h 6836358"/>
              <a:gd name="connsiteX184" fmla="*/ 10184233 w 12190558"/>
              <a:gd name="connsiteY184" fmla="*/ 348029 h 6836358"/>
              <a:gd name="connsiteX185" fmla="*/ 10184233 w 12190558"/>
              <a:gd name="connsiteY185" fmla="*/ 0 h 6836358"/>
              <a:gd name="connsiteX186" fmla="*/ 10279380 w 12190558"/>
              <a:gd name="connsiteY186" fmla="*/ 0 h 6836358"/>
              <a:gd name="connsiteX187" fmla="*/ 10279380 w 12190558"/>
              <a:gd name="connsiteY187" fmla="*/ 348029 h 6836358"/>
              <a:gd name="connsiteX188" fmla="*/ 10628459 w 12190558"/>
              <a:gd name="connsiteY188" fmla="*/ 0 h 6836358"/>
              <a:gd name="connsiteX189" fmla="*/ 10755527 w 12190558"/>
              <a:gd name="connsiteY189" fmla="*/ 0 h 6836358"/>
              <a:gd name="connsiteX190" fmla="*/ 10342812 w 12190558"/>
              <a:gd name="connsiteY190" fmla="*/ 411475 h 6836358"/>
              <a:gd name="connsiteX191" fmla="*/ 11358537 w 12190558"/>
              <a:gd name="connsiteY191" fmla="*/ 411475 h 6836358"/>
              <a:gd name="connsiteX192" fmla="*/ 11358537 w 12190558"/>
              <a:gd name="connsiteY192" fmla="*/ 0 h 6836358"/>
              <a:gd name="connsiteX193" fmla="*/ 11453684 w 12190558"/>
              <a:gd name="connsiteY193" fmla="*/ 0 h 6836358"/>
              <a:gd name="connsiteX194" fmla="*/ 11453684 w 12190558"/>
              <a:gd name="connsiteY194" fmla="*/ 411475 h 6836358"/>
              <a:gd name="connsiteX195" fmla="*/ 12190147 w 12190558"/>
              <a:gd name="connsiteY195" fmla="*/ 411475 h 6836358"/>
              <a:gd name="connsiteX196" fmla="*/ 12190147 w 12190558"/>
              <a:gd name="connsiteY196" fmla="*/ 506336 h 6836358"/>
              <a:gd name="connsiteX197" fmla="*/ 11453684 w 12190558"/>
              <a:gd name="connsiteY197" fmla="*/ 506336 h 6836358"/>
              <a:gd name="connsiteX198" fmla="*/ 11453684 w 12190558"/>
              <a:gd name="connsiteY198" fmla="*/ 1519008 h 6836358"/>
              <a:gd name="connsiteX199" fmla="*/ 12190147 w 12190558"/>
              <a:gd name="connsiteY199" fmla="*/ 784759 h 6836358"/>
              <a:gd name="connsiteX200" fmla="*/ 12190147 w 12190558"/>
              <a:gd name="connsiteY200" fmla="*/ 911446 h 6836358"/>
              <a:gd name="connsiteX201" fmla="*/ 11517115 w 12190558"/>
              <a:gd name="connsiteY201" fmla="*/ 1582454 h 6836358"/>
              <a:gd name="connsiteX202" fmla="*/ 12190147 w 12190558"/>
              <a:gd name="connsiteY202" fmla="*/ 1582454 h 6836358"/>
              <a:gd name="connsiteX203" fmla="*/ 12190147 w 12190558"/>
              <a:gd name="connsiteY203" fmla="*/ 1677315 h 6836358"/>
              <a:gd name="connsiteX204" fmla="*/ 11517115 w 12190558"/>
              <a:gd name="connsiteY204" fmla="*/ 1677315 h 6836358"/>
              <a:gd name="connsiteX205" fmla="*/ 12190147 w 12190558"/>
              <a:gd name="connsiteY205" fmla="*/ 2348324 h 6836358"/>
              <a:gd name="connsiteX206" fmla="*/ 12190147 w 12190558"/>
              <a:gd name="connsiteY206" fmla="*/ 2475010 h 6836358"/>
              <a:gd name="connsiteX207" fmla="*/ 11453684 w 12190558"/>
              <a:gd name="connsiteY207" fmla="*/ 1740761 h 6836358"/>
              <a:gd name="connsiteX208" fmla="*/ 11453684 w 12190558"/>
              <a:gd name="connsiteY208" fmla="*/ 2753433 h 6836358"/>
              <a:gd name="connsiteX209" fmla="*/ 12190147 w 12190558"/>
              <a:gd name="connsiteY209" fmla="*/ 2753433 h 6836358"/>
              <a:gd name="connsiteX210" fmla="*/ 12190147 w 12190558"/>
              <a:gd name="connsiteY210" fmla="*/ 2848294 h 6836358"/>
              <a:gd name="connsiteX211" fmla="*/ 11453684 w 12190558"/>
              <a:gd name="connsiteY211" fmla="*/ 2848294 h 6836358"/>
              <a:gd name="connsiteX212" fmla="*/ 11453684 w 12190558"/>
              <a:gd name="connsiteY212" fmla="*/ 3860966 h 6836358"/>
              <a:gd name="connsiteX213" fmla="*/ 12190147 w 12190558"/>
              <a:gd name="connsiteY213" fmla="*/ 3126718 h 6836358"/>
              <a:gd name="connsiteX214" fmla="*/ 12190147 w 12190558"/>
              <a:gd name="connsiteY214" fmla="*/ 3253404 h 6836358"/>
              <a:gd name="connsiteX215" fmla="*/ 11517115 w 12190558"/>
              <a:gd name="connsiteY215" fmla="*/ 3924413 h 6836358"/>
              <a:gd name="connsiteX216" fmla="*/ 12190147 w 12190558"/>
              <a:gd name="connsiteY216" fmla="*/ 3924413 h 6836358"/>
              <a:gd name="connsiteX217" fmla="*/ 12190147 w 12190558"/>
              <a:gd name="connsiteY217" fmla="*/ 4019273 h 6836358"/>
              <a:gd name="connsiteX218" fmla="*/ 11517115 w 12190558"/>
              <a:gd name="connsiteY218" fmla="*/ 4019273 h 6836358"/>
              <a:gd name="connsiteX219" fmla="*/ 12190147 w 12190558"/>
              <a:gd name="connsiteY219" fmla="*/ 4690282 h 6836358"/>
              <a:gd name="connsiteX220" fmla="*/ 12190147 w 12190558"/>
              <a:gd name="connsiteY220" fmla="*/ 4690282 h 6836358"/>
              <a:gd name="connsiteX221" fmla="*/ 9104870 w 12190558"/>
              <a:gd name="connsiteY221" fmla="*/ 4082719 h 6836358"/>
              <a:gd name="connsiteX222" fmla="*/ 9104870 w 12190558"/>
              <a:gd name="connsiteY222" fmla="*/ 5095392 h 6836358"/>
              <a:gd name="connsiteX223" fmla="*/ 10120596 w 12190558"/>
              <a:gd name="connsiteY223" fmla="*/ 5095392 h 6836358"/>
              <a:gd name="connsiteX224" fmla="*/ 9104870 w 12190558"/>
              <a:gd name="connsiteY224" fmla="*/ 4082719 h 6836358"/>
              <a:gd name="connsiteX225" fmla="*/ 9104870 w 12190558"/>
              <a:gd name="connsiteY225" fmla="*/ 4082719 h 6836358"/>
              <a:gd name="connsiteX226" fmla="*/ 6755645 w 12190558"/>
              <a:gd name="connsiteY226" fmla="*/ 4082719 h 6836358"/>
              <a:gd name="connsiteX227" fmla="*/ 6755645 w 12190558"/>
              <a:gd name="connsiteY227" fmla="*/ 5095392 h 6836358"/>
              <a:gd name="connsiteX228" fmla="*/ 7771370 w 12190558"/>
              <a:gd name="connsiteY228" fmla="*/ 5095392 h 6836358"/>
              <a:gd name="connsiteX229" fmla="*/ 6755645 w 12190558"/>
              <a:gd name="connsiteY229" fmla="*/ 4082719 h 6836358"/>
              <a:gd name="connsiteX230" fmla="*/ 6755645 w 12190558"/>
              <a:gd name="connsiteY230" fmla="*/ 4082719 h 6836358"/>
              <a:gd name="connsiteX231" fmla="*/ 4406420 w 12190558"/>
              <a:gd name="connsiteY231" fmla="*/ 4082719 h 6836358"/>
              <a:gd name="connsiteX232" fmla="*/ 4406420 w 12190558"/>
              <a:gd name="connsiteY232" fmla="*/ 5095392 h 6836358"/>
              <a:gd name="connsiteX233" fmla="*/ 5422145 w 12190558"/>
              <a:gd name="connsiteY233" fmla="*/ 5095392 h 6836358"/>
              <a:gd name="connsiteX234" fmla="*/ 4406420 w 12190558"/>
              <a:gd name="connsiteY234" fmla="*/ 4082719 h 6836358"/>
              <a:gd name="connsiteX235" fmla="*/ 4406420 w 12190558"/>
              <a:gd name="connsiteY235" fmla="*/ 4082719 h 6836358"/>
              <a:gd name="connsiteX236" fmla="*/ 2057194 w 12190558"/>
              <a:gd name="connsiteY236" fmla="*/ 4082719 h 6836358"/>
              <a:gd name="connsiteX237" fmla="*/ 2057194 w 12190558"/>
              <a:gd name="connsiteY237" fmla="*/ 5095392 h 6836358"/>
              <a:gd name="connsiteX238" fmla="*/ 3072920 w 12190558"/>
              <a:gd name="connsiteY238" fmla="*/ 5095392 h 6836358"/>
              <a:gd name="connsiteX239" fmla="*/ 2057194 w 12190558"/>
              <a:gd name="connsiteY239" fmla="*/ 4082719 h 6836358"/>
              <a:gd name="connsiteX240" fmla="*/ 2057194 w 12190558"/>
              <a:gd name="connsiteY240" fmla="*/ 4082719 h 6836358"/>
              <a:gd name="connsiteX241" fmla="*/ 1962047 w 12190558"/>
              <a:gd name="connsiteY241" fmla="*/ 3861172 h 6836358"/>
              <a:gd name="connsiteX242" fmla="*/ 1962047 w 12190558"/>
              <a:gd name="connsiteY242" fmla="*/ 2848500 h 6836358"/>
              <a:gd name="connsiteX243" fmla="*/ 946322 w 12190558"/>
              <a:gd name="connsiteY243" fmla="*/ 2848500 h 6836358"/>
              <a:gd name="connsiteX244" fmla="*/ 1962047 w 12190558"/>
              <a:gd name="connsiteY244" fmla="*/ 3861172 h 6836358"/>
              <a:gd name="connsiteX245" fmla="*/ 882684 w 12190558"/>
              <a:gd name="connsiteY245" fmla="*/ 2911740 h 6836358"/>
              <a:gd name="connsiteX246" fmla="*/ 882684 w 12190558"/>
              <a:gd name="connsiteY246" fmla="*/ 3924413 h 6836358"/>
              <a:gd name="connsiteX247" fmla="*/ 1898410 w 12190558"/>
              <a:gd name="connsiteY247" fmla="*/ 3924413 h 6836358"/>
              <a:gd name="connsiteX248" fmla="*/ 882684 w 12190558"/>
              <a:gd name="connsiteY248" fmla="*/ 2911740 h 6836358"/>
              <a:gd name="connsiteX249" fmla="*/ 1962047 w 12190558"/>
              <a:gd name="connsiteY249" fmla="*/ 1740761 h 6836358"/>
              <a:gd name="connsiteX250" fmla="*/ 946322 w 12190558"/>
              <a:gd name="connsiteY250" fmla="*/ 2753433 h 6836358"/>
              <a:gd name="connsiteX251" fmla="*/ 1962047 w 12190558"/>
              <a:gd name="connsiteY251" fmla="*/ 2753433 h 6836358"/>
              <a:gd name="connsiteX252" fmla="*/ 1962047 w 12190558"/>
              <a:gd name="connsiteY252" fmla="*/ 1740761 h 6836358"/>
              <a:gd name="connsiteX253" fmla="*/ 1962047 w 12190558"/>
              <a:gd name="connsiteY253" fmla="*/ 1740761 h 6836358"/>
              <a:gd name="connsiteX254" fmla="*/ 2057194 w 12190558"/>
              <a:gd name="connsiteY254" fmla="*/ 3861377 h 6836358"/>
              <a:gd name="connsiteX255" fmla="*/ 3072920 w 12190558"/>
              <a:gd name="connsiteY255" fmla="*/ 2848705 h 6836358"/>
              <a:gd name="connsiteX256" fmla="*/ 2057194 w 12190558"/>
              <a:gd name="connsiteY256" fmla="*/ 2848705 h 6836358"/>
              <a:gd name="connsiteX257" fmla="*/ 2057194 w 12190558"/>
              <a:gd name="connsiteY257" fmla="*/ 3861377 h 6836358"/>
              <a:gd name="connsiteX258" fmla="*/ 2120626 w 12190558"/>
              <a:gd name="connsiteY258" fmla="*/ 3924618 h 6836358"/>
              <a:gd name="connsiteX259" fmla="*/ 3136351 w 12190558"/>
              <a:gd name="connsiteY259" fmla="*/ 3924618 h 6836358"/>
              <a:gd name="connsiteX260" fmla="*/ 3136351 w 12190558"/>
              <a:gd name="connsiteY260" fmla="*/ 2911946 h 6836358"/>
              <a:gd name="connsiteX261" fmla="*/ 2120626 w 12190558"/>
              <a:gd name="connsiteY261" fmla="*/ 3924618 h 6836358"/>
              <a:gd name="connsiteX262" fmla="*/ 2120626 w 12190558"/>
              <a:gd name="connsiteY262" fmla="*/ 3924618 h 6836358"/>
              <a:gd name="connsiteX263" fmla="*/ 3136351 w 12190558"/>
              <a:gd name="connsiteY263" fmla="*/ 2690398 h 6836358"/>
              <a:gd name="connsiteX264" fmla="*/ 3136351 w 12190558"/>
              <a:gd name="connsiteY264" fmla="*/ 1677726 h 6836358"/>
              <a:gd name="connsiteX265" fmla="*/ 2120626 w 12190558"/>
              <a:gd name="connsiteY265" fmla="*/ 1677726 h 6836358"/>
              <a:gd name="connsiteX266" fmla="*/ 3136351 w 12190558"/>
              <a:gd name="connsiteY266" fmla="*/ 2690398 h 6836358"/>
              <a:gd name="connsiteX267" fmla="*/ 3231498 w 12190558"/>
              <a:gd name="connsiteY267" fmla="*/ 5032562 h 6836358"/>
              <a:gd name="connsiteX268" fmla="*/ 4247224 w 12190558"/>
              <a:gd name="connsiteY268" fmla="*/ 4019889 h 6836358"/>
              <a:gd name="connsiteX269" fmla="*/ 3231498 w 12190558"/>
              <a:gd name="connsiteY269" fmla="*/ 4019889 h 6836358"/>
              <a:gd name="connsiteX270" fmla="*/ 3231498 w 12190558"/>
              <a:gd name="connsiteY270" fmla="*/ 5032562 h 6836358"/>
              <a:gd name="connsiteX271" fmla="*/ 4247224 w 12190558"/>
              <a:gd name="connsiteY271" fmla="*/ 3924823 h 6836358"/>
              <a:gd name="connsiteX272" fmla="*/ 3231498 w 12190558"/>
              <a:gd name="connsiteY272" fmla="*/ 2912151 h 6836358"/>
              <a:gd name="connsiteX273" fmla="*/ 3231498 w 12190558"/>
              <a:gd name="connsiteY273" fmla="*/ 3924823 h 6836358"/>
              <a:gd name="connsiteX274" fmla="*/ 4247224 w 12190558"/>
              <a:gd name="connsiteY274" fmla="*/ 3924823 h 6836358"/>
              <a:gd name="connsiteX275" fmla="*/ 4310655 w 12190558"/>
              <a:gd name="connsiteY275" fmla="*/ 3861583 h 6836358"/>
              <a:gd name="connsiteX276" fmla="*/ 4310655 w 12190558"/>
              <a:gd name="connsiteY276" fmla="*/ 2848910 h 6836358"/>
              <a:gd name="connsiteX277" fmla="*/ 3294929 w 12190558"/>
              <a:gd name="connsiteY277" fmla="*/ 2848910 h 6836358"/>
              <a:gd name="connsiteX278" fmla="*/ 4310655 w 12190558"/>
              <a:gd name="connsiteY278" fmla="*/ 3861583 h 6836358"/>
              <a:gd name="connsiteX279" fmla="*/ 4310655 w 12190558"/>
              <a:gd name="connsiteY279" fmla="*/ 1740967 h 6836358"/>
              <a:gd name="connsiteX280" fmla="*/ 3294929 w 12190558"/>
              <a:gd name="connsiteY280" fmla="*/ 2753639 h 6836358"/>
              <a:gd name="connsiteX281" fmla="*/ 4310655 w 12190558"/>
              <a:gd name="connsiteY281" fmla="*/ 2753639 h 6836358"/>
              <a:gd name="connsiteX282" fmla="*/ 4310655 w 12190558"/>
              <a:gd name="connsiteY282" fmla="*/ 1740967 h 6836358"/>
              <a:gd name="connsiteX283" fmla="*/ 4310655 w 12190558"/>
              <a:gd name="connsiteY283" fmla="*/ 1740967 h 6836358"/>
              <a:gd name="connsiteX284" fmla="*/ 4405802 w 12190558"/>
              <a:gd name="connsiteY284" fmla="*/ 3861583 h 6836358"/>
              <a:gd name="connsiteX285" fmla="*/ 5421527 w 12190558"/>
              <a:gd name="connsiteY285" fmla="*/ 2848910 h 6836358"/>
              <a:gd name="connsiteX286" fmla="*/ 4405802 w 12190558"/>
              <a:gd name="connsiteY286" fmla="*/ 2848910 h 6836358"/>
              <a:gd name="connsiteX287" fmla="*/ 4405802 w 12190558"/>
              <a:gd name="connsiteY287" fmla="*/ 3861583 h 6836358"/>
              <a:gd name="connsiteX288" fmla="*/ 4469233 w 12190558"/>
              <a:gd name="connsiteY288" fmla="*/ 3924823 h 6836358"/>
              <a:gd name="connsiteX289" fmla="*/ 5484959 w 12190558"/>
              <a:gd name="connsiteY289" fmla="*/ 3924823 h 6836358"/>
              <a:gd name="connsiteX290" fmla="*/ 5484959 w 12190558"/>
              <a:gd name="connsiteY290" fmla="*/ 2912151 h 6836358"/>
              <a:gd name="connsiteX291" fmla="*/ 4469233 w 12190558"/>
              <a:gd name="connsiteY291" fmla="*/ 3924823 h 6836358"/>
              <a:gd name="connsiteX292" fmla="*/ 5484959 w 12190558"/>
              <a:gd name="connsiteY292" fmla="*/ 2690603 h 6836358"/>
              <a:gd name="connsiteX293" fmla="*/ 5484959 w 12190558"/>
              <a:gd name="connsiteY293" fmla="*/ 1677931 h 6836358"/>
              <a:gd name="connsiteX294" fmla="*/ 4469233 w 12190558"/>
              <a:gd name="connsiteY294" fmla="*/ 1677931 h 6836358"/>
              <a:gd name="connsiteX295" fmla="*/ 5484959 w 12190558"/>
              <a:gd name="connsiteY295" fmla="*/ 2690603 h 6836358"/>
              <a:gd name="connsiteX296" fmla="*/ 5580106 w 12190558"/>
              <a:gd name="connsiteY296" fmla="*/ 5032767 h 6836358"/>
              <a:gd name="connsiteX297" fmla="*/ 6595831 w 12190558"/>
              <a:gd name="connsiteY297" fmla="*/ 4020095 h 6836358"/>
              <a:gd name="connsiteX298" fmla="*/ 5580106 w 12190558"/>
              <a:gd name="connsiteY298" fmla="*/ 4020095 h 6836358"/>
              <a:gd name="connsiteX299" fmla="*/ 5580106 w 12190558"/>
              <a:gd name="connsiteY299" fmla="*/ 5032767 h 6836358"/>
              <a:gd name="connsiteX300" fmla="*/ 6595831 w 12190558"/>
              <a:gd name="connsiteY300" fmla="*/ 3925029 h 6836358"/>
              <a:gd name="connsiteX301" fmla="*/ 5580106 w 12190558"/>
              <a:gd name="connsiteY301" fmla="*/ 2912356 h 6836358"/>
              <a:gd name="connsiteX302" fmla="*/ 5580106 w 12190558"/>
              <a:gd name="connsiteY302" fmla="*/ 3925029 h 6836358"/>
              <a:gd name="connsiteX303" fmla="*/ 6595831 w 12190558"/>
              <a:gd name="connsiteY303" fmla="*/ 3925029 h 6836358"/>
              <a:gd name="connsiteX304" fmla="*/ 6659262 w 12190558"/>
              <a:gd name="connsiteY304" fmla="*/ 3861788 h 6836358"/>
              <a:gd name="connsiteX305" fmla="*/ 6659262 w 12190558"/>
              <a:gd name="connsiteY305" fmla="*/ 2849116 h 6836358"/>
              <a:gd name="connsiteX306" fmla="*/ 5643537 w 12190558"/>
              <a:gd name="connsiteY306" fmla="*/ 2849116 h 6836358"/>
              <a:gd name="connsiteX307" fmla="*/ 6659262 w 12190558"/>
              <a:gd name="connsiteY307" fmla="*/ 3861788 h 6836358"/>
              <a:gd name="connsiteX308" fmla="*/ 6659262 w 12190558"/>
              <a:gd name="connsiteY308" fmla="*/ 1741172 h 6836358"/>
              <a:gd name="connsiteX309" fmla="*/ 5643537 w 12190558"/>
              <a:gd name="connsiteY309" fmla="*/ 2753844 h 6836358"/>
              <a:gd name="connsiteX310" fmla="*/ 6659262 w 12190558"/>
              <a:gd name="connsiteY310" fmla="*/ 2753844 h 6836358"/>
              <a:gd name="connsiteX311" fmla="*/ 6659262 w 12190558"/>
              <a:gd name="connsiteY311" fmla="*/ 1741172 h 6836358"/>
              <a:gd name="connsiteX312" fmla="*/ 6659262 w 12190558"/>
              <a:gd name="connsiteY312" fmla="*/ 1741172 h 6836358"/>
              <a:gd name="connsiteX313" fmla="*/ 6754409 w 12190558"/>
              <a:gd name="connsiteY313" fmla="*/ 3861788 h 6836358"/>
              <a:gd name="connsiteX314" fmla="*/ 7770135 w 12190558"/>
              <a:gd name="connsiteY314" fmla="*/ 2849116 h 6836358"/>
              <a:gd name="connsiteX315" fmla="*/ 6754409 w 12190558"/>
              <a:gd name="connsiteY315" fmla="*/ 2849116 h 6836358"/>
              <a:gd name="connsiteX316" fmla="*/ 6754409 w 12190558"/>
              <a:gd name="connsiteY316" fmla="*/ 3861788 h 6836358"/>
              <a:gd name="connsiteX317" fmla="*/ 6817841 w 12190558"/>
              <a:gd name="connsiteY317" fmla="*/ 3925029 h 6836358"/>
              <a:gd name="connsiteX318" fmla="*/ 7833566 w 12190558"/>
              <a:gd name="connsiteY318" fmla="*/ 3925029 h 6836358"/>
              <a:gd name="connsiteX319" fmla="*/ 7833566 w 12190558"/>
              <a:gd name="connsiteY319" fmla="*/ 2912356 h 6836358"/>
              <a:gd name="connsiteX320" fmla="*/ 6817841 w 12190558"/>
              <a:gd name="connsiteY320" fmla="*/ 3925029 h 6836358"/>
              <a:gd name="connsiteX321" fmla="*/ 7833566 w 12190558"/>
              <a:gd name="connsiteY321" fmla="*/ 2690809 h 6836358"/>
              <a:gd name="connsiteX322" fmla="*/ 7833566 w 12190558"/>
              <a:gd name="connsiteY322" fmla="*/ 1678137 h 6836358"/>
              <a:gd name="connsiteX323" fmla="*/ 6817841 w 12190558"/>
              <a:gd name="connsiteY323" fmla="*/ 1678137 h 6836358"/>
              <a:gd name="connsiteX324" fmla="*/ 7833566 w 12190558"/>
              <a:gd name="connsiteY324" fmla="*/ 2690809 h 6836358"/>
              <a:gd name="connsiteX325" fmla="*/ 7928713 w 12190558"/>
              <a:gd name="connsiteY325" fmla="*/ 5032972 h 6836358"/>
              <a:gd name="connsiteX326" fmla="*/ 8944438 w 12190558"/>
              <a:gd name="connsiteY326" fmla="*/ 4020300 h 6836358"/>
              <a:gd name="connsiteX327" fmla="*/ 7928713 w 12190558"/>
              <a:gd name="connsiteY327" fmla="*/ 4020300 h 6836358"/>
              <a:gd name="connsiteX328" fmla="*/ 7928713 w 12190558"/>
              <a:gd name="connsiteY328" fmla="*/ 5032972 h 6836358"/>
              <a:gd name="connsiteX329" fmla="*/ 8944438 w 12190558"/>
              <a:gd name="connsiteY329" fmla="*/ 3925234 h 6836358"/>
              <a:gd name="connsiteX330" fmla="*/ 7928713 w 12190558"/>
              <a:gd name="connsiteY330" fmla="*/ 2912562 h 6836358"/>
              <a:gd name="connsiteX331" fmla="*/ 7928713 w 12190558"/>
              <a:gd name="connsiteY331" fmla="*/ 3925234 h 6836358"/>
              <a:gd name="connsiteX332" fmla="*/ 8944438 w 12190558"/>
              <a:gd name="connsiteY332" fmla="*/ 3925234 h 6836358"/>
              <a:gd name="connsiteX333" fmla="*/ 9007870 w 12190558"/>
              <a:gd name="connsiteY333" fmla="*/ 3861993 h 6836358"/>
              <a:gd name="connsiteX334" fmla="*/ 9007870 w 12190558"/>
              <a:gd name="connsiteY334" fmla="*/ 2849321 h 6836358"/>
              <a:gd name="connsiteX335" fmla="*/ 7992145 w 12190558"/>
              <a:gd name="connsiteY335" fmla="*/ 2849321 h 6836358"/>
              <a:gd name="connsiteX336" fmla="*/ 9007870 w 12190558"/>
              <a:gd name="connsiteY336" fmla="*/ 3861993 h 6836358"/>
              <a:gd name="connsiteX337" fmla="*/ 9007870 w 12190558"/>
              <a:gd name="connsiteY337" fmla="*/ 1741377 h 6836358"/>
              <a:gd name="connsiteX338" fmla="*/ 7992145 w 12190558"/>
              <a:gd name="connsiteY338" fmla="*/ 2754049 h 6836358"/>
              <a:gd name="connsiteX339" fmla="*/ 9007870 w 12190558"/>
              <a:gd name="connsiteY339" fmla="*/ 2754049 h 6836358"/>
              <a:gd name="connsiteX340" fmla="*/ 9007870 w 12190558"/>
              <a:gd name="connsiteY340" fmla="*/ 1741377 h 6836358"/>
              <a:gd name="connsiteX341" fmla="*/ 9007870 w 12190558"/>
              <a:gd name="connsiteY341" fmla="*/ 1741377 h 6836358"/>
              <a:gd name="connsiteX342" fmla="*/ 9103017 w 12190558"/>
              <a:gd name="connsiteY342" fmla="*/ 3861993 h 6836358"/>
              <a:gd name="connsiteX343" fmla="*/ 10118742 w 12190558"/>
              <a:gd name="connsiteY343" fmla="*/ 2849321 h 6836358"/>
              <a:gd name="connsiteX344" fmla="*/ 9103017 w 12190558"/>
              <a:gd name="connsiteY344" fmla="*/ 2849321 h 6836358"/>
              <a:gd name="connsiteX345" fmla="*/ 9103017 w 12190558"/>
              <a:gd name="connsiteY345" fmla="*/ 3861993 h 6836358"/>
              <a:gd name="connsiteX346" fmla="*/ 9103017 w 12190558"/>
              <a:gd name="connsiteY346" fmla="*/ 3861993 h 6836358"/>
              <a:gd name="connsiteX347" fmla="*/ 9166448 w 12190558"/>
              <a:gd name="connsiteY347" fmla="*/ 3925234 h 6836358"/>
              <a:gd name="connsiteX348" fmla="*/ 10182173 w 12190558"/>
              <a:gd name="connsiteY348" fmla="*/ 3925234 h 6836358"/>
              <a:gd name="connsiteX349" fmla="*/ 10182173 w 12190558"/>
              <a:gd name="connsiteY349" fmla="*/ 2912562 h 6836358"/>
              <a:gd name="connsiteX350" fmla="*/ 9166448 w 12190558"/>
              <a:gd name="connsiteY350" fmla="*/ 3925234 h 6836358"/>
              <a:gd name="connsiteX351" fmla="*/ 9166448 w 12190558"/>
              <a:gd name="connsiteY351" fmla="*/ 3925234 h 6836358"/>
              <a:gd name="connsiteX352" fmla="*/ 10182173 w 12190558"/>
              <a:gd name="connsiteY352" fmla="*/ 2691014 h 6836358"/>
              <a:gd name="connsiteX353" fmla="*/ 10182173 w 12190558"/>
              <a:gd name="connsiteY353" fmla="*/ 1678342 h 6836358"/>
              <a:gd name="connsiteX354" fmla="*/ 9166448 w 12190558"/>
              <a:gd name="connsiteY354" fmla="*/ 1678342 h 6836358"/>
              <a:gd name="connsiteX355" fmla="*/ 10182173 w 12190558"/>
              <a:gd name="connsiteY355" fmla="*/ 2691014 h 6836358"/>
              <a:gd name="connsiteX356" fmla="*/ 10277320 w 12190558"/>
              <a:gd name="connsiteY356" fmla="*/ 5033178 h 6836358"/>
              <a:gd name="connsiteX357" fmla="*/ 11293046 w 12190558"/>
              <a:gd name="connsiteY357" fmla="*/ 4020505 h 6836358"/>
              <a:gd name="connsiteX358" fmla="*/ 10277320 w 12190558"/>
              <a:gd name="connsiteY358" fmla="*/ 4020505 h 6836358"/>
              <a:gd name="connsiteX359" fmla="*/ 10277320 w 12190558"/>
              <a:gd name="connsiteY359" fmla="*/ 5033178 h 6836358"/>
              <a:gd name="connsiteX360" fmla="*/ 10277320 w 12190558"/>
              <a:gd name="connsiteY360" fmla="*/ 5033178 h 6836358"/>
              <a:gd name="connsiteX361" fmla="*/ 11293046 w 12190558"/>
              <a:gd name="connsiteY361" fmla="*/ 3925439 h 6836358"/>
              <a:gd name="connsiteX362" fmla="*/ 10277320 w 12190558"/>
              <a:gd name="connsiteY362" fmla="*/ 2912767 h 6836358"/>
              <a:gd name="connsiteX363" fmla="*/ 10277320 w 12190558"/>
              <a:gd name="connsiteY363" fmla="*/ 3925439 h 6836358"/>
              <a:gd name="connsiteX364" fmla="*/ 11293046 w 12190558"/>
              <a:gd name="connsiteY364" fmla="*/ 3925439 h 6836358"/>
              <a:gd name="connsiteX365" fmla="*/ 11356477 w 12190558"/>
              <a:gd name="connsiteY365" fmla="*/ 3862199 h 6836358"/>
              <a:gd name="connsiteX366" fmla="*/ 11356477 w 12190558"/>
              <a:gd name="connsiteY366" fmla="*/ 2849526 h 6836358"/>
              <a:gd name="connsiteX367" fmla="*/ 10340752 w 12190558"/>
              <a:gd name="connsiteY367" fmla="*/ 2849526 h 6836358"/>
              <a:gd name="connsiteX368" fmla="*/ 11356477 w 12190558"/>
              <a:gd name="connsiteY368" fmla="*/ 3862199 h 6836358"/>
              <a:gd name="connsiteX369" fmla="*/ 11356477 w 12190558"/>
              <a:gd name="connsiteY369" fmla="*/ 3862199 h 6836358"/>
              <a:gd name="connsiteX370" fmla="*/ 11356477 w 12190558"/>
              <a:gd name="connsiteY370" fmla="*/ 2754460 h 6836358"/>
              <a:gd name="connsiteX371" fmla="*/ 11356477 w 12190558"/>
              <a:gd name="connsiteY371" fmla="*/ 1741788 h 6836358"/>
              <a:gd name="connsiteX372" fmla="*/ 10340752 w 12190558"/>
              <a:gd name="connsiteY372" fmla="*/ 2754460 h 6836358"/>
              <a:gd name="connsiteX373" fmla="*/ 11356477 w 12190558"/>
              <a:gd name="connsiteY373" fmla="*/ 2754460 h 6836358"/>
              <a:gd name="connsiteX374" fmla="*/ 10340752 w 12190558"/>
              <a:gd name="connsiteY374" fmla="*/ 507363 h 6836358"/>
              <a:gd name="connsiteX375" fmla="*/ 11356477 w 12190558"/>
              <a:gd name="connsiteY375" fmla="*/ 1520035 h 6836358"/>
              <a:gd name="connsiteX376" fmla="*/ 11356477 w 12190558"/>
              <a:gd name="connsiteY376" fmla="*/ 506336 h 6836358"/>
              <a:gd name="connsiteX377" fmla="*/ 10340752 w 12190558"/>
              <a:gd name="connsiteY377" fmla="*/ 506336 h 6836358"/>
              <a:gd name="connsiteX378" fmla="*/ 10277320 w 12190558"/>
              <a:gd name="connsiteY378" fmla="*/ 1583481 h 6836358"/>
              <a:gd name="connsiteX379" fmla="*/ 11293046 w 12190558"/>
              <a:gd name="connsiteY379" fmla="*/ 1583481 h 6836358"/>
              <a:gd name="connsiteX380" fmla="*/ 10277320 w 12190558"/>
              <a:gd name="connsiteY380" fmla="*/ 570809 h 6836358"/>
              <a:gd name="connsiteX381" fmla="*/ 10277320 w 12190558"/>
              <a:gd name="connsiteY381" fmla="*/ 1583481 h 6836358"/>
              <a:gd name="connsiteX382" fmla="*/ 10277320 w 12190558"/>
              <a:gd name="connsiteY382" fmla="*/ 1583481 h 6836358"/>
              <a:gd name="connsiteX383" fmla="*/ 10277320 w 12190558"/>
              <a:gd name="connsiteY383" fmla="*/ 1678342 h 6836358"/>
              <a:gd name="connsiteX384" fmla="*/ 10277320 w 12190558"/>
              <a:gd name="connsiteY384" fmla="*/ 2691014 h 6836358"/>
              <a:gd name="connsiteX385" fmla="*/ 11293046 w 12190558"/>
              <a:gd name="connsiteY385" fmla="*/ 1678342 h 6836358"/>
              <a:gd name="connsiteX386" fmla="*/ 10277320 w 12190558"/>
              <a:gd name="connsiteY386" fmla="*/ 1678342 h 6836358"/>
              <a:gd name="connsiteX387" fmla="*/ 9166242 w 12190558"/>
              <a:gd name="connsiteY387" fmla="*/ 1583481 h 6836358"/>
              <a:gd name="connsiteX388" fmla="*/ 10181968 w 12190558"/>
              <a:gd name="connsiteY388" fmla="*/ 1583481 h 6836358"/>
              <a:gd name="connsiteX389" fmla="*/ 10181968 w 12190558"/>
              <a:gd name="connsiteY389" fmla="*/ 569577 h 6836358"/>
              <a:gd name="connsiteX390" fmla="*/ 9166242 w 12190558"/>
              <a:gd name="connsiteY390" fmla="*/ 1582249 h 6836358"/>
              <a:gd name="connsiteX391" fmla="*/ 9166242 w 12190558"/>
              <a:gd name="connsiteY391" fmla="*/ 1582660 h 6836358"/>
              <a:gd name="connsiteX392" fmla="*/ 9102811 w 12190558"/>
              <a:gd name="connsiteY392" fmla="*/ 1520240 h 6836358"/>
              <a:gd name="connsiteX393" fmla="*/ 10118536 w 12190558"/>
              <a:gd name="connsiteY393" fmla="*/ 507568 h 6836358"/>
              <a:gd name="connsiteX394" fmla="*/ 9102811 w 12190558"/>
              <a:gd name="connsiteY394" fmla="*/ 507568 h 6836358"/>
              <a:gd name="connsiteX395" fmla="*/ 9102811 w 12190558"/>
              <a:gd name="connsiteY395" fmla="*/ 1520240 h 6836358"/>
              <a:gd name="connsiteX396" fmla="*/ 9102811 w 12190558"/>
              <a:gd name="connsiteY396" fmla="*/ 1520240 h 6836358"/>
              <a:gd name="connsiteX397" fmla="*/ 9102811 w 12190558"/>
              <a:gd name="connsiteY397" fmla="*/ 1741788 h 6836358"/>
              <a:gd name="connsiteX398" fmla="*/ 9102811 w 12190558"/>
              <a:gd name="connsiteY398" fmla="*/ 2754460 h 6836358"/>
              <a:gd name="connsiteX399" fmla="*/ 10118536 w 12190558"/>
              <a:gd name="connsiteY399" fmla="*/ 2754460 h 6836358"/>
              <a:gd name="connsiteX400" fmla="*/ 9102811 w 12190558"/>
              <a:gd name="connsiteY400" fmla="*/ 1741788 h 6836358"/>
              <a:gd name="connsiteX401" fmla="*/ 9102811 w 12190558"/>
              <a:gd name="connsiteY401" fmla="*/ 1741788 h 6836358"/>
              <a:gd name="connsiteX402" fmla="*/ 7991733 w 12190558"/>
              <a:gd name="connsiteY402" fmla="*/ 507568 h 6836358"/>
              <a:gd name="connsiteX403" fmla="*/ 9007458 w 12190558"/>
              <a:gd name="connsiteY403" fmla="*/ 1520240 h 6836358"/>
              <a:gd name="connsiteX404" fmla="*/ 9007458 w 12190558"/>
              <a:gd name="connsiteY404" fmla="*/ 506336 h 6836358"/>
              <a:gd name="connsiteX405" fmla="*/ 7991733 w 12190558"/>
              <a:gd name="connsiteY405" fmla="*/ 506336 h 6836358"/>
              <a:gd name="connsiteX406" fmla="*/ 7928301 w 12190558"/>
              <a:gd name="connsiteY406" fmla="*/ 1583686 h 6836358"/>
              <a:gd name="connsiteX407" fmla="*/ 8944026 w 12190558"/>
              <a:gd name="connsiteY407" fmla="*/ 1583686 h 6836358"/>
              <a:gd name="connsiteX408" fmla="*/ 7928301 w 12190558"/>
              <a:gd name="connsiteY408" fmla="*/ 571014 h 6836358"/>
              <a:gd name="connsiteX409" fmla="*/ 7928301 w 12190558"/>
              <a:gd name="connsiteY409" fmla="*/ 1583686 h 6836358"/>
              <a:gd name="connsiteX410" fmla="*/ 7928301 w 12190558"/>
              <a:gd name="connsiteY410" fmla="*/ 1678547 h 6836358"/>
              <a:gd name="connsiteX411" fmla="*/ 7928301 w 12190558"/>
              <a:gd name="connsiteY411" fmla="*/ 2691219 h 6836358"/>
              <a:gd name="connsiteX412" fmla="*/ 8944026 w 12190558"/>
              <a:gd name="connsiteY412" fmla="*/ 1678547 h 6836358"/>
              <a:gd name="connsiteX413" fmla="*/ 7928301 w 12190558"/>
              <a:gd name="connsiteY413" fmla="*/ 1678547 h 6836358"/>
              <a:gd name="connsiteX414" fmla="*/ 6817223 w 12190558"/>
              <a:gd name="connsiteY414" fmla="*/ 1583686 h 6836358"/>
              <a:gd name="connsiteX415" fmla="*/ 7832948 w 12190558"/>
              <a:gd name="connsiteY415" fmla="*/ 1583686 h 6836358"/>
              <a:gd name="connsiteX416" fmla="*/ 7832948 w 12190558"/>
              <a:gd name="connsiteY416" fmla="*/ 569577 h 6836358"/>
              <a:gd name="connsiteX417" fmla="*/ 6817223 w 12190558"/>
              <a:gd name="connsiteY417" fmla="*/ 1582249 h 6836358"/>
              <a:gd name="connsiteX418" fmla="*/ 6817223 w 12190558"/>
              <a:gd name="connsiteY418" fmla="*/ 1582660 h 6836358"/>
              <a:gd name="connsiteX419" fmla="*/ 6753791 w 12190558"/>
              <a:gd name="connsiteY419" fmla="*/ 1520446 h 6836358"/>
              <a:gd name="connsiteX420" fmla="*/ 7769517 w 12190558"/>
              <a:gd name="connsiteY420" fmla="*/ 507773 h 6836358"/>
              <a:gd name="connsiteX421" fmla="*/ 6753791 w 12190558"/>
              <a:gd name="connsiteY421" fmla="*/ 507773 h 6836358"/>
              <a:gd name="connsiteX422" fmla="*/ 6753791 w 12190558"/>
              <a:gd name="connsiteY422" fmla="*/ 1520446 h 6836358"/>
              <a:gd name="connsiteX423" fmla="*/ 6753791 w 12190558"/>
              <a:gd name="connsiteY423" fmla="*/ 1741993 h 6836358"/>
              <a:gd name="connsiteX424" fmla="*/ 6753791 w 12190558"/>
              <a:gd name="connsiteY424" fmla="*/ 2754665 h 6836358"/>
              <a:gd name="connsiteX425" fmla="*/ 7769517 w 12190558"/>
              <a:gd name="connsiteY425" fmla="*/ 2754665 h 6836358"/>
              <a:gd name="connsiteX426" fmla="*/ 6753791 w 12190558"/>
              <a:gd name="connsiteY426" fmla="*/ 1741993 h 6836358"/>
              <a:gd name="connsiteX427" fmla="*/ 6753791 w 12190558"/>
              <a:gd name="connsiteY427" fmla="*/ 1741993 h 6836358"/>
              <a:gd name="connsiteX428" fmla="*/ 5642713 w 12190558"/>
              <a:gd name="connsiteY428" fmla="*/ 507773 h 6836358"/>
              <a:gd name="connsiteX429" fmla="*/ 6658438 w 12190558"/>
              <a:gd name="connsiteY429" fmla="*/ 1520446 h 6836358"/>
              <a:gd name="connsiteX430" fmla="*/ 6658438 w 12190558"/>
              <a:gd name="connsiteY430" fmla="*/ 506336 h 6836358"/>
              <a:gd name="connsiteX431" fmla="*/ 5642713 w 12190558"/>
              <a:gd name="connsiteY431" fmla="*/ 506336 h 6836358"/>
              <a:gd name="connsiteX432" fmla="*/ 5579282 w 12190558"/>
              <a:gd name="connsiteY432" fmla="*/ 1583891 h 6836358"/>
              <a:gd name="connsiteX433" fmla="*/ 6595007 w 12190558"/>
              <a:gd name="connsiteY433" fmla="*/ 1583891 h 6836358"/>
              <a:gd name="connsiteX434" fmla="*/ 5579282 w 12190558"/>
              <a:gd name="connsiteY434" fmla="*/ 571219 h 6836358"/>
              <a:gd name="connsiteX435" fmla="*/ 5579282 w 12190558"/>
              <a:gd name="connsiteY435" fmla="*/ 1583891 h 6836358"/>
              <a:gd name="connsiteX436" fmla="*/ 5579282 w 12190558"/>
              <a:gd name="connsiteY436" fmla="*/ 1678753 h 6836358"/>
              <a:gd name="connsiteX437" fmla="*/ 5579282 w 12190558"/>
              <a:gd name="connsiteY437" fmla="*/ 2691425 h 6836358"/>
              <a:gd name="connsiteX438" fmla="*/ 6595007 w 12190558"/>
              <a:gd name="connsiteY438" fmla="*/ 1678753 h 6836358"/>
              <a:gd name="connsiteX439" fmla="*/ 5579282 w 12190558"/>
              <a:gd name="connsiteY439" fmla="*/ 1678753 h 6836358"/>
              <a:gd name="connsiteX440" fmla="*/ 4468203 w 12190558"/>
              <a:gd name="connsiteY440" fmla="*/ 1583891 h 6836358"/>
              <a:gd name="connsiteX441" fmla="*/ 5483929 w 12190558"/>
              <a:gd name="connsiteY441" fmla="*/ 1583891 h 6836358"/>
              <a:gd name="connsiteX442" fmla="*/ 5483929 w 12190558"/>
              <a:gd name="connsiteY442" fmla="*/ 569577 h 6836358"/>
              <a:gd name="connsiteX443" fmla="*/ 4468203 w 12190558"/>
              <a:gd name="connsiteY443" fmla="*/ 1582249 h 6836358"/>
              <a:gd name="connsiteX444" fmla="*/ 4468203 w 12190558"/>
              <a:gd name="connsiteY444" fmla="*/ 1582660 h 6836358"/>
              <a:gd name="connsiteX445" fmla="*/ 4404772 w 12190558"/>
              <a:gd name="connsiteY445" fmla="*/ 1520651 h 6836358"/>
              <a:gd name="connsiteX446" fmla="*/ 5420498 w 12190558"/>
              <a:gd name="connsiteY446" fmla="*/ 507979 h 6836358"/>
              <a:gd name="connsiteX447" fmla="*/ 4404772 w 12190558"/>
              <a:gd name="connsiteY447" fmla="*/ 507979 h 6836358"/>
              <a:gd name="connsiteX448" fmla="*/ 4404772 w 12190558"/>
              <a:gd name="connsiteY448" fmla="*/ 1520651 h 6836358"/>
              <a:gd name="connsiteX449" fmla="*/ 4404772 w 12190558"/>
              <a:gd name="connsiteY449" fmla="*/ 1520651 h 6836358"/>
              <a:gd name="connsiteX450" fmla="*/ 4404772 w 12190558"/>
              <a:gd name="connsiteY450" fmla="*/ 1742198 h 6836358"/>
              <a:gd name="connsiteX451" fmla="*/ 4404772 w 12190558"/>
              <a:gd name="connsiteY451" fmla="*/ 2754871 h 6836358"/>
              <a:gd name="connsiteX452" fmla="*/ 5420498 w 12190558"/>
              <a:gd name="connsiteY452" fmla="*/ 2754871 h 6836358"/>
              <a:gd name="connsiteX453" fmla="*/ 4404772 w 12190558"/>
              <a:gd name="connsiteY453" fmla="*/ 1742198 h 6836358"/>
              <a:gd name="connsiteX454" fmla="*/ 4404772 w 12190558"/>
              <a:gd name="connsiteY454" fmla="*/ 1742198 h 6836358"/>
              <a:gd name="connsiteX455" fmla="*/ 3293694 w 12190558"/>
              <a:gd name="connsiteY455" fmla="*/ 507979 h 6836358"/>
              <a:gd name="connsiteX456" fmla="*/ 4309419 w 12190558"/>
              <a:gd name="connsiteY456" fmla="*/ 1520651 h 6836358"/>
              <a:gd name="connsiteX457" fmla="*/ 4309419 w 12190558"/>
              <a:gd name="connsiteY457" fmla="*/ 506336 h 6836358"/>
              <a:gd name="connsiteX458" fmla="*/ 3293694 w 12190558"/>
              <a:gd name="connsiteY458" fmla="*/ 506336 h 6836358"/>
              <a:gd name="connsiteX459" fmla="*/ 3230262 w 12190558"/>
              <a:gd name="connsiteY459" fmla="*/ 1584097 h 6836358"/>
              <a:gd name="connsiteX460" fmla="*/ 4245988 w 12190558"/>
              <a:gd name="connsiteY460" fmla="*/ 1584097 h 6836358"/>
              <a:gd name="connsiteX461" fmla="*/ 3230262 w 12190558"/>
              <a:gd name="connsiteY461" fmla="*/ 571425 h 6836358"/>
              <a:gd name="connsiteX462" fmla="*/ 3230262 w 12190558"/>
              <a:gd name="connsiteY462" fmla="*/ 1584097 h 6836358"/>
              <a:gd name="connsiteX463" fmla="*/ 3230262 w 12190558"/>
              <a:gd name="connsiteY463" fmla="*/ 1678958 h 6836358"/>
              <a:gd name="connsiteX464" fmla="*/ 3230262 w 12190558"/>
              <a:gd name="connsiteY464" fmla="*/ 2691630 h 6836358"/>
              <a:gd name="connsiteX465" fmla="*/ 4245988 w 12190558"/>
              <a:gd name="connsiteY465" fmla="*/ 1678958 h 6836358"/>
              <a:gd name="connsiteX466" fmla="*/ 3230262 w 12190558"/>
              <a:gd name="connsiteY466" fmla="*/ 1678958 h 6836358"/>
              <a:gd name="connsiteX467" fmla="*/ 2119184 w 12190558"/>
              <a:gd name="connsiteY467" fmla="*/ 1584097 h 6836358"/>
              <a:gd name="connsiteX468" fmla="*/ 3134909 w 12190558"/>
              <a:gd name="connsiteY468" fmla="*/ 1584097 h 6836358"/>
              <a:gd name="connsiteX469" fmla="*/ 3134909 w 12190558"/>
              <a:gd name="connsiteY469" fmla="*/ 569577 h 6836358"/>
              <a:gd name="connsiteX470" fmla="*/ 2119184 w 12190558"/>
              <a:gd name="connsiteY470" fmla="*/ 1582249 h 6836358"/>
              <a:gd name="connsiteX471" fmla="*/ 2119184 w 12190558"/>
              <a:gd name="connsiteY471" fmla="*/ 1582660 h 6836358"/>
              <a:gd name="connsiteX472" fmla="*/ 2055752 w 12190558"/>
              <a:gd name="connsiteY472" fmla="*/ 1520856 h 6836358"/>
              <a:gd name="connsiteX473" fmla="*/ 3071478 w 12190558"/>
              <a:gd name="connsiteY473" fmla="*/ 508184 h 6836358"/>
              <a:gd name="connsiteX474" fmla="*/ 2055752 w 12190558"/>
              <a:gd name="connsiteY474" fmla="*/ 508184 h 6836358"/>
              <a:gd name="connsiteX475" fmla="*/ 2055752 w 12190558"/>
              <a:gd name="connsiteY475" fmla="*/ 1520856 h 6836358"/>
              <a:gd name="connsiteX476" fmla="*/ 2055752 w 12190558"/>
              <a:gd name="connsiteY476" fmla="*/ 1520856 h 6836358"/>
              <a:gd name="connsiteX477" fmla="*/ 2055752 w 12190558"/>
              <a:gd name="connsiteY477" fmla="*/ 1742404 h 6836358"/>
              <a:gd name="connsiteX478" fmla="*/ 2055752 w 12190558"/>
              <a:gd name="connsiteY478" fmla="*/ 2755076 h 6836358"/>
              <a:gd name="connsiteX479" fmla="*/ 3071478 w 12190558"/>
              <a:gd name="connsiteY479" fmla="*/ 2755076 h 6836358"/>
              <a:gd name="connsiteX480" fmla="*/ 2055752 w 12190558"/>
              <a:gd name="connsiteY480" fmla="*/ 1742404 h 6836358"/>
              <a:gd name="connsiteX481" fmla="*/ 2055752 w 12190558"/>
              <a:gd name="connsiteY481" fmla="*/ 1742404 h 6836358"/>
              <a:gd name="connsiteX482" fmla="*/ 946322 w 12190558"/>
              <a:gd name="connsiteY482" fmla="*/ 506336 h 6836358"/>
              <a:gd name="connsiteX483" fmla="*/ 1962047 w 12190558"/>
              <a:gd name="connsiteY483" fmla="*/ 1519008 h 6836358"/>
              <a:gd name="connsiteX484" fmla="*/ 1962047 w 12190558"/>
              <a:gd name="connsiteY484" fmla="*/ 506336 h 6836358"/>
              <a:gd name="connsiteX485" fmla="*/ 946322 w 12190558"/>
              <a:gd name="connsiteY485" fmla="*/ 506336 h 6836358"/>
              <a:gd name="connsiteX486" fmla="*/ 882890 w 12190558"/>
              <a:gd name="connsiteY486" fmla="*/ 1582454 h 6836358"/>
              <a:gd name="connsiteX487" fmla="*/ 1898616 w 12190558"/>
              <a:gd name="connsiteY487" fmla="*/ 1582454 h 6836358"/>
              <a:gd name="connsiteX488" fmla="*/ 882684 w 12190558"/>
              <a:gd name="connsiteY488" fmla="*/ 569577 h 6836358"/>
              <a:gd name="connsiteX489" fmla="*/ 882684 w 12190558"/>
              <a:gd name="connsiteY489" fmla="*/ 1582249 h 6836358"/>
              <a:gd name="connsiteX490" fmla="*/ 882684 w 12190558"/>
              <a:gd name="connsiteY490" fmla="*/ 1582249 h 6836358"/>
              <a:gd name="connsiteX491" fmla="*/ 882890 w 12190558"/>
              <a:gd name="connsiteY491" fmla="*/ 2690193 h 6836358"/>
              <a:gd name="connsiteX492" fmla="*/ 1898616 w 12190558"/>
              <a:gd name="connsiteY492" fmla="*/ 1677520 h 6836358"/>
              <a:gd name="connsiteX493" fmla="*/ 882890 w 12190558"/>
              <a:gd name="connsiteY493" fmla="*/ 1677520 h 6836358"/>
              <a:gd name="connsiteX494" fmla="*/ 882890 w 12190558"/>
              <a:gd name="connsiteY494" fmla="*/ 2690193 h 6836358"/>
              <a:gd name="connsiteX495" fmla="*/ 882890 w 12190558"/>
              <a:gd name="connsiteY495" fmla="*/ 5032356 h 6836358"/>
              <a:gd name="connsiteX496" fmla="*/ 1898616 w 12190558"/>
              <a:gd name="connsiteY496" fmla="*/ 4019684 h 6836358"/>
              <a:gd name="connsiteX497" fmla="*/ 882890 w 12190558"/>
              <a:gd name="connsiteY497" fmla="*/ 4019684 h 6836358"/>
              <a:gd name="connsiteX498" fmla="*/ 882890 w 12190558"/>
              <a:gd name="connsiteY498" fmla="*/ 5032356 h 6836358"/>
              <a:gd name="connsiteX499" fmla="*/ 1898616 w 12190558"/>
              <a:gd name="connsiteY499" fmla="*/ 6266576 h 6836358"/>
              <a:gd name="connsiteX500" fmla="*/ 882890 w 12190558"/>
              <a:gd name="connsiteY500" fmla="*/ 5253904 h 6836358"/>
              <a:gd name="connsiteX501" fmla="*/ 882890 w 12190558"/>
              <a:gd name="connsiteY501" fmla="*/ 6266576 h 6836358"/>
              <a:gd name="connsiteX502" fmla="*/ 1898616 w 12190558"/>
              <a:gd name="connsiteY502" fmla="*/ 6266576 h 6836358"/>
              <a:gd name="connsiteX503" fmla="*/ 1962047 w 12190558"/>
              <a:gd name="connsiteY503" fmla="*/ 5190458 h 6836358"/>
              <a:gd name="connsiteX504" fmla="*/ 946322 w 12190558"/>
              <a:gd name="connsiteY504" fmla="*/ 5190458 h 6836358"/>
              <a:gd name="connsiteX505" fmla="*/ 1962047 w 12190558"/>
              <a:gd name="connsiteY505" fmla="*/ 6203130 h 6836358"/>
              <a:gd name="connsiteX506" fmla="*/ 1962047 w 12190558"/>
              <a:gd name="connsiteY506" fmla="*/ 5190458 h 6836358"/>
              <a:gd name="connsiteX507" fmla="*/ 1962047 w 12190558"/>
              <a:gd name="connsiteY507" fmla="*/ 5095597 h 6836358"/>
              <a:gd name="connsiteX508" fmla="*/ 1962047 w 12190558"/>
              <a:gd name="connsiteY508" fmla="*/ 4082925 h 6836358"/>
              <a:gd name="connsiteX509" fmla="*/ 946322 w 12190558"/>
              <a:gd name="connsiteY509" fmla="*/ 5095597 h 6836358"/>
              <a:gd name="connsiteX510" fmla="*/ 1962047 w 12190558"/>
              <a:gd name="connsiteY510" fmla="*/ 5095597 h 6836358"/>
              <a:gd name="connsiteX511" fmla="*/ 3073126 w 12190558"/>
              <a:gd name="connsiteY511" fmla="*/ 5190458 h 6836358"/>
              <a:gd name="connsiteX512" fmla="*/ 2057400 w 12190558"/>
              <a:gd name="connsiteY512" fmla="*/ 5190458 h 6836358"/>
              <a:gd name="connsiteX513" fmla="*/ 2057400 w 12190558"/>
              <a:gd name="connsiteY513" fmla="*/ 6203130 h 6836358"/>
              <a:gd name="connsiteX514" fmla="*/ 3073126 w 12190558"/>
              <a:gd name="connsiteY514" fmla="*/ 5190458 h 6836358"/>
              <a:gd name="connsiteX515" fmla="*/ 3136557 w 12190558"/>
              <a:gd name="connsiteY515" fmla="*/ 5253699 h 6836358"/>
              <a:gd name="connsiteX516" fmla="*/ 2120832 w 12190558"/>
              <a:gd name="connsiteY516" fmla="*/ 6266371 h 6836358"/>
              <a:gd name="connsiteX517" fmla="*/ 3136557 w 12190558"/>
              <a:gd name="connsiteY517" fmla="*/ 6266371 h 6836358"/>
              <a:gd name="connsiteX518" fmla="*/ 3136557 w 12190558"/>
              <a:gd name="connsiteY518" fmla="*/ 5253699 h 6836358"/>
              <a:gd name="connsiteX519" fmla="*/ 3136557 w 12190558"/>
              <a:gd name="connsiteY519" fmla="*/ 5032151 h 6836358"/>
              <a:gd name="connsiteX520" fmla="*/ 3136557 w 12190558"/>
              <a:gd name="connsiteY520" fmla="*/ 4019479 h 6836358"/>
              <a:gd name="connsiteX521" fmla="*/ 2120832 w 12190558"/>
              <a:gd name="connsiteY521" fmla="*/ 4019479 h 6836358"/>
              <a:gd name="connsiteX522" fmla="*/ 3136557 w 12190558"/>
              <a:gd name="connsiteY522" fmla="*/ 5032151 h 6836358"/>
              <a:gd name="connsiteX523" fmla="*/ 4247635 w 12190558"/>
              <a:gd name="connsiteY523" fmla="*/ 6266371 h 6836358"/>
              <a:gd name="connsiteX524" fmla="*/ 3231910 w 12190558"/>
              <a:gd name="connsiteY524" fmla="*/ 5253699 h 6836358"/>
              <a:gd name="connsiteX525" fmla="*/ 3231910 w 12190558"/>
              <a:gd name="connsiteY525" fmla="*/ 6266371 h 6836358"/>
              <a:gd name="connsiteX526" fmla="*/ 4247635 w 12190558"/>
              <a:gd name="connsiteY526" fmla="*/ 6266371 h 6836358"/>
              <a:gd name="connsiteX527" fmla="*/ 4311067 w 12190558"/>
              <a:gd name="connsiteY527" fmla="*/ 5190253 h 6836358"/>
              <a:gd name="connsiteX528" fmla="*/ 3295341 w 12190558"/>
              <a:gd name="connsiteY528" fmla="*/ 5190253 h 6836358"/>
              <a:gd name="connsiteX529" fmla="*/ 4311067 w 12190558"/>
              <a:gd name="connsiteY529" fmla="*/ 6202925 h 6836358"/>
              <a:gd name="connsiteX530" fmla="*/ 4311067 w 12190558"/>
              <a:gd name="connsiteY530" fmla="*/ 5190253 h 6836358"/>
              <a:gd name="connsiteX531" fmla="*/ 4311067 w 12190558"/>
              <a:gd name="connsiteY531" fmla="*/ 5095392 h 6836358"/>
              <a:gd name="connsiteX532" fmla="*/ 4311067 w 12190558"/>
              <a:gd name="connsiteY532" fmla="*/ 4082719 h 6836358"/>
              <a:gd name="connsiteX533" fmla="*/ 3295341 w 12190558"/>
              <a:gd name="connsiteY533" fmla="*/ 5095392 h 6836358"/>
              <a:gd name="connsiteX534" fmla="*/ 4311067 w 12190558"/>
              <a:gd name="connsiteY534" fmla="*/ 5095392 h 6836358"/>
              <a:gd name="connsiteX535" fmla="*/ 5422145 w 12190558"/>
              <a:gd name="connsiteY535" fmla="*/ 5190253 h 6836358"/>
              <a:gd name="connsiteX536" fmla="*/ 4406420 w 12190558"/>
              <a:gd name="connsiteY536" fmla="*/ 5190253 h 6836358"/>
              <a:gd name="connsiteX537" fmla="*/ 4406420 w 12190558"/>
              <a:gd name="connsiteY537" fmla="*/ 6202925 h 6836358"/>
              <a:gd name="connsiteX538" fmla="*/ 5422145 w 12190558"/>
              <a:gd name="connsiteY538" fmla="*/ 5190253 h 6836358"/>
              <a:gd name="connsiteX539" fmla="*/ 5485577 w 12190558"/>
              <a:gd name="connsiteY539" fmla="*/ 5253493 h 6836358"/>
              <a:gd name="connsiteX540" fmla="*/ 4469851 w 12190558"/>
              <a:gd name="connsiteY540" fmla="*/ 6266165 h 6836358"/>
              <a:gd name="connsiteX541" fmla="*/ 5485577 w 12190558"/>
              <a:gd name="connsiteY541" fmla="*/ 6266165 h 6836358"/>
              <a:gd name="connsiteX542" fmla="*/ 5485577 w 12190558"/>
              <a:gd name="connsiteY542" fmla="*/ 5253493 h 6836358"/>
              <a:gd name="connsiteX543" fmla="*/ 5485577 w 12190558"/>
              <a:gd name="connsiteY543" fmla="*/ 5031946 h 6836358"/>
              <a:gd name="connsiteX544" fmla="*/ 5485577 w 12190558"/>
              <a:gd name="connsiteY544" fmla="*/ 4019273 h 6836358"/>
              <a:gd name="connsiteX545" fmla="*/ 4469851 w 12190558"/>
              <a:gd name="connsiteY545" fmla="*/ 4019273 h 6836358"/>
              <a:gd name="connsiteX546" fmla="*/ 5485577 w 12190558"/>
              <a:gd name="connsiteY546" fmla="*/ 5031946 h 6836358"/>
              <a:gd name="connsiteX547" fmla="*/ 6596655 w 12190558"/>
              <a:gd name="connsiteY547" fmla="*/ 6266165 h 6836358"/>
              <a:gd name="connsiteX548" fmla="*/ 5580930 w 12190558"/>
              <a:gd name="connsiteY548" fmla="*/ 5253493 h 6836358"/>
              <a:gd name="connsiteX549" fmla="*/ 5580930 w 12190558"/>
              <a:gd name="connsiteY549" fmla="*/ 6266165 h 6836358"/>
              <a:gd name="connsiteX550" fmla="*/ 6596655 w 12190558"/>
              <a:gd name="connsiteY550" fmla="*/ 6266165 h 6836358"/>
              <a:gd name="connsiteX551" fmla="*/ 6660086 w 12190558"/>
              <a:gd name="connsiteY551" fmla="*/ 5190047 h 6836358"/>
              <a:gd name="connsiteX552" fmla="*/ 5644361 w 12190558"/>
              <a:gd name="connsiteY552" fmla="*/ 5190047 h 6836358"/>
              <a:gd name="connsiteX553" fmla="*/ 6660086 w 12190558"/>
              <a:gd name="connsiteY553" fmla="*/ 6202719 h 6836358"/>
              <a:gd name="connsiteX554" fmla="*/ 6660086 w 12190558"/>
              <a:gd name="connsiteY554" fmla="*/ 5190047 h 6836358"/>
              <a:gd name="connsiteX555" fmla="*/ 6660086 w 12190558"/>
              <a:gd name="connsiteY555" fmla="*/ 5095186 h 6836358"/>
              <a:gd name="connsiteX556" fmla="*/ 6660086 w 12190558"/>
              <a:gd name="connsiteY556" fmla="*/ 4082514 h 6836358"/>
              <a:gd name="connsiteX557" fmla="*/ 5644361 w 12190558"/>
              <a:gd name="connsiteY557" fmla="*/ 5095186 h 6836358"/>
              <a:gd name="connsiteX558" fmla="*/ 6660086 w 12190558"/>
              <a:gd name="connsiteY558" fmla="*/ 5095186 h 6836358"/>
              <a:gd name="connsiteX559" fmla="*/ 7771164 w 12190558"/>
              <a:gd name="connsiteY559" fmla="*/ 5190047 h 6836358"/>
              <a:gd name="connsiteX560" fmla="*/ 6755439 w 12190558"/>
              <a:gd name="connsiteY560" fmla="*/ 5190047 h 6836358"/>
              <a:gd name="connsiteX561" fmla="*/ 6755439 w 12190558"/>
              <a:gd name="connsiteY561" fmla="*/ 6202719 h 6836358"/>
              <a:gd name="connsiteX562" fmla="*/ 7771164 w 12190558"/>
              <a:gd name="connsiteY562" fmla="*/ 5190047 h 6836358"/>
              <a:gd name="connsiteX563" fmla="*/ 7834596 w 12190558"/>
              <a:gd name="connsiteY563" fmla="*/ 5253288 h 6836358"/>
              <a:gd name="connsiteX564" fmla="*/ 6818870 w 12190558"/>
              <a:gd name="connsiteY564" fmla="*/ 6265960 h 6836358"/>
              <a:gd name="connsiteX565" fmla="*/ 7834596 w 12190558"/>
              <a:gd name="connsiteY565" fmla="*/ 6265960 h 6836358"/>
              <a:gd name="connsiteX566" fmla="*/ 7834596 w 12190558"/>
              <a:gd name="connsiteY566" fmla="*/ 5253288 h 6836358"/>
              <a:gd name="connsiteX567" fmla="*/ 7834596 w 12190558"/>
              <a:gd name="connsiteY567" fmla="*/ 5031740 h 6836358"/>
              <a:gd name="connsiteX568" fmla="*/ 7834596 w 12190558"/>
              <a:gd name="connsiteY568" fmla="*/ 4019068 h 6836358"/>
              <a:gd name="connsiteX569" fmla="*/ 6818870 w 12190558"/>
              <a:gd name="connsiteY569" fmla="*/ 4019068 h 6836358"/>
              <a:gd name="connsiteX570" fmla="*/ 7834596 w 12190558"/>
              <a:gd name="connsiteY570" fmla="*/ 5031740 h 6836358"/>
              <a:gd name="connsiteX571" fmla="*/ 8945674 w 12190558"/>
              <a:gd name="connsiteY571" fmla="*/ 6265960 h 6836358"/>
              <a:gd name="connsiteX572" fmla="*/ 7929949 w 12190558"/>
              <a:gd name="connsiteY572" fmla="*/ 5253288 h 6836358"/>
              <a:gd name="connsiteX573" fmla="*/ 7929949 w 12190558"/>
              <a:gd name="connsiteY573" fmla="*/ 6265960 h 6836358"/>
              <a:gd name="connsiteX574" fmla="*/ 8945674 w 12190558"/>
              <a:gd name="connsiteY574" fmla="*/ 6265960 h 6836358"/>
              <a:gd name="connsiteX575" fmla="*/ 9009105 w 12190558"/>
              <a:gd name="connsiteY575" fmla="*/ 5189842 h 6836358"/>
              <a:gd name="connsiteX576" fmla="*/ 7993380 w 12190558"/>
              <a:gd name="connsiteY576" fmla="*/ 5189842 h 6836358"/>
              <a:gd name="connsiteX577" fmla="*/ 9009105 w 12190558"/>
              <a:gd name="connsiteY577" fmla="*/ 6202514 h 6836358"/>
              <a:gd name="connsiteX578" fmla="*/ 9009105 w 12190558"/>
              <a:gd name="connsiteY578" fmla="*/ 5189842 h 6836358"/>
              <a:gd name="connsiteX579" fmla="*/ 9009105 w 12190558"/>
              <a:gd name="connsiteY579" fmla="*/ 5094981 h 6836358"/>
              <a:gd name="connsiteX580" fmla="*/ 9009105 w 12190558"/>
              <a:gd name="connsiteY580" fmla="*/ 4082309 h 6836358"/>
              <a:gd name="connsiteX581" fmla="*/ 7993380 w 12190558"/>
              <a:gd name="connsiteY581" fmla="*/ 5094981 h 6836358"/>
              <a:gd name="connsiteX582" fmla="*/ 9009105 w 12190558"/>
              <a:gd name="connsiteY582" fmla="*/ 5094981 h 6836358"/>
              <a:gd name="connsiteX583" fmla="*/ 10120184 w 12190558"/>
              <a:gd name="connsiteY583" fmla="*/ 5189842 h 6836358"/>
              <a:gd name="connsiteX584" fmla="*/ 9104459 w 12190558"/>
              <a:gd name="connsiteY584" fmla="*/ 5189842 h 6836358"/>
              <a:gd name="connsiteX585" fmla="*/ 9104459 w 12190558"/>
              <a:gd name="connsiteY585" fmla="*/ 6202514 h 6836358"/>
              <a:gd name="connsiteX586" fmla="*/ 10120184 w 12190558"/>
              <a:gd name="connsiteY586" fmla="*/ 5189842 h 6836358"/>
              <a:gd name="connsiteX587" fmla="*/ 10183615 w 12190558"/>
              <a:gd name="connsiteY587" fmla="*/ 5253083 h 6836358"/>
              <a:gd name="connsiteX588" fmla="*/ 9167890 w 12190558"/>
              <a:gd name="connsiteY588" fmla="*/ 6265755 h 6836358"/>
              <a:gd name="connsiteX589" fmla="*/ 10183615 w 12190558"/>
              <a:gd name="connsiteY589" fmla="*/ 6265755 h 6836358"/>
              <a:gd name="connsiteX590" fmla="*/ 10183615 w 12190558"/>
              <a:gd name="connsiteY590" fmla="*/ 5253083 h 6836358"/>
              <a:gd name="connsiteX591" fmla="*/ 10183615 w 12190558"/>
              <a:gd name="connsiteY591" fmla="*/ 5031535 h 6836358"/>
              <a:gd name="connsiteX592" fmla="*/ 10183615 w 12190558"/>
              <a:gd name="connsiteY592" fmla="*/ 4018863 h 6836358"/>
              <a:gd name="connsiteX593" fmla="*/ 9167890 w 12190558"/>
              <a:gd name="connsiteY593" fmla="*/ 4018863 h 6836358"/>
              <a:gd name="connsiteX594" fmla="*/ 10183615 w 12190558"/>
              <a:gd name="connsiteY594" fmla="*/ 5031535 h 6836358"/>
              <a:gd name="connsiteX595" fmla="*/ 11294693 w 12190558"/>
              <a:gd name="connsiteY595" fmla="*/ 6265755 h 6836358"/>
              <a:gd name="connsiteX596" fmla="*/ 10278968 w 12190558"/>
              <a:gd name="connsiteY596" fmla="*/ 5253083 h 6836358"/>
              <a:gd name="connsiteX597" fmla="*/ 10278968 w 12190558"/>
              <a:gd name="connsiteY597" fmla="*/ 6265755 h 6836358"/>
              <a:gd name="connsiteX598" fmla="*/ 11294693 w 12190558"/>
              <a:gd name="connsiteY598" fmla="*/ 6265755 h 6836358"/>
              <a:gd name="connsiteX599" fmla="*/ 11358125 w 12190558"/>
              <a:gd name="connsiteY599" fmla="*/ 5189637 h 6836358"/>
              <a:gd name="connsiteX600" fmla="*/ 10342399 w 12190558"/>
              <a:gd name="connsiteY600" fmla="*/ 5189637 h 6836358"/>
              <a:gd name="connsiteX601" fmla="*/ 11358125 w 12190558"/>
              <a:gd name="connsiteY601" fmla="*/ 6202309 h 6836358"/>
              <a:gd name="connsiteX602" fmla="*/ 11358125 w 12190558"/>
              <a:gd name="connsiteY602" fmla="*/ 5189637 h 6836358"/>
              <a:gd name="connsiteX603" fmla="*/ 11358125 w 12190558"/>
              <a:gd name="connsiteY603" fmla="*/ 4081898 h 6836358"/>
              <a:gd name="connsiteX604" fmla="*/ 10342399 w 12190558"/>
              <a:gd name="connsiteY604" fmla="*/ 5094570 h 6836358"/>
              <a:gd name="connsiteX605" fmla="*/ 11358125 w 12190558"/>
              <a:gd name="connsiteY605" fmla="*/ 5094570 h 6836358"/>
              <a:gd name="connsiteX606" fmla="*/ 11358125 w 12190558"/>
              <a:gd name="connsiteY606" fmla="*/ 4081898 h 6836358"/>
              <a:gd name="connsiteX607" fmla="*/ 11358125 w 12190558"/>
              <a:gd name="connsiteY607" fmla="*/ 4081898 h 6836358"/>
              <a:gd name="connsiteX608" fmla="*/ 12190558 w 12190558"/>
              <a:gd name="connsiteY608" fmla="*/ 6365 h 6836358"/>
              <a:gd name="connsiteX609" fmla="*/ 12184174 w 12190558"/>
              <a:gd name="connsiteY609" fmla="*/ 0 h 6836358"/>
              <a:gd name="connsiteX610" fmla="*/ 12057105 w 12190558"/>
              <a:gd name="connsiteY610" fmla="*/ 0 h 6836358"/>
              <a:gd name="connsiteX611" fmla="*/ 12190352 w 12190558"/>
              <a:gd name="connsiteY611" fmla="*/ 132846 h 6836358"/>
              <a:gd name="connsiteX612" fmla="*/ 12190352 w 12190558"/>
              <a:gd name="connsiteY612" fmla="*/ 6365 h 6836358"/>
              <a:gd name="connsiteX613" fmla="*/ 12190352 w 12190558"/>
              <a:gd name="connsiteY613" fmla="*/ 6365 h 683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</a:cxnLst>
            <a:rect l="l" t="t" r="r" b="b"/>
            <a:pathLst>
              <a:path w="12190558" h="6836358">
                <a:moveTo>
                  <a:pt x="206" y="6589555"/>
                </a:moveTo>
                <a:lnTo>
                  <a:pt x="247753" y="6836358"/>
                </a:lnTo>
                <a:lnTo>
                  <a:pt x="120684" y="6836358"/>
                </a:lnTo>
                <a:lnTo>
                  <a:pt x="0" y="6716037"/>
                </a:lnTo>
                <a:lnTo>
                  <a:pt x="0" y="6589350"/>
                </a:lnTo>
                <a:close/>
                <a:moveTo>
                  <a:pt x="12190558" y="4690487"/>
                </a:moveTo>
                <a:lnTo>
                  <a:pt x="12190558" y="4817174"/>
                </a:lnTo>
                <a:lnTo>
                  <a:pt x="11454095" y="4082925"/>
                </a:lnTo>
                <a:lnTo>
                  <a:pt x="11454095" y="5095597"/>
                </a:lnTo>
                <a:lnTo>
                  <a:pt x="12190558" y="5095597"/>
                </a:lnTo>
                <a:lnTo>
                  <a:pt x="12190558" y="5190458"/>
                </a:lnTo>
                <a:lnTo>
                  <a:pt x="11454095" y="5190458"/>
                </a:lnTo>
                <a:lnTo>
                  <a:pt x="11454095" y="6203130"/>
                </a:lnTo>
                <a:lnTo>
                  <a:pt x="12190558" y="5468881"/>
                </a:lnTo>
                <a:lnTo>
                  <a:pt x="12190558" y="5595568"/>
                </a:lnTo>
                <a:lnTo>
                  <a:pt x="11517527" y="6266576"/>
                </a:lnTo>
                <a:lnTo>
                  <a:pt x="12190558" y="6266576"/>
                </a:lnTo>
                <a:lnTo>
                  <a:pt x="12190558" y="6361437"/>
                </a:lnTo>
                <a:lnTo>
                  <a:pt x="11517527" y="6361437"/>
                </a:lnTo>
                <a:lnTo>
                  <a:pt x="11993674" y="6836153"/>
                </a:lnTo>
                <a:lnTo>
                  <a:pt x="11866605" y="6836153"/>
                </a:lnTo>
                <a:lnTo>
                  <a:pt x="11453890" y="6424678"/>
                </a:lnTo>
                <a:lnTo>
                  <a:pt x="11453890" y="6836153"/>
                </a:lnTo>
                <a:lnTo>
                  <a:pt x="11358743" y="6836153"/>
                </a:lnTo>
                <a:lnTo>
                  <a:pt x="11358743" y="6424678"/>
                </a:lnTo>
                <a:lnTo>
                  <a:pt x="10946027" y="6836153"/>
                </a:lnTo>
                <a:lnTo>
                  <a:pt x="10818959" y="6836153"/>
                </a:lnTo>
                <a:lnTo>
                  <a:pt x="11295105" y="6361437"/>
                </a:lnTo>
                <a:lnTo>
                  <a:pt x="10279380" y="6361437"/>
                </a:lnTo>
                <a:lnTo>
                  <a:pt x="10279380" y="6836153"/>
                </a:lnTo>
                <a:lnTo>
                  <a:pt x="10184233" y="6836153"/>
                </a:lnTo>
                <a:lnTo>
                  <a:pt x="10184233" y="6361437"/>
                </a:lnTo>
                <a:lnTo>
                  <a:pt x="9168507" y="6361437"/>
                </a:lnTo>
                <a:lnTo>
                  <a:pt x="9644654" y="6836153"/>
                </a:lnTo>
                <a:lnTo>
                  <a:pt x="9517586" y="6836153"/>
                </a:lnTo>
                <a:lnTo>
                  <a:pt x="9104870" y="6424678"/>
                </a:lnTo>
                <a:lnTo>
                  <a:pt x="9104870" y="6836153"/>
                </a:lnTo>
                <a:lnTo>
                  <a:pt x="9009723" y="6836153"/>
                </a:lnTo>
                <a:lnTo>
                  <a:pt x="9009723" y="6424678"/>
                </a:lnTo>
                <a:lnTo>
                  <a:pt x="8597007" y="6836153"/>
                </a:lnTo>
                <a:lnTo>
                  <a:pt x="8469939" y="6836153"/>
                </a:lnTo>
                <a:lnTo>
                  <a:pt x="8946086" y="6361437"/>
                </a:lnTo>
                <a:lnTo>
                  <a:pt x="7930361" y="6361437"/>
                </a:lnTo>
                <a:lnTo>
                  <a:pt x="7930361" y="6836153"/>
                </a:lnTo>
                <a:lnTo>
                  <a:pt x="7835214" y="6836153"/>
                </a:lnTo>
                <a:lnTo>
                  <a:pt x="7835214" y="6361437"/>
                </a:lnTo>
                <a:lnTo>
                  <a:pt x="6819488" y="6361437"/>
                </a:lnTo>
                <a:lnTo>
                  <a:pt x="7295635" y="6836153"/>
                </a:lnTo>
                <a:lnTo>
                  <a:pt x="7168567" y="6836153"/>
                </a:lnTo>
                <a:lnTo>
                  <a:pt x="6755851" y="6424678"/>
                </a:lnTo>
                <a:lnTo>
                  <a:pt x="6755851" y="6836153"/>
                </a:lnTo>
                <a:lnTo>
                  <a:pt x="6660704" y="6836153"/>
                </a:lnTo>
                <a:lnTo>
                  <a:pt x="6660704" y="6424678"/>
                </a:lnTo>
                <a:lnTo>
                  <a:pt x="6247988" y="6836153"/>
                </a:lnTo>
                <a:lnTo>
                  <a:pt x="6120920" y="6836153"/>
                </a:lnTo>
                <a:lnTo>
                  <a:pt x="6597067" y="6361437"/>
                </a:lnTo>
                <a:lnTo>
                  <a:pt x="5581341" y="6361437"/>
                </a:lnTo>
                <a:lnTo>
                  <a:pt x="5581341" y="6836153"/>
                </a:lnTo>
                <a:lnTo>
                  <a:pt x="5486194" y="6836153"/>
                </a:lnTo>
                <a:lnTo>
                  <a:pt x="5486194" y="6361437"/>
                </a:lnTo>
                <a:lnTo>
                  <a:pt x="4470469" y="6361437"/>
                </a:lnTo>
                <a:lnTo>
                  <a:pt x="4946616" y="6836153"/>
                </a:lnTo>
                <a:lnTo>
                  <a:pt x="4819547" y="6836153"/>
                </a:lnTo>
                <a:lnTo>
                  <a:pt x="4406832" y="6424678"/>
                </a:lnTo>
                <a:lnTo>
                  <a:pt x="4406832" y="6836153"/>
                </a:lnTo>
                <a:lnTo>
                  <a:pt x="4311685" y="6836153"/>
                </a:lnTo>
                <a:lnTo>
                  <a:pt x="4311685" y="6424678"/>
                </a:lnTo>
                <a:lnTo>
                  <a:pt x="3898969" y="6836153"/>
                </a:lnTo>
                <a:lnTo>
                  <a:pt x="3771900" y="6836153"/>
                </a:lnTo>
                <a:lnTo>
                  <a:pt x="4248047" y="6361437"/>
                </a:lnTo>
                <a:lnTo>
                  <a:pt x="3232322" y="6361437"/>
                </a:lnTo>
                <a:lnTo>
                  <a:pt x="3232322" y="6836153"/>
                </a:lnTo>
                <a:lnTo>
                  <a:pt x="3137175" y="6836153"/>
                </a:lnTo>
                <a:lnTo>
                  <a:pt x="3137175" y="6361437"/>
                </a:lnTo>
                <a:lnTo>
                  <a:pt x="2121449" y="6361437"/>
                </a:lnTo>
                <a:lnTo>
                  <a:pt x="2597596" y="6836153"/>
                </a:lnTo>
                <a:lnTo>
                  <a:pt x="2470528" y="6836153"/>
                </a:lnTo>
                <a:lnTo>
                  <a:pt x="2057812" y="6424678"/>
                </a:lnTo>
                <a:lnTo>
                  <a:pt x="2057812" y="6836153"/>
                </a:lnTo>
                <a:lnTo>
                  <a:pt x="1962665" y="6836153"/>
                </a:lnTo>
                <a:lnTo>
                  <a:pt x="1962665" y="6424678"/>
                </a:lnTo>
                <a:lnTo>
                  <a:pt x="1549949" y="6836153"/>
                </a:lnTo>
                <a:lnTo>
                  <a:pt x="1422881" y="6836153"/>
                </a:lnTo>
                <a:lnTo>
                  <a:pt x="1899028" y="6361437"/>
                </a:lnTo>
                <a:lnTo>
                  <a:pt x="883302" y="6361437"/>
                </a:lnTo>
                <a:lnTo>
                  <a:pt x="883302" y="6836153"/>
                </a:lnTo>
                <a:lnTo>
                  <a:pt x="788155" y="6836153"/>
                </a:lnTo>
                <a:lnTo>
                  <a:pt x="788155" y="6361437"/>
                </a:lnTo>
                <a:lnTo>
                  <a:pt x="206" y="6361437"/>
                </a:lnTo>
                <a:lnTo>
                  <a:pt x="206" y="6266576"/>
                </a:lnTo>
                <a:lnTo>
                  <a:pt x="787537" y="6266576"/>
                </a:lnTo>
                <a:lnTo>
                  <a:pt x="787537" y="5253904"/>
                </a:lnTo>
                <a:lnTo>
                  <a:pt x="206" y="6038868"/>
                </a:lnTo>
                <a:lnTo>
                  <a:pt x="206" y="5912182"/>
                </a:lnTo>
                <a:lnTo>
                  <a:pt x="724106" y="5190458"/>
                </a:lnTo>
                <a:lnTo>
                  <a:pt x="206" y="5190458"/>
                </a:lnTo>
                <a:lnTo>
                  <a:pt x="206" y="5095597"/>
                </a:lnTo>
                <a:lnTo>
                  <a:pt x="724106" y="5095597"/>
                </a:lnTo>
                <a:lnTo>
                  <a:pt x="206" y="4374078"/>
                </a:lnTo>
                <a:lnTo>
                  <a:pt x="206" y="4247392"/>
                </a:lnTo>
                <a:lnTo>
                  <a:pt x="787537" y="5032356"/>
                </a:lnTo>
                <a:lnTo>
                  <a:pt x="787537" y="4019684"/>
                </a:lnTo>
                <a:lnTo>
                  <a:pt x="206" y="4019684"/>
                </a:lnTo>
                <a:lnTo>
                  <a:pt x="206" y="3924823"/>
                </a:lnTo>
                <a:lnTo>
                  <a:pt x="787537" y="3924823"/>
                </a:lnTo>
                <a:lnTo>
                  <a:pt x="787537" y="2912151"/>
                </a:lnTo>
                <a:lnTo>
                  <a:pt x="206" y="3696705"/>
                </a:lnTo>
                <a:lnTo>
                  <a:pt x="206" y="3570018"/>
                </a:lnTo>
                <a:lnTo>
                  <a:pt x="724106" y="2848294"/>
                </a:lnTo>
                <a:lnTo>
                  <a:pt x="206" y="2848294"/>
                </a:lnTo>
                <a:lnTo>
                  <a:pt x="206" y="2753433"/>
                </a:lnTo>
                <a:lnTo>
                  <a:pt x="724106" y="2753433"/>
                </a:lnTo>
                <a:lnTo>
                  <a:pt x="206" y="2031915"/>
                </a:lnTo>
                <a:lnTo>
                  <a:pt x="206" y="1905228"/>
                </a:lnTo>
                <a:lnTo>
                  <a:pt x="787537" y="2690193"/>
                </a:lnTo>
                <a:lnTo>
                  <a:pt x="787537" y="1677520"/>
                </a:lnTo>
                <a:lnTo>
                  <a:pt x="206" y="1677520"/>
                </a:lnTo>
                <a:lnTo>
                  <a:pt x="206" y="1582660"/>
                </a:lnTo>
                <a:lnTo>
                  <a:pt x="787537" y="1582660"/>
                </a:lnTo>
                <a:lnTo>
                  <a:pt x="787537" y="569577"/>
                </a:lnTo>
                <a:lnTo>
                  <a:pt x="206" y="1354747"/>
                </a:lnTo>
                <a:lnTo>
                  <a:pt x="206" y="1228060"/>
                </a:lnTo>
                <a:lnTo>
                  <a:pt x="724106" y="506336"/>
                </a:lnTo>
                <a:lnTo>
                  <a:pt x="206" y="506336"/>
                </a:lnTo>
                <a:lnTo>
                  <a:pt x="206" y="411475"/>
                </a:lnTo>
                <a:lnTo>
                  <a:pt x="724106" y="411475"/>
                </a:lnTo>
                <a:lnTo>
                  <a:pt x="311390" y="0"/>
                </a:lnTo>
                <a:lnTo>
                  <a:pt x="438459" y="0"/>
                </a:lnTo>
                <a:lnTo>
                  <a:pt x="787537" y="348029"/>
                </a:lnTo>
                <a:lnTo>
                  <a:pt x="787537" y="0"/>
                </a:lnTo>
                <a:lnTo>
                  <a:pt x="882684" y="0"/>
                </a:lnTo>
                <a:lnTo>
                  <a:pt x="882684" y="348029"/>
                </a:lnTo>
                <a:lnTo>
                  <a:pt x="1231969" y="0"/>
                </a:lnTo>
                <a:lnTo>
                  <a:pt x="1359037" y="0"/>
                </a:lnTo>
                <a:lnTo>
                  <a:pt x="946322" y="411475"/>
                </a:lnTo>
                <a:lnTo>
                  <a:pt x="1962047" y="411475"/>
                </a:lnTo>
                <a:lnTo>
                  <a:pt x="1962047" y="0"/>
                </a:lnTo>
                <a:lnTo>
                  <a:pt x="2057194" y="0"/>
                </a:lnTo>
                <a:lnTo>
                  <a:pt x="2057194" y="411475"/>
                </a:lnTo>
                <a:lnTo>
                  <a:pt x="3072920" y="411475"/>
                </a:lnTo>
                <a:lnTo>
                  <a:pt x="2660410" y="0"/>
                </a:lnTo>
                <a:lnTo>
                  <a:pt x="2787478" y="0"/>
                </a:lnTo>
                <a:lnTo>
                  <a:pt x="3136557" y="348029"/>
                </a:lnTo>
                <a:lnTo>
                  <a:pt x="3136557" y="0"/>
                </a:lnTo>
                <a:lnTo>
                  <a:pt x="3231704" y="0"/>
                </a:lnTo>
                <a:lnTo>
                  <a:pt x="3231704" y="348029"/>
                </a:lnTo>
                <a:lnTo>
                  <a:pt x="3580988" y="0"/>
                </a:lnTo>
                <a:lnTo>
                  <a:pt x="3708057" y="0"/>
                </a:lnTo>
                <a:lnTo>
                  <a:pt x="3295341" y="411475"/>
                </a:lnTo>
                <a:lnTo>
                  <a:pt x="4311067" y="411475"/>
                </a:lnTo>
                <a:lnTo>
                  <a:pt x="4311067" y="0"/>
                </a:lnTo>
                <a:lnTo>
                  <a:pt x="4406214" y="0"/>
                </a:lnTo>
                <a:lnTo>
                  <a:pt x="4406214" y="411475"/>
                </a:lnTo>
                <a:lnTo>
                  <a:pt x="5421939" y="411475"/>
                </a:lnTo>
                <a:lnTo>
                  <a:pt x="5009635" y="0"/>
                </a:lnTo>
                <a:lnTo>
                  <a:pt x="5136704" y="0"/>
                </a:lnTo>
                <a:lnTo>
                  <a:pt x="5485782" y="348029"/>
                </a:lnTo>
                <a:lnTo>
                  <a:pt x="5485782" y="0"/>
                </a:lnTo>
                <a:lnTo>
                  <a:pt x="5580930" y="0"/>
                </a:lnTo>
                <a:lnTo>
                  <a:pt x="5580930" y="348029"/>
                </a:lnTo>
                <a:lnTo>
                  <a:pt x="5930214" y="0"/>
                </a:lnTo>
                <a:lnTo>
                  <a:pt x="6057282" y="0"/>
                </a:lnTo>
                <a:lnTo>
                  <a:pt x="5644567" y="411475"/>
                </a:lnTo>
                <a:lnTo>
                  <a:pt x="6660292" y="411475"/>
                </a:lnTo>
                <a:lnTo>
                  <a:pt x="6660292" y="0"/>
                </a:lnTo>
                <a:lnTo>
                  <a:pt x="6755439" y="0"/>
                </a:lnTo>
                <a:lnTo>
                  <a:pt x="6755439" y="411475"/>
                </a:lnTo>
                <a:lnTo>
                  <a:pt x="7771164" y="411475"/>
                </a:lnTo>
                <a:lnTo>
                  <a:pt x="7358861" y="0"/>
                </a:lnTo>
                <a:lnTo>
                  <a:pt x="7485930" y="0"/>
                </a:lnTo>
                <a:lnTo>
                  <a:pt x="7835008" y="348029"/>
                </a:lnTo>
                <a:lnTo>
                  <a:pt x="7835008" y="0"/>
                </a:lnTo>
                <a:lnTo>
                  <a:pt x="7930155" y="0"/>
                </a:lnTo>
                <a:lnTo>
                  <a:pt x="7930155" y="348029"/>
                </a:lnTo>
                <a:lnTo>
                  <a:pt x="8279439" y="0"/>
                </a:lnTo>
                <a:lnTo>
                  <a:pt x="8406507" y="0"/>
                </a:lnTo>
                <a:lnTo>
                  <a:pt x="7993792" y="411475"/>
                </a:lnTo>
                <a:lnTo>
                  <a:pt x="9009517" y="411475"/>
                </a:lnTo>
                <a:lnTo>
                  <a:pt x="9009517" y="0"/>
                </a:lnTo>
                <a:lnTo>
                  <a:pt x="9104664" y="0"/>
                </a:lnTo>
                <a:lnTo>
                  <a:pt x="9104664" y="411475"/>
                </a:lnTo>
                <a:lnTo>
                  <a:pt x="10120390" y="411475"/>
                </a:lnTo>
                <a:lnTo>
                  <a:pt x="9708086" y="0"/>
                </a:lnTo>
                <a:lnTo>
                  <a:pt x="9835154" y="0"/>
                </a:lnTo>
                <a:lnTo>
                  <a:pt x="10184233" y="348029"/>
                </a:lnTo>
                <a:lnTo>
                  <a:pt x="10184233" y="0"/>
                </a:lnTo>
                <a:lnTo>
                  <a:pt x="10279380" y="0"/>
                </a:lnTo>
                <a:lnTo>
                  <a:pt x="10279380" y="348029"/>
                </a:lnTo>
                <a:lnTo>
                  <a:pt x="10628459" y="0"/>
                </a:lnTo>
                <a:lnTo>
                  <a:pt x="10755527" y="0"/>
                </a:lnTo>
                <a:lnTo>
                  <a:pt x="10342812" y="411475"/>
                </a:lnTo>
                <a:lnTo>
                  <a:pt x="11358537" y="411475"/>
                </a:lnTo>
                <a:lnTo>
                  <a:pt x="11358537" y="0"/>
                </a:lnTo>
                <a:lnTo>
                  <a:pt x="11453684" y="0"/>
                </a:lnTo>
                <a:lnTo>
                  <a:pt x="11453684" y="411475"/>
                </a:lnTo>
                <a:lnTo>
                  <a:pt x="12190147" y="411475"/>
                </a:lnTo>
                <a:lnTo>
                  <a:pt x="12190147" y="506336"/>
                </a:lnTo>
                <a:lnTo>
                  <a:pt x="11453684" y="506336"/>
                </a:lnTo>
                <a:lnTo>
                  <a:pt x="11453684" y="1519008"/>
                </a:lnTo>
                <a:lnTo>
                  <a:pt x="12190147" y="784759"/>
                </a:lnTo>
                <a:lnTo>
                  <a:pt x="12190147" y="911446"/>
                </a:lnTo>
                <a:lnTo>
                  <a:pt x="11517115" y="1582454"/>
                </a:lnTo>
                <a:lnTo>
                  <a:pt x="12190147" y="1582454"/>
                </a:lnTo>
                <a:lnTo>
                  <a:pt x="12190147" y="1677315"/>
                </a:lnTo>
                <a:lnTo>
                  <a:pt x="11517115" y="1677315"/>
                </a:lnTo>
                <a:lnTo>
                  <a:pt x="12190147" y="2348324"/>
                </a:lnTo>
                <a:lnTo>
                  <a:pt x="12190147" y="2475010"/>
                </a:lnTo>
                <a:lnTo>
                  <a:pt x="11453684" y="1740761"/>
                </a:lnTo>
                <a:lnTo>
                  <a:pt x="11453684" y="2753433"/>
                </a:lnTo>
                <a:lnTo>
                  <a:pt x="12190147" y="2753433"/>
                </a:lnTo>
                <a:lnTo>
                  <a:pt x="12190147" y="2848294"/>
                </a:lnTo>
                <a:lnTo>
                  <a:pt x="11453684" y="2848294"/>
                </a:lnTo>
                <a:lnTo>
                  <a:pt x="11453684" y="3860966"/>
                </a:lnTo>
                <a:lnTo>
                  <a:pt x="12190147" y="3126718"/>
                </a:lnTo>
                <a:lnTo>
                  <a:pt x="12190147" y="3253404"/>
                </a:lnTo>
                <a:lnTo>
                  <a:pt x="11517115" y="3924413"/>
                </a:lnTo>
                <a:lnTo>
                  <a:pt x="12190147" y="3924413"/>
                </a:lnTo>
                <a:lnTo>
                  <a:pt x="12190147" y="4019273"/>
                </a:lnTo>
                <a:lnTo>
                  <a:pt x="11517115" y="4019273"/>
                </a:lnTo>
                <a:lnTo>
                  <a:pt x="12190147" y="4690282"/>
                </a:lnTo>
                <a:lnTo>
                  <a:pt x="12190147" y="4690282"/>
                </a:lnTo>
                <a:close/>
                <a:moveTo>
                  <a:pt x="9104870" y="4082719"/>
                </a:moveTo>
                <a:lnTo>
                  <a:pt x="9104870" y="5095392"/>
                </a:lnTo>
                <a:lnTo>
                  <a:pt x="10120596" y="5095392"/>
                </a:lnTo>
                <a:lnTo>
                  <a:pt x="9104870" y="4082719"/>
                </a:lnTo>
                <a:lnTo>
                  <a:pt x="9104870" y="4082719"/>
                </a:lnTo>
                <a:close/>
                <a:moveTo>
                  <a:pt x="6755645" y="4082719"/>
                </a:moveTo>
                <a:lnTo>
                  <a:pt x="6755645" y="5095392"/>
                </a:lnTo>
                <a:lnTo>
                  <a:pt x="7771370" y="5095392"/>
                </a:lnTo>
                <a:lnTo>
                  <a:pt x="6755645" y="4082719"/>
                </a:lnTo>
                <a:lnTo>
                  <a:pt x="6755645" y="4082719"/>
                </a:lnTo>
                <a:close/>
                <a:moveTo>
                  <a:pt x="4406420" y="4082719"/>
                </a:moveTo>
                <a:lnTo>
                  <a:pt x="4406420" y="5095392"/>
                </a:lnTo>
                <a:lnTo>
                  <a:pt x="5422145" y="5095392"/>
                </a:lnTo>
                <a:lnTo>
                  <a:pt x="4406420" y="4082719"/>
                </a:lnTo>
                <a:lnTo>
                  <a:pt x="4406420" y="4082719"/>
                </a:lnTo>
                <a:close/>
                <a:moveTo>
                  <a:pt x="2057194" y="4082719"/>
                </a:moveTo>
                <a:lnTo>
                  <a:pt x="2057194" y="5095392"/>
                </a:lnTo>
                <a:lnTo>
                  <a:pt x="3072920" y="5095392"/>
                </a:lnTo>
                <a:lnTo>
                  <a:pt x="2057194" y="4082719"/>
                </a:lnTo>
                <a:lnTo>
                  <a:pt x="2057194" y="4082719"/>
                </a:lnTo>
                <a:close/>
                <a:moveTo>
                  <a:pt x="1962047" y="3861172"/>
                </a:moveTo>
                <a:lnTo>
                  <a:pt x="1962047" y="2848500"/>
                </a:lnTo>
                <a:lnTo>
                  <a:pt x="946322" y="2848500"/>
                </a:lnTo>
                <a:lnTo>
                  <a:pt x="1962047" y="3861172"/>
                </a:lnTo>
                <a:close/>
                <a:moveTo>
                  <a:pt x="882684" y="2911740"/>
                </a:moveTo>
                <a:lnTo>
                  <a:pt x="882684" y="3924413"/>
                </a:lnTo>
                <a:lnTo>
                  <a:pt x="1898410" y="3924413"/>
                </a:lnTo>
                <a:lnTo>
                  <a:pt x="882684" y="2911740"/>
                </a:lnTo>
                <a:close/>
                <a:moveTo>
                  <a:pt x="1962047" y="1740761"/>
                </a:moveTo>
                <a:lnTo>
                  <a:pt x="946322" y="2753433"/>
                </a:lnTo>
                <a:lnTo>
                  <a:pt x="1962047" y="2753433"/>
                </a:lnTo>
                <a:lnTo>
                  <a:pt x="1962047" y="1740761"/>
                </a:lnTo>
                <a:lnTo>
                  <a:pt x="1962047" y="1740761"/>
                </a:lnTo>
                <a:close/>
                <a:moveTo>
                  <a:pt x="2057194" y="3861377"/>
                </a:moveTo>
                <a:lnTo>
                  <a:pt x="3072920" y="2848705"/>
                </a:lnTo>
                <a:lnTo>
                  <a:pt x="2057194" y="2848705"/>
                </a:lnTo>
                <a:lnTo>
                  <a:pt x="2057194" y="3861377"/>
                </a:lnTo>
                <a:close/>
                <a:moveTo>
                  <a:pt x="2120626" y="3924618"/>
                </a:moveTo>
                <a:lnTo>
                  <a:pt x="3136351" y="3924618"/>
                </a:lnTo>
                <a:lnTo>
                  <a:pt x="3136351" y="2911946"/>
                </a:lnTo>
                <a:lnTo>
                  <a:pt x="2120626" y="3924618"/>
                </a:lnTo>
                <a:lnTo>
                  <a:pt x="2120626" y="3924618"/>
                </a:lnTo>
                <a:close/>
                <a:moveTo>
                  <a:pt x="3136351" y="2690398"/>
                </a:moveTo>
                <a:lnTo>
                  <a:pt x="3136351" y="1677726"/>
                </a:lnTo>
                <a:lnTo>
                  <a:pt x="2120626" y="1677726"/>
                </a:lnTo>
                <a:lnTo>
                  <a:pt x="3136351" y="2690398"/>
                </a:lnTo>
                <a:close/>
                <a:moveTo>
                  <a:pt x="3231498" y="5032562"/>
                </a:moveTo>
                <a:lnTo>
                  <a:pt x="4247224" y="4019889"/>
                </a:lnTo>
                <a:lnTo>
                  <a:pt x="3231498" y="4019889"/>
                </a:lnTo>
                <a:lnTo>
                  <a:pt x="3231498" y="5032562"/>
                </a:lnTo>
                <a:close/>
                <a:moveTo>
                  <a:pt x="4247224" y="3924823"/>
                </a:moveTo>
                <a:lnTo>
                  <a:pt x="3231498" y="2912151"/>
                </a:lnTo>
                <a:lnTo>
                  <a:pt x="3231498" y="3924823"/>
                </a:lnTo>
                <a:lnTo>
                  <a:pt x="4247224" y="3924823"/>
                </a:lnTo>
                <a:close/>
                <a:moveTo>
                  <a:pt x="4310655" y="3861583"/>
                </a:moveTo>
                <a:lnTo>
                  <a:pt x="4310655" y="2848910"/>
                </a:lnTo>
                <a:lnTo>
                  <a:pt x="3294929" y="2848910"/>
                </a:lnTo>
                <a:lnTo>
                  <a:pt x="4310655" y="3861583"/>
                </a:lnTo>
                <a:close/>
                <a:moveTo>
                  <a:pt x="4310655" y="1740967"/>
                </a:moveTo>
                <a:lnTo>
                  <a:pt x="3294929" y="2753639"/>
                </a:lnTo>
                <a:lnTo>
                  <a:pt x="4310655" y="2753639"/>
                </a:lnTo>
                <a:lnTo>
                  <a:pt x="4310655" y="1740967"/>
                </a:lnTo>
                <a:lnTo>
                  <a:pt x="4310655" y="1740967"/>
                </a:lnTo>
                <a:close/>
                <a:moveTo>
                  <a:pt x="4405802" y="3861583"/>
                </a:moveTo>
                <a:lnTo>
                  <a:pt x="5421527" y="2848910"/>
                </a:lnTo>
                <a:lnTo>
                  <a:pt x="4405802" y="2848910"/>
                </a:lnTo>
                <a:lnTo>
                  <a:pt x="4405802" y="3861583"/>
                </a:lnTo>
                <a:close/>
                <a:moveTo>
                  <a:pt x="4469233" y="3924823"/>
                </a:moveTo>
                <a:lnTo>
                  <a:pt x="5484959" y="3924823"/>
                </a:lnTo>
                <a:lnTo>
                  <a:pt x="5484959" y="2912151"/>
                </a:lnTo>
                <a:lnTo>
                  <a:pt x="4469233" y="3924823"/>
                </a:lnTo>
                <a:close/>
                <a:moveTo>
                  <a:pt x="5484959" y="2690603"/>
                </a:moveTo>
                <a:lnTo>
                  <a:pt x="5484959" y="1677931"/>
                </a:lnTo>
                <a:lnTo>
                  <a:pt x="4469233" y="1677931"/>
                </a:lnTo>
                <a:lnTo>
                  <a:pt x="5484959" y="2690603"/>
                </a:lnTo>
                <a:close/>
                <a:moveTo>
                  <a:pt x="5580106" y="5032767"/>
                </a:moveTo>
                <a:lnTo>
                  <a:pt x="6595831" y="4020095"/>
                </a:lnTo>
                <a:lnTo>
                  <a:pt x="5580106" y="4020095"/>
                </a:lnTo>
                <a:lnTo>
                  <a:pt x="5580106" y="5032767"/>
                </a:lnTo>
                <a:close/>
                <a:moveTo>
                  <a:pt x="6595831" y="3925029"/>
                </a:moveTo>
                <a:lnTo>
                  <a:pt x="5580106" y="2912356"/>
                </a:lnTo>
                <a:lnTo>
                  <a:pt x="5580106" y="3925029"/>
                </a:lnTo>
                <a:lnTo>
                  <a:pt x="6595831" y="3925029"/>
                </a:lnTo>
                <a:close/>
                <a:moveTo>
                  <a:pt x="6659262" y="3861788"/>
                </a:moveTo>
                <a:lnTo>
                  <a:pt x="6659262" y="2849116"/>
                </a:lnTo>
                <a:lnTo>
                  <a:pt x="5643537" y="2849116"/>
                </a:lnTo>
                <a:lnTo>
                  <a:pt x="6659262" y="3861788"/>
                </a:lnTo>
                <a:close/>
                <a:moveTo>
                  <a:pt x="6659262" y="1741172"/>
                </a:moveTo>
                <a:lnTo>
                  <a:pt x="5643537" y="2753844"/>
                </a:lnTo>
                <a:lnTo>
                  <a:pt x="6659262" y="2753844"/>
                </a:lnTo>
                <a:lnTo>
                  <a:pt x="6659262" y="1741172"/>
                </a:lnTo>
                <a:lnTo>
                  <a:pt x="6659262" y="1741172"/>
                </a:lnTo>
                <a:close/>
                <a:moveTo>
                  <a:pt x="6754409" y="3861788"/>
                </a:moveTo>
                <a:lnTo>
                  <a:pt x="7770135" y="2849116"/>
                </a:lnTo>
                <a:lnTo>
                  <a:pt x="6754409" y="2849116"/>
                </a:lnTo>
                <a:lnTo>
                  <a:pt x="6754409" y="3861788"/>
                </a:lnTo>
                <a:close/>
                <a:moveTo>
                  <a:pt x="6817841" y="3925029"/>
                </a:moveTo>
                <a:lnTo>
                  <a:pt x="7833566" y="3925029"/>
                </a:lnTo>
                <a:lnTo>
                  <a:pt x="7833566" y="2912356"/>
                </a:lnTo>
                <a:lnTo>
                  <a:pt x="6817841" y="3925029"/>
                </a:lnTo>
                <a:close/>
                <a:moveTo>
                  <a:pt x="7833566" y="2690809"/>
                </a:moveTo>
                <a:lnTo>
                  <a:pt x="7833566" y="1678137"/>
                </a:lnTo>
                <a:lnTo>
                  <a:pt x="6817841" y="1678137"/>
                </a:lnTo>
                <a:lnTo>
                  <a:pt x="7833566" y="2690809"/>
                </a:lnTo>
                <a:close/>
                <a:moveTo>
                  <a:pt x="7928713" y="5032972"/>
                </a:moveTo>
                <a:lnTo>
                  <a:pt x="8944438" y="4020300"/>
                </a:lnTo>
                <a:lnTo>
                  <a:pt x="7928713" y="4020300"/>
                </a:lnTo>
                <a:lnTo>
                  <a:pt x="7928713" y="5032972"/>
                </a:lnTo>
                <a:close/>
                <a:moveTo>
                  <a:pt x="8944438" y="3925234"/>
                </a:moveTo>
                <a:lnTo>
                  <a:pt x="7928713" y="2912562"/>
                </a:lnTo>
                <a:lnTo>
                  <a:pt x="7928713" y="3925234"/>
                </a:lnTo>
                <a:lnTo>
                  <a:pt x="8944438" y="3925234"/>
                </a:lnTo>
                <a:close/>
                <a:moveTo>
                  <a:pt x="9007870" y="3861993"/>
                </a:moveTo>
                <a:lnTo>
                  <a:pt x="9007870" y="2849321"/>
                </a:lnTo>
                <a:lnTo>
                  <a:pt x="7992145" y="2849321"/>
                </a:lnTo>
                <a:lnTo>
                  <a:pt x="9007870" y="3861993"/>
                </a:lnTo>
                <a:close/>
                <a:moveTo>
                  <a:pt x="9007870" y="1741377"/>
                </a:moveTo>
                <a:lnTo>
                  <a:pt x="7992145" y="2754049"/>
                </a:lnTo>
                <a:lnTo>
                  <a:pt x="9007870" y="2754049"/>
                </a:lnTo>
                <a:lnTo>
                  <a:pt x="9007870" y="1741377"/>
                </a:lnTo>
                <a:lnTo>
                  <a:pt x="9007870" y="1741377"/>
                </a:lnTo>
                <a:close/>
                <a:moveTo>
                  <a:pt x="9103017" y="3861993"/>
                </a:moveTo>
                <a:lnTo>
                  <a:pt x="10118742" y="2849321"/>
                </a:lnTo>
                <a:lnTo>
                  <a:pt x="9103017" y="2849321"/>
                </a:lnTo>
                <a:lnTo>
                  <a:pt x="9103017" y="3861993"/>
                </a:lnTo>
                <a:lnTo>
                  <a:pt x="9103017" y="3861993"/>
                </a:lnTo>
                <a:close/>
                <a:moveTo>
                  <a:pt x="9166448" y="3925234"/>
                </a:moveTo>
                <a:lnTo>
                  <a:pt x="10182173" y="3925234"/>
                </a:lnTo>
                <a:lnTo>
                  <a:pt x="10182173" y="2912562"/>
                </a:lnTo>
                <a:lnTo>
                  <a:pt x="9166448" y="3925234"/>
                </a:lnTo>
                <a:lnTo>
                  <a:pt x="9166448" y="3925234"/>
                </a:lnTo>
                <a:close/>
                <a:moveTo>
                  <a:pt x="10182173" y="2691014"/>
                </a:moveTo>
                <a:lnTo>
                  <a:pt x="10182173" y="1678342"/>
                </a:lnTo>
                <a:lnTo>
                  <a:pt x="9166448" y="1678342"/>
                </a:lnTo>
                <a:lnTo>
                  <a:pt x="10182173" y="2691014"/>
                </a:lnTo>
                <a:close/>
                <a:moveTo>
                  <a:pt x="10277320" y="5033178"/>
                </a:moveTo>
                <a:lnTo>
                  <a:pt x="11293046" y="4020505"/>
                </a:lnTo>
                <a:lnTo>
                  <a:pt x="10277320" y="4020505"/>
                </a:lnTo>
                <a:lnTo>
                  <a:pt x="10277320" y="5033178"/>
                </a:lnTo>
                <a:lnTo>
                  <a:pt x="10277320" y="5033178"/>
                </a:lnTo>
                <a:close/>
                <a:moveTo>
                  <a:pt x="11293046" y="3925439"/>
                </a:moveTo>
                <a:lnTo>
                  <a:pt x="10277320" y="2912767"/>
                </a:lnTo>
                <a:lnTo>
                  <a:pt x="10277320" y="3925439"/>
                </a:lnTo>
                <a:lnTo>
                  <a:pt x="11293046" y="3925439"/>
                </a:lnTo>
                <a:close/>
                <a:moveTo>
                  <a:pt x="11356477" y="3862199"/>
                </a:moveTo>
                <a:lnTo>
                  <a:pt x="11356477" y="2849526"/>
                </a:lnTo>
                <a:lnTo>
                  <a:pt x="10340752" y="2849526"/>
                </a:lnTo>
                <a:lnTo>
                  <a:pt x="11356477" y="3862199"/>
                </a:lnTo>
                <a:lnTo>
                  <a:pt x="11356477" y="3862199"/>
                </a:lnTo>
                <a:close/>
                <a:moveTo>
                  <a:pt x="11356477" y="2754460"/>
                </a:moveTo>
                <a:lnTo>
                  <a:pt x="11356477" y="1741788"/>
                </a:lnTo>
                <a:lnTo>
                  <a:pt x="10340752" y="2754460"/>
                </a:lnTo>
                <a:lnTo>
                  <a:pt x="11356477" y="2754460"/>
                </a:lnTo>
                <a:close/>
                <a:moveTo>
                  <a:pt x="10340752" y="507363"/>
                </a:moveTo>
                <a:lnTo>
                  <a:pt x="11356477" y="1520035"/>
                </a:lnTo>
                <a:lnTo>
                  <a:pt x="11356477" y="506336"/>
                </a:lnTo>
                <a:lnTo>
                  <a:pt x="10340752" y="506336"/>
                </a:lnTo>
                <a:close/>
                <a:moveTo>
                  <a:pt x="10277320" y="1583481"/>
                </a:moveTo>
                <a:lnTo>
                  <a:pt x="11293046" y="1583481"/>
                </a:lnTo>
                <a:lnTo>
                  <a:pt x="10277320" y="570809"/>
                </a:lnTo>
                <a:lnTo>
                  <a:pt x="10277320" y="1583481"/>
                </a:lnTo>
                <a:lnTo>
                  <a:pt x="10277320" y="1583481"/>
                </a:lnTo>
                <a:close/>
                <a:moveTo>
                  <a:pt x="10277320" y="1678342"/>
                </a:moveTo>
                <a:lnTo>
                  <a:pt x="10277320" y="2691014"/>
                </a:lnTo>
                <a:lnTo>
                  <a:pt x="11293046" y="1678342"/>
                </a:lnTo>
                <a:lnTo>
                  <a:pt x="10277320" y="1678342"/>
                </a:lnTo>
                <a:close/>
                <a:moveTo>
                  <a:pt x="9166242" y="1583481"/>
                </a:moveTo>
                <a:lnTo>
                  <a:pt x="10181968" y="1583481"/>
                </a:lnTo>
                <a:lnTo>
                  <a:pt x="10181968" y="569577"/>
                </a:lnTo>
                <a:lnTo>
                  <a:pt x="9166242" y="1582249"/>
                </a:lnTo>
                <a:lnTo>
                  <a:pt x="9166242" y="1582660"/>
                </a:lnTo>
                <a:close/>
                <a:moveTo>
                  <a:pt x="9102811" y="1520240"/>
                </a:moveTo>
                <a:lnTo>
                  <a:pt x="10118536" y="507568"/>
                </a:lnTo>
                <a:lnTo>
                  <a:pt x="9102811" y="507568"/>
                </a:lnTo>
                <a:lnTo>
                  <a:pt x="9102811" y="1520240"/>
                </a:lnTo>
                <a:lnTo>
                  <a:pt x="9102811" y="1520240"/>
                </a:lnTo>
                <a:close/>
                <a:moveTo>
                  <a:pt x="9102811" y="1741788"/>
                </a:moveTo>
                <a:lnTo>
                  <a:pt x="9102811" y="2754460"/>
                </a:lnTo>
                <a:lnTo>
                  <a:pt x="10118536" y="2754460"/>
                </a:lnTo>
                <a:lnTo>
                  <a:pt x="9102811" y="1741788"/>
                </a:lnTo>
                <a:lnTo>
                  <a:pt x="9102811" y="1741788"/>
                </a:lnTo>
                <a:close/>
                <a:moveTo>
                  <a:pt x="7991733" y="507568"/>
                </a:moveTo>
                <a:lnTo>
                  <a:pt x="9007458" y="1520240"/>
                </a:lnTo>
                <a:lnTo>
                  <a:pt x="9007458" y="506336"/>
                </a:lnTo>
                <a:lnTo>
                  <a:pt x="7991733" y="506336"/>
                </a:lnTo>
                <a:close/>
                <a:moveTo>
                  <a:pt x="7928301" y="1583686"/>
                </a:moveTo>
                <a:lnTo>
                  <a:pt x="8944026" y="1583686"/>
                </a:lnTo>
                <a:lnTo>
                  <a:pt x="7928301" y="571014"/>
                </a:lnTo>
                <a:lnTo>
                  <a:pt x="7928301" y="1583686"/>
                </a:lnTo>
                <a:close/>
                <a:moveTo>
                  <a:pt x="7928301" y="1678547"/>
                </a:moveTo>
                <a:lnTo>
                  <a:pt x="7928301" y="2691219"/>
                </a:lnTo>
                <a:lnTo>
                  <a:pt x="8944026" y="1678547"/>
                </a:lnTo>
                <a:lnTo>
                  <a:pt x="7928301" y="1678547"/>
                </a:lnTo>
                <a:close/>
                <a:moveTo>
                  <a:pt x="6817223" y="1583686"/>
                </a:moveTo>
                <a:lnTo>
                  <a:pt x="7832948" y="1583686"/>
                </a:lnTo>
                <a:lnTo>
                  <a:pt x="7832948" y="569577"/>
                </a:lnTo>
                <a:lnTo>
                  <a:pt x="6817223" y="1582249"/>
                </a:lnTo>
                <a:lnTo>
                  <a:pt x="6817223" y="1582660"/>
                </a:lnTo>
                <a:close/>
                <a:moveTo>
                  <a:pt x="6753791" y="1520446"/>
                </a:moveTo>
                <a:lnTo>
                  <a:pt x="7769517" y="507773"/>
                </a:lnTo>
                <a:lnTo>
                  <a:pt x="6753791" y="507773"/>
                </a:lnTo>
                <a:lnTo>
                  <a:pt x="6753791" y="1520446"/>
                </a:lnTo>
                <a:close/>
                <a:moveTo>
                  <a:pt x="6753791" y="1741993"/>
                </a:moveTo>
                <a:lnTo>
                  <a:pt x="6753791" y="2754665"/>
                </a:lnTo>
                <a:lnTo>
                  <a:pt x="7769517" y="2754665"/>
                </a:lnTo>
                <a:lnTo>
                  <a:pt x="6753791" y="1741993"/>
                </a:lnTo>
                <a:lnTo>
                  <a:pt x="6753791" y="1741993"/>
                </a:lnTo>
                <a:close/>
                <a:moveTo>
                  <a:pt x="5642713" y="507773"/>
                </a:moveTo>
                <a:lnTo>
                  <a:pt x="6658438" y="1520446"/>
                </a:lnTo>
                <a:lnTo>
                  <a:pt x="6658438" y="506336"/>
                </a:lnTo>
                <a:lnTo>
                  <a:pt x="5642713" y="506336"/>
                </a:lnTo>
                <a:close/>
                <a:moveTo>
                  <a:pt x="5579282" y="1583891"/>
                </a:moveTo>
                <a:lnTo>
                  <a:pt x="6595007" y="1583891"/>
                </a:lnTo>
                <a:lnTo>
                  <a:pt x="5579282" y="571219"/>
                </a:lnTo>
                <a:lnTo>
                  <a:pt x="5579282" y="1583891"/>
                </a:lnTo>
                <a:close/>
                <a:moveTo>
                  <a:pt x="5579282" y="1678753"/>
                </a:moveTo>
                <a:lnTo>
                  <a:pt x="5579282" y="2691425"/>
                </a:lnTo>
                <a:lnTo>
                  <a:pt x="6595007" y="1678753"/>
                </a:lnTo>
                <a:lnTo>
                  <a:pt x="5579282" y="1678753"/>
                </a:lnTo>
                <a:close/>
                <a:moveTo>
                  <a:pt x="4468203" y="1583891"/>
                </a:moveTo>
                <a:lnTo>
                  <a:pt x="5483929" y="1583891"/>
                </a:lnTo>
                <a:lnTo>
                  <a:pt x="5483929" y="569577"/>
                </a:lnTo>
                <a:lnTo>
                  <a:pt x="4468203" y="1582249"/>
                </a:lnTo>
                <a:lnTo>
                  <a:pt x="4468203" y="1582660"/>
                </a:lnTo>
                <a:close/>
                <a:moveTo>
                  <a:pt x="4404772" y="1520651"/>
                </a:moveTo>
                <a:lnTo>
                  <a:pt x="5420498" y="507979"/>
                </a:lnTo>
                <a:lnTo>
                  <a:pt x="4404772" y="507979"/>
                </a:lnTo>
                <a:lnTo>
                  <a:pt x="4404772" y="1520651"/>
                </a:lnTo>
                <a:lnTo>
                  <a:pt x="4404772" y="1520651"/>
                </a:lnTo>
                <a:close/>
                <a:moveTo>
                  <a:pt x="4404772" y="1742198"/>
                </a:moveTo>
                <a:lnTo>
                  <a:pt x="4404772" y="2754871"/>
                </a:lnTo>
                <a:lnTo>
                  <a:pt x="5420498" y="2754871"/>
                </a:lnTo>
                <a:lnTo>
                  <a:pt x="4404772" y="1742198"/>
                </a:lnTo>
                <a:lnTo>
                  <a:pt x="4404772" y="1742198"/>
                </a:lnTo>
                <a:close/>
                <a:moveTo>
                  <a:pt x="3293694" y="507979"/>
                </a:moveTo>
                <a:lnTo>
                  <a:pt x="4309419" y="1520651"/>
                </a:lnTo>
                <a:lnTo>
                  <a:pt x="4309419" y="506336"/>
                </a:lnTo>
                <a:lnTo>
                  <a:pt x="3293694" y="506336"/>
                </a:lnTo>
                <a:close/>
                <a:moveTo>
                  <a:pt x="3230262" y="1584097"/>
                </a:moveTo>
                <a:lnTo>
                  <a:pt x="4245988" y="1584097"/>
                </a:lnTo>
                <a:lnTo>
                  <a:pt x="3230262" y="571425"/>
                </a:lnTo>
                <a:lnTo>
                  <a:pt x="3230262" y="1584097"/>
                </a:lnTo>
                <a:close/>
                <a:moveTo>
                  <a:pt x="3230262" y="1678958"/>
                </a:moveTo>
                <a:lnTo>
                  <a:pt x="3230262" y="2691630"/>
                </a:lnTo>
                <a:lnTo>
                  <a:pt x="4245988" y="1678958"/>
                </a:lnTo>
                <a:lnTo>
                  <a:pt x="3230262" y="1678958"/>
                </a:lnTo>
                <a:close/>
                <a:moveTo>
                  <a:pt x="2119184" y="1584097"/>
                </a:moveTo>
                <a:lnTo>
                  <a:pt x="3134909" y="1584097"/>
                </a:lnTo>
                <a:lnTo>
                  <a:pt x="3134909" y="569577"/>
                </a:lnTo>
                <a:lnTo>
                  <a:pt x="2119184" y="1582249"/>
                </a:lnTo>
                <a:lnTo>
                  <a:pt x="2119184" y="1582660"/>
                </a:lnTo>
                <a:close/>
                <a:moveTo>
                  <a:pt x="2055752" y="1520856"/>
                </a:moveTo>
                <a:lnTo>
                  <a:pt x="3071478" y="508184"/>
                </a:lnTo>
                <a:lnTo>
                  <a:pt x="2055752" y="508184"/>
                </a:lnTo>
                <a:lnTo>
                  <a:pt x="2055752" y="1520856"/>
                </a:lnTo>
                <a:lnTo>
                  <a:pt x="2055752" y="1520856"/>
                </a:lnTo>
                <a:close/>
                <a:moveTo>
                  <a:pt x="2055752" y="1742404"/>
                </a:moveTo>
                <a:lnTo>
                  <a:pt x="2055752" y="2755076"/>
                </a:lnTo>
                <a:lnTo>
                  <a:pt x="3071478" y="2755076"/>
                </a:lnTo>
                <a:lnTo>
                  <a:pt x="2055752" y="1742404"/>
                </a:lnTo>
                <a:lnTo>
                  <a:pt x="2055752" y="1742404"/>
                </a:lnTo>
                <a:close/>
                <a:moveTo>
                  <a:pt x="946322" y="506336"/>
                </a:moveTo>
                <a:lnTo>
                  <a:pt x="1962047" y="1519008"/>
                </a:lnTo>
                <a:lnTo>
                  <a:pt x="1962047" y="506336"/>
                </a:lnTo>
                <a:lnTo>
                  <a:pt x="946322" y="506336"/>
                </a:lnTo>
                <a:close/>
                <a:moveTo>
                  <a:pt x="882890" y="1582454"/>
                </a:moveTo>
                <a:lnTo>
                  <a:pt x="1898616" y="1582454"/>
                </a:lnTo>
                <a:lnTo>
                  <a:pt x="882684" y="569577"/>
                </a:lnTo>
                <a:lnTo>
                  <a:pt x="882684" y="1582249"/>
                </a:lnTo>
                <a:lnTo>
                  <a:pt x="882684" y="1582249"/>
                </a:lnTo>
                <a:close/>
                <a:moveTo>
                  <a:pt x="882890" y="2690193"/>
                </a:moveTo>
                <a:lnTo>
                  <a:pt x="1898616" y="1677520"/>
                </a:lnTo>
                <a:lnTo>
                  <a:pt x="882890" y="1677520"/>
                </a:lnTo>
                <a:lnTo>
                  <a:pt x="882890" y="2690193"/>
                </a:lnTo>
                <a:close/>
                <a:moveTo>
                  <a:pt x="882890" y="5032356"/>
                </a:moveTo>
                <a:lnTo>
                  <a:pt x="1898616" y="4019684"/>
                </a:lnTo>
                <a:lnTo>
                  <a:pt x="882890" y="4019684"/>
                </a:lnTo>
                <a:lnTo>
                  <a:pt x="882890" y="5032356"/>
                </a:lnTo>
                <a:close/>
                <a:moveTo>
                  <a:pt x="1898616" y="6266576"/>
                </a:moveTo>
                <a:lnTo>
                  <a:pt x="882890" y="5253904"/>
                </a:lnTo>
                <a:lnTo>
                  <a:pt x="882890" y="6266576"/>
                </a:lnTo>
                <a:lnTo>
                  <a:pt x="1898616" y="6266576"/>
                </a:lnTo>
                <a:close/>
                <a:moveTo>
                  <a:pt x="1962047" y="5190458"/>
                </a:moveTo>
                <a:lnTo>
                  <a:pt x="946322" y="5190458"/>
                </a:lnTo>
                <a:lnTo>
                  <a:pt x="1962047" y="6203130"/>
                </a:lnTo>
                <a:lnTo>
                  <a:pt x="1962047" y="5190458"/>
                </a:lnTo>
                <a:close/>
                <a:moveTo>
                  <a:pt x="1962047" y="5095597"/>
                </a:moveTo>
                <a:lnTo>
                  <a:pt x="1962047" y="4082925"/>
                </a:lnTo>
                <a:lnTo>
                  <a:pt x="946322" y="5095597"/>
                </a:lnTo>
                <a:lnTo>
                  <a:pt x="1962047" y="5095597"/>
                </a:lnTo>
                <a:close/>
                <a:moveTo>
                  <a:pt x="3073126" y="5190458"/>
                </a:moveTo>
                <a:lnTo>
                  <a:pt x="2057400" y="5190458"/>
                </a:lnTo>
                <a:lnTo>
                  <a:pt x="2057400" y="6203130"/>
                </a:lnTo>
                <a:lnTo>
                  <a:pt x="3073126" y="5190458"/>
                </a:lnTo>
                <a:close/>
                <a:moveTo>
                  <a:pt x="3136557" y="5253699"/>
                </a:moveTo>
                <a:lnTo>
                  <a:pt x="2120832" y="6266371"/>
                </a:lnTo>
                <a:lnTo>
                  <a:pt x="3136557" y="6266371"/>
                </a:lnTo>
                <a:lnTo>
                  <a:pt x="3136557" y="5253699"/>
                </a:lnTo>
                <a:close/>
                <a:moveTo>
                  <a:pt x="3136557" y="5032151"/>
                </a:moveTo>
                <a:lnTo>
                  <a:pt x="3136557" y="4019479"/>
                </a:lnTo>
                <a:lnTo>
                  <a:pt x="2120832" y="4019479"/>
                </a:lnTo>
                <a:lnTo>
                  <a:pt x="3136557" y="5032151"/>
                </a:lnTo>
                <a:close/>
                <a:moveTo>
                  <a:pt x="4247635" y="6266371"/>
                </a:moveTo>
                <a:lnTo>
                  <a:pt x="3231910" y="5253699"/>
                </a:lnTo>
                <a:lnTo>
                  <a:pt x="3231910" y="6266371"/>
                </a:lnTo>
                <a:lnTo>
                  <a:pt x="4247635" y="6266371"/>
                </a:lnTo>
                <a:close/>
                <a:moveTo>
                  <a:pt x="4311067" y="5190253"/>
                </a:moveTo>
                <a:lnTo>
                  <a:pt x="3295341" y="5190253"/>
                </a:lnTo>
                <a:lnTo>
                  <a:pt x="4311067" y="6202925"/>
                </a:lnTo>
                <a:lnTo>
                  <a:pt x="4311067" y="5190253"/>
                </a:lnTo>
                <a:close/>
                <a:moveTo>
                  <a:pt x="4311067" y="5095392"/>
                </a:moveTo>
                <a:lnTo>
                  <a:pt x="4311067" y="4082719"/>
                </a:lnTo>
                <a:lnTo>
                  <a:pt x="3295341" y="5095392"/>
                </a:lnTo>
                <a:lnTo>
                  <a:pt x="4311067" y="5095392"/>
                </a:lnTo>
                <a:close/>
                <a:moveTo>
                  <a:pt x="5422145" y="5190253"/>
                </a:moveTo>
                <a:lnTo>
                  <a:pt x="4406420" y="5190253"/>
                </a:lnTo>
                <a:lnTo>
                  <a:pt x="4406420" y="6202925"/>
                </a:lnTo>
                <a:lnTo>
                  <a:pt x="5422145" y="5190253"/>
                </a:lnTo>
                <a:close/>
                <a:moveTo>
                  <a:pt x="5485577" y="5253493"/>
                </a:moveTo>
                <a:lnTo>
                  <a:pt x="4469851" y="6266165"/>
                </a:lnTo>
                <a:lnTo>
                  <a:pt x="5485577" y="6266165"/>
                </a:lnTo>
                <a:lnTo>
                  <a:pt x="5485577" y="5253493"/>
                </a:lnTo>
                <a:close/>
                <a:moveTo>
                  <a:pt x="5485577" y="5031946"/>
                </a:moveTo>
                <a:lnTo>
                  <a:pt x="5485577" y="4019273"/>
                </a:lnTo>
                <a:lnTo>
                  <a:pt x="4469851" y="4019273"/>
                </a:lnTo>
                <a:lnTo>
                  <a:pt x="5485577" y="5031946"/>
                </a:lnTo>
                <a:close/>
                <a:moveTo>
                  <a:pt x="6596655" y="6266165"/>
                </a:moveTo>
                <a:lnTo>
                  <a:pt x="5580930" y="5253493"/>
                </a:lnTo>
                <a:lnTo>
                  <a:pt x="5580930" y="6266165"/>
                </a:lnTo>
                <a:lnTo>
                  <a:pt x="6596655" y="6266165"/>
                </a:lnTo>
                <a:close/>
                <a:moveTo>
                  <a:pt x="6660086" y="5190047"/>
                </a:moveTo>
                <a:lnTo>
                  <a:pt x="5644361" y="5190047"/>
                </a:lnTo>
                <a:lnTo>
                  <a:pt x="6660086" y="6202719"/>
                </a:lnTo>
                <a:lnTo>
                  <a:pt x="6660086" y="5190047"/>
                </a:lnTo>
                <a:close/>
                <a:moveTo>
                  <a:pt x="6660086" y="5095186"/>
                </a:moveTo>
                <a:lnTo>
                  <a:pt x="6660086" y="4082514"/>
                </a:lnTo>
                <a:lnTo>
                  <a:pt x="5644361" y="5095186"/>
                </a:lnTo>
                <a:lnTo>
                  <a:pt x="6660086" y="5095186"/>
                </a:lnTo>
                <a:close/>
                <a:moveTo>
                  <a:pt x="7771164" y="5190047"/>
                </a:moveTo>
                <a:lnTo>
                  <a:pt x="6755439" y="5190047"/>
                </a:lnTo>
                <a:lnTo>
                  <a:pt x="6755439" y="6202719"/>
                </a:lnTo>
                <a:lnTo>
                  <a:pt x="7771164" y="5190047"/>
                </a:lnTo>
                <a:close/>
                <a:moveTo>
                  <a:pt x="7834596" y="5253288"/>
                </a:moveTo>
                <a:lnTo>
                  <a:pt x="6818870" y="6265960"/>
                </a:lnTo>
                <a:lnTo>
                  <a:pt x="7834596" y="6265960"/>
                </a:lnTo>
                <a:lnTo>
                  <a:pt x="7834596" y="5253288"/>
                </a:lnTo>
                <a:close/>
                <a:moveTo>
                  <a:pt x="7834596" y="5031740"/>
                </a:moveTo>
                <a:lnTo>
                  <a:pt x="7834596" y="4019068"/>
                </a:lnTo>
                <a:lnTo>
                  <a:pt x="6818870" y="4019068"/>
                </a:lnTo>
                <a:lnTo>
                  <a:pt x="7834596" y="5031740"/>
                </a:lnTo>
                <a:close/>
                <a:moveTo>
                  <a:pt x="8945674" y="6265960"/>
                </a:moveTo>
                <a:lnTo>
                  <a:pt x="7929949" y="5253288"/>
                </a:lnTo>
                <a:lnTo>
                  <a:pt x="7929949" y="6265960"/>
                </a:lnTo>
                <a:lnTo>
                  <a:pt x="8945674" y="6265960"/>
                </a:lnTo>
                <a:close/>
                <a:moveTo>
                  <a:pt x="9009105" y="5189842"/>
                </a:moveTo>
                <a:lnTo>
                  <a:pt x="7993380" y="5189842"/>
                </a:lnTo>
                <a:lnTo>
                  <a:pt x="9009105" y="6202514"/>
                </a:lnTo>
                <a:lnTo>
                  <a:pt x="9009105" y="5189842"/>
                </a:lnTo>
                <a:close/>
                <a:moveTo>
                  <a:pt x="9009105" y="5094981"/>
                </a:moveTo>
                <a:lnTo>
                  <a:pt x="9009105" y="4082309"/>
                </a:lnTo>
                <a:lnTo>
                  <a:pt x="7993380" y="5094981"/>
                </a:lnTo>
                <a:lnTo>
                  <a:pt x="9009105" y="5094981"/>
                </a:lnTo>
                <a:close/>
                <a:moveTo>
                  <a:pt x="10120184" y="5189842"/>
                </a:moveTo>
                <a:lnTo>
                  <a:pt x="9104459" y="5189842"/>
                </a:lnTo>
                <a:lnTo>
                  <a:pt x="9104459" y="6202514"/>
                </a:lnTo>
                <a:lnTo>
                  <a:pt x="10120184" y="5189842"/>
                </a:lnTo>
                <a:close/>
                <a:moveTo>
                  <a:pt x="10183615" y="5253083"/>
                </a:moveTo>
                <a:lnTo>
                  <a:pt x="9167890" y="6265755"/>
                </a:lnTo>
                <a:lnTo>
                  <a:pt x="10183615" y="6265755"/>
                </a:lnTo>
                <a:lnTo>
                  <a:pt x="10183615" y="5253083"/>
                </a:lnTo>
                <a:close/>
                <a:moveTo>
                  <a:pt x="10183615" y="5031535"/>
                </a:moveTo>
                <a:lnTo>
                  <a:pt x="10183615" y="4018863"/>
                </a:lnTo>
                <a:lnTo>
                  <a:pt x="9167890" y="4018863"/>
                </a:lnTo>
                <a:lnTo>
                  <a:pt x="10183615" y="5031535"/>
                </a:lnTo>
                <a:close/>
                <a:moveTo>
                  <a:pt x="11294693" y="6265755"/>
                </a:moveTo>
                <a:lnTo>
                  <a:pt x="10278968" y="5253083"/>
                </a:lnTo>
                <a:lnTo>
                  <a:pt x="10278968" y="6265755"/>
                </a:lnTo>
                <a:lnTo>
                  <a:pt x="11294693" y="6265755"/>
                </a:lnTo>
                <a:close/>
                <a:moveTo>
                  <a:pt x="11358125" y="5189637"/>
                </a:moveTo>
                <a:lnTo>
                  <a:pt x="10342399" y="5189637"/>
                </a:lnTo>
                <a:lnTo>
                  <a:pt x="11358125" y="6202309"/>
                </a:lnTo>
                <a:lnTo>
                  <a:pt x="11358125" y="5189637"/>
                </a:lnTo>
                <a:close/>
                <a:moveTo>
                  <a:pt x="11358125" y="4081898"/>
                </a:moveTo>
                <a:lnTo>
                  <a:pt x="10342399" y="5094570"/>
                </a:lnTo>
                <a:lnTo>
                  <a:pt x="11358125" y="5094570"/>
                </a:lnTo>
                <a:lnTo>
                  <a:pt x="11358125" y="4081898"/>
                </a:lnTo>
                <a:lnTo>
                  <a:pt x="11358125" y="4081898"/>
                </a:lnTo>
                <a:close/>
                <a:moveTo>
                  <a:pt x="12190558" y="6365"/>
                </a:moveTo>
                <a:lnTo>
                  <a:pt x="12184174" y="0"/>
                </a:lnTo>
                <a:lnTo>
                  <a:pt x="12057105" y="0"/>
                </a:lnTo>
                <a:lnTo>
                  <a:pt x="12190352" y="132846"/>
                </a:lnTo>
                <a:lnTo>
                  <a:pt x="12190352" y="6365"/>
                </a:lnTo>
                <a:lnTo>
                  <a:pt x="12190352" y="6365"/>
                </a:lnTo>
                <a:close/>
              </a:path>
            </a:pathLst>
          </a:custGeom>
          <a:gradFill>
            <a:gsLst>
              <a:gs pos="0">
                <a:schemeClr val="bg1">
                  <a:alpha val="3000"/>
                </a:schemeClr>
              </a:gs>
              <a:gs pos="57000">
                <a:schemeClr val="bg1">
                  <a:alpha val="0"/>
                </a:schemeClr>
              </a:gs>
            </a:gsLst>
            <a:lin ang="16200000" scaled="1"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1DAF8D8-649E-14D1-609B-C3C2E3C296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94013" y="1763713"/>
            <a:ext cx="6402387" cy="3244850"/>
          </a:xfrm>
          <a:noFill/>
        </p:spPr>
        <p:txBody>
          <a:bodyPr anchor="ctr"/>
          <a:lstStyle>
            <a:lvl1pPr marL="0" indent="0">
              <a:lnSpc>
                <a:spcPct val="90000"/>
              </a:lnSpc>
              <a:buNone/>
              <a:defRPr sz="4400" b="1">
                <a:solidFill>
                  <a:schemeClr val="bg1"/>
                </a:solidFill>
              </a:defRPr>
            </a:lvl1pPr>
            <a:lvl2pPr marL="176213" indent="0">
              <a:buNone/>
              <a:defRPr/>
            </a:lvl2pPr>
            <a:lvl3pPr marL="360362" indent="0">
              <a:buNone/>
              <a:defRPr/>
            </a:lvl3pPr>
            <a:lvl4pPr marL="536575" indent="0">
              <a:buNone/>
              <a:defRPr/>
            </a:lvl4pPr>
            <a:lvl5pPr marL="719137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D59AF26-778C-3A12-D6AB-16E758B7FA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42383" y="1059414"/>
            <a:ext cx="6635620" cy="61064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982D32C-8183-B497-1407-818DE744DF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3839" y="6237451"/>
            <a:ext cx="1220774" cy="263576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A9BC51D-A0E5-6C6B-F9C4-358ACCB347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2742383" y="5286181"/>
            <a:ext cx="6635620" cy="61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083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65D9685-2B17-2B9F-3E0A-12CDD068419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7F3C662-DF43-5EE0-E122-5606AACE5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39867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ayouts that come after this one do not belong to this templa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4405A5C8-297E-E3EB-142A-5DE16BD606D2}"/>
              </a:ext>
            </a:extLst>
          </p:cNvPr>
          <p:cNvSpPr txBox="1"/>
          <p:nvPr userDrawn="1"/>
        </p:nvSpPr>
        <p:spPr>
          <a:xfrm>
            <a:off x="830317" y="1264745"/>
            <a:ext cx="1053136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6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Pages after this page do not belong to the template. Instead, switch to a layout before this page.</a:t>
            </a:r>
          </a:p>
        </p:txBody>
      </p:sp>
    </p:spTree>
    <p:extLst>
      <p:ext uri="{BB962C8B-B14F-4D97-AF65-F5344CB8AC3E}">
        <p14:creationId xmlns:p14="http://schemas.microsoft.com/office/powerpoint/2010/main" val="271258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338F38E4-E967-C6E1-61A2-D72492DA6D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0"/>
            <a:ext cx="10790377" cy="4668838"/>
          </a:xfrm>
        </p:spPr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996150D-3E0B-4F18-73BC-C448D5847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4712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476B20B-807F-0F79-C125-B5B954C557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7" name="Graphic 1">
            <a:extLst>
              <a:ext uri="{FF2B5EF4-FFF2-40B4-BE49-F238E27FC236}">
                <a16:creationId xmlns:a16="http://schemas.microsoft.com/office/drawing/2014/main" id="{DCFA6920-44D6-45F4-61E4-9ED266ECB68B}"/>
              </a:ext>
            </a:extLst>
          </p:cNvPr>
          <p:cNvSpPr/>
          <p:nvPr userDrawn="1"/>
        </p:nvSpPr>
        <p:spPr>
          <a:xfrm>
            <a:off x="-73" y="21642"/>
            <a:ext cx="12190558" cy="6836358"/>
          </a:xfrm>
          <a:custGeom>
            <a:avLst/>
            <a:gdLst>
              <a:gd name="connsiteX0" fmla="*/ 206 w 12190558"/>
              <a:gd name="connsiteY0" fmla="*/ 6589555 h 6836358"/>
              <a:gd name="connsiteX1" fmla="*/ 247753 w 12190558"/>
              <a:gd name="connsiteY1" fmla="*/ 6836358 h 6836358"/>
              <a:gd name="connsiteX2" fmla="*/ 120684 w 12190558"/>
              <a:gd name="connsiteY2" fmla="*/ 6836358 h 6836358"/>
              <a:gd name="connsiteX3" fmla="*/ 0 w 12190558"/>
              <a:gd name="connsiteY3" fmla="*/ 6716037 h 6836358"/>
              <a:gd name="connsiteX4" fmla="*/ 0 w 12190558"/>
              <a:gd name="connsiteY4" fmla="*/ 6589350 h 6836358"/>
              <a:gd name="connsiteX5" fmla="*/ 12190558 w 12190558"/>
              <a:gd name="connsiteY5" fmla="*/ 4690487 h 6836358"/>
              <a:gd name="connsiteX6" fmla="*/ 12190558 w 12190558"/>
              <a:gd name="connsiteY6" fmla="*/ 4817174 h 6836358"/>
              <a:gd name="connsiteX7" fmla="*/ 11454095 w 12190558"/>
              <a:gd name="connsiteY7" fmla="*/ 4082925 h 6836358"/>
              <a:gd name="connsiteX8" fmla="*/ 11454095 w 12190558"/>
              <a:gd name="connsiteY8" fmla="*/ 5095597 h 6836358"/>
              <a:gd name="connsiteX9" fmla="*/ 12190558 w 12190558"/>
              <a:gd name="connsiteY9" fmla="*/ 5095597 h 6836358"/>
              <a:gd name="connsiteX10" fmla="*/ 12190558 w 12190558"/>
              <a:gd name="connsiteY10" fmla="*/ 5190458 h 6836358"/>
              <a:gd name="connsiteX11" fmla="*/ 11454095 w 12190558"/>
              <a:gd name="connsiteY11" fmla="*/ 5190458 h 6836358"/>
              <a:gd name="connsiteX12" fmla="*/ 11454095 w 12190558"/>
              <a:gd name="connsiteY12" fmla="*/ 6203130 h 6836358"/>
              <a:gd name="connsiteX13" fmla="*/ 12190558 w 12190558"/>
              <a:gd name="connsiteY13" fmla="*/ 5468881 h 6836358"/>
              <a:gd name="connsiteX14" fmla="*/ 12190558 w 12190558"/>
              <a:gd name="connsiteY14" fmla="*/ 5595568 h 6836358"/>
              <a:gd name="connsiteX15" fmla="*/ 11517527 w 12190558"/>
              <a:gd name="connsiteY15" fmla="*/ 6266576 h 6836358"/>
              <a:gd name="connsiteX16" fmla="*/ 12190558 w 12190558"/>
              <a:gd name="connsiteY16" fmla="*/ 6266576 h 6836358"/>
              <a:gd name="connsiteX17" fmla="*/ 12190558 w 12190558"/>
              <a:gd name="connsiteY17" fmla="*/ 6361437 h 6836358"/>
              <a:gd name="connsiteX18" fmla="*/ 11517527 w 12190558"/>
              <a:gd name="connsiteY18" fmla="*/ 6361437 h 6836358"/>
              <a:gd name="connsiteX19" fmla="*/ 11993674 w 12190558"/>
              <a:gd name="connsiteY19" fmla="*/ 6836153 h 6836358"/>
              <a:gd name="connsiteX20" fmla="*/ 11866605 w 12190558"/>
              <a:gd name="connsiteY20" fmla="*/ 6836153 h 6836358"/>
              <a:gd name="connsiteX21" fmla="*/ 11453890 w 12190558"/>
              <a:gd name="connsiteY21" fmla="*/ 6424678 h 6836358"/>
              <a:gd name="connsiteX22" fmla="*/ 11453890 w 12190558"/>
              <a:gd name="connsiteY22" fmla="*/ 6836153 h 6836358"/>
              <a:gd name="connsiteX23" fmla="*/ 11358743 w 12190558"/>
              <a:gd name="connsiteY23" fmla="*/ 6836153 h 6836358"/>
              <a:gd name="connsiteX24" fmla="*/ 11358743 w 12190558"/>
              <a:gd name="connsiteY24" fmla="*/ 6424678 h 6836358"/>
              <a:gd name="connsiteX25" fmla="*/ 10946027 w 12190558"/>
              <a:gd name="connsiteY25" fmla="*/ 6836153 h 6836358"/>
              <a:gd name="connsiteX26" fmla="*/ 10818959 w 12190558"/>
              <a:gd name="connsiteY26" fmla="*/ 6836153 h 6836358"/>
              <a:gd name="connsiteX27" fmla="*/ 11295105 w 12190558"/>
              <a:gd name="connsiteY27" fmla="*/ 6361437 h 6836358"/>
              <a:gd name="connsiteX28" fmla="*/ 10279380 w 12190558"/>
              <a:gd name="connsiteY28" fmla="*/ 6361437 h 6836358"/>
              <a:gd name="connsiteX29" fmla="*/ 10279380 w 12190558"/>
              <a:gd name="connsiteY29" fmla="*/ 6836153 h 6836358"/>
              <a:gd name="connsiteX30" fmla="*/ 10184233 w 12190558"/>
              <a:gd name="connsiteY30" fmla="*/ 6836153 h 6836358"/>
              <a:gd name="connsiteX31" fmla="*/ 10184233 w 12190558"/>
              <a:gd name="connsiteY31" fmla="*/ 6361437 h 6836358"/>
              <a:gd name="connsiteX32" fmla="*/ 9168507 w 12190558"/>
              <a:gd name="connsiteY32" fmla="*/ 6361437 h 6836358"/>
              <a:gd name="connsiteX33" fmla="*/ 9644654 w 12190558"/>
              <a:gd name="connsiteY33" fmla="*/ 6836153 h 6836358"/>
              <a:gd name="connsiteX34" fmla="*/ 9517586 w 12190558"/>
              <a:gd name="connsiteY34" fmla="*/ 6836153 h 6836358"/>
              <a:gd name="connsiteX35" fmla="*/ 9104870 w 12190558"/>
              <a:gd name="connsiteY35" fmla="*/ 6424678 h 6836358"/>
              <a:gd name="connsiteX36" fmla="*/ 9104870 w 12190558"/>
              <a:gd name="connsiteY36" fmla="*/ 6836153 h 6836358"/>
              <a:gd name="connsiteX37" fmla="*/ 9009723 w 12190558"/>
              <a:gd name="connsiteY37" fmla="*/ 6836153 h 6836358"/>
              <a:gd name="connsiteX38" fmla="*/ 9009723 w 12190558"/>
              <a:gd name="connsiteY38" fmla="*/ 6424678 h 6836358"/>
              <a:gd name="connsiteX39" fmla="*/ 8597007 w 12190558"/>
              <a:gd name="connsiteY39" fmla="*/ 6836153 h 6836358"/>
              <a:gd name="connsiteX40" fmla="*/ 8469939 w 12190558"/>
              <a:gd name="connsiteY40" fmla="*/ 6836153 h 6836358"/>
              <a:gd name="connsiteX41" fmla="*/ 8946086 w 12190558"/>
              <a:gd name="connsiteY41" fmla="*/ 6361437 h 6836358"/>
              <a:gd name="connsiteX42" fmla="*/ 7930361 w 12190558"/>
              <a:gd name="connsiteY42" fmla="*/ 6361437 h 6836358"/>
              <a:gd name="connsiteX43" fmla="*/ 7930361 w 12190558"/>
              <a:gd name="connsiteY43" fmla="*/ 6836153 h 6836358"/>
              <a:gd name="connsiteX44" fmla="*/ 7835214 w 12190558"/>
              <a:gd name="connsiteY44" fmla="*/ 6836153 h 6836358"/>
              <a:gd name="connsiteX45" fmla="*/ 7835214 w 12190558"/>
              <a:gd name="connsiteY45" fmla="*/ 6361437 h 6836358"/>
              <a:gd name="connsiteX46" fmla="*/ 6819488 w 12190558"/>
              <a:gd name="connsiteY46" fmla="*/ 6361437 h 6836358"/>
              <a:gd name="connsiteX47" fmla="*/ 7295635 w 12190558"/>
              <a:gd name="connsiteY47" fmla="*/ 6836153 h 6836358"/>
              <a:gd name="connsiteX48" fmla="*/ 7168567 w 12190558"/>
              <a:gd name="connsiteY48" fmla="*/ 6836153 h 6836358"/>
              <a:gd name="connsiteX49" fmla="*/ 6755851 w 12190558"/>
              <a:gd name="connsiteY49" fmla="*/ 6424678 h 6836358"/>
              <a:gd name="connsiteX50" fmla="*/ 6755851 w 12190558"/>
              <a:gd name="connsiteY50" fmla="*/ 6836153 h 6836358"/>
              <a:gd name="connsiteX51" fmla="*/ 6660704 w 12190558"/>
              <a:gd name="connsiteY51" fmla="*/ 6836153 h 6836358"/>
              <a:gd name="connsiteX52" fmla="*/ 6660704 w 12190558"/>
              <a:gd name="connsiteY52" fmla="*/ 6424678 h 6836358"/>
              <a:gd name="connsiteX53" fmla="*/ 6247988 w 12190558"/>
              <a:gd name="connsiteY53" fmla="*/ 6836153 h 6836358"/>
              <a:gd name="connsiteX54" fmla="*/ 6120920 w 12190558"/>
              <a:gd name="connsiteY54" fmla="*/ 6836153 h 6836358"/>
              <a:gd name="connsiteX55" fmla="*/ 6597067 w 12190558"/>
              <a:gd name="connsiteY55" fmla="*/ 6361437 h 6836358"/>
              <a:gd name="connsiteX56" fmla="*/ 5581341 w 12190558"/>
              <a:gd name="connsiteY56" fmla="*/ 6361437 h 6836358"/>
              <a:gd name="connsiteX57" fmla="*/ 5581341 w 12190558"/>
              <a:gd name="connsiteY57" fmla="*/ 6836153 h 6836358"/>
              <a:gd name="connsiteX58" fmla="*/ 5486194 w 12190558"/>
              <a:gd name="connsiteY58" fmla="*/ 6836153 h 6836358"/>
              <a:gd name="connsiteX59" fmla="*/ 5486194 w 12190558"/>
              <a:gd name="connsiteY59" fmla="*/ 6361437 h 6836358"/>
              <a:gd name="connsiteX60" fmla="*/ 4470469 w 12190558"/>
              <a:gd name="connsiteY60" fmla="*/ 6361437 h 6836358"/>
              <a:gd name="connsiteX61" fmla="*/ 4946616 w 12190558"/>
              <a:gd name="connsiteY61" fmla="*/ 6836153 h 6836358"/>
              <a:gd name="connsiteX62" fmla="*/ 4819547 w 12190558"/>
              <a:gd name="connsiteY62" fmla="*/ 6836153 h 6836358"/>
              <a:gd name="connsiteX63" fmla="*/ 4406832 w 12190558"/>
              <a:gd name="connsiteY63" fmla="*/ 6424678 h 6836358"/>
              <a:gd name="connsiteX64" fmla="*/ 4406832 w 12190558"/>
              <a:gd name="connsiteY64" fmla="*/ 6836153 h 6836358"/>
              <a:gd name="connsiteX65" fmla="*/ 4311685 w 12190558"/>
              <a:gd name="connsiteY65" fmla="*/ 6836153 h 6836358"/>
              <a:gd name="connsiteX66" fmla="*/ 4311685 w 12190558"/>
              <a:gd name="connsiteY66" fmla="*/ 6424678 h 6836358"/>
              <a:gd name="connsiteX67" fmla="*/ 3898969 w 12190558"/>
              <a:gd name="connsiteY67" fmla="*/ 6836153 h 6836358"/>
              <a:gd name="connsiteX68" fmla="*/ 3771900 w 12190558"/>
              <a:gd name="connsiteY68" fmla="*/ 6836153 h 6836358"/>
              <a:gd name="connsiteX69" fmla="*/ 4248047 w 12190558"/>
              <a:gd name="connsiteY69" fmla="*/ 6361437 h 6836358"/>
              <a:gd name="connsiteX70" fmla="*/ 3232322 w 12190558"/>
              <a:gd name="connsiteY70" fmla="*/ 6361437 h 6836358"/>
              <a:gd name="connsiteX71" fmla="*/ 3232322 w 12190558"/>
              <a:gd name="connsiteY71" fmla="*/ 6836153 h 6836358"/>
              <a:gd name="connsiteX72" fmla="*/ 3137175 w 12190558"/>
              <a:gd name="connsiteY72" fmla="*/ 6836153 h 6836358"/>
              <a:gd name="connsiteX73" fmla="*/ 3137175 w 12190558"/>
              <a:gd name="connsiteY73" fmla="*/ 6361437 h 6836358"/>
              <a:gd name="connsiteX74" fmla="*/ 2121449 w 12190558"/>
              <a:gd name="connsiteY74" fmla="*/ 6361437 h 6836358"/>
              <a:gd name="connsiteX75" fmla="*/ 2597596 w 12190558"/>
              <a:gd name="connsiteY75" fmla="*/ 6836153 h 6836358"/>
              <a:gd name="connsiteX76" fmla="*/ 2470528 w 12190558"/>
              <a:gd name="connsiteY76" fmla="*/ 6836153 h 6836358"/>
              <a:gd name="connsiteX77" fmla="*/ 2057812 w 12190558"/>
              <a:gd name="connsiteY77" fmla="*/ 6424678 h 6836358"/>
              <a:gd name="connsiteX78" fmla="*/ 2057812 w 12190558"/>
              <a:gd name="connsiteY78" fmla="*/ 6836153 h 6836358"/>
              <a:gd name="connsiteX79" fmla="*/ 1962665 w 12190558"/>
              <a:gd name="connsiteY79" fmla="*/ 6836153 h 6836358"/>
              <a:gd name="connsiteX80" fmla="*/ 1962665 w 12190558"/>
              <a:gd name="connsiteY80" fmla="*/ 6424678 h 6836358"/>
              <a:gd name="connsiteX81" fmla="*/ 1549949 w 12190558"/>
              <a:gd name="connsiteY81" fmla="*/ 6836153 h 6836358"/>
              <a:gd name="connsiteX82" fmla="*/ 1422881 w 12190558"/>
              <a:gd name="connsiteY82" fmla="*/ 6836153 h 6836358"/>
              <a:gd name="connsiteX83" fmla="*/ 1899028 w 12190558"/>
              <a:gd name="connsiteY83" fmla="*/ 6361437 h 6836358"/>
              <a:gd name="connsiteX84" fmla="*/ 883302 w 12190558"/>
              <a:gd name="connsiteY84" fmla="*/ 6361437 h 6836358"/>
              <a:gd name="connsiteX85" fmla="*/ 883302 w 12190558"/>
              <a:gd name="connsiteY85" fmla="*/ 6836153 h 6836358"/>
              <a:gd name="connsiteX86" fmla="*/ 788155 w 12190558"/>
              <a:gd name="connsiteY86" fmla="*/ 6836153 h 6836358"/>
              <a:gd name="connsiteX87" fmla="*/ 788155 w 12190558"/>
              <a:gd name="connsiteY87" fmla="*/ 6361437 h 6836358"/>
              <a:gd name="connsiteX88" fmla="*/ 206 w 12190558"/>
              <a:gd name="connsiteY88" fmla="*/ 6361437 h 6836358"/>
              <a:gd name="connsiteX89" fmla="*/ 206 w 12190558"/>
              <a:gd name="connsiteY89" fmla="*/ 6266576 h 6836358"/>
              <a:gd name="connsiteX90" fmla="*/ 787537 w 12190558"/>
              <a:gd name="connsiteY90" fmla="*/ 6266576 h 6836358"/>
              <a:gd name="connsiteX91" fmla="*/ 787537 w 12190558"/>
              <a:gd name="connsiteY91" fmla="*/ 5253904 h 6836358"/>
              <a:gd name="connsiteX92" fmla="*/ 206 w 12190558"/>
              <a:gd name="connsiteY92" fmla="*/ 6038868 h 6836358"/>
              <a:gd name="connsiteX93" fmla="*/ 206 w 12190558"/>
              <a:gd name="connsiteY93" fmla="*/ 5912182 h 6836358"/>
              <a:gd name="connsiteX94" fmla="*/ 724106 w 12190558"/>
              <a:gd name="connsiteY94" fmla="*/ 5190458 h 6836358"/>
              <a:gd name="connsiteX95" fmla="*/ 206 w 12190558"/>
              <a:gd name="connsiteY95" fmla="*/ 5190458 h 6836358"/>
              <a:gd name="connsiteX96" fmla="*/ 206 w 12190558"/>
              <a:gd name="connsiteY96" fmla="*/ 5095597 h 6836358"/>
              <a:gd name="connsiteX97" fmla="*/ 724106 w 12190558"/>
              <a:gd name="connsiteY97" fmla="*/ 5095597 h 6836358"/>
              <a:gd name="connsiteX98" fmla="*/ 206 w 12190558"/>
              <a:gd name="connsiteY98" fmla="*/ 4374078 h 6836358"/>
              <a:gd name="connsiteX99" fmla="*/ 206 w 12190558"/>
              <a:gd name="connsiteY99" fmla="*/ 4247392 h 6836358"/>
              <a:gd name="connsiteX100" fmla="*/ 787537 w 12190558"/>
              <a:gd name="connsiteY100" fmla="*/ 5032356 h 6836358"/>
              <a:gd name="connsiteX101" fmla="*/ 787537 w 12190558"/>
              <a:gd name="connsiteY101" fmla="*/ 4019684 h 6836358"/>
              <a:gd name="connsiteX102" fmla="*/ 206 w 12190558"/>
              <a:gd name="connsiteY102" fmla="*/ 4019684 h 6836358"/>
              <a:gd name="connsiteX103" fmla="*/ 206 w 12190558"/>
              <a:gd name="connsiteY103" fmla="*/ 3924823 h 6836358"/>
              <a:gd name="connsiteX104" fmla="*/ 787537 w 12190558"/>
              <a:gd name="connsiteY104" fmla="*/ 3924823 h 6836358"/>
              <a:gd name="connsiteX105" fmla="*/ 787537 w 12190558"/>
              <a:gd name="connsiteY105" fmla="*/ 2912151 h 6836358"/>
              <a:gd name="connsiteX106" fmla="*/ 206 w 12190558"/>
              <a:gd name="connsiteY106" fmla="*/ 3696705 h 6836358"/>
              <a:gd name="connsiteX107" fmla="*/ 206 w 12190558"/>
              <a:gd name="connsiteY107" fmla="*/ 3570018 h 6836358"/>
              <a:gd name="connsiteX108" fmla="*/ 724106 w 12190558"/>
              <a:gd name="connsiteY108" fmla="*/ 2848294 h 6836358"/>
              <a:gd name="connsiteX109" fmla="*/ 206 w 12190558"/>
              <a:gd name="connsiteY109" fmla="*/ 2848294 h 6836358"/>
              <a:gd name="connsiteX110" fmla="*/ 206 w 12190558"/>
              <a:gd name="connsiteY110" fmla="*/ 2753433 h 6836358"/>
              <a:gd name="connsiteX111" fmla="*/ 724106 w 12190558"/>
              <a:gd name="connsiteY111" fmla="*/ 2753433 h 6836358"/>
              <a:gd name="connsiteX112" fmla="*/ 206 w 12190558"/>
              <a:gd name="connsiteY112" fmla="*/ 2031915 h 6836358"/>
              <a:gd name="connsiteX113" fmla="*/ 206 w 12190558"/>
              <a:gd name="connsiteY113" fmla="*/ 1905228 h 6836358"/>
              <a:gd name="connsiteX114" fmla="*/ 787537 w 12190558"/>
              <a:gd name="connsiteY114" fmla="*/ 2690193 h 6836358"/>
              <a:gd name="connsiteX115" fmla="*/ 787537 w 12190558"/>
              <a:gd name="connsiteY115" fmla="*/ 1677520 h 6836358"/>
              <a:gd name="connsiteX116" fmla="*/ 206 w 12190558"/>
              <a:gd name="connsiteY116" fmla="*/ 1677520 h 6836358"/>
              <a:gd name="connsiteX117" fmla="*/ 206 w 12190558"/>
              <a:gd name="connsiteY117" fmla="*/ 1582660 h 6836358"/>
              <a:gd name="connsiteX118" fmla="*/ 787537 w 12190558"/>
              <a:gd name="connsiteY118" fmla="*/ 1582660 h 6836358"/>
              <a:gd name="connsiteX119" fmla="*/ 787537 w 12190558"/>
              <a:gd name="connsiteY119" fmla="*/ 569577 h 6836358"/>
              <a:gd name="connsiteX120" fmla="*/ 206 w 12190558"/>
              <a:gd name="connsiteY120" fmla="*/ 1354747 h 6836358"/>
              <a:gd name="connsiteX121" fmla="*/ 206 w 12190558"/>
              <a:gd name="connsiteY121" fmla="*/ 1228060 h 6836358"/>
              <a:gd name="connsiteX122" fmla="*/ 724106 w 12190558"/>
              <a:gd name="connsiteY122" fmla="*/ 506336 h 6836358"/>
              <a:gd name="connsiteX123" fmla="*/ 206 w 12190558"/>
              <a:gd name="connsiteY123" fmla="*/ 506336 h 6836358"/>
              <a:gd name="connsiteX124" fmla="*/ 206 w 12190558"/>
              <a:gd name="connsiteY124" fmla="*/ 411475 h 6836358"/>
              <a:gd name="connsiteX125" fmla="*/ 724106 w 12190558"/>
              <a:gd name="connsiteY125" fmla="*/ 411475 h 6836358"/>
              <a:gd name="connsiteX126" fmla="*/ 311390 w 12190558"/>
              <a:gd name="connsiteY126" fmla="*/ 0 h 6836358"/>
              <a:gd name="connsiteX127" fmla="*/ 438459 w 12190558"/>
              <a:gd name="connsiteY127" fmla="*/ 0 h 6836358"/>
              <a:gd name="connsiteX128" fmla="*/ 787537 w 12190558"/>
              <a:gd name="connsiteY128" fmla="*/ 348029 h 6836358"/>
              <a:gd name="connsiteX129" fmla="*/ 787537 w 12190558"/>
              <a:gd name="connsiteY129" fmla="*/ 0 h 6836358"/>
              <a:gd name="connsiteX130" fmla="*/ 882684 w 12190558"/>
              <a:gd name="connsiteY130" fmla="*/ 0 h 6836358"/>
              <a:gd name="connsiteX131" fmla="*/ 882684 w 12190558"/>
              <a:gd name="connsiteY131" fmla="*/ 348029 h 6836358"/>
              <a:gd name="connsiteX132" fmla="*/ 1231969 w 12190558"/>
              <a:gd name="connsiteY132" fmla="*/ 0 h 6836358"/>
              <a:gd name="connsiteX133" fmla="*/ 1359037 w 12190558"/>
              <a:gd name="connsiteY133" fmla="*/ 0 h 6836358"/>
              <a:gd name="connsiteX134" fmla="*/ 946322 w 12190558"/>
              <a:gd name="connsiteY134" fmla="*/ 411475 h 6836358"/>
              <a:gd name="connsiteX135" fmla="*/ 1962047 w 12190558"/>
              <a:gd name="connsiteY135" fmla="*/ 411475 h 6836358"/>
              <a:gd name="connsiteX136" fmla="*/ 1962047 w 12190558"/>
              <a:gd name="connsiteY136" fmla="*/ 0 h 6836358"/>
              <a:gd name="connsiteX137" fmla="*/ 2057194 w 12190558"/>
              <a:gd name="connsiteY137" fmla="*/ 0 h 6836358"/>
              <a:gd name="connsiteX138" fmla="*/ 2057194 w 12190558"/>
              <a:gd name="connsiteY138" fmla="*/ 411475 h 6836358"/>
              <a:gd name="connsiteX139" fmla="*/ 3072920 w 12190558"/>
              <a:gd name="connsiteY139" fmla="*/ 411475 h 6836358"/>
              <a:gd name="connsiteX140" fmla="*/ 2660410 w 12190558"/>
              <a:gd name="connsiteY140" fmla="*/ 0 h 6836358"/>
              <a:gd name="connsiteX141" fmla="*/ 2787478 w 12190558"/>
              <a:gd name="connsiteY141" fmla="*/ 0 h 6836358"/>
              <a:gd name="connsiteX142" fmla="*/ 3136557 w 12190558"/>
              <a:gd name="connsiteY142" fmla="*/ 348029 h 6836358"/>
              <a:gd name="connsiteX143" fmla="*/ 3136557 w 12190558"/>
              <a:gd name="connsiteY143" fmla="*/ 0 h 6836358"/>
              <a:gd name="connsiteX144" fmla="*/ 3231704 w 12190558"/>
              <a:gd name="connsiteY144" fmla="*/ 0 h 6836358"/>
              <a:gd name="connsiteX145" fmla="*/ 3231704 w 12190558"/>
              <a:gd name="connsiteY145" fmla="*/ 348029 h 6836358"/>
              <a:gd name="connsiteX146" fmla="*/ 3580988 w 12190558"/>
              <a:gd name="connsiteY146" fmla="*/ 0 h 6836358"/>
              <a:gd name="connsiteX147" fmla="*/ 3708057 w 12190558"/>
              <a:gd name="connsiteY147" fmla="*/ 0 h 6836358"/>
              <a:gd name="connsiteX148" fmla="*/ 3295341 w 12190558"/>
              <a:gd name="connsiteY148" fmla="*/ 411475 h 6836358"/>
              <a:gd name="connsiteX149" fmla="*/ 4311067 w 12190558"/>
              <a:gd name="connsiteY149" fmla="*/ 411475 h 6836358"/>
              <a:gd name="connsiteX150" fmla="*/ 4311067 w 12190558"/>
              <a:gd name="connsiteY150" fmla="*/ 0 h 6836358"/>
              <a:gd name="connsiteX151" fmla="*/ 4406214 w 12190558"/>
              <a:gd name="connsiteY151" fmla="*/ 0 h 6836358"/>
              <a:gd name="connsiteX152" fmla="*/ 4406214 w 12190558"/>
              <a:gd name="connsiteY152" fmla="*/ 411475 h 6836358"/>
              <a:gd name="connsiteX153" fmla="*/ 5421939 w 12190558"/>
              <a:gd name="connsiteY153" fmla="*/ 411475 h 6836358"/>
              <a:gd name="connsiteX154" fmla="*/ 5009635 w 12190558"/>
              <a:gd name="connsiteY154" fmla="*/ 0 h 6836358"/>
              <a:gd name="connsiteX155" fmla="*/ 5136704 w 12190558"/>
              <a:gd name="connsiteY155" fmla="*/ 0 h 6836358"/>
              <a:gd name="connsiteX156" fmla="*/ 5485782 w 12190558"/>
              <a:gd name="connsiteY156" fmla="*/ 348029 h 6836358"/>
              <a:gd name="connsiteX157" fmla="*/ 5485782 w 12190558"/>
              <a:gd name="connsiteY157" fmla="*/ 0 h 6836358"/>
              <a:gd name="connsiteX158" fmla="*/ 5580930 w 12190558"/>
              <a:gd name="connsiteY158" fmla="*/ 0 h 6836358"/>
              <a:gd name="connsiteX159" fmla="*/ 5580930 w 12190558"/>
              <a:gd name="connsiteY159" fmla="*/ 348029 h 6836358"/>
              <a:gd name="connsiteX160" fmla="*/ 5930214 w 12190558"/>
              <a:gd name="connsiteY160" fmla="*/ 0 h 6836358"/>
              <a:gd name="connsiteX161" fmla="*/ 6057282 w 12190558"/>
              <a:gd name="connsiteY161" fmla="*/ 0 h 6836358"/>
              <a:gd name="connsiteX162" fmla="*/ 5644567 w 12190558"/>
              <a:gd name="connsiteY162" fmla="*/ 411475 h 6836358"/>
              <a:gd name="connsiteX163" fmla="*/ 6660292 w 12190558"/>
              <a:gd name="connsiteY163" fmla="*/ 411475 h 6836358"/>
              <a:gd name="connsiteX164" fmla="*/ 6660292 w 12190558"/>
              <a:gd name="connsiteY164" fmla="*/ 0 h 6836358"/>
              <a:gd name="connsiteX165" fmla="*/ 6755439 w 12190558"/>
              <a:gd name="connsiteY165" fmla="*/ 0 h 6836358"/>
              <a:gd name="connsiteX166" fmla="*/ 6755439 w 12190558"/>
              <a:gd name="connsiteY166" fmla="*/ 411475 h 6836358"/>
              <a:gd name="connsiteX167" fmla="*/ 7771164 w 12190558"/>
              <a:gd name="connsiteY167" fmla="*/ 411475 h 6836358"/>
              <a:gd name="connsiteX168" fmla="*/ 7358861 w 12190558"/>
              <a:gd name="connsiteY168" fmla="*/ 0 h 6836358"/>
              <a:gd name="connsiteX169" fmla="*/ 7485930 w 12190558"/>
              <a:gd name="connsiteY169" fmla="*/ 0 h 6836358"/>
              <a:gd name="connsiteX170" fmla="*/ 7835008 w 12190558"/>
              <a:gd name="connsiteY170" fmla="*/ 348029 h 6836358"/>
              <a:gd name="connsiteX171" fmla="*/ 7835008 w 12190558"/>
              <a:gd name="connsiteY171" fmla="*/ 0 h 6836358"/>
              <a:gd name="connsiteX172" fmla="*/ 7930155 w 12190558"/>
              <a:gd name="connsiteY172" fmla="*/ 0 h 6836358"/>
              <a:gd name="connsiteX173" fmla="*/ 7930155 w 12190558"/>
              <a:gd name="connsiteY173" fmla="*/ 348029 h 6836358"/>
              <a:gd name="connsiteX174" fmla="*/ 8279439 w 12190558"/>
              <a:gd name="connsiteY174" fmla="*/ 0 h 6836358"/>
              <a:gd name="connsiteX175" fmla="*/ 8406507 w 12190558"/>
              <a:gd name="connsiteY175" fmla="*/ 0 h 6836358"/>
              <a:gd name="connsiteX176" fmla="*/ 7993792 w 12190558"/>
              <a:gd name="connsiteY176" fmla="*/ 411475 h 6836358"/>
              <a:gd name="connsiteX177" fmla="*/ 9009517 w 12190558"/>
              <a:gd name="connsiteY177" fmla="*/ 411475 h 6836358"/>
              <a:gd name="connsiteX178" fmla="*/ 9009517 w 12190558"/>
              <a:gd name="connsiteY178" fmla="*/ 0 h 6836358"/>
              <a:gd name="connsiteX179" fmla="*/ 9104664 w 12190558"/>
              <a:gd name="connsiteY179" fmla="*/ 0 h 6836358"/>
              <a:gd name="connsiteX180" fmla="*/ 9104664 w 12190558"/>
              <a:gd name="connsiteY180" fmla="*/ 411475 h 6836358"/>
              <a:gd name="connsiteX181" fmla="*/ 10120390 w 12190558"/>
              <a:gd name="connsiteY181" fmla="*/ 411475 h 6836358"/>
              <a:gd name="connsiteX182" fmla="*/ 9708086 w 12190558"/>
              <a:gd name="connsiteY182" fmla="*/ 0 h 6836358"/>
              <a:gd name="connsiteX183" fmla="*/ 9835154 w 12190558"/>
              <a:gd name="connsiteY183" fmla="*/ 0 h 6836358"/>
              <a:gd name="connsiteX184" fmla="*/ 10184233 w 12190558"/>
              <a:gd name="connsiteY184" fmla="*/ 348029 h 6836358"/>
              <a:gd name="connsiteX185" fmla="*/ 10184233 w 12190558"/>
              <a:gd name="connsiteY185" fmla="*/ 0 h 6836358"/>
              <a:gd name="connsiteX186" fmla="*/ 10279380 w 12190558"/>
              <a:gd name="connsiteY186" fmla="*/ 0 h 6836358"/>
              <a:gd name="connsiteX187" fmla="*/ 10279380 w 12190558"/>
              <a:gd name="connsiteY187" fmla="*/ 348029 h 6836358"/>
              <a:gd name="connsiteX188" fmla="*/ 10628459 w 12190558"/>
              <a:gd name="connsiteY188" fmla="*/ 0 h 6836358"/>
              <a:gd name="connsiteX189" fmla="*/ 10755527 w 12190558"/>
              <a:gd name="connsiteY189" fmla="*/ 0 h 6836358"/>
              <a:gd name="connsiteX190" fmla="*/ 10342812 w 12190558"/>
              <a:gd name="connsiteY190" fmla="*/ 411475 h 6836358"/>
              <a:gd name="connsiteX191" fmla="*/ 11358537 w 12190558"/>
              <a:gd name="connsiteY191" fmla="*/ 411475 h 6836358"/>
              <a:gd name="connsiteX192" fmla="*/ 11358537 w 12190558"/>
              <a:gd name="connsiteY192" fmla="*/ 0 h 6836358"/>
              <a:gd name="connsiteX193" fmla="*/ 11453684 w 12190558"/>
              <a:gd name="connsiteY193" fmla="*/ 0 h 6836358"/>
              <a:gd name="connsiteX194" fmla="*/ 11453684 w 12190558"/>
              <a:gd name="connsiteY194" fmla="*/ 411475 h 6836358"/>
              <a:gd name="connsiteX195" fmla="*/ 12190147 w 12190558"/>
              <a:gd name="connsiteY195" fmla="*/ 411475 h 6836358"/>
              <a:gd name="connsiteX196" fmla="*/ 12190147 w 12190558"/>
              <a:gd name="connsiteY196" fmla="*/ 506336 h 6836358"/>
              <a:gd name="connsiteX197" fmla="*/ 11453684 w 12190558"/>
              <a:gd name="connsiteY197" fmla="*/ 506336 h 6836358"/>
              <a:gd name="connsiteX198" fmla="*/ 11453684 w 12190558"/>
              <a:gd name="connsiteY198" fmla="*/ 1519008 h 6836358"/>
              <a:gd name="connsiteX199" fmla="*/ 12190147 w 12190558"/>
              <a:gd name="connsiteY199" fmla="*/ 784759 h 6836358"/>
              <a:gd name="connsiteX200" fmla="*/ 12190147 w 12190558"/>
              <a:gd name="connsiteY200" fmla="*/ 911446 h 6836358"/>
              <a:gd name="connsiteX201" fmla="*/ 11517115 w 12190558"/>
              <a:gd name="connsiteY201" fmla="*/ 1582454 h 6836358"/>
              <a:gd name="connsiteX202" fmla="*/ 12190147 w 12190558"/>
              <a:gd name="connsiteY202" fmla="*/ 1582454 h 6836358"/>
              <a:gd name="connsiteX203" fmla="*/ 12190147 w 12190558"/>
              <a:gd name="connsiteY203" fmla="*/ 1677315 h 6836358"/>
              <a:gd name="connsiteX204" fmla="*/ 11517115 w 12190558"/>
              <a:gd name="connsiteY204" fmla="*/ 1677315 h 6836358"/>
              <a:gd name="connsiteX205" fmla="*/ 12190147 w 12190558"/>
              <a:gd name="connsiteY205" fmla="*/ 2348324 h 6836358"/>
              <a:gd name="connsiteX206" fmla="*/ 12190147 w 12190558"/>
              <a:gd name="connsiteY206" fmla="*/ 2475010 h 6836358"/>
              <a:gd name="connsiteX207" fmla="*/ 11453684 w 12190558"/>
              <a:gd name="connsiteY207" fmla="*/ 1740761 h 6836358"/>
              <a:gd name="connsiteX208" fmla="*/ 11453684 w 12190558"/>
              <a:gd name="connsiteY208" fmla="*/ 2753433 h 6836358"/>
              <a:gd name="connsiteX209" fmla="*/ 12190147 w 12190558"/>
              <a:gd name="connsiteY209" fmla="*/ 2753433 h 6836358"/>
              <a:gd name="connsiteX210" fmla="*/ 12190147 w 12190558"/>
              <a:gd name="connsiteY210" fmla="*/ 2848294 h 6836358"/>
              <a:gd name="connsiteX211" fmla="*/ 11453684 w 12190558"/>
              <a:gd name="connsiteY211" fmla="*/ 2848294 h 6836358"/>
              <a:gd name="connsiteX212" fmla="*/ 11453684 w 12190558"/>
              <a:gd name="connsiteY212" fmla="*/ 3860966 h 6836358"/>
              <a:gd name="connsiteX213" fmla="*/ 12190147 w 12190558"/>
              <a:gd name="connsiteY213" fmla="*/ 3126718 h 6836358"/>
              <a:gd name="connsiteX214" fmla="*/ 12190147 w 12190558"/>
              <a:gd name="connsiteY214" fmla="*/ 3253404 h 6836358"/>
              <a:gd name="connsiteX215" fmla="*/ 11517115 w 12190558"/>
              <a:gd name="connsiteY215" fmla="*/ 3924413 h 6836358"/>
              <a:gd name="connsiteX216" fmla="*/ 12190147 w 12190558"/>
              <a:gd name="connsiteY216" fmla="*/ 3924413 h 6836358"/>
              <a:gd name="connsiteX217" fmla="*/ 12190147 w 12190558"/>
              <a:gd name="connsiteY217" fmla="*/ 4019273 h 6836358"/>
              <a:gd name="connsiteX218" fmla="*/ 11517115 w 12190558"/>
              <a:gd name="connsiteY218" fmla="*/ 4019273 h 6836358"/>
              <a:gd name="connsiteX219" fmla="*/ 12190147 w 12190558"/>
              <a:gd name="connsiteY219" fmla="*/ 4690282 h 6836358"/>
              <a:gd name="connsiteX220" fmla="*/ 12190147 w 12190558"/>
              <a:gd name="connsiteY220" fmla="*/ 4690282 h 6836358"/>
              <a:gd name="connsiteX221" fmla="*/ 9104870 w 12190558"/>
              <a:gd name="connsiteY221" fmla="*/ 4082719 h 6836358"/>
              <a:gd name="connsiteX222" fmla="*/ 9104870 w 12190558"/>
              <a:gd name="connsiteY222" fmla="*/ 5095392 h 6836358"/>
              <a:gd name="connsiteX223" fmla="*/ 10120596 w 12190558"/>
              <a:gd name="connsiteY223" fmla="*/ 5095392 h 6836358"/>
              <a:gd name="connsiteX224" fmla="*/ 9104870 w 12190558"/>
              <a:gd name="connsiteY224" fmla="*/ 4082719 h 6836358"/>
              <a:gd name="connsiteX225" fmla="*/ 9104870 w 12190558"/>
              <a:gd name="connsiteY225" fmla="*/ 4082719 h 6836358"/>
              <a:gd name="connsiteX226" fmla="*/ 6755645 w 12190558"/>
              <a:gd name="connsiteY226" fmla="*/ 4082719 h 6836358"/>
              <a:gd name="connsiteX227" fmla="*/ 6755645 w 12190558"/>
              <a:gd name="connsiteY227" fmla="*/ 5095392 h 6836358"/>
              <a:gd name="connsiteX228" fmla="*/ 7771370 w 12190558"/>
              <a:gd name="connsiteY228" fmla="*/ 5095392 h 6836358"/>
              <a:gd name="connsiteX229" fmla="*/ 6755645 w 12190558"/>
              <a:gd name="connsiteY229" fmla="*/ 4082719 h 6836358"/>
              <a:gd name="connsiteX230" fmla="*/ 6755645 w 12190558"/>
              <a:gd name="connsiteY230" fmla="*/ 4082719 h 6836358"/>
              <a:gd name="connsiteX231" fmla="*/ 4406420 w 12190558"/>
              <a:gd name="connsiteY231" fmla="*/ 4082719 h 6836358"/>
              <a:gd name="connsiteX232" fmla="*/ 4406420 w 12190558"/>
              <a:gd name="connsiteY232" fmla="*/ 5095392 h 6836358"/>
              <a:gd name="connsiteX233" fmla="*/ 5422145 w 12190558"/>
              <a:gd name="connsiteY233" fmla="*/ 5095392 h 6836358"/>
              <a:gd name="connsiteX234" fmla="*/ 4406420 w 12190558"/>
              <a:gd name="connsiteY234" fmla="*/ 4082719 h 6836358"/>
              <a:gd name="connsiteX235" fmla="*/ 4406420 w 12190558"/>
              <a:gd name="connsiteY235" fmla="*/ 4082719 h 6836358"/>
              <a:gd name="connsiteX236" fmla="*/ 2057194 w 12190558"/>
              <a:gd name="connsiteY236" fmla="*/ 4082719 h 6836358"/>
              <a:gd name="connsiteX237" fmla="*/ 2057194 w 12190558"/>
              <a:gd name="connsiteY237" fmla="*/ 5095392 h 6836358"/>
              <a:gd name="connsiteX238" fmla="*/ 3072920 w 12190558"/>
              <a:gd name="connsiteY238" fmla="*/ 5095392 h 6836358"/>
              <a:gd name="connsiteX239" fmla="*/ 2057194 w 12190558"/>
              <a:gd name="connsiteY239" fmla="*/ 4082719 h 6836358"/>
              <a:gd name="connsiteX240" fmla="*/ 2057194 w 12190558"/>
              <a:gd name="connsiteY240" fmla="*/ 4082719 h 6836358"/>
              <a:gd name="connsiteX241" fmla="*/ 1962047 w 12190558"/>
              <a:gd name="connsiteY241" fmla="*/ 3861172 h 6836358"/>
              <a:gd name="connsiteX242" fmla="*/ 1962047 w 12190558"/>
              <a:gd name="connsiteY242" fmla="*/ 2848500 h 6836358"/>
              <a:gd name="connsiteX243" fmla="*/ 946322 w 12190558"/>
              <a:gd name="connsiteY243" fmla="*/ 2848500 h 6836358"/>
              <a:gd name="connsiteX244" fmla="*/ 1962047 w 12190558"/>
              <a:gd name="connsiteY244" fmla="*/ 3861172 h 6836358"/>
              <a:gd name="connsiteX245" fmla="*/ 882684 w 12190558"/>
              <a:gd name="connsiteY245" fmla="*/ 2911740 h 6836358"/>
              <a:gd name="connsiteX246" fmla="*/ 882684 w 12190558"/>
              <a:gd name="connsiteY246" fmla="*/ 3924413 h 6836358"/>
              <a:gd name="connsiteX247" fmla="*/ 1898410 w 12190558"/>
              <a:gd name="connsiteY247" fmla="*/ 3924413 h 6836358"/>
              <a:gd name="connsiteX248" fmla="*/ 882684 w 12190558"/>
              <a:gd name="connsiteY248" fmla="*/ 2911740 h 6836358"/>
              <a:gd name="connsiteX249" fmla="*/ 1962047 w 12190558"/>
              <a:gd name="connsiteY249" fmla="*/ 1740761 h 6836358"/>
              <a:gd name="connsiteX250" fmla="*/ 946322 w 12190558"/>
              <a:gd name="connsiteY250" fmla="*/ 2753433 h 6836358"/>
              <a:gd name="connsiteX251" fmla="*/ 1962047 w 12190558"/>
              <a:gd name="connsiteY251" fmla="*/ 2753433 h 6836358"/>
              <a:gd name="connsiteX252" fmla="*/ 1962047 w 12190558"/>
              <a:gd name="connsiteY252" fmla="*/ 1740761 h 6836358"/>
              <a:gd name="connsiteX253" fmla="*/ 1962047 w 12190558"/>
              <a:gd name="connsiteY253" fmla="*/ 1740761 h 6836358"/>
              <a:gd name="connsiteX254" fmla="*/ 2057194 w 12190558"/>
              <a:gd name="connsiteY254" fmla="*/ 3861377 h 6836358"/>
              <a:gd name="connsiteX255" fmla="*/ 3072920 w 12190558"/>
              <a:gd name="connsiteY255" fmla="*/ 2848705 h 6836358"/>
              <a:gd name="connsiteX256" fmla="*/ 2057194 w 12190558"/>
              <a:gd name="connsiteY256" fmla="*/ 2848705 h 6836358"/>
              <a:gd name="connsiteX257" fmla="*/ 2057194 w 12190558"/>
              <a:gd name="connsiteY257" fmla="*/ 3861377 h 6836358"/>
              <a:gd name="connsiteX258" fmla="*/ 2120626 w 12190558"/>
              <a:gd name="connsiteY258" fmla="*/ 3924618 h 6836358"/>
              <a:gd name="connsiteX259" fmla="*/ 3136351 w 12190558"/>
              <a:gd name="connsiteY259" fmla="*/ 3924618 h 6836358"/>
              <a:gd name="connsiteX260" fmla="*/ 3136351 w 12190558"/>
              <a:gd name="connsiteY260" fmla="*/ 2911946 h 6836358"/>
              <a:gd name="connsiteX261" fmla="*/ 2120626 w 12190558"/>
              <a:gd name="connsiteY261" fmla="*/ 3924618 h 6836358"/>
              <a:gd name="connsiteX262" fmla="*/ 2120626 w 12190558"/>
              <a:gd name="connsiteY262" fmla="*/ 3924618 h 6836358"/>
              <a:gd name="connsiteX263" fmla="*/ 3136351 w 12190558"/>
              <a:gd name="connsiteY263" fmla="*/ 2690398 h 6836358"/>
              <a:gd name="connsiteX264" fmla="*/ 3136351 w 12190558"/>
              <a:gd name="connsiteY264" fmla="*/ 1677726 h 6836358"/>
              <a:gd name="connsiteX265" fmla="*/ 2120626 w 12190558"/>
              <a:gd name="connsiteY265" fmla="*/ 1677726 h 6836358"/>
              <a:gd name="connsiteX266" fmla="*/ 3136351 w 12190558"/>
              <a:gd name="connsiteY266" fmla="*/ 2690398 h 6836358"/>
              <a:gd name="connsiteX267" fmla="*/ 3231498 w 12190558"/>
              <a:gd name="connsiteY267" fmla="*/ 5032562 h 6836358"/>
              <a:gd name="connsiteX268" fmla="*/ 4247224 w 12190558"/>
              <a:gd name="connsiteY268" fmla="*/ 4019889 h 6836358"/>
              <a:gd name="connsiteX269" fmla="*/ 3231498 w 12190558"/>
              <a:gd name="connsiteY269" fmla="*/ 4019889 h 6836358"/>
              <a:gd name="connsiteX270" fmla="*/ 3231498 w 12190558"/>
              <a:gd name="connsiteY270" fmla="*/ 5032562 h 6836358"/>
              <a:gd name="connsiteX271" fmla="*/ 4247224 w 12190558"/>
              <a:gd name="connsiteY271" fmla="*/ 3924823 h 6836358"/>
              <a:gd name="connsiteX272" fmla="*/ 3231498 w 12190558"/>
              <a:gd name="connsiteY272" fmla="*/ 2912151 h 6836358"/>
              <a:gd name="connsiteX273" fmla="*/ 3231498 w 12190558"/>
              <a:gd name="connsiteY273" fmla="*/ 3924823 h 6836358"/>
              <a:gd name="connsiteX274" fmla="*/ 4247224 w 12190558"/>
              <a:gd name="connsiteY274" fmla="*/ 3924823 h 6836358"/>
              <a:gd name="connsiteX275" fmla="*/ 4310655 w 12190558"/>
              <a:gd name="connsiteY275" fmla="*/ 3861583 h 6836358"/>
              <a:gd name="connsiteX276" fmla="*/ 4310655 w 12190558"/>
              <a:gd name="connsiteY276" fmla="*/ 2848910 h 6836358"/>
              <a:gd name="connsiteX277" fmla="*/ 3294929 w 12190558"/>
              <a:gd name="connsiteY277" fmla="*/ 2848910 h 6836358"/>
              <a:gd name="connsiteX278" fmla="*/ 4310655 w 12190558"/>
              <a:gd name="connsiteY278" fmla="*/ 3861583 h 6836358"/>
              <a:gd name="connsiteX279" fmla="*/ 4310655 w 12190558"/>
              <a:gd name="connsiteY279" fmla="*/ 1740967 h 6836358"/>
              <a:gd name="connsiteX280" fmla="*/ 3294929 w 12190558"/>
              <a:gd name="connsiteY280" fmla="*/ 2753639 h 6836358"/>
              <a:gd name="connsiteX281" fmla="*/ 4310655 w 12190558"/>
              <a:gd name="connsiteY281" fmla="*/ 2753639 h 6836358"/>
              <a:gd name="connsiteX282" fmla="*/ 4310655 w 12190558"/>
              <a:gd name="connsiteY282" fmla="*/ 1740967 h 6836358"/>
              <a:gd name="connsiteX283" fmla="*/ 4310655 w 12190558"/>
              <a:gd name="connsiteY283" fmla="*/ 1740967 h 6836358"/>
              <a:gd name="connsiteX284" fmla="*/ 4405802 w 12190558"/>
              <a:gd name="connsiteY284" fmla="*/ 3861583 h 6836358"/>
              <a:gd name="connsiteX285" fmla="*/ 5421527 w 12190558"/>
              <a:gd name="connsiteY285" fmla="*/ 2848910 h 6836358"/>
              <a:gd name="connsiteX286" fmla="*/ 4405802 w 12190558"/>
              <a:gd name="connsiteY286" fmla="*/ 2848910 h 6836358"/>
              <a:gd name="connsiteX287" fmla="*/ 4405802 w 12190558"/>
              <a:gd name="connsiteY287" fmla="*/ 3861583 h 6836358"/>
              <a:gd name="connsiteX288" fmla="*/ 4469233 w 12190558"/>
              <a:gd name="connsiteY288" fmla="*/ 3924823 h 6836358"/>
              <a:gd name="connsiteX289" fmla="*/ 5484959 w 12190558"/>
              <a:gd name="connsiteY289" fmla="*/ 3924823 h 6836358"/>
              <a:gd name="connsiteX290" fmla="*/ 5484959 w 12190558"/>
              <a:gd name="connsiteY290" fmla="*/ 2912151 h 6836358"/>
              <a:gd name="connsiteX291" fmla="*/ 4469233 w 12190558"/>
              <a:gd name="connsiteY291" fmla="*/ 3924823 h 6836358"/>
              <a:gd name="connsiteX292" fmla="*/ 5484959 w 12190558"/>
              <a:gd name="connsiteY292" fmla="*/ 2690603 h 6836358"/>
              <a:gd name="connsiteX293" fmla="*/ 5484959 w 12190558"/>
              <a:gd name="connsiteY293" fmla="*/ 1677931 h 6836358"/>
              <a:gd name="connsiteX294" fmla="*/ 4469233 w 12190558"/>
              <a:gd name="connsiteY294" fmla="*/ 1677931 h 6836358"/>
              <a:gd name="connsiteX295" fmla="*/ 5484959 w 12190558"/>
              <a:gd name="connsiteY295" fmla="*/ 2690603 h 6836358"/>
              <a:gd name="connsiteX296" fmla="*/ 5580106 w 12190558"/>
              <a:gd name="connsiteY296" fmla="*/ 5032767 h 6836358"/>
              <a:gd name="connsiteX297" fmla="*/ 6595831 w 12190558"/>
              <a:gd name="connsiteY297" fmla="*/ 4020095 h 6836358"/>
              <a:gd name="connsiteX298" fmla="*/ 5580106 w 12190558"/>
              <a:gd name="connsiteY298" fmla="*/ 4020095 h 6836358"/>
              <a:gd name="connsiteX299" fmla="*/ 5580106 w 12190558"/>
              <a:gd name="connsiteY299" fmla="*/ 5032767 h 6836358"/>
              <a:gd name="connsiteX300" fmla="*/ 6595831 w 12190558"/>
              <a:gd name="connsiteY300" fmla="*/ 3925029 h 6836358"/>
              <a:gd name="connsiteX301" fmla="*/ 5580106 w 12190558"/>
              <a:gd name="connsiteY301" fmla="*/ 2912356 h 6836358"/>
              <a:gd name="connsiteX302" fmla="*/ 5580106 w 12190558"/>
              <a:gd name="connsiteY302" fmla="*/ 3925029 h 6836358"/>
              <a:gd name="connsiteX303" fmla="*/ 6595831 w 12190558"/>
              <a:gd name="connsiteY303" fmla="*/ 3925029 h 6836358"/>
              <a:gd name="connsiteX304" fmla="*/ 6659262 w 12190558"/>
              <a:gd name="connsiteY304" fmla="*/ 3861788 h 6836358"/>
              <a:gd name="connsiteX305" fmla="*/ 6659262 w 12190558"/>
              <a:gd name="connsiteY305" fmla="*/ 2849116 h 6836358"/>
              <a:gd name="connsiteX306" fmla="*/ 5643537 w 12190558"/>
              <a:gd name="connsiteY306" fmla="*/ 2849116 h 6836358"/>
              <a:gd name="connsiteX307" fmla="*/ 6659262 w 12190558"/>
              <a:gd name="connsiteY307" fmla="*/ 3861788 h 6836358"/>
              <a:gd name="connsiteX308" fmla="*/ 6659262 w 12190558"/>
              <a:gd name="connsiteY308" fmla="*/ 1741172 h 6836358"/>
              <a:gd name="connsiteX309" fmla="*/ 5643537 w 12190558"/>
              <a:gd name="connsiteY309" fmla="*/ 2753844 h 6836358"/>
              <a:gd name="connsiteX310" fmla="*/ 6659262 w 12190558"/>
              <a:gd name="connsiteY310" fmla="*/ 2753844 h 6836358"/>
              <a:gd name="connsiteX311" fmla="*/ 6659262 w 12190558"/>
              <a:gd name="connsiteY311" fmla="*/ 1741172 h 6836358"/>
              <a:gd name="connsiteX312" fmla="*/ 6659262 w 12190558"/>
              <a:gd name="connsiteY312" fmla="*/ 1741172 h 6836358"/>
              <a:gd name="connsiteX313" fmla="*/ 6754409 w 12190558"/>
              <a:gd name="connsiteY313" fmla="*/ 3861788 h 6836358"/>
              <a:gd name="connsiteX314" fmla="*/ 7770135 w 12190558"/>
              <a:gd name="connsiteY314" fmla="*/ 2849116 h 6836358"/>
              <a:gd name="connsiteX315" fmla="*/ 6754409 w 12190558"/>
              <a:gd name="connsiteY315" fmla="*/ 2849116 h 6836358"/>
              <a:gd name="connsiteX316" fmla="*/ 6754409 w 12190558"/>
              <a:gd name="connsiteY316" fmla="*/ 3861788 h 6836358"/>
              <a:gd name="connsiteX317" fmla="*/ 6817841 w 12190558"/>
              <a:gd name="connsiteY317" fmla="*/ 3925029 h 6836358"/>
              <a:gd name="connsiteX318" fmla="*/ 7833566 w 12190558"/>
              <a:gd name="connsiteY318" fmla="*/ 3925029 h 6836358"/>
              <a:gd name="connsiteX319" fmla="*/ 7833566 w 12190558"/>
              <a:gd name="connsiteY319" fmla="*/ 2912356 h 6836358"/>
              <a:gd name="connsiteX320" fmla="*/ 6817841 w 12190558"/>
              <a:gd name="connsiteY320" fmla="*/ 3925029 h 6836358"/>
              <a:gd name="connsiteX321" fmla="*/ 7833566 w 12190558"/>
              <a:gd name="connsiteY321" fmla="*/ 2690809 h 6836358"/>
              <a:gd name="connsiteX322" fmla="*/ 7833566 w 12190558"/>
              <a:gd name="connsiteY322" fmla="*/ 1678137 h 6836358"/>
              <a:gd name="connsiteX323" fmla="*/ 6817841 w 12190558"/>
              <a:gd name="connsiteY323" fmla="*/ 1678137 h 6836358"/>
              <a:gd name="connsiteX324" fmla="*/ 7833566 w 12190558"/>
              <a:gd name="connsiteY324" fmla="*/ 2690809 h 6836358"/>
              <a:gd name="connsiteX325" fmla="*/ 7928713 w 12190558"/>
              <a:gd name="connsiteY325" fmla="*/ 5032972 h 6836358"/>
              <a:gd name="connsiteX326" fmla="*/ 8944438 w 12190558"/>
              <a:gd name="connsiteY326" fmla="*/ 4020300 h 6836358"/>
              <a:gd name="connsiteX327" fmla="*/ 7928713 w 12190558"/>
              <a:gd name="connsiteY327" fmla="*/ 4020300 h 6836358"/>
              <a:gd name="connsiteX328" fmla="*/ 7928713 w 12190558"/>
              <a:gd name="connsiteY328" fmla="*/ 5032972 h 6836358"/>
              <a:gd name="connsiteX329" fmla="*/ 8944438 w 12190558"/>
              <a:gd name="connsiteY329" fmla="*/ 3925234 h 6836358"/>
              <a:gd name="connsiteX330" fmla="*/ 7928713 w 12190558"/>
              <a:gd name="connsiteY330" fmla="*/ 2912562 h 6836358"/>
              <a:gd name="connsiteX331" fmla="*/ 7928713 w 12190558"/>
              <a:gd name="connsiteY331" fmla="*/ 3925234 h 6836358"/>
              <a:gd name="connsiteX332" fmla="*/ 8944438 w 12190558"/>
              <a:gd name="connsiteY332" fmla="*/ 3925234 h 6836358"/>
              <a:gd name="connsiteX333" fmla="*/ 9007870 w 12190558"/>
              <a:gd name="connsiteY333" fmla="*/ 3861993 h 6836358"/>
              <a:gd name="connsiteX334" fmla="*/ 9007870 w 12190558"/>
              <a:gd name="connsiteY334" fmla="*/ 2849321 h 6836358"/>
              <a:gd name="connsiteX335" fmla="*/ 7992145 w 12190558"/>
              <a:gd name="connsiteY335" fmla="*/ 2849321 h 6836358"/>
              <a:gd name="connsiteX336" fmla="*/ 9007870 w 12190558"/>
              <a:gd name="connsiteY336" fmla="*/ 3861993 h 6836358"/>
              <a:gd name="connsiteX337" fmla="*/ 9007870 w 12190558"/>
              <a:gd name="connsiteY337" fmla="*/ 1741377 h 6836358"/>
              <a:gd name="connsiteX338" fmla="*/ 7992145 w 12190558"/>
              <a:gd name="connsiteY338" fmla="*/ 2754049 h 6836358"/>
              <a:gd name="connsiteX339" fmla="*/ 9007870 w 12190558"/>
              <a:gd name="connsiteY339" fmla="*/ 2754049 h 6836358"/>
              <a:gd name="connsiteX340" fmla="*/ 9007870 w 12190558"/>
              <a:gd name="connsiteY340" fmla="*/ 1741377 h 6836358"/>
              <a:gd name="connsiteX341" fmla="*/ 9007870 w 12190558"/>
              <a:gd name="connsiteY341" fmla="*/ 1741377 h 6836358"/>
              <a:gd name="connsiteX342" fmla="*/ 9103017 w 12190558"/>
              <a:gd name="connsiteY342" fmla="*/ 3861993 h 6836358"/>
              <a:gd name="connsiteX343" fmla="*/ 10118742 w 12190558"/>
              <a:gd name="connsiteY343" fmla="*/ 2849321 h 6836358"/>
              <a:gd name="connsiteX344" fmla="*/ 9103017 w 12190558"/>
              <a:gd name="connsiteY344" fmla="*/ 2849321 h 6836358"/>
              <a:gd name="connsiteX345" fmla="*/ 9103017 w 12190558"/>
              <a:gd name="connsiteY345" fmla="*/ 3861993 h 6836358"/>
              <a:gd name="connsiteX346" fmla="*/ 9103017 w 12190558"/>
              <a:gd name="connsiteY346" fmla="*/ 3861993 h 6836358"/>
              <a:gd name="connsiteX347" fmla="*/ 9166448 w 12190558"/>
              <a:gd name="connsiteY347" fmla="*/ 3925234 h 6836358"/>
              <a:gd name="connsiteX348" fmla="*/ 10182173 w 12190558"/>
              <a:gd name="connsiteY348" fmla="*/ 3925234 h 6836358"/>
              <a:gd name="connsiteX349" fmla="*/ 10182173 w 12190558"/>
              <a:gd name="connsiteY349" fmla="*/ 2912562 h 6836358"/>
              <a:gd name="connsiteX350" fmla="*/ 9166448 w 12190558"/>
              <a:gd name="connsiteY350" fmla="*/ 3925234 h 6836358"/>
              <a:gd name="connsiteX351" fmla="*/ 9166448 w 12190558"/>
              <a:gd name="connsiteY351" fmla="*/ 3925234 h 6836358"/>
              <a:gd name="connsiteX352" fmla="*/ 10182173 w 12190558"/>
              <a:gd name="connsiteY352" fmla="*/ 2691014 h 6836358"/>
              <a:gd name="connsiteX353" fmla="*/ 10182173 w 12190558"/>
              <a:gd name="connsiteY353" fmla="*/ 1678342 h 6836358"/>
              <a:gd name="connsiteX354" fmla="*/ 9166448 w 12190558"/>
              <a:gd name="connsiteY354" fmla="*/ 1678342 h 6836358"/>
              <a:gd name="connsiteX355" fmla="*/ 10182173 w 12190558"/>
              <a:gd name="connsiteY355" fmla="*/ 2691014 h 6836358"/>
              <a:gd name="connsiteX356" fmla="*/ 10277320 w 12190558"/>
              <a:gd name="connsiteY356" fmla="*/ 5033178 h 6836358"/>
              <a:gd name="connsiteX357" fmla="*/ 11293046 w 12190558"/>
              <a:gd name="connsiteY357" fmla="*/ 4020505 h 6836358"/>
              <a:gd name="connsiteX358" fmla="*/ 10277320 w 12190558"/>
              <a:gd name="connsiteY358" fmla="*/ 4020505 h 6836358"/>
              <a:gd name="connsiteX359" fmla="*/ 10277320 w 12190558"/>
              <a:gd name="connsiteY359" fmla="*/ 5033178 h 6836358"/>
              <a:gd name="connsiteX360" fmla="*/ 10277320 w 12190558"/>
              <a:gd name="connsiteY360" fmla="*/ 5033178 h 6836358"/>
              <a:gd name="connsiteX361" fmla="*/ 11293046 w 12190558"/>
              <a:gd name="connsiteY361" fmla="*/ 3925439 h 6836358"/>
              <a:gd name="connsiteX362" fmla="*/ 10277320 w 12190558"/>
              <a:gd name="connsiteY362" fmla="*/ 2912767 h 6836358"/>
              <a:gd name="connsiteX363" fmla="*/ 10277320 w 12190558"/>
              <a:gd name="connsiteY363" fmla="*/ 3925439 h 6836358"/>
              <a:gd name="connsiteX364" fmla="*/ 11293046 w 12190558"/>
              <a:gd name="connsiteY364" fmla="*/ 3925439 h 6836358"/>
              <a:gd name="connsiteX365" fmla="*/ 11356477 w 12190558"/>
              <a:gd name="connsiteY365" fmla="*/ 3862199 h 6836358"/>
              <a:gd name="connsiteX366" fmla="*/ 11356477 w 12190558"/>
              <a:gd name="connsiteY366" fmla="*/ 2849526 h 6836358"/>
              <a:gd name="connsiteX367" fmla="*/ 10340752 w 12190558"/>
              <a:gd name="connsiteY367" fmla="*/ 2849526 h 6836358"/>
              <a:gd name="connsiteX368" fmla="*/ 11356477 w 12190558"/>
              <a:gd name="connsiteY368" fmla="*/ 3862199 h 6836358"/>
              <a:gd name="connsiteX369" fmla="*/ 11356477 w 12190558"/>
              <a:gd name="connsiteY369" fmla="*/ 3862199 h 6836358"/>
              <a:gd name="connsiteX370" fmla="*/ 11356477 w 12190558"/>
              <a:gd name="connsiteY370" fmla="*/ 2754460 h 6836358"/>
              <a:gd name="connsiteX371" fmla="*/ 11356477 w 12190558"/>
              <a:gd name="connsiteY371" fmla="*/ 1741788 h 6836358"/>
              <a:gd name="connsiteX372" fmla="*/ 10340752 w 12190558"/>
              <a:gd name="connsiteY372" fmla="*/ 2754460 h 6836358"/>
              <a:gd name="connsiteX373" fmla="*/ 11356477 w 12190558"/>
              <a:gd name="connsiteY373" fmla="*/ 2754460 h 6836358"/>
              <a:gd name="connsiteX374" fmla="*/ 10340752 w 12190558"/>
              <a:gd name="connsiteY374" fmla="*/ 507363 h 6836358"/>
              <a:gd name="connsiteX375" fmla="*/ 11356477 w 12190558"/>
              <a:gd name="connsiteY375" fmla="*/ 1520035 h 6836358"/>
              <a:gd name="connsiteX376" fmla="*/ 11356477 w 12190558"/>
              <a:gd name="connsiteY376" fmla="*/ 506336 h 6836358"/>
              <a:gd name="connsiteX377" fmla="*/ 10340752 w 12190558"/>
              <a:gd name="connsiteY377" fmla="*/ 506336 h 6836358"/>
              <a:gd name="connsiteX378" fmla="*/ 10277320 w 12190558"/>
              <a:gd name="connsiteY378" fmla="*/ 1583481 h 6836358"/>
              <a:gd name="connsiteX379" fmla="*/ 11293046 w 12190558"/>
              <a:gd name="connsiteY379" fmla="*/ 1583481 h 6836358"/>
              <a:gd name="connsiteX380" fmla="*/ 10277320 w 12190558"/>
              <a:gd name="connsiteY380" fmla="*/ 570809 h 6836358"/>
              <a:gd name="connsiteX381" fmla="*/ 10277320 w 12190558"/>
              <a:gd name="connsiteY381" fmla="*/ 1583481 h 6836358"/>
              <a:gd name="connsiteX382" fmla="*/ 10277320 w 12190558"/>
              <a:gd name="connsiteY382" fmla="*/ 1583481 h 6836358"/>
              <a:gd name="connsiteX383" fmla="*/ 10277320 w 12190558"/>
              <a:gd name="connsiteY383" fmla="*/ 1678342 h 6836358"/>
              <a:gd name="connsiteX384" fmla="*/ 10277320 w 12190558"/>
              <a:gd name="connsiteY384" fmla="*/ 2691014 h 6836358"/>
              <a:gd name="connsiteX385" fmla="*/ 11293046 w 12190558"/>
              <a:gd name="connsiteY385" fmla="*/ 1678342 h 6836358"/>
              <a:gd name="connsiteX386" fmla="*/ 10277320 w 12190558"/>
              <a:gd name="connsiteY386" fmla="*/ 1678342 h 6836358"/>
              <a:gd name="connsiteX387" fmla="*/ 9166242 w 12190558"/>
              <a:gd name="connsiteY387" fmla="*/ 1583481 h 6836358"/>
              <a:gd name="connsiteX388" fmla="*/ 10181968 w 12190558"/>
              <a:gd name="connsiteY388" fmla="*/ 1583481 h 6836358"/>
              <a:gd name="connsiteX389" fmla="*/ 10181968 w 12190558"/>
              <a:gd name="connsiteY389" fmla="*/ 569577 h 6836358"/>
              <a:gd name="connsiteX390" fmla="*/ 9166242 w 12190558"/>
              <a:gd name="connsiteY390" fmla="*/ 1582249 h 6836358"/>
              <a:gd name="connsiteX391" fmla="*/ 9166242 w 12190558"/>
              <a:gd name="connsiteY391" fmla="*/ 1582660 h 6836358"/>
              <a:gd name="connsiteX392" fmla="*/ 9102811 w 12190558"/>
              <a:gd name="connsiteY392" fmla="*/ 1520240 h 6836358"/>
              <a:gd name="connsiteX393" fmla="*/ 10118536 w 12190558"/>
              <a:gd name="connsiteY393" fmla="*/ 507568 h 6836358"/>
              <a:gd name="connsiteX394" fmla="*/ 9102811 w 12190558"/>
              <a:gd name="connsiteY394" fmla="*/ 507568 h 6836358"/>
              <a:gd name="connsiteX395" fmla="*/ 9102811 w 12190558"/>
              <a:gd name="connsiteY395" fmla="*/ 1520240 h 6836358"/>
              <a:gd name="connsiteX396" fmla="*/ 9102811 w 12190558"/>
              <a:gd name="connsiteY396" fmla="*/ 1520240 h 6836358"/>
              <a:gd name="connsiteX397" fmla="*/ 9102811 w 12190558"/>
              <a:gd name="connsiteY397" fmla="*/ 1741788 h 6836358"/>
              <a:gd name="connsiteX398" fmla="*/ 9102811 w 12190558"/>
              <a:gd name="connsiteY398" fmla="*/ 2754460 h 6836358"/>
              <a:gd name="connsiteX399" fmla="*/ 10118536 w 12190558"/>
              <a:gd name="connsiteY399" fmla="*/ 2754460 h 6836358"/>
              <a:gd name="connsiteX400" fmla="*/ 9102811 w 12190558"/>
              <a:gd name="connsiteY400" fmla="*/ 1741788 h 6836358"/>
              <a:gd name="connsiteX401" fmla="*/ 9102811 w 12190558"/>
              <a:gd name="connsiteY401" fmla="*/ 1741788 h 6836358"/>
              <a:gd name="connsiteX402" fmla="*/ 7991733 w 12190558"/>
              <a:gd name="connsiteY402" fmla="*/ 507568 h 6836358"/>
              <a:gd name="connsiteX403" fmla="*/ 9007458 w 12190558"/>
              <a:gd name="connsiteY403" fmla="*/ 1520240 h 6836358"/>
              <a:gd name="connsiteX404" fmla="*/ 9007458 w 12190558"/>
              <a:gd name="connsiteY404" fmla="*/ 506336 h 6836358"/>
              <a:gd name="connsiteX405" fmla="*/ 7991733 w 12190558"/>
              <a:gd name="connsiteY405" fmla="*/ 506336 h 6836358"/>
              <a:gd name="connsiteX406" fmla="*/ 7928301 w 12190558"/>
              <a:gd name="connsiteY406" fmla="*/ 1583686 h 6836358"/>
              <a:gd name="connsiteX407" fmla="*/ 8944026 w 12190558"/>
              <a:gd name="connsiteY407" fmla="*/ 1583686 h 6836358"/>
              <a:gd name="connsiteX408" fmla="*/ 7928301 w 12190558"/>
              <a:gd name="connsiteY408" fmla="*/ 571014 h 6836358"/>
              <a:gd name="connsiteX409" fmla="*/ 7928301 w 12190558"/>
              <a:gd name="connsiteY409" fmla="*/ 1583686 h 6836358"/>
              <a:gd name="connsiteX410" fmla="*/ 7928301 w 12190558"/>
              <a:gd name="connsiteY410" fmla="*/ 1678547 h 6836358"/>
              <a:gd name="connsiteX411" fmla="*/ 7928301 w 12190558"/>
              <a:gd name="connsiteY411" fmla="*/ 2691219 h 6836358"/>
              <a:gd name="connsiteX412" fmla="*/ 8944026 w 12190558"/>
              <a:gd name="connsiteY412" fmla="*/ 1678547 h 6836358"/>
              <a:gd name="connsiteX413" fmla="*/ 7928301 w 12190558"/>
              <a:gd name="connsiteY413" fmla="*/ 1678547 h 6836358"/>
              <a:gd name="connsiteX414" fmla="*/ 6817223 w 12190558"/>
              <a:gd name="connsiteY414" fmla="*/ 1583686 h 6836358"/>
              <a:gd name="connsiteX415" fmla="*/ 7832948 w 12190558"/>
              <a:gd name="connsiteY415" fmla="*/ 1583686 h 6836358"/>
              <a:gd name="connsiteX416" fmla="*/ 7832948 w 12190558"/>
              <a:gd name="connsiteY416" fmla="*/ 569577 h 6836358"/>
              <a:gd name="connsiteX417" fmla="*/ 6817223 w 12190558"/>
              <a:gd name="connsiteY417" fmla="*/ 1582249 h 6836358"/>
              <a:gd name="connsiteX418" fmla="*/ 6817223 w 12190558"/>
              <a:gd name="connsiteY418" fmla="*/ 1582660 h 6836358"/>
              <a:gd name="connsiteX419" fmla="*/ 6753791 w 12190558"/>
              <a:gd name="connsiteY419" fmla="*/ 1520446 h 6836358"/>
              <a:gd name="connsiteX420" fmla="*/ 7769517 w 12190558"/>
              <a:gd name="connsiteY420" fmla="*/ 507773 h 6836358"/>
              <a:gd name="connsiteX421" fmla="*/ 6753791 w 12190558"/>
              <a:gd name="connsiteY421" fmla="*/ 507773 h 6836358"/>
              <a:gd name="connsiteX422" fmla="*/ 6753791 w 12190558"/>
              <a:gd name="connsiteY422" fmla="*/ 1520446 h 6836358"/>
              <a:gd name="connsiteX423" fmla="*/ 6753791 w 12190558"/>
              <a:gd name="connsiteY423" fmla="*/ 1741993 h 6836358"/>
              <a:gd name="connsiteX424" fmla="*/ 6753791 w 12190558"/>
              <a:gd name="connsiteY424" fmla="*/ 2754665 h 6836358"/>
              <a:gd name="connsiteX425" fmla="*/ 7769517 w 12190558"/>
              <a:gd name="connsiteY425" fmla="*/ 2754665 h 6836358"/>
              <a:gd name="connsiteX426" fmla="*/ 6753791 w 12190558"/>
              <a:gd name="connsiteY426" fmla="*/ 1741993 h 6836358"/>
              <a:gd name="connsiteX427" fmla="*/ 6753791 w 12190558"/>
              <a:gd name="connsiteY427" fmla="*/ 1741993 h 6836358"/>
              <a:gd name="connsiteX428" fmla="*/ 5642713 w 12190558"/>
              <a:gd name="connsiteY428" fmla="*/ 507773 h 6836358"/>
              <a:gd name="connsiteX429" fmla="*/ 6658438 w 12190558"/>
              <a:gd name="connsiteY429" fmla="*/ 1520446 h 6836358"/>
              <a:gd name="connsiteX430" fmla="*/ 6658438 w 12190558"/>
              <a:gd name="connsiteY430" fmla="*/ 506336 h 6836358"/>
              <a:gd name="connsiteX431" fmla="*/ 5642713 w 12190558"/>
              <a:gd name="connsiteY431" fmla="*/ 506336 h 6836358"/>
              <a:gd name="connsiteX432" fmla="*/ 5579282 w 12190558"/>
              <a:gd name="connsiteY432" fmla="*/ 1583891 h 6836358"/>
              <a:gd name="connsiteX433" fmla="*/ 6595007 w 12190558"/>
              <a:gd name="connsiteY433" fmla="*/ 1583891 h 6836358"/>
              <a:gd name="connsiteX434" fmla="*/ 5579282 w 12190558"/>
              <a:gd name="connsiteY434" fmla="*/ 571219 h 6836358"/>
              <a:gd name="connsiteX435" fmla="*/ 5579282 w 12190558"/>
              <a:gd name="connsiteY435" fmla="*/ 1583891 h 6836358"/>
              <a:gd name="connsiteX436" fmla="*/ 5579282 w 12190558"/>
              <a:gd name="connsiteY436" fmla="*/ 1678753 h 6836358"/>
              <a:gd name="connsiteX437" fmla="*/ 5579282 w 12190558"/>
              <a:gd name="connsiteY437" fmla="*/ 2691425 h 6836358"/>
              <a:gd name="connsiteX438" fmla="*/ 6595007 w 12190558"/>
              <a:gd name="connsiteY438" fmla="*/ 1678753 h 6836358"/>
              <a:gd name="connsiteX439" fmla="*/ 5579282 w 12190558"/>
              <a:gd name="connsiteY439" fmla="*/ 1678753 h 6836358"/>
              <a:gd name="connsiteX440" fmla="*/ 4468203 w 12190558"/>
              <a:gd name="connsiteY440" fmla="*/ 1583891 h 6836358"/>
              <a:gd name="connsiteX441" fmla="*/ 5483929 w 12190558"/>
              <a:gd name="connsiteY441" fmla="*/ 1583891 h 6836358"/>
              <a:gd name="connsiteX442" fmla="*/ 5483929 w 12190558"/>
              <a:gd name="connsiteY442" fmla="*/ 569577 h 6836358"/>
              <a:gd name="connsiteX443" fmla="*/ 4468203 w 12190558"/>
              <a:gd name="connsiteY443" fmla="*/ 1582249 h 6836358"/>
              <a:gd name="connsiteX444" fmla="*/ 4468203 w 12190558"/>
              <a:gd name="connsiteY444" fmla="*/ 1582660 h 6836358"/>
              <a:gd name="connsiteX445" fmla="*/ 4404772 w 12190558"/>
              <a:gd name="connsiteY445" fmla="*/ 1520651 h 6836358"/>
              <a:gd name="connsiteX446" fmla="*/ 5420498 w 12190558"/>
              <a:gd name="connsiteY446" fmla="*/ 507979 h 6836358"/>
              <a:gd name="connsiteX447" fmla="*/ 4404772 w 12190558"/>
              <a:gd name="connsiteY447" fmla="*/ 507979 h 6836358"/>
              <a:gd name="connsiteX448" fmla="*/ 4404772 w 12190558"/>
              <a:gd name="connsiteY448" fmla="*/ 1520651 h 6836358"/>
              <a:gd name="connsiteX449" fmla="*/ 4404772 w 12190558"/>
              <a:gd name="connsiteY449" fmla="*/ 1520651 h 6836358"/>
              <a:gd name="connsiteX450" fmla="*/ 4404772 w 12190558"/>
              <a:gd name="connsiteY450" fmla="*/ 1742198 h 6836358"/>
              <a:gd name="connsiteX451" fmla="*/ 4404772 w 12190558"/>
              <a:gd name="connsiteY451" fmla="*/ 2754871 h 6836358"/>
              <a:gd name="connsiteX452" fmla="*/ 5420498 w 12190558"/>
              <a:gd name="connsiteY452" fmla="*/ 2754871 h 6836358"/>
              <a:gd name="connsiteX453" fmla="*/ 4404772 w 12190558"/>
              <a:gd name="connsiteY453" fmla="*/ 1742198 h 6836358"/>
              <a:gd name="connsiteX454" fmla="*/ 4404772 w 12190558"/>
              <a:gd name="connsiteY454" fmla="*/ 1742198 h 6836358"/>
              <a:gd name="connsiteX455" fmla="*/ 3293694 w 12190558"/>
              <a:gd name="connsiteY455" fmla="*/ 507979 h 6836358"/>
              <a:gd name="connsiteX456" fmla="*/ 4309419 w 12190558"/>
              <a:gd name="connsiteY456" fmla="*/ 1520651 h 6836358"/>
              <a:gd name="connsiteX457" fmla="*/ 4309419 w 12190558"/>
              <a:gd name="connsiteY457" fmla="*/ 506336 h 6836358"/>
              <a:gd name="connsiteX458" fmla="*/ 3293694 w 12190558"/>
              <a:gd name="connsiteY458" fmla="*/ 506336 h 6836358"/>
              <a:gd name="connsiteX459" fmla="*/ 3230262 w 12190558"/>
              <a:gd name="connsiteY459" fmla="*/ 1584097 h 6836358"/>
              <a:gd name="connsiteX460" fmla="*/ 4245988 w 12190558"/>
              <a:gd name="connsiteY460" fmla="*/ 1584097 h 6836358"/>
              <a:gd name="connsiteX461" fmla="*/ 3230262 w 12190558"/>
              <a:gd name="connsiteY461" fmla="*/ 571425 h 6836358"/>
              <a:gd name="connsiteX462" fmla="*/ 3230262 w 12190558"/>
              <a:gd name="connsiteY462" fmla="*/ 1584097 h 6836358"/>
              <a:gd name="connsiteX463" fmla="*/ 3230262 w 12190558"/>
              <a:gd name="connsiteY463" fmla="*/ 1678958 h 6836358"/>
              <a:gd name="connsiteX464" fmla="*/ 3230262 w 12190558"/>
              <a:gd name="connsiteY464" fmla="*/ 2691630 h 6836358"/>
              <a:gd name="connsiteX465" fmla="*/ 4245988 w 12190558"/>
              <a:gd name="connsiteY465" fmla="*/ 1678958 h 6836358"/>
              <a:gd name="connsiteX466" fmla="*/ 3230262 w 12190558"/>
              <a:gd name="connsiteY466" fmla="*/ 1678958 h 6836358"/>
              <a:gd name="connsiteX467" fmla="*/ 2119184 w 12190558"/>
              <a:gd name="connsiteY467" fmla="*/ 1584097 h 6836358"/>
              <a:gd name="connsiteX468" fmla="*/ 3134909 w 12190558"/>
              <a:gd name="connsiteY468" fmla="*/ 1584097 h 6836358"/>
              <a:gd name="connsiteX469" fmla="*/ 3134909 w 12190558"/>
              <a:gd name="connsiteY469" fmla="*/ 569577 h 6836358"/>
              <a:gd name="connsiteX470" fmla="*/ 2119184 w 12190558"/>
              <a:gd name="connsiteY470" fmla="*/ 1582249 h 6836358"/>
              <a:gd name="connsiteX471" fmla="*/ 2119184 w 12190558"/>
              <a:gd name="connsiteY471" fmla="*/ 1582660 h 6836358"/>
              <a:gd name="connsiteX472" fmla="*/ 2055752 w 12190558"/>
              <a:gd name="connsiteY472" fmla="*/ 1520856 h 6836358"/>
              <a:gd name="connsiteX473" fmla="*/ 3071478 w 12190558"/>
              <a:gd name="connsiteY473" fmla="*/ 508184 h 6836358"/>
              <a:gd name="connsiteX474" fmla="*/ 2055752 w 12190558"/>
              <a:gd name="connsiteY474" fmla="*/ 508184 h 6836358"/>
              <a:gd name="connsiteX475" fmla="*/ 2055752 w 12190558"/>
              <a:gd name="connsiteY475" fmla="*/ 1520856 h 6836358"/>
              <a:gd name="connsiteX476" fmla="*/ 2055752 w 12190558"/>
              <a:gd name="connsiteY476" fmla="*/ 1520856 h 6836358"/>
              <a:gd name="connsiteX477" fmla="*/ 2055752 w 12190558"/>
              <a:gd name="connsiteY477" fmla="*/ 1742404 h 6836358"/>
              <a:gd name="connsiteX478" fmla="*/ 2055752 w 12190558"/>
              <a:gd name="connsiteY478" fmla="*/ 2755076 h 6836358"/>
              <a:gd name="connsiteX479" fmla="*/ 3071478 w 12190558"/>
              <a:gd name="connsiteY479" fmla="*/ 2755076 h 6836358"/>
              <a:gd name="connsiteX480" fmla="*/ 2055752 w 12190558"/>
              <a:gd name="connsiteY480" fmla="*/ 1742404 h 6836358"/>
              <a:gd name="connsiteX481" fmla="*/ 2055752 w 12190558"/>
              <a:gd name="connsiteY481" fmla="*/ 1742404 h 6836358"/>
              <a:gd name="connsiteX482" fmla="*/ 946322 w 12190558"/>
              <a:gd name="connsiteY482" fmla="*/ 506336 h 6836358"/>
              <a:gd name="connsiteX483" fmla="*/ 1962047 w 12190558"/>
              <a:gd name="connsiteY483" fmla="*/ 1519008 h 6836358"/>
              <a:gd name="connsiteX484" fmla="*/ 1962047 w 12190558"/>
              <a:gd name="connsiteY484" fmla="*/ 506336 h 6836358"/>
              <a:gd name="connsiteX485" fmla="*/ 946322 w 12190558"/>
              <a:gd name="connsiteY485" fmla="*/ 506336 h 6836358"/>
              <a:gd name="connsiteX486" fmla="*/ 882890 w 12190558"/>
              <a:gd name="connsiteY486" fmla="*/ 1582454 h 6836358"/>
              <a:gd name="connsiteX487" fmla="*/ 1898616 w 12190558"/>
              <a:gd name="connsiteY487" fmla="*/ 1582454 h 6836358"/>
              <a:gd name="connsiteX488" fmla="*/ 882684 w 12190558"/>
              <a:gd name="connsiteY488" fmla="*/ 569577 h 6836358"/>
              <a:gd name="connsiteX489" fmla="*/ 882684 w 12190558"/>
              <a:gd name="connsiteY489" fmla="*/ 1582249 h 6836358"/>
              <a:gd name="connsiteX490" fmla="*/ 882684 w 12190558"/>
              <a:gd name="connsiteY490" fmla="*/ 1582249 h 6836358"/>
              <a:gd name="connsiteX491" fmla="*/ 882890 w 12190558"/>
              <a:gd name="connsiteY491" fmla="*/ 2690193 h 6836358"/>
              <a:gd name="connsiteX492" fmla="*/ 1898616 w 12190558"/>
              <a:gd name="connsiteY492" fmla="*/ 1677520 h 6836358"/>
              <a:gd name="connsiteX493" fmla="*/ 882890 w 12190558"/>
              <a:gd name="connsiteY493" fmla="*/ 1677520 h 6836358"/>
              <a:gd name="connsiteX494" fmla="*/ 882890 w 12190558"/>
              <a:gd name="connsiteY494" fmla="*/ 2690193 h 6836358"/>
              <a:gd name="connsiteX495" fmla="*/ 882890 w 12190558"/>
              <a:gd name="connsiteY495" fmla="*/ 5032356 h 6836358"/>
              <a:gd name="connsiteX496" fmla="*/ 1898616 w 12190558"/>
              <a:gd name="connsiteY496" fmla="*/ 4019684 h 6836358"/>
              <a:gd name="connsiteX497" fmla="*/ 882890 w 12190558"/>
              <a:gd name="connsiteY497" fmla="*/ 4019684 h 6836358"/>
              <a:gd name="connsiteX498" fmla="*/ 882890 w 12190558"/>
              <a:gd name="connsiteY498" fmla="*/ 5032356 h 6836358"/>
              <a:gd name="connsiteX499" fmla="*/ 1898616 w 12190558"/>
              <a:gd name="connsiteY499" fmla="*/ 6266576 h 6836358"/>
              <a:gd name="connsiteX500" fmla="*/ 882890 w 12190558"/>
              <a:gd name="connsiteY500" fmla="*/ 5253904 h 6836358"/>
              <a:gd name="connsiteX501" fmla="*/ 882890 w 12190558"/>
              <a:gd name="connsiteY501" fmla="*/ 6266576 h 6836358"/>
              <a:gd name="connsiteX502" fmla="*/ 1898616 w 12190558"/>
              <a:gd name="connsiteY502" fmla="*/ 6266576 h 6836358"/>
              <a:gd name="connsiteX503" fmla="*/ 1962047 w 12190558"/>
              <a:gd name="connsiteY503" fmla="*/ 5190458 h 6836358"/>
              <a:gd name="connsiteX504" fmla="*/ 946322 w 12190558"/>
              <a:gd name="connsiteY504" fmla="*/ 5190458 h 6836358"/>
              <a:gd name="connsiteX505" fmla="*/ 1962047 w 12190558"/>
              <a:gd name="connsiteY505" fmla="*/ 6203130 h 6836358"/>
              <a:gd name="connsiteX506" fmla="*/ 1962047 w 12190558"/>
              <a:gd name="connsiteY506" fmla="*/ 5190458 h 6836358"/>
              <a:gd name="connsiteX507" fmla="*/ 1962047 w 12190558"/>
              <a:gd name="connsiteY507" fmla="*/ 5095597 h 6836358"/>
              <a:gd name="connsiteX508" fmla="*/ 1962047 w 12190558"/>
              <a:gd name="connsiteY508" fmla="*/ 4082925 h 6836358"/>
              <a:gd name="connsiteX509" fmla="*/ 946322 w 12190558"/>
              <a:gd name="connsiteY509" fmla="*/ 5095597 h 6836358"/>
              <a:gd name="connsiteX510" fmla="*/ 1962047 w 12190558"/>
              <a:gd name="connsiteY510" fmla="*/ 5095597 h 6836358"/>
              <a:gd name="connsiteX511" fmla="*/ 3073126 w 12190558"/>
              <a:gd name="connsiteY511" fmla="*/ 5190458 h 6836358"/>
              <a:gd name="connsiteX512" fmla="*/ 2057400 w 12190558"/>
              <a:gd name="connsiteY512" fmla="*/ 5190458 h 6836358"/>
              <a:gd name="connsiteX513" fmla="*/ 2057400 w 12190558"/>
              <a:gd name="connsiteY513" fmla="*/ 6203130 h 6836358"/>
              <a:gd name="connsiteX514" fmla="*/ 3073126 w 12190558"/>
              <a:gd name="connsiteY514" fmla="*/ 5190458 h 6836358"/>
              <a:gd name="connsiteX515" fmla="*/ 3136557 w 12190558"/>
              <a:gd name="connsiteY515" fmla="*/ 5253699 h 6836358"/>
              <a:gd name="connsiteX516" fmla="*/ 2120832 w 12190558"/>
              <a:gd name="connsiteY516" fmla="*/ 6266371 h 6836358"/>
              <a:gd name="connsiteX517" fmla="*/ 3136557 w 12190558"/>
              <a:gd name="connsiteY517" fmla="*/ 6266371 h 6836358"/>
              <a:gd name="connsiteX518" fmla="*/ 3136557 w 12190558"/>
              <a:gd name="connsiteY518" fmla="*/ 5253699 h 6836358"/>
              <a:gd name="connsiteX519" fmla="*/ 3136557 w 12190558"/>
              <a:gd name="connsiteY519" fmla="*/ 5032151 h 6836358"/>
              <a:gd name="connsiteX520" fmla="*/ 3136557 w 12190558"/>
              <a:gd name="connsiteY520" fmla="*/ 4019479 h 6836358"/>
              <a:gd name="connsiteX521" fmla="*/ 2120832 w 12190558"/>
              <a:gd name="connsiteY521" fmla="*/ 4019479 h 6836358"/>
              <a:gd name="connsiteX522" fmla="*/ 3136557 w 12190558"/>
              <a:gd name="connsiteY522" fmla="*/ 5032151 h 6836358"/>
              <a:gd name="connsiteX523" fmla="*/ 4247635 w 12190558"/>
              <a:gd name="connsiteY523" fmla="*/ 6266371 h 6836358"/>
              <a:gd name="connsiteX524" fmla="*/ 3231910 w 12190558"/>
              <a:gd name="connsiteY524" fmla="*/ 5253699 h 6836358"/>
              <a:gd name="connsiteX525" fmla="*/ 3231910 w 12190558"/>
              <a:gd name="connsiteY525" fmla="*/ 6266371 h 6836358"/>
              <a:gd name="connsiteX526" fmla="*/ 4247635 w 12190558"/>
              <a:gd name="connsiteY526" fmla="*/ 6266371 h 6836358"/>
              <a:gd name="connsiteX527" fmla="*/ 4311067 w 12190558"/>
              <a:gd name="connsiteY527" fmla="*/ 5190253 h 6836358"/>
              <a:gd name="connsiteX528" fmla="*/ 3295341 w 12190558"/>
              <a:gd name="connsiteY528" fmla="*/ 5190253 h 6836358"/>
              <a:gd name="connsiteX529" fmla="*/ 4311067 w 12190558"/>
              <a:gd name="connsiteY529" fmla="*/ 6202925 h 6836358"/>
              <a:gd name="connsiteX530" fmla="*/ 4311067 w 12190558"/>
              <a:gd name="connsiteY530" fmla="*/ 5190253 h 6836358"/>
              <a:gd name="connsiteX531" fmla="*/ 4311067 w 12190558"/>
              <a:gd name="connsiteY531" fmla="*/ 5095392 h 6836358"/>
              <a:gd name="connsiteX532" fmla="*/ 4311067 w 12190558"/>
              <a:gd name="connsiteY532" fmla="*/ 4082719 h 6836358"/>
              <a:gd name="connsiteX533" fmla="*/ 3295341 w 12190558"/>
              <a:gd name="connsiteY533" fmla="*/ 5095392 h 6836358"/>
              <a:gd name="connsiteX534" fmla="*/ 4311067 w 12190558"/>
              <a:gd name="connsiteY534" fmla="*/ 5095392 h 6836358"/>
              <a:gd name="connsiteX535" fmla="*/ 5422145 w 12190558"/>
              <a:gd name="connsiteY535" fmla="*/ 5190253 h 6836358"/>
              <a:gd name="connsiteX536" fmla="*/ 4406420 w 12190558"/>
              <a:gd name="connsiteY536" fmla="*/ 5190253 h 6836358"/>
              <a:gd name="connsiteX537" fmla="*/ 4406420 w 12190558"/>
              <a:gd name="connsiteY537" fmla="*/ 6202925 h 6836358"/>
              <a:gd name="connsiteX538" fmla="*/ 5422145 w 12190558"/>
              <a:gd name="connsiteY538" fmla="*/ 5190253 h 6836358"/>
              <a:gd name="connsiteX539" fmla="*/ 5485577 w 12190558"/>
              <a:gd name="connsiteY539" fmla="*/ 5253493 h 6836358"/>
              <a:gd name="connsiteX540" fmla="*/ 4469851 w 12190558"/>
              <a:gd name="connsiteY540" fmla="*/ 6266165 h 6836358"/>
              <a:gd name="connsiteX541" fmla="*/ 5485577 w 12190558"/>
              <a:gd name="connsiteY541" fmla="*/ 6266165 h 6836358"/>
              <a:gd name="connsiteX542" fmla="*/ 5485577 w 12190558"/>
              <a:gd name="connsiteY542" fmla="*/ 5253493 h 6836358"/>
              <a:gd name="connsiteX543" fmla="*/ 5485577 w 12190558"/>
              <a:gd name="connsiteY543" fmla="*/ 5031946 h 6836358"/>
              <a:gd name="connsiteX544" fmla="*/ 5485577 w 12190558"/>
              <a:gd name="connsiteY544" fmla="*/ 4019273 h 6836358"/>
              <a:gd name="connsiteX545" fmla="*/ 4469851 w 12190558"/>
              <a:gd name="connsiteY545" fmla="*/ 4019273 h 6836358"/>
              <a:gd name="connsiteX546" fmla="*/ 5485577 w 12190558"/>
              <a:gd name="connsiteY546" fmla="*/ 5031946 h 6836358"/>
              <a:gd name="connsiteX547" fmla="*/ 6596655 w 12190558"/>
              <a:gd name="connsiteY547" fmla="*/ 6266165 h 6836358"/>
              <a:gd name="connsiteX548" fmla="*/ 5580930 w 12190558"/>
              <a:gd name="connsiteY548" fmla="*/ 5253493 h 6836358"/>
              <a:gd name="connsiteX549" fmla="*/ 5580930 w 12190558"/>
              <a:gd name="connsiteY549" fmla="*/ 6266165 h 6836358"/>
              <a:gd name="connsiteX550" fmla="*/ 6596655 w 12190558"/>
              <a:gd name="connsiteY550" fmla="*/ 6266165 h 6836358"/>
              <a:gd name="connsiteX551" fmla="*/ 6660086 w 12190558"/>
              <a:gd name="connsiteY551" fmla="*/ 5190047 h 6836358"/>
              <a:gd name="connsiteX552" fmla="*/ 5644361 w 12190558"/>
              <a:gd name="connsiteY552" fmla="*/ 5190047 h 6836358"/>
              <a:gd name="connsiteX553" fmla="*/ 6660086 w 12190558"/>
              <a:gd name="connsiteY553" fmla="*/ 6202719 h 6836358"/>
              <a:gd name="connsiteX554" fmla="*/ 6660086 w 12190558"/>
              <a:gd name="connsiteY554" fmla="*/ 5190047 h 6836358"/>
              <a:gd name="connsiteX555" fmla="*/ 6660086 w 12190558"/>
              <a:gd name="connsiteY555" fmla="*/ 5095186 h 6836358"/>
              <a:gd name="connsiteX556" fmla="*/ 6660086 w 12190558"/>
              <a:gd name="connsiteY556" fmla="*/ 4082514 h 6836358"/>
              <a:gd name="connsiteX557" fmla="*/ 5644361 w 12190558"/>
              <a:gd name="connsiteY557" fmla="*/ 5095186 h 6836358"/>
              <a:gd name="connsiteX558" fmla="*/ 6660086 w 12190558"/>
              <a:gd name="connsiteY558" fmla="*/ 5095186 h 6836358"/>
              <a:gd name="connsiteX559" fmla="*/ 7771164 w 12190558"/>
              <a:gd name="connsiteY559" fmla="*/ 5190047 h 6836358"/>
              <a:gd name="connsiteX560" fmla="*/ 6755439 w 12190558"/>
              <a:gd name="connsiteY560" fmla="*/ 5190047 h 6836358"/>
              <a:gd name="connsiteX561" fmla="*/ 6755439 w 12190558"/>
              <a:gd name="connsiteY561" fmla="*/ 6202719 h 6836358"/>
              <a:gd name="connsiteX562" fmla="*/ 7771164 w 12190558"/>
              <a:gd name="connsiteY562" fmla="*/ 5190047 h 6836358"/>
              <a:gd name="connsiteX563" fmla="*/ 7834596 w 12190558"/>
              <a:gd name="connsiteY563" fmla="*/ 5253288 h 6836358"/>
              <a:gd name="connsiteX564" fmla="*/ 6818870 w 12190558"/>
              <a:gd name="connsiteY564" fmla="*/ 6265960 h 6836358"/>
              <a:gd name="connsiteX565" fmla="*/ 7834596 w 12190558"/>
              <a:gd name="connsiteY565" fmla="*/ 6265960 h 6836358"/>
              <a:gd name="connsiteX566" fmla="*/ 7834596 w 12190558"/>
              <a:gd name="connsiteY566" fmla="*/ 5253288 h 6836358"/>
              <a:gd name="connsiteX567" fmla="*/ 7834596 w 12190558"/>
              <a:gd name="connsiteY567" fmla="*/ 5031740 h 6836358"/>
              <a:gd name="connsiteX568" fmla="*/ 7834596 w 12190558"/>
              <a:gd name="connsiteY568" fmla="*/ 4019068 h 6836358"/>
              <a:gd name="connsiteX569" fmla="*/ 6818870 w 12190558"/>
              <a:gd name="connsiteY569" fmla="*/ 4019068 h 6836358"/>
              <a:gd name="connsiteX570" fmla="*/ 7834596 w 12190558"/>
              <a:gd name="connsiteY570" fmla="*/ 5031740 h 6836358"/>
              <a:gd name="connsiteX571" fmla="*/ 8945674 w 12190558"/>
              <a:gd name="connsiteY571" fmla="*/ 6265960 h 6836358"/>
              <a:gd name="connsiteX572" fmla="*/ 7929949 w 12190558"/>
              <a:gd name="connsiteY572" fmla="*/ 5253288 h 6836358"/>
              <a:gd name="connsiteX573" fmla="*/ 7929949 w 12190558"/>
              <a:gd name="connsiteY573" fmla="*/ 6265960 h 6836358"/>
              <a:gd name="connsiteX574" fmla="*/ 8945674 w 12190558"/>
              <a:gd name="connsiteY574" fmla="*/ 6265960 h 6836358"/>
              <a:gd name="connsiteX575" fmla="*/ 9009105 w 12190558"/>
              <a:gd name="connsiteY575" fmla="*/ 5189842 h 6836358"/>
              <a:gd name="connsiteX576" fmla="*/ 7993380 w 12190558"/>
              <a:gd name="connsiteY576" fmla="*/ 5189842 h 6836358"/>
              <a:gd name="connsiteX577" fmla="*/ 9009105 w 12190558"/>
              <a:gd name="connsiteY577" fmla="*/ 6202514 h 6836358"/>
              <a:gd name="connsiteX578" fmla="*/ 9009105 w 12190558"/>
              <a:gd name="connsiteY578" fmla="*/ 5189842 h 6836358"/>
              <a:gd name="connsiteX579" fmla="*/ 9009105 w 12190558"/>
              <a:gd name="connsiteY579" fmla="*/ 5094981 h 6836358"/>
              <a:gd name="connsiteX580" fmla="*/ 9009105 w 12190558"/>
              <a:gd name="connsiteY580" fmla="*/ 4082309 h 6836358"/>
              <a:gd name="connsiteX581" fmla="*/ 7993380 w 12190558"/>
              <a:gd name="connsiteY581" fmla="*/ 5094981 h 6836358"/>
              <a:gd name="connsiteX582" fmla="*/ 9009105 w 12190558"/>
              <a:gd name="connsiteY582" fmla="*/ 5094981 h 6836358"/>
              <a:gd name="connsiteX583" fmla="*/ 10120184 w 12190558"/>
              <a:gd name="connsiteY583" fmla="*/ 5189842 h 6836358"/>
              <a:gd name="connsiteX584" fmla="*/ 9104459 w 12190558"/>
              <a:gd name="connsiteY584" fmla="*/ 5189842 h 6836358"/>
              <a:gd name="connsiteX585" fmla="*/ 9104459 w 12190558"/>
              <a:gd name="connsiteY585" fmla="*/ 6202514 h 6836358"/>
              <a:gd name="connsiteX586" fmla="*/ 10120184 w 12190558"/>
              <a:gd name="connsiteY586" fmla="*/ 5189842 h 6836358"/>
              <a:gd name="connsiteX587" fmla="*/ 10183615 w 12190558"/>
              <a:gd name="connsiteY587" fmla="*/ 5253083 h 6836358"/>
              <a:gd name="connsiteX588" fmla="*/ 9167890 w 12190558"/>
              <a:gd name="connsiteY588" fmla="*/ 6265755 h 6836358"/>
              <a:gd name="connsiteX589" fmla="*/ 10183615 w 12190558"/>
              <a:gd name="connsiteY589" fmla="*/ 6265755 h 6836358"/>
              <a:gd name="connsiteX590" fmla="*/ 10183615 w 12190558"/>
              <a:gd name="connsiteY590" fmla="*/ 5253083 h 6836358"/>
              <a:gd name="connsiteX591" fmla="*/ 10183615 w 12190558"/>
              <a:gd name="connsiteY591" fmla="*/ 5031535 h 6836358"/>
              <a:gd name="connsiteX592" fmla="*/ 10183615 w 12190558"/>
              <a:gd name="connsiteY592" fmla="*/ 4018863 h 6836358"/>
              <a:gd name="connsiteX593" fmla="*/ 9167890 w 12190558"/>
              <a:gd name="connsiteY593" fmla="*/ 4018863 h 6836358"/>
              <a:gd name="connsiteX594" fmla="*/ 10183615 w 12190558"/>
              <a:gd name="connsiteY594" fmla="*/ 5031535 h 6836358"/>
              <a:gd name="connsiteX595" fmla="*/ 11294693 w 12190558"/>
              <a:gd name="connsiteY595" fmla="*/ 6265755 h 6836358"/>
              <a:gd name="connsiteX596" fmla="*/ 10278968 w 12190558"/>
              <a:gd name="connsiteY596" fmla="*/ 5253083 h 6836358"/>
              <a:gd name="connsiteX597" fmla="*/ 10278968 w 12190558"/>
              <a:gd name="connsiteY597" fmla="*/ 6265755 h 6836358"/>
              <a:gd name="connsiteX598" fmla="*/ 11294693 w 12190558"/>
              <a:gd name="connsiteY598" fmla="*/ 6265755 h 6836358"/>
              <a:gd name="connsiteX599" fmla="*/ 11358125 w 12190558"/>
              <a:gd name="connsiteY599" fmla="*/ 5189637 h 6836358"/>
              <a:gd name="connsiteX600" fmla="*/ 10342399 w 12190558"/>
              <a:gd name="connsiteY600" fmla="*/ 5189637 h 6836358"/>
              <a:gd name="connsiteX601" fmla="*/ 11358125 w 12190558"/>
              <a:gd name="connsiteY601" fmla="*/ 6202309 h 6836358"/>
              <a:gd name="connsiteX602" fmla="*/ 11358125 w 12190558"/>
              <a:gd name="connsiteY602" fmla="*/ 5189637 h 6836358"/>
              <a:gd name="connsiteX603" fmla="*/ 11358125 w 12190558"/>
              <a:gd name="connsiteY603" fmla="*/ 4081898 h 6836358"/>
              <a:gd name="connsiteX604" fmla="*/ 10342399 w 12190558"/>
              <a:gd name="connsiteY604" fmla="*/ 5094570 h 6836358"/>
              <a:gd name="connsiteX605" fmla="*/ 11358125 w 12190558"/>
              <a:gd name="connsiteY605" fmla="*/ 5094570 h 6836358"/>
              <a:gd name="connsiteX606" fmla="*/ 11358125 w 12190558"/>
              <a:gd name="connsiteY606" fmla="*/ 4081898 h 6836358"/>
              <a:gd name="connsiteX607" fmla="*/ 11358125 w 12190558"/>
              <a:gd name="connsiteY607" fmla="*/ 4081898 h 6836358"/>
              <a:gd name="connsiteX608" fmla="*/ 12190558 w 12190558"/>
              <a:gd name="connsiteY608" fmla="*/ 6365 h 6836358"/>
              <a:gd name="connsiteX609" fmla="*/ 12184174 w 12190558"/>
              <a:gd name="connsiteY609" fmla="*/ 0 h 6836358"/>
              <a:gd name="connsiteX610" fmla="*/ 12057105 w 12190558"/>
              <a:gd name="connsiteY610" fmla="*/ 0 h 6836358"/>
              <a:gd name="connsiteX611" fmla="*/ 12190352 w 12190558"/>
              <a:gd name="connsiteY611" fmla="*/ 132846 h 6836358"/>
              <a:gd name="connsiteX612" fmla="*/ 12190352 w 12190558"/>
              <a:gd name="connsiteY612" fmla="*/ 6365 h 6836358"/>
              <a:gd name="connsiteX613" fmla="*/ 12190352 w 12190558"/>
              <a:gd name="connsiteY613" fmla="*/ 6365 h 683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</a:cxnLst>
            <a:rect l="l" t="t" r="r" b="b"/>
            <a:pathLst>
              <a:path w="12190558" h="6836358">
                <a:moveTo>
                  <a:pt x="206" y="6589555"/>
                </a:moveTo>
                <a:lnTo>
                  <a:pt x="247753" y="6836358"/>
                </a:lnTo>
                <a:lnTo>
                  <a:pt x="120684" y="6836358"/>
                </a:lnTo>
                <a:lnTo>
                  <a:pt x="0" y="6716037"/>
                </a:lnTo>
                <a:lnTo>
                  <a:pt x="0" y="6589350"/>
                </a:lnTo>
                <a:close/>
                <a:moveTo>
                  <a:pt x="12190558" y="4690487"/>
                </a:moveTo>
                <a:lnTo>
                  <a:pt x="12190558" y="4817174"/>
                </a:lnTo>
                <a:lnTo>
                  <a:pt x="11454095" y="4082925"/>
                </a:lnTo>
                <a:lnTo>
                  <a:pt x="11454095" y="5095597"/>
                </a:lnTo>
                <a:lnTo>
                  <a:pt x="12190558" y="5095597"/>
                </a:lnTo>
                <a:lnTo>
                  <a:pt x="12190558" y="5190458"/>
                </a:lnTo>
                <a:lnTo>
                  <a:pt x="11454095" y="5190458"/>
                </a:lnTo>
                <a:lnTo>
                  <a:pt x="11454095" y="6203130"/>
                </a:lnTo>
                <a:lnTo>
                  <a:pt x="12190558" y="5468881"/>
                </a:lnTo>
                <a:lnTo>
                  <a:pt x="12190558" y="5595568"/>
                </a:lnTo>
                <a:lnTo>
                  <a:pt x="11517527" y="6266576"/>
                </a:lnTo>
                <a:lnTo>
                  <a:pt x="12190558" y="6266576"/>
                </a:lnTo>
                <a:lnTo>
                  <a:pt x="12190558" y="6361437"/>
                </a:lnTo>
                <a:lnTo>
                  <a:pt x="11517527" y="6361437"/>
                </a:lnTo>
                <a:lnTo>
                  <a:pt x="11993674" y="6836153"/>
                </a:lnTo>
                <a:lnTo>
                  <a:pt x="11866605" y="6836153"/>
                </a:lnTo>
                <a:lnTo>
                  <a:pt x="11453890" y="6424678"/>
                </a:lnTo>
                <a:lnTo>
                  <a:pt x="11453890" y="6836153"/>
                </a:lnTo>
                <a:lnTo>
                  <a:pt x="11358743" y="6836153"/>
                </a:lnTo>
                <a:lnTo>
                  <a:pt x="11358743" y="6424678"/>
                </a:lnTo>
                <a:lnTo>
                  <a:pt x="10946027" y="6836153"/>
                </a:lnTo>
                <a:lnTo>
                  <a:pt x="10818959" y="6836153"/>
                </a:lnTo>
                <a:lnTo>
                  <a:pt x="11295105" y="6361437"/>
                </a:lnTo>
                <a:lnTo>
                  <a:pt x="10279380" y="6361437"/>
                </a:lnTo>
                <a:lnTo>
                  <a:pt x="10279380" y="6836153"/>
                </a:lnTo>
                <a:lnTo>
                  <a:pt x="10184233" y="6836153"/>
                </a:lnTo>
                <a:lnTo>
                  <a:pt x="10184233" y="6361437"/>
                </a:lnTo>
                <a:lnTo>
                  <a:pt x="9168507" y="6361437"/>
                </a:lnTo>
                <a:lnTo>
                  <a:pt x="9644654" y="6836153"/>
                </a:lnTo>
                <a:lnTo>
                  <a:pt x="9517586" y="6836153"/>
                </a:lnTo>
                <a:lnTo>
                  <a:pt x="9104870" y="6424678"/>
                </a:lnTo>
                <a:lnTo>
                  <a:pt x="9104870" y="6836153"/>
                </a:lnTo>
                <a:lnTo>
                  <a:pt x="9009723" y="6836153"/>
                </a:lnTo>
                <a:lnTo>
                  <a:pt x="9009723" y="6424678"/>
                </a:lnTo>
                <a:lnTo>
                  <a:pt x="8597007" y="6836153"/>
                </a:lnTo>
                <a:lnTo>
                  <a:pt x="8469939" y="6836153"/>
                </a:lnTo>
                <a:lnTo>
                  <a:pt x="8946086" y="6361437"/>
                </a:lnTo>
                <a:lnTo>
                  <a:pt x="7930361" y="6361437"/>
                </a:lnTo>
                <a:lnTo>
                  <a:pt x="7930361" y="6836153"/>
                </a:lnTo>
                <a:lnTo>
                  <a:pt x="7835214" y="6836153"/>
                </a:lnTo>
                <a:lnTo>
                  <a:pt x="7835214" y="6361437"/>
                </a:lnTo>
                <a:lnTo>
                  <a:pt x="6819488" y="6361437"/>
                </a:lnTo>
                <a:lnTo>
                  <a:pt x="7295635" y="6836153"/>
                </a:lnTo>
                <a:lnTo>
                  <a:pt x="7168567" y="6836153"/>
                </a:lnTo>
                <a:lnTo>
                  <a:pt x="6755851" y="6424678"/>
                </a:lnTo>
                <a:lnTo>
                  <a:pt x="6755851" y="6836153"/>
                </a:lnTo>
                <a:lnTo>
                  <a:pt x="6660704" y="6836153"/>
                </a:lnTo>
                <a:lnTo>
                  <a:pt x="6660704" y="6424678"/>
                </a:lnTo>
                <a:lnTo>
                  <a:pt x="6247988" y="6836153"/>
                </a:lnTo>
                <a:lnTo>
                  <a:pt x="6120920" y="6836153"/>
                </a:lnTo>
                <a:lnTo>
                  <a:pt x="6597067" y="6361437"/>
                </a:lnTo>
                <a:lnTo>
                  <a:pt x="5581341" y="6361437"/>
                </a:lnTo>
                <a:lnTo>
                  <a:pt x="5581341" y="6836153"/>
                </a:lnTo>
                <a:lnTo>
                  <a:pt x="5486194" y="6836153"/>
                </a:lnTo>
                <a:lnTo>
                  <a:pt x="5486194" y="6361437"/>
                </a:lnTo>
                <a:lnTo>
                  <a:pt x="4470469" y="6361437"/>
                </a:lnTo>
                <a:lnTo>
                  <a:pt x="4946616" y="6836153"/>
                </a:lnTo>
                <a:lnTo>
                  <a:pt x="4819547" y="6836153"/>
                </a:lnTo>
                <a:lnTo>
                  <a:pt x="4406832" y="6424678"/>
                </a:lnTo>
                <a:lnTo>
                  <a:pt x="4406832" y="6836153"/>
                </a:lnTo>
                <a:lnTo>
                  <a:pt x="4311685" y="6836153"/>
                </a:lnTo>
                <a:lnTo>
                  <a:pt x="4311685" y="6424678"/>
                </a:lnTo>
                <a:lnTo>
                  <a:pt x="3898969" y="6836153"/>
                </a:lnTo>
                <a:lnTo>
                  <a:pt x="3771900" y="6836153"/>
                </a:lnTo>
                <a:lnTo>
                  <a:pt x="4248047" y="6361437"/>
                </a:lnTo>
                <a:lnTo>
                  <a:pt x="3232322" y="6361437"/>
                </a:lnTo>
                <a:lnTo>
                  <a:pt x="3232322" y="6836153"/>
                </a:lnTo>
                <a:lnTo>
                  <a:pt x="3137175" y="6836153"/>
                </a:lnTo>
                <a:lnTo>
                  <a:pt x="3137175" y="6361437"/>
                </a:lnTo>
                <a:lnTo>
                  <a:pt x="2121449" y="6361437"/>
                </a:lnTo>
                <a:lnTo>
                  <a:pt x="2597596" y="6836153"/>
                </a:lnTo>
                <a:lnTo>
                  <a:pt x="2470528" y="6836153"/>
                </a:lnTo>
                <a:lnTo>
                  <a:pt x="2057812" y="6424678"/>
                </a:lnTo>
                <a:lnTo>
                  <a:pt x="2057812" y="6836153"/>
                </a:lnTo>
                <a:lnTo>
                  <a:pt x="1962665" y="6836153"/>
                </a:lnTo>
                <a:lnTo>
                  <a:pt x="1962665" y="6424678"/>
                </a:lnTo>
                <a:lnTo>
                  <a:pt x="1549949" y="6836153"/>
                </a:lnTo>
                <a:lnTo>
                  <a:pt x="1422881" y="6836153"/>
                </a:lnTo>
                <a:lnTo>
                  <a:pt x="1899028" y="6361437"/>
                </a:lnTo>
                <a:lnTo>
                  <a:pt x="883302" y="6361437"/>
                </a:lnTo>
                <a:lnTo>
                  <a:pt x="883302" y="6836153"/>
                </a:lnTo>
                <a:lnTo>
                  <a:pt x="788155" y="6836153"/>
                </a:lnTo>
                <a:lnTo>
                  <a:pt x="788155" y="6361437"/>
                </a:lnTo>
                <a:lnTo>
                  <a:pt x="206" y="6361437"/>
                </a:lnTo>
                <a:lnTo>
                  <a:pt x="206" y="6266576"/>
                </a:lnTo>
                <a:lnTo>
                  <a:pt x="787537" y="6266576"/>
                </a:lnTo>
                <a:lnTo>
                  <a:pt x="787537" y="5253904"/>
                </a:lnTo>
                <a:lnTo>
                  <a:pt x="206" y="6038868"/>
                </a:lnTo>
                <a:lnTo>
                  <a:pt x="206" y="5912182"/>
                </a:lnTo>
                <a:lnTo>
                  <a:pt x="724106" y="5190458"/>
                </a:lnTo>
                <a:lnTo>
                  <a:pt x="206" y="5190458"/>
                </a:lnTo>
                <a:lnTo>
                  <a:pt x="206" y="5095597"/>
                </a:lnTo>
                <a:lnTo>
                  <a:pt x="724106" y="5095597"/>
                </a:lnTo>
                <a:lnTo>
                  <a:pt x="206" y="4374078"/>
                </a:lnTo>
                <a:lnTo>
                  <a:pt x="206" y="4247392"/>
                </a:lnTo>
                <a:lnTo>
                  <a:pt x="787537" y="5032356"/>
                </a:lnTo>
                <a:lnTo>
                  <a:pt x="787537" y="4019684"/>
                </a:lnTo>
                <a:lnTo>
                  <a:pt x="206" y="4019684"/>
                </a:lnTo>
                <a:lnTo>
                  <a:pt x="206" y="3924823"/>
                </a:lnTo>
                <a:lnTo>
                  <a:pt x="787537" y="3924823"/>
                </a:lnTo>
                <a:lnTo>
                  <a:pt x="787537" y="2912151"/>
                </a:lnTo>
                <a:lnTo>
                  <a:pt x="206" y="3696705"/>
                </a:lnTo>
                <a:lnTo>
                  <a:pt x="206" y="3570018"/>
                </a:lnTo>
                <a:lnTo>
                  <a:pt x="724106" y="2848294"/>
                </a:lnTo>
                <a:lnTo>
                  <a:pt x="206" y="2848294"/>
                </a:lnTo>
                <a:lnTo>
                  <a:pt x="206" y="2753433"/>
                </a:lnTo>
                <a:lnTo>
                  <a:pt x="724106" y="2753433"/>
                </a:lnTo>
                <a:lnTo>
                  <a:pt x="206" y="2031915"/>
                </a:lnTo>
                <a:lnTo>
                  <a:pt x="206" y="1905228"/>
                </a:lnTo>
                <a:lnTo>
                  <a:pt x="787537" y="2690193"/>
                </a:lnTo>
                <a:lnTo>
                  <a:pt x="787537" y="1677520"/>
                </a:lnTo>
                <a:lnTo>
                  <a:pt x="206" y="1677520"/>
                </a:lnTo>
                <a:lnTo>
                  <a:pt x="206" y="1582660"/>
                </a:lnTo>
                <a:lnTo>
                  <a:pt x="787537" y="1582660"/>
                </a:lnTo>
                <a:lnTo>
                  <a:pt x="787537" y="569577"/>
                </a:lnTo>
                <a:lnTo>
                  <a:pt x="206" y="1354747"/>
                </a:lnTo>
                <a:lnTo>
                  <a:pt x="206" y="1228060"/>
                </a:lnTo>
                <a:lnTo>
                  <a:pt x="724106" y="506336"/>
                </a:lnTo>
                <a:lnTo>
                  <a:pt x="206" y="506336"/>
                </a:lnTo>
                <a:lnTo>
                  <a:pt x="206" y="411475"/>
                </a:lnTo>
                <a:lnTo>
                  <a:pt x="724106" y="411475"/>
                </a:lnTo>
                <a:lnTo>
                  <a:pt x="311390" y="0"/>
                </a:lnTo>
                <a:lnTo>
                  <a:pt x="438459" y="0"/>
                </a:lnTo>
                <a:lnTo>
                  <a:pt x="787537" y="348029"/>
                </a:lnTo>
                <a:lnTo>
                  <a:pt x="787537" y="0"/>
                </a:lnTo>
                <a:lnTo>
                  <a:pt x="882684" y="0"/>
                </a:lnTo>
                <a:lnTo>
                  <a:pt x="882684" y="348029"/>
                </a:lnTo>
                <a:lnTo>
                  <a:pt x="1231969" y="0"/>
                </a:lnTo>
                <a:lnTo>
                  <a:pt x="1359037" y="0"/>
                </a:lnTo>
                <a:lnTo>
                  <a:pt x="946322" y="411475"/>
                </a:lnTo>
                <a:lnTo>
                  <a:pt x="1962047" y="411475"/>
                </a:lnTo>
                <a:lnTo>
                  <a:pt x="1962047" y="0"/>
                </a:lnTo>
                <a:lnTo>
                  <a:pt x="2057194" y="0"/>
                </a:lnTo>
                <a:lnTo>
                  <a:pt x="2057194" y="411475"/>
                </a:lnTo>
                <a:lnTo>
                  <a:pt x="3072920" y="411475"/>
                </a:lnTo>
                <a:lnTo>
                  <a:pt x="2660410" y="0"/>
                </a:lnTo>
                <a:lnTo>
                  <a:pt x="2787478" y="0"/>
                </a:lnTo>
                <a:lnTo>
                  <a:pt x="3136557" y="348029"/>
                </a:lnTo>
                <a:lnTo>
                  <a:pt x="3136557" y="0"/>
                </a:lnTo>
                <a:lnTo>
                  <a:pt x="3231704" y="0"/>
                </a:lnTo>
                <a:lnTo>
                  <a:pt x="3231704" y="348029"/>
                </a:lnTo>
                <a:lnTo>
                  <a:pt x="3580988" y="0"/>
                </a:lnTo>
                <a:lnTo>
                  <a:pt x="3708057" y="0"/>
                </a:lnTo>
                <a:lnTo>
                  <a:pt x="3295341" y="411475"/>
                </a:lnTo>
                <a:lnTo>
                  <a:pt x="4311067" y="411475"/>
                </a:lnTo>
                <a:lnTo>
                  <a:pt x="4311067" y="0"/>
                </a:lnTo>
                <a:lnTo>
                  <a:pt x="4406214" y="0"/>
                </a:lnTo>
                <a:lnTo>
                  <a:pt x="4406214" y="411475"/>
                </a:lnTo>
                <a:lnTo>
                  <a:pt x="5421939" y="411475"/>
                </a:lnTo>
                <a:lnTo>
                  <a:pt x="5009635" y="0"/>
                </a:lnTo>
                <a:lnTo>
                  <a:pt x="5136704" y="0"/>
                </a:lnTo>
                <a:lnTo>
                  <a:pt x="5485782" y="348029"/>
                </a:lnTo>
                <a:lnTo>
                  <a:pt x="5485782" y="0"/>
                </a:lnTo>
                <a:lnTo>
                  <a:pt x="5580930" y="0"/>
                </a:lnTo>
                <a:lnTo>
                  <a:pt x="5580930" y="348029"/>
                </a:lnTo>
                <a:lnTo>
                  <a:pt x="5930214" y="0"/>
                </a:lnTo>
                <a:lnTo>
                  <a:pt x="6057282" y="0"/>
                </a:lnTo>
                <a:lnTo>
                  <a:pt x="5644567" y="411475"/>
                </a:lnTo>
                <a:lnTo>
                  <a:pt x="6660292" y="411475"/>
                </a:lnTo>
                <a:lnTo>
                  <a:pt x="6660292" y="0"/>
                </a:lnTo>
                <a:lnTo>
                  <a:pt x="6755439" y="0"/>
                </a:lnTo>
                <a:lnTo>
                  <a:pt x="6755439" y="411475"/>
                </a:lnTo>
                <a:lnTo>
                  <a:pt x="7771164" y="411475"/>
                </a:lnTo>
                <a:lnTo>
                  <a:pt x="7358861" y="0"/>
                </a:lnTo>
                <a:lnTo>
                  <a:pt x="7485930" y="0"/>
                </a:lnTo>
                <a:lnTo>
                  <a:pt x="7835008" y="348029"/>
                </a:lnTo>
                <a:lnTo>
                  <a:pt x="7835008" y="0"/>
                </a:lnTo>
                <a:lnTo>
                  <a:pt x="7930155" y="0"/>
                </a:lnTo>
                <a:lnTo>
                  <a:pt x="7930155" y="348029"/>
                </a:lnTo>
                <a:lnTo>
                  <a:pt x="8279439" y="0"/>
                </a:lnTo>
                <a:lnTo>
                  <a:pt x="8406507" y="0"/>
                </a:lnTo>
                <a:lnTo>
                  <a:pt x="7993792" y="411475"/>
                </a:lnTo>
                <a:lnTo>
                  <a:pt x="9009517" y="411475"/>
                </a:lnTo>
                <a:lnTo>
                  <a:pt x="9009517" y="0"/>
                </a:lnTo>
                <a:lnTo>
                  <a:pt x="9104664" y="0"/>
                </a:lnTo>
                <a:lnTo>
                  <a:pt x="9104664" y="411475"/>
                </a:lnTo>
                <a:lnTo>
                  <a:pt x="10120390" y="411475"/>
                </a:lnTo>
                <a:lnTo>
                  <a:pt x="9708086" y="0"/>
                </a:lnTo>
                <a:lnTo>
                  <a:pt x="9835154" y="0"/>
                </a:lnTo>
                <a:lnTo>
                  <a:pt x="10184233" y="348029"/>
                </a:lnTo>
                <a:lnTo>
                  <a:pt x="10184233" y="0"/>
                </a:lnTo>
                <a:lnTo>
                  <a:pt x="10279380" y="0"/>
                </a:lnTo>
                <a:lnTo>
                  <a:pt x="10279380" y="348029"/>
                </a:lnTo>
                <a:lnTo>
                  <a:pt x="10628459" y="0"/>
                </a:lnTo>
                <a:lnTo>
                  <a:pt x="10755527" y="0"/>
                </a:lnTo>
                <a:lnTo>
                  <a:pt x="10342812" y="411475"/>
                </a:lnTo>
                <a:lnTo>
                  <a:pt x="11358537" y="411475"/>
                </a:lnTo>
                <a:lnTo>
                  <a:pt x="11358537" y="0"/>
                </a:lnTo>
                <a:lnTo>
                  <a:pt x="11453684" y="0"/>
                </a:lnTo>
                <a:lnTo>
                  <a:pt x="11453684" y="411475"/>
                </a:lnTo>
                <a:lnTo>
                  <a:pt x="12190147" y="411475"/>
                </a:lnTo>
                <a:lnTo>
                  <a:pt x="12190147" y="506336"/>
                </a:lnTo>
                <a:lnTo>
                  <a:pt x="11453684" y="506336"/>
                </a:lnTo>
                <a:lnTo>
                  <a:pt x="11453684" y="1519008"/>
                </a:lnTo>
                <a:lnTo>
                  <a:pt x="12190147" y="784759"/>
                </a:lnTo>
                <a:lnTo>
                  <a:pt x="12190147" y="911446"/>
                </a:lnTo>
                <a:lnTo>
                  <a:pt x="11517115" y="1582454"/>
                </a:lnTo>
                <a:lnTo>
                  <a:pt x="12190147" y="1582454"/>
                </a:lnTo>
                <a:lnTo>
                  <a:pt x="12190147" y="1677315"/>
                </a:lnTo>
                <a:lnTo>
                  <a:pt x="11517115" y="1677315"/>
                </a:lnTo>
                <a:lnTo>
                  <a:pt x="12190147" y="2348324"/>
                </a:lnTo>
                <a:lnTo>
                  <a:pt x="12190147" y="2475010"/>
                </a:lnTo>
                <a:lnTo>
                  <a:pt x="11453684" y="1740761"/>
                </a:lnTo>
                <a:lnTo>
                  <a:pt x="11453684" y="2753433"/>
                </a:lnTo>
                <a:lnTo>
                  <a:pt x="12190147" y="2753433"/>
                </a:lnTo>
                <a:lnTo>
                  <a:pt x="12190147" y="2848294"/>
                </a:lnTo>
                <a:lnTo>
                  <a:pt x="11453684" y="2848294"/>
                </a:lnTo>
                <a:lnTo>
                  <a:pt x="11453684" y="3860966"/>
                </a:lnTo>
                <a:lnTo>
                  <a:pt x="12190147" y="3126718"/>
                </a:lnTo>
                <a:lnTo>
                  <a:pt x="12190147" y="3253404"/>
                </a:lnTo>
                <a:lnTo>
                  <a:pt x="11517115" y="3924413"/>
                </a:lnTo>
                <a:lnTo>
                  <a:pt x="12190147" y="3924413"/>
                </a:lnTo>
                <a:lnTo>
                  <a:pt x="12190147" y="4019273"/>
                </a:lnTo>
                <a:lnTo>
                  <a:pt x="11517115" y="4019273"/>
                </a:lnTo>
                <a:lnTo>
                  <a:pt x="12190147" y="4690282"/>
                </a:lnTo>
                <a:lnTo>
                  <a:pt x="12190147" y="4690282"/>
                </a:lnTo>
                <a:close/>
                <a:moveTo>
                  <a:pt x="9104870" y="4082719"/>
                </a:moveTo>
                <a:lnTo>
                  <a:pt x="9104870" y="5095392"/>
                </a:lnTo>
                <a:lnTo>
                  <a:pt x="10120596" y="5095392"/>
                </a:lnTo>
                <a:lnTo>
                  <a:pt x="9104870" y="4082719"/>
                </a:lnTo>
                <a:lnTo>
                  <a:pt x="9104870" y="4082719"/>
                </a:lnTo>
                <a:close/>
                <a:moveTo>
                  <a:pt x="6755645" y="4082719"/>
                </a:moveTo>
                <a:lnTo>
                  <a:pt x="6755645" y="5095392"/>
                </a:lnTo>
                <a:lnTo>
                  <a:pt x="7771370" y="5095392"/>
                </a:lnTo>
                <a:lnTo>
                  <a:pt x="6755645" y="4082719"/>
                </a:lnTo>
                <a:lnTo>
                  <a:pt x="6755645" y="4082719"/>
                </a:lnTo>
                <a:close/>
                <a:moveTo>
                  <a:pt x="4406420" y="4082719"/>
                </a:moveTo>
                <a:lnTo>
                  <a:pt x="4406420" y="5095392"/>
                </a:lnTo>
                <a:lnTo>
                  <a:pt x="5422145" y="5095392"/>
                </a:lnTo>
                <a:lnTo>
                  <a:pt x="4406420" y="4082719"/>
                </a:lnTo>
                <a:lnTo>
                  <a:pt x="4406420" y="4082719"/>
                </a:lnTo>
                <a:close/>
                <a:moveTo>
                  <a:pt x="2057194" y="4082719"/>
                </a:moveTo>
                <a:lnTo>
                  <a:pt x="2057194" y="5095392"/>
                </a:lnTo>
                <a:lnTo>
                  <a:pt x="3072920" y="5095392"/>
                </a:lnTo>
                <a:lnTo>
                  <a:pt x="2057194" y="4082719"/>
                </a:lnTo>
                <a:lnTo>
                  <a:pt x="2057194" y="4082719"/>
                </a:lnTo>
                <a:close/>
                <a:moveTo>
                  <a:pt x="1962047" y="3861172"/>
                </a:moveTo>
                <a:lnTo>
                  <a:pt x="1962047" y="2848500"/>
                </a:lnTo>
                <a:lnTo>
                  <a:pt x="946322" y="2848500"/>
                </a:lnTo>
                <a:lnTo>
                  <a:pt x="1962047" y="3861172"/>
                </a:lnTo>
                <a:close/>
                <a:moveTo>
                  <a:pt x="882684" y="2911740"/>
                </a:moveTo>
                <a:lnTo>
                  <a:pt x="882684" y="3924413"/>
                </a:lnTo>
                <a:lnTo>
                  <a:pt x="1898410" y="3924413"/>
                </a:lnTo>
                <a:lnTo>
                  <a:pt x="882684" y="2911740"/>
                </a:lnTo>
                <a:close/>
                <a:moveTo>
                  <a:pt x="1962047" y="1740761"/>
                </a:moveTo>
                <a:lnTo>
                  <a:pt x="946322" y="2753433"/>
                </a:lnTo>
                <a:lnTo>
                  <a:pt x="1962047" y="2753433"/>
                </a:lnTo>
                <a:lnTo>
                  <a:pt x="1962047" y="1740761"/>
                </a:lnTo>
                <a:lnTo>
                  <a:pt x="1962047" y="1740761"/>
                </a:lnTo>
                <a:close/>
                <a:moveTo>
                  <a:pt x="2057194" y="3861377"/>
                </a:moveTo>
                <a:lnTo>
                  <a:pt x="3072920" y="2848705"/>
                </a:lnTo>
                <a:lnTo>
                  <a:pt x="2057194" y="2848705"/>
                </a:lnTo>
                <a:lnTo>
                  <a:pt x="2057194" y="3861377"/>
                </a:lnTo>
                <a:close/>
                <a:moveTo>
                  <a:pt x="2120626" y="3924618"/>
                </a:moveTo>
                <a:lnTo>
                  <a:pt x="3136351" y="3924618"/>
                </a:lnTo>
                <a:lnTo>
                  <a:pt x="3136351" y="2911946"/>
                </a:lnTo>
                <a:lnTo>
                  <a:pt x="2120626" y="3924618"/>
                </a:lnTo>
                <a:lnTo>
                  <a:pt x="2120626" y="3924618"/>
                </a:lnTo>
                <a:close/>
                <a:moveTo>
                  <a:pt x="3136351" y="2690398"/>
                </a:moveTo>
                <a:lnTo>
                  <a:pt x="3136351" y="1677726"/>
                </a:lnTo>
                <a:lnTo>
                  <a:pt x="2120626" y="1677726"/>
                </a:lnTo>
                <a:lnTo>
                  <a:pt x="3136351" y="2690398"/>
                </a:lnTo>
                <a:close/>
                <a:moveTo>
                  <a:pt x="3231498" y="5032562"/>
                </a:moveTo>
                <a:lnTo>
                  <a:pt x="4247224" y="4019889"/>
                </a:lnTo>
                <a:lnTo>
                  <a:pt x="3231498" y="4019889"/>
                </a:lnTo>
                <a:lnTo>
                  <a:pt x="3231498" y="5032562"/>
                </a:lnTo>
                <a:close/>
                <a:moveTo>
                  <a:pt x="4247224" y="3924823"/>
                </a:moveTo>
                <a:lnTo>
                  <a:pt x="3231498" y="2912151"/>
                </a:lnTo>
                <a:lnTo>
                  <a:pt x="3231498" y="3924823"/>
                </a:lnTo>
                <a:lnTo>
                  <a:pt x="4247224" y="3924823"/>
                </a:lnTo>
                <a:close/>
                <a:moveTo>
                  <a:pt x="4310655" y="3861583"/>
                </a:moveTo>
                <a:lnTo>
                  <a:pt x="4310655" y="2848910"/>
                </a:lnTo>
                <a:lnTo>
                  <a:pt x="3294929" y="2848910"/>
                </a:lnTo>
                <a:lnTo>
                  <a:pt x="4310655" y="3861583"/>
                </a:lnTo>
                <a:close/>
                <a:moveTo>
                  <a:pt x="4310655" y="1740967"/>
                </a:moveTo>
                <a:lnTo>
                  <a:pt x="3294929" y="2753639"/>
                </a:lnTo>
                <a:lnTo>
                  <a:pt x="4310655" y="2753639"/>
                </a:lnTo>
                <a:lnTo>
                  <a:pt x="4310655" y="1740967"/>
                </a:lnTo>
                <a:lnTo>
                  <a:pt x="4310655" y="1740967"/>
                </a:lnTo>
                <a:close/>
                <a:moveTo>
                  <a:pt x="4405802" y="3861583"/>
                </a:moveTo>
                <a:lnTo>
                  <a:pt x="5421527" y="2848910"/>
                </a:lnTo>
                <a:lnTo>
                  <a:pt x="4405802" y="2848910"/>
                </a:lnTo>
                <a:lnTo>
                  <a:pt x="4405802" y="3861583"/>
                </a:lnTo>
                <a:close/>
                <a:moveTo>
                  <a:pt x="4469233" y="3924823"/>
                </a:moveTo>
                <a:lnTo>
                  <a:pt x="5484959" y="3924823"/>
                </a:lnTo>
                <a:lnTo>
                  <a:pt x="5484959" y="2912151"/>
                </a:lnTo>
                <a:lnTo>
                  <a:pt x="4469233" y="3924823"/>
                </a:lnTo>
                <a:close/>
                <a:moveTo>
                  <a:pt x="5484959" y="2690603"/>
                </a:moveTo>
                <a:lnTo>
                  <a:pt x="5484959" y="1677931"/>
                </a:lnTo>
                <a:lnTo>
                  <a:pt x="4469233" y="1677931"/>
                </a:lnTo>
                <a:lnTo>
                  <a:pt x="5484959" y="2690603"/>
                </a:lnTo>
                <a:close/>
                <a:moveTo>
                  <a:pt x="5580106" y="5032767"/>
                </a:moveTo>
                <a:lnTo>
                  <a:pt x="6595831" y="4020095"/>
                </a:lnTo>
                <a:lnTo>
                  <a:pt x="5580106" y="4020095"/>
                </a:lnTo>
                <a:lnTo>
                  <a:pt x="5580106" y="5032767"/>
                </a:lnTo>
                <a:close/>
                <a:moveTo>
                  <a:pt x="6595831" y="3925029"/>
                </a:moveTo>
                <a:lnTo>
                  <a:pt x="5580106" y="2912356"/>
                </a:lnTo>
                <a:lnTo>
                  <a:pt x="5580106" y="3925029"/>
                </a:lnTo>
                <a:lnTo>
                  <a:pt x="6595831" y="3925029"/>
                </a:lnTo>
                <a:close/>
                <a:moveTo>
                  <a:pt x="6659262" y="3861788"/>
                </a:moveTo>
                <a:lnTo>
                  <a:pt x="6659262" y="2849116"/>
                </a:lnTo>
                <a:lnTo>
                  <a:pt x="5643537" y="2849116"/>
                </a:lnTo>
                <a:lnTo>
                  <a:pt x="6659262" y="3861788"/>
                </a:lnTo>
                <a:close/>
                <a:moveTo>
                  <a:pt x="6659262" y="1741172"/>
                </a:moveTo>
                <a:lnTo>
                  <a:pt x="5643537" y="2753844"/>
                </a:lnTo>
                <a:lnTo>
                  <a:pt x="6659262" y="2753844"/>
                </a:lnTo>
                <a:lnTo>
                  <a:pt x="6659262" y="1741172"/>
                </a:lnTo>
                <a:lnTo>
                  <a:pt x="6659262" y="1741172"/>
                </a:lnTo>
                <a:close/>
                <a:moveTo>
                  <a:pt x="6754409" y="3861788"/>
                </a:moveTo>
                <a:lnTo>
                  <a:pt x="7770135" y="2849116"/>
                </a:lnTo>
                <a:lnTo>
                  <a:pt x="6754409" y="2849116"/>
                </a:lnTo>
                <a:lnTo>
                  <a:pt x="6754409" y="3861788"/>
                </a:lnTo>
                <a:close/>
                <a:moveTo>
                  <a:pt x="6817841" y="3925029"/>
                </a:moveTo>
                <a:lnTo>
                  <a:pt x="7833566" y="3925029"/>
                </a:lnTo>
                <a:lnTo>
                  <a:pt x="7833566" y="2912356"/>
                </a:lnTo>
                <a:lnTo>
                  <a:pt x="6817841" y="3925029"/>
                </a:lnTo>
                <a:close/>
                <a:moveTo>
                  <a:pt x="7833566" y="2690809"/>
                </a:moveTo>
                <a:lnTo>
                  <a:pt x="7833566" y="1678137"/>
                </a:lnTo>
                <a:lnTo>
                  <a:pt x="6817841" y="1678137"/>
                </a:lnTo>
                <a:lnTo>
                  <a:pt x="7833566" y="2690809"/>
                </a:lnTo>
                <a:close/>
                <a:moveTo>
                  <a:pt x="7928713" y="5032972"/>
                </a:moveTo>
                <a:lnTo>
                  <a:pt x="8944438" y="4020300"/>
                </a:lnTo>
                <a:lnTo>
                  <a:pt x="7928713" y="4020300"/>
                </a:lnTo>
                <a:lnTo>
                  <a:pt x="7928713" y="5032972"/>
                </a:lnTo>
                <a:close/>
                <a:moveTo>
                  <a:pt x="8944438" y="3925234"/>
                </a:moveTo>
                <a:lnTo>
                  <a:pt x="7928713" y="2912562"/>
                </a:lnTo>
                <a:lnTo>
                  <a:pt x="7928713" y="3925234"/>
                </a:lnTo>
                <a:lnTo>
                  <a:pt x="8944438" y="3925234"/>
                </a:lnTo>
                <a:close/>
                <a:moveTo>
                  <a:pt x="9007870" y="3861993"/>
                </a:moveTo>
                <a:lnTo>
                  <a:pt x="9007870" y="2849321"/>
                </a:lnTo>
                <a:lnTo>
                  <a:pt x="7992145" y="2849321"/>
                </a:lnTo>
                <a:lnTo>
                  <a:pt x="9007870" y="3861993"/>
                </a:lnTo>
                <a:close/>
                <a:moveTo>
                  <a:pt x="9007870" y="1741377"/>
                </a:moveTo>
                <a:lnTo>
                  <a:pt x="7992145" y="2754049"/>
                </a:lnTo>
                <a:lnTo>
                  <a:pt x="9007870" y="2754049"/>
                </a:lnTo>
                <a:lnTo>
                  <a:pt x="9007870" y="1741377"/>
                </a:lnTo>
                <a:lnTo>
                  <a:pt x="9007870" y="1741377"/>
                </a:lnTo>
                <a:close/>
                <a:moveTo>
                  <a:pt x="9103017" y="3861993"/>
                </a:moveTo>
                <a:lnTo>
                  <a:pt x="10118742" y="2849321"/>
                </a:lnTo>
                <a:lnTo>
                  <a:pt x="9103017" y="2849321"/>
                </a:lnTo>
                <a:lnTo>
                  <a:pt x="9103017" y="3861993"/>
                </a:lnTo>
                <a:lnTo>
                  <a:pt x="9103017" y="3861993"/>
                </a:lnTo>
                <a:close/>
                <a:moveTo>
                  <a:pt x="9166448" y="3925234"/>
                </a:moveTo>
                <a:lnTo>
                  <a:pt x="10182173" y="3925234"/>
                </a:lnTo>
                <a:lnTo>
                  <a:pt x="10182173" y="2912562"/>
                </a:lnTo>
                <a:lnTo>
                  <a:pt x="9166448" y="3925234"/>
                </a:lnTo>
                <a:lnTo>
                  <a:pt x="9166448" y="3925234"/>
                </a:lnTo>
                <a:close/>
                <a:moveTo>
                  <a:pt x="10182173" y="2691014"/>
                </a:moveTo>
                <a:lnTo>
                  <a:pt x="10182173" y="1678342"/>
                </a:lnTo>
                <a:lnTo>
                  <a:pt x="9166448" y="1678342"/>
                </a:lnTo>
                <a:lnTo>
                  <a:pt x="10182173" y="2691014"/>
                </a:lnTo>
                <a:close/>
                <a:moveTo>
                  <a:pt x="10277320" y="5033178"/>
                </a:moveTo>
                <a:lnTo>
                  <a:pt x="11293046" y="4020505"/>
                </a:lnTo>
                <a:lnTo>
                  <a:pt x="10277320" y="4020505"/>
                </a:lnTo>
                <a:lnTo>
                  <a:pt x="10277320" y="5033178"/>
                </a:lnTo>
                <a:lnTo>
                  <a:pt x="10277320" y="5033178"/>
                </a:lnTo>
                <a:close/>
                <a:moveTo>
                  <a:pt x="11293046" y="3925439"/>
                </a:moveTo>
                <a:lnTo>
                  <a:pt x="10277320" y="2912767"/>
                </a:lnTo>
                <a:lnTo>
                  <a:pt x="10277320" y="3925439"/>
                </a:lnTo>
                <a:lnTo>
                  <a:pt x="11293046" y="3925439"/>
                </a:lnTo>
                <a:close/>
                <a:moveTo>
                  <a:pt x="11356477" y="3862199"/>
                </a:moveTo>
                <a:lnTo>
                  <a:pt x="11356477" y="2849526"/>
                </a:lnTo>
                <a:lnTo>
                  <a:pt x="10340752" y="2849526"/>
                </a:lnTo>
                <a:lnTo>
                  <a:pt x="11356477" y="3862199"/>
                </a:lnTo>
                <a:lnTo>
                  <a:pt x="11356477" y="3862199"/>
                </a:lnTo>
                <a:close/>
                <a:moveTo>
                  <a:pt x="11356477" y="2754460"/>
                </a:moveTo>
                <a:lnTo>
                  <a:pt x="11356477" y="1741788"/>
                </a:lnTo>
                <a:lnTo>
                  <a:pt x="10340752" y="2754460"/>
                </a:lnTo>
                <a:lnTo>
                  <a:pt x="11356477" y="2754460"/>
                </a:lnTo>
                <a:close/>
                <a:moveTo>
                  <a:pt x="10340752" y="507363"/>
                </a:moveTo>
                <a:lnTo>
                  <a:pt x="11356477" y="1520035"/>
                </a:lnTo>
                <a:lnTo>
                  <a:pt x="11356477" y="506336"/>
                </a:lnTo>
                <a:lnTo>
                  <a:pt x="10340752" y="506336"/>
                </a:lnTo>
                <a:close/>
                <a:moveTo>
                  <a:pt x="10277320" y="1583481"/>
                </a:moveTo>
                <a:lnTo>
                  <a:pt x="11293046" y="1583481"/>
                </a:lnTo>
                <a:lnTo>
                  <a:pt x="10277320" y="570809"/>
                </a:lnTo>
                <a:lnTo>
                  <a:pt x="10277320" y="1583481"/>
                </a:lnTo>
                <a:lnTo>
                  <a:pt x="10277320" y="1583481"/>
                </a:lnTo>
                <a:close/>
                <a:moveTo>
                  <a:pt x="10277320" y="1678342"/>
                </a:moveTo>
                <a:lnTo>
                  <a:pt x="10277320" y="2691014"/>
                </a:lnTo>
                <a:lnTo>
                  <a:pt x="11293046" y="1678342"/>
                </a:lnTo>
                <a:lnTo>
                  <a:pt x="10277320" y="1678342"/>
                </a:lnTo>
                <a:close/>
                <a:moveTo>
                  <a:pt x="9166242" y="1583481"/>
                </a:moveTo>
                <a:lnTo>
                  <a:pt x="10181968" y="1583481"/>
                </a:lnTo>
                <a:lnTo>
                  <a:pt x="10181968" y="569577"/>
                </a:lnTo>
                <a:lnTo>
                  <a:pt x="9166242" y="1582249"/>
                </a:lnTo>
                <a:lnTo>
                  <a:pt x="9166242" y="1582660"/>
                </a:lnTo>
                <a:close/>
                <a:moveTo>
                  <a:pt x="9102811" y="1520240"/>
                </a:moveTo>
                <a:lnTo>
                  <a:pt x="10118536" y="507568"/>
                </a:lnTo>
                <a:lnTo>
                  <a:pt x="9102811" y="507568"/>
                </a:lnTo>
                <a:lnTo>
                  <a:pt x="9102811" y="1520240"/>
                </a:lnTo>
                <a:lnTo>
                  <a:pt x="9102811" y="1520240"/>
                </a:lnTo>
                <a:close/>
                <a:moveTo>
                  <a:pt x="9102811" y="1741788"/>
                </a:moveTo>
                <a:lnTo>
                  <a:pt x="9102811" y="2754460"/>
                </a:lnTo>
                <a:lnTo>
                  <a:pt x="10118536" y="2754460"/>
                </a:lnTo>
                <a:lnTo>
                  <a:pt x="9102811" y="1741788"/>
                </a:lnTo>
                <a:lnTo>
                  <a:pt x="9102811" y="1741788"/>
                </a:lnTo>
                <a:close/>
                <a:moveTo>
                  <a:pt x="7991733" y="507568"/>
                </a:moveTo>
                <a:lnTo>
                  <a:pt x="9007458" y="1520240"/>
                </a:lnTo>
                <a:lnTo>
                  <a:pt x="9007458" y="506336"/>
                </a:lnTo>
                <a:lnTo>
                  <a:pt x="7991733" y="506336"/>
                </a:lnTo>
                <a:close/>
                <a:moveTo>
                  <a:pt x="7928301" y="1583686"/>
                </a:moveTo>
                <a:lnTo>
                  <a:pt x="8944026" y="1583686"/>
                </a:lnTo>
                <a:lnTo>
                  <a:pt x="7928301" y="571014"/>
                </a:lnTo>
                <a:lnTo>
                  <a:pt x="7928301" y="1583686"/>
                </a:lnTo>
                <a:close/>
                <a:moveTo>
                  <a:pt x="7928301" y="1678547"/>
                </a:moveTo>
                <a:lnTo>
                  <a:pt x="7928301" y="2691219"/>
                </a:lnTo>
                <a:lnTo>
                  <a:pt x="8944026" y="1678547"/>
                </a:lnTo>
                <a:lnTo>
                  <a:pt x="7928301" y="1678547"/>
                </a:lnTo>
                <a:close/>
                <a:moveTo>
                  <a:pt x="6817223" y="1583686"/>
                </a:moveTo>
                <a:lnTo>
                  <a:pt x="7832948" y="1583686"/>
                </a:lnTo>
                <a:lnTo>
                  <a:pt x="7832948" y="569577"/>
                </a:lnTo>
                <a:lnTo>
                  <a:pt x="6817223" y="1582249"/>
                </a:lnTo>
                <a:lnTo>
                  <a:pt x="6817223" y="1582660"/>
                </a:lnTo>
                <a:close/>
                <a:moveTo>
                  <a:pt x="6753791" y="1520446"/>
                </a:moveTo>
                <a:lnTo>
                  <a:pt x="7769517" y="507773"/>
                </a:lnTo>
                <a:lnTo>
                  <a:pt x="6753791" y="507773"/>
                </a:lnTo>
                <a:lnTo>
                  <a:pt x="6753791" y="1520446"/>
                </a:lnTo>
                <a:close/>
                <a:moveTo>
                  <a:pt x="6753791" y="1741993"/>
                </a:moveTo>
                <a:lnTo>
                  <a:pt x="6753791" y="2754665"/>
                </a:lnTo>
                <a:lnTo>
                  <a:pt x="7769517" y="2754665"/>
                </a:lnTo>
                <a:lnTo>
                  <a:pt x="6753791" y="1741993"/>
                </a:lnTo>
                <a:lnTo>
                  <a:pt x="6753791" y="1741993"/>
                </a:lnTo>
                <a:close/>
                <a:moveTo>
                  <a:pt x="5642713" y="507773"/>
                </a:moveTo>
                <a:lnTo>
                  <a:pt x="6658438" y="1520446"/>
                </a:lnTo>
                <a:lnTo>
                  <a:pt x="6658438" y="506336"/>
                </a:lnTo>
                <a:lnTo>
                  <a:pt x="5642713" y="506336"/>
                </a:lnTo>
                <a:close/>
                <a:moveTo>
                  <a:pt x="5579282" y="1583891"/>
                </a:moveTo>
                <a:lnTo>
                  <a:pt x="6595007" y="1583891"/>
                </a:lnTo>
                <a:lnTo>
                  <a:pt x="5579282" y="571219"/>
                </a:lnTo>
                <a:lnTo>
                  <a:pt x="5579282" y="1583891"/>
                </a:lnTo>
                <a:close/>
                <a:moveTo>
                  <a:pt x="5579282" y="1678753"/>
                </a:moveTo>
                <a:lnTo>
                  <a:pt x="5579282" y="2691425"/>
                </a:lnTo>
                <a:lnTo>
                  <a:pt x="6595007" y="1678753"/>
                </a:lnTo>
                <a:lnTo>
                  <a:pt x="5579282" y="1678753"/>
                </a:lnTo>
                <a:close/>
                <a:moveTo>
                  <a:pt x="4468203" y="1583891"/>
                </a:moveTo>
                <a:lnTo>
                  <a:pt x="5483929" y="1583891"/>
                </a:lnTo>
                <a:lnTo>
                  <a:pt x="5483929" y="569577"/>
                </a:lnTo>
                <a:lnTo>
                  <a:pt x="4468203" y="1582249"/>
                </a:lnTo>
                <a:lnTo>
                  <a:pt x="4468203" y="1582660"/>
                </a:lnTo>
                <a:close/>
                <a:moveTo>
                  <a:pt x="4404772" y="1520651"/>
                </a:moveTo>
                <a:lnTo>
                  <a:pt x="5420498" y="507979"/>
                </a:lnTo>
                <a:lnTo>
                  <a:pt x="4404772" y="507979"/>
                </a:lnTo>
                <a:lnTo>
                  <a:pt x="4404772" y="1520651"/>
                </a:lnTo>
                <a:lnTo>
                  <a:pt x="4404772" y="1520651"/>
                </a:lnTo>
                <a:close/>
                <a:moveTo>
                  <a:pt x="4404772" y="1742198"/>
                </a:moveTo>
                <a:lnTo>
                  <a:pt x="4404772" y="2754871"/>
                </a:lnTo>
                <a:lnTo>
                  <a:pt x="5420498" y="2754871"/>
                </a:lnTo>
                <a:lnTo>
                  <a:pt x="4404772" y="1742198"/>
                </a:lnTo>
                <a:lnTo>
                  <a:pt x="4404772" y="1742198"/>
                </a:lnTo>
                <a:close/>
                <a:moveTo>
                  <a:pt x="3293694" y="507979"/>
                </a:moveTo>
                <a:lnTo>
                  <a:pt x="4309419" y="1520651"/>
                </a:lnTo>
                <a:lnTo>
                  <a:pt x="4309419" y="506336"/>
                </a:lnTo>
                <a:lnTo>
                  <a:pt x="3293694" y="506336"/>
                </a:lnTo>
                <a:close/>
                <a:moveTo>
                  <a:pt x="3230262" y="1584097"/>
                </a:moveTo>
                <a:lnTo>
                  <a:pt x="4245988" y="1584097"/>
                </a:lnTo>
                <a:lnTo>
                  <a:pt x="3230262" y="571425"/>
                </a:lnTo>
                <a:lnTo>
                  <a:pt x="3230262" y="1584097"/>
                </a:lnTo>
                <a:close/>
                <a:moveTo>
                  <a:pt x="3230262" y="1678958"/>
                </a:moveTo>
                <a:lnTo>
                  <a:pt x="3230262" y="2691630"/>
                </a:lnTo>
                <a:lnTo>
                  <a:pt x="4245988" y="1678958"/>
                </a:lnTo>
                <a:lnTo>
                  <a:pt x="3230262" y="1678958"/>
                </a:lnTo>
                <a:close/>
                <a:moveTo>
                  <a:pt x="2119184" y="1584097"/>
                </a:moveTo>
                <a:lnTo>
                  <a:pt x="3134909" y="1584097"/>
                </a:lnTo>
                <a:lnTo>
                  <a:pt x="3134909" y="569577"/>
                </a:lnTo>
                <a:lnTo>
                  <a:pt x="2119184" y="1582249"/>
                </a:lnTo>
                <a:lnTo>
                  <a:pt x="2119184" y="1582660"/>
                </a:lnTo>
                <a:close/>
                <a:moveTo>
                  <a:pt x="2055752" y="1520856"/>
                </a:moveTo>
                <a:lnTo>
                  <a:pt x="3071478" y="508184"/>
                </a:lnTo>
                <a:lnTo>
                  <a:pt x="2055752" y="508184"/>
                </a:lnTo>
                <a:lnTo>
                  <a:pt x="2055752" y="1520856"/>
                </a:lnTo>
                <a:lnTo>
                  <a:pt x="2055752" y="1520856"/>
                </a:lnTo>
                <a:close/>
                <a:moveTo>
                  <a:pt x="2055752" y="1742404"/>
                </a:moveTo>
                <a:lnTo>
                  <a:pt x="2055752" y="2755076"/>
                </a:lnTo>
                <a:lnTo>
                  <a:pt x="3071478" y="2755076"/>
                </a:lnTo>
                <a:lnTo>
                  <a:pt x="2055752" y="1742404"/>
                </a:lnTo>
                <a:lnTo>
                  <a:pt x="2055752" y="1742404"/>
                </a:lnTo>
                <a:close/>
                <a:moveTo>
                  <a:pt x="946322" y="506336"/>
                </a:moveTo>
                <a:lnTo>
                  <a:pt x="1962047" y="1519008"/>
                </a:lnTo>
                <a:lnTo>
                  <a:pt x="1962047" y="506336"/>
                </a:lnTo>
                <a:lnTo>
                  <a:pt x="946322" y="506336"/>
                </a:lnTo>
                <a:close/>
                <a:moveTo>
                  <a:pt x="882890" y="1582454"/>
                </a:moveTo>
                <a:lnTo>
                  <a:pt x="1898616" y="1582454"/>
                </a:lnTo>
                <a:lnTo>
                  <a:pt x="882684" y="569577"/>
                </a:lnTo>
                <a:lnTo>
                  <a:pt x="882684" y="1582249"/>
                </a:lnTo>
                <a:lnTo>
                  <a:pt x="882684" y="1582249"/>
                </a:lnTo>
                <a:close/>
                <a:moveTo>
                  <a:pt x="882890" y="2690193"/>
                </a:moveTo>
                <a:lnTo>
                  <a:pt x="1898616" y="1677520"/>
                </a:lnTo>
                <a:lnTo>
                  <a:pt x="882890" y="1677520"/>
                </a:lnTo>
                <a:lnTo>
                  <a:pt x="882890" y="2690193"/>
                </a:lnTo>
                <a:close/>
                <a:moveTo>
                  <a:pt x="882890" y="5032356"/>
                </a:moveTo>
                <a:lnTo>
                  <a:pt x="1898616" y="4019684"/>
                </a:lnTo>
                <a:lnTo>
                  <a:pt x="882890" y="4019684"/>
                </a:lnTo>
                <a:lnTo>
                  <a:pt x="882890" y="5032356"/>
                </a:lnTo>
                <a:close/>
                <a:moveTo>
                  <a:pt x="1898616" y="6266576"/>
                </a:moveTo>
                <a:lnTo>
                  <a:pt x="882890" y="5253904"/>
                </a:lnTo>
                <a:lnTo>
                  <a:pt x="882890" y="6266576"/>
                </a:lnTo>
                <a:lnTo>
                  <a:pt x="1898616" y="6266576"/>
                </a:lnTo>
                <a:close/>
                <a:moveTo>
                  <a:pt x="1962047" y="5190458"/>
                </a:moveTo>
                <a:lnTo>
                  <a:pt x="946322" y="5190458"/>
                </a:lnTo>
                <a:lnTo>
                  <a:pt x="1962047" y="6203130"/>
                </a:lnTo>
                <a:lnTo>
                  <a:pt x="1962047" y="5190458"/>
                </a:lnTo>
                <a:close/>
                <a:moveTo>
                  <a:pt x="1962047" y="5095597"/>
                </a:moveTo>
                <a:lnTo>
                  <a:pt x="1962047" y="4082925"/>
                </a:lnTo>
                <a:lnTo>
                  <a:pt x="946322" y="5095597"/>
                </a:lnTo>
                <a:lnTo>
                  <a:pt x="1962047" y="5095597"/>
                </a:lnTo>
                <a:close/>
                <a:moveTo>
                  <a:pt x="3073126" y="5190458"/>
                </a:moveTo>
                <a:lnTo>
                  <a:pt x="2057400" y="5190458"/>
                </a:lnTo>
                <a:lnTo>
                  <a:pt x="2057400" y="6203130"/>
                </a:lnTo>
                <a:lnTo>
                  <a:pt x="3073126" y="5190458"/>
                </a:lnTo>
                <a:close/>
                <a:moveTo>
                  <a:pt x="3136557" y="5253699"/>
                </a:moveTo>
                <a:lnTo>
                  <a:pt x="2120832" y="6266371"/>
                </a:lnTo>
                <a:lnTo>
                  <a:pt x="3136557" y="6266371"/>
                </a:lnTo>
                <a:lnTo>
                  <a:pt x="3136557" y="5253699"/>
                </a:lnTo>
                <a:close/>
                <a:moveTo>
                  <a:pt x="3136557" y="5032151"/>
                </a:moveTo>
                <a:lnTo>
                  <a:pt x="3136557" y="4019479"/>
                </a:lnTo>
                <a:lnTo>
                  <a:pt x="2120832" y="4019479"/>
                </a:lnTo>
                <a:lnTo>
                  <a:pt x="3136557" y="5032151"/>
                </a:lnTo>
                <a:close/>
                <a:moveTo>
                  <a:pt x="4247635" y="6266371"/>
                </a:moveTo>
                <a:lnTo>
                  <a:pt x="3231910" y="5253699"/>
                </a:lnTo>
                <a:lnTo>
                  <a:pt x="3231910" y="6266371"/>
                </a:lnTo>
                <a:lnTo>
                  <a:pt x="4247635" y="6266371"/>
                </a:lnTo>
                <a:close/>
                <a:moveTo>
                  <a:pt x="4311067" y="5190253"/>
                </a:moveTo>
                <a:lnTo>
                  <a:pt x="3295341" y="5190253"/>
                </a:lnTo>
                <a:lnTo>
                  <a:pt x="4311067" y="6202925"/>
                </a:lnTo>
                <a:lnTo>
                  <a:pt x="4311067" y="5190253"/>
                </a:lnTo>
                <a:close/>
                <a:moveTo>
                  <a:pt x="4311067" y="5095392"/>
                </a:moveTo>
                <a:lnTo>
                  <a:pt x="4311067" y="4082719"/>
                </a:lnTo>
                <a:lnTo>
                  <a:pt x="3295341" y="5095392"/>
                </a:lnTo>
                <a:lnTo>
                  <a:pt x="4311067" y="5095392"/>
                </a:lnTo>
                <a:close/>
                <a:moveTo>
                  <a:pt x="5422145" y="5190253"/>
                </a:moveTo>
                <a:lnTo>
                  <a:pt x="4406420" y="5190253"/>
                </a:lnTo>
                <a:lnTo>
                  <a:pt x="4406420" y="6202925"/>
                </a:lnTo>
                <a:lnTo>
                  <a:pt x="5422145" y="5190253"/>
                </a:lnTo>
                <a:close/>
                <a:moveTo>
                  <a:pt x="5485577" y="5253493"/>
                </a:moveTo>
                <a:lnTo>
                  <a:pt x="4469851" y="6266165"/>
                </a:lnTo>
                <a:lnTo>
                  <a:pt x="5485577" y="6266165"/>
                </a:lnTo>
                <a:lnTo>
                  <a:pt x="5485577" y="5253493"/>
                </a:lnTo>
                <a:close/>
                <a:moveTo>
                  <a:pt x="5485577" y="5031946"/>
                </a:moveTo>
                <a:lnTo>
                  <a:pt x="5485577" y="4019273"/>
                </a:lnTo>
                <a:lnTo>
                  <a:pt x="4469851" y="4019273"/>
                </a:lnTo>
                <a:lnTo>
                  <a:pt x="5485577" y="5031946"/>
                </a:lnTo>
                <a:close/>
                <a:moveTo>
                  <a:pt x="6596655" y="6266165"/>
                </a:moveTo>
                <a:lnTo>
                  <a:pt x="5580930" y="5253493"/>
                </a:lnTo>
                <a:lnTo>
                  <a:pt x="5580930" y="6266165"/>
                </a:lnTo>
                <a:lnTo>
                  <a:pt x="6596655" y="6266165"/>
                </a:lnTo>
                <a:close/>
                <a:moveTo>
                  <a:pt x="6660086" y="5190047"/>
                </a:moveTo>
                <a:lnTo>
                  <a:pt x="5644361" y="5190047"/>
                </a:lnTo>
                <a:lnTo>
                  <a:pt x="6660086" y="6202719"/>
                </a:lnTo>
                <a:lnTo>
                  <a:pt x="6660086" y="5190047"/>
                </a:lnTo>
                <a:close/>
                <a:moveTo>
                  <a:pt x="6660086" y="5095186"/>
                </a:moveTo>
                <a:lnTo>
                  <a:pt x="6660086" y="4082514"/>
                </a:lnTo>
                <a:lnTo>
                  <a:pt x="5644361" y="5095186"/>
                </a:lnTo>
                <a:lnTo>
                  <a:pt x="6660086" y="5095186"/>
                </a:lnTo>
                <a:close/>
                <a:moveTo>
                  <a:pt x="7771164" y="5190047"/>
                </a:moveTo>
                <a:lnTo>
                  <a:pt x="6755439" y="5190047"/>
                </a:lnTo>
                <a:lnTo>
                  <a:pt x="6755439" y="6202719"/>
                </a:lnTo>
                <a:lnTo>
                  <a:pt x="7771164" y="5190047"/>
                </a:lnTo>
                <a:close/>
                <a:moveTo>
                  <a:pt x="7834596" y="5253288"/>
                </a:moveTo>
                <a:lnTo>
                  <a:pt x="6818870" y="6265960"/>
                </a:lnTo>
                <a:lnTo>
                  <a:pt x="7834596" y="6265960"/>
                </a:lnTo>
                <a:lnTo>
                  <a:pt x="7834596" y="5253288"/>
                </a:lnTo>
                <a:close/>
                <a:moveTo>
                  <a:pt x="7834596" y="5031740"/>
                </a:moveTo>
                <a:lnTo>
                  <a:pt x="7834596" y="4019068"/>
                </a:lnTo>
                <a:lnTo>
                  <a:pt x="6818870" y="4019068"/>
                </a:lnTo>
                <a:lnTo>
                  <a:pt x="7834596" y="5031740"/>
                </a:lnTo>
                <a:close/>
                <a:moveTo>
                  <a:pt x="8945674" y="6265960"/>
                </a:moveTo>
                <a:lnTo>
                  <a:pt x="7929949" y="5253288"/>
                </a:lnTo>
                <a:lnTo>
                  <a:pt x="7929949" y="6265960"/>
                </a:lnTo>
                <a:lnTo>
                  <a:pt x="8945674" y="6265960"/>
                </a:lnTo>
                <a:close/>
                <a:moveTo>
                  <a:pt x="9009105" y="5189842"/>
                </a:moveTo>
                <a:lnTo>
                  <a:pt x="7993380" y="5189842"/>
                </a:lnTo>
                <a:lnTo>
                  <a:pt x="9009105" y="6202514"/>
                </a:lnTo>
                <a:lnTo>
                  <a:pt x="9009105" y="5189842"/>
                </a:lnTo>
                <a:close/>
                <a:moveTo>
                  <a:pt x="9009105" y="5094981"/>
                </a:moveTo>
                <a:lnTo>
                  <a:pt x="9009105" y="4082309"/>
                </a:lnTo>
                <a:lnTo>
                  <a:pt x="7993380" y="5094981"/>
                </a:lnTo>
                <a:lnTo>
                  <a:pt x="9009105" y="5094981"/>
                </a:lnTo>
                <a:close/>
                <a:moveTo>
                  <a:pt x="10120184" y="5189842"/>
                </a:moveTo>
                <a:lnTo>
                  <a:pt x="9104459" y="5189842"/>
                </a:lnTo>
                <a:lnTo>
                  <a:pt x="9104459" y="6202514"/>
                </a:lnTo>
                <a:lnTo>
                  <a:pt x="10120184" y="5189842"/>
                </a:lnTo>
                <a:close/>
                <a:moveTo>
                  <a:pt x="10183615" y="5253083"/>
                </a:moveTo>
                <a:lnTo>
                  <a:pt x="9167890" y="6265755"/>
                </a:lnTo>
                <a:lnTo>
                  <a:pt x="10183615" y="6265755"/>
                </a:lnTo>
                <a:lnTo>
                  <a:pt x="10183615" y="5253083"/>
                </a:lnTo>
                <a:close/>
                <a:moveTo>
                  <a:pt x="10183615" y="5031535"/>
                </a:moveTo>
                <a:lnTo>
                  <a:pt x="10183615" y="4018863"/>
                </a:lnTo>
                <a:lnTo>
                  <a:pt x="9167890" y="4018863"/>
                </a:lnTo>
                <a:lnTo>
                  <a:pt x="10183615" y="5031535"/>
                </a:lnTo>
                <a:close/>
                <a:moveTo>
                  <a:pt x="11294693" y="6265755"/>
                </a:moveTo>
                <a:lnTo>
                  <a:pt x="10278968" y="5253083"/>
                </a:lnTo>
                <a:lnTo>
                  <a:pt x="10278968" y="6265755"/>
                </a:lnTo>
                <a:lnTo>
                  <a:pt x="11294693" y="6265755"/>
                </a:lnTo>
                <a:close/>
                <a:moveTo>
                  <a:pt x="11358125" y="5189637"/>
                </a:moveTo>
                <a:lnTo>
                  <a:pt x="10342399" y="5189637"/>
                </a:lnTo>
                <a:lnTo>
                  <a:pt x="11358125" y="6202309"/>
                </a:lnTo>
                <a:lnTo>
                  <a:pt x="11358125" y="5189637"/>
                </a:lnTo>
                <a:close/>
                <a:moveTo>
                  <a:pt x="11358125" y="4081898"/>
                </a:moveTo>
                <a:lnTo>
                  <a:pt x="10342399" y="5094570"/>
                </a:lnTo>
                <a:lnTo>
                  <a:pt x="11358125" y="5094570"/>
                </a:lnTo>
                <a:lnTo>
                  <a:pt x="11358125" y="4081898"/>
                </a:lnTo>
                <a:lnTo>
                  <a:pt x="11358125" y="4081898"/>
                </a:lnTo>
                <a:close/>
                <a:moveTo>
                  <a:pt x="12190558" y="6365"/>
                </a:moveTo>
                <a:lnTo>
                  <a:pt x="12184174" y="0"/>
                </a:lnTo>
                <a:lnTo>
                  <a:pt x="12057105" y="0"/>
                </a:lnTo>
                <a:lnTo>
                  <a:pt x="12190352" y="132846"/>
                </a:lnTo>
                <a:lnTo>
                  <a:pt x="12190352" y="6365"/>
                </a:lnTo>
                <a:lnTo>
                  <a:pt x="12190352" y="6365"/>
                </a:lnTo>
                <a:close/>
              </a:path>
            </a:pathLst>
          </a:custGeom>
          <a:gradFill>
            <a:gsLst>
              <a:gs pos="0">
                <a:schemeClr val="bg1">
                  <a:alpha val="3000"/>
                </a:schemeClr>
              </a:gs>
              <a:gs pos="57000">
                <a:schemeClr val="bg1">
                  <a:alpha val="0"/>
                </a:schemeClr>
              </a:gs>
            </a:gsLst>
            <a:lin ang="16200000" scaled="1"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0"/>
            <a:ext cx="10790377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ADB4153-DEF3-D4FF-A800-5DF68A514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6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title and 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">
            <a:extLst>
              <a:ext uri="{FF2B5EF4-FFF2-40B4-BE49-F238E27FC236}">
                <a16:creationId xmlns:a16="http://schemas.microsoft.com/office/drawing/2014/main" id="{04CE1148-1404-5359-C232-3EFB15872A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1313" y="2916555"/>
            <a:ext cx="196533" cy="196533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20BDCC3C-4DC6-BBD0-5398-03F9AF529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2856864"/>
            <a:ext cx="5178297" cy="730886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6377BD77-A670-44AF-5B35-015B8F030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216" y="3669664"/>
            <a:ext cx="4117847" cy="391161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BA6A98AC-2083-19A0-97BD-8EDCA0D91D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4452309 h 6858000"/>
              <a:gd name="connsiteX5" fmla="*/ 5000108 w 12192000"/>
              <a:gd name="connsiteY5" fmla="*/ 4452308 h 6858000"/>
              <a:gd name="connsiteX6" fmla="*/ 6828264 w 12192000"/>
              <a:gd name="connsiteY6" fmla="*/ 2405688 h 6858000"/>
              <a:gd name="connsiteX7" fmla="*/ 0 w 12192000"/>
              <a:gd name="connsiteY7" fmla="*/ 241518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452309"/>
                </a:lnTo>
                <a:lnTo>
                  <a:pt x="5000108" y="4452308"/>
                </a:lnTo>
                <a:lnTo>
                  <a:pt x="6828264" y="2405688"/>
                </a:lnTo>
                <a:lnTo>
                  <a:pt x="0" y="2415182"/>
                </a:lnTo>
                <a:close/>
              </a:path>
            </a:pathLst>
          </a:custGeom>
          <a:solidFill>
            <a:schemeClr val="accent5"/>
          </a:solidFill>
          <a:ln w="127">
            <a:solidFill>
              <a:schemeClr val="accent1"/>
            </a:solidFill>
          </a:ln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80BC-64C9-4752-88A2-E3A1DA6A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1C86A-EA1D-3C60-FFB8-7F71D601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6FF2-8E7D-659A-7E77-368231A2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3ECEFF-38DB-CA29-A490-9D1E323AE7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rgbClr val="E11A2C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49682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AB8F7474-59C9-603D-DC80-62A007F393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3489" y="1289051"/>
            <a:ext cx="5178297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5178297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0DD87E5-7A43-980C-FB0E-66357C4F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25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F3DD386-253F-5373-A9C5-459193F5640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1772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A6F0EF0-CA29-85F6-FD27-9F0A0D8F193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676628" y="1289051"/>
            <a:ext cx="4813965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4813965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DC1A101-0071-1E9E-34A8-FAABCEF23EA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676628" y="485764"/>
            <a:ext cx="4813965" cy="474661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0469E5B-55CC-2684-FE19-6370A496F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485764"/>
            <a:ext cx="4813965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4064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6319157D-C905-C5F4-58BC-BAAA437BBC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E44A9-E578-2BF5-C115-1910CD034E17}"/>
              </a:ext>
            </a:extLst>
          </p:cNvPr>
          <p:cNvSpPr/>
          <p:nvPr userDrawn="1"/>
        </p:nvSpPr>
        <p:spPr>
          <a:xfrm>
            <a:off x="7014117" y="-1"/>
            <a:ext cx="5177883" cy="6858001"/>
          </a:xfrm>
          <a:custGeom>
            <a:avLst/>
            <a:gdLst>
              <a:gd name="connsiteX0" fmla="*/ 0 w 5177883"/>
              <a:gd name="connsiteY0" fmla="*/ 0 h 6858001"/>
              <a:gd name="connsiteX1" fmla="*/ 5177883 w 5177883"/>
              <a:gd name="connsiteY1" fmla="*/ 0 h 6858001"/>
              <a:gd name="connsiteX2" fmla="*/ 5177883 w 5177883"/>
              <a:gd name="connsiteY2" fmla="*/ 6858001 h 6858001"/>
              <a:gd name="connsiteX3" fmla="*/ 0 w 5177883"/>
              <a:gd name="connsiteY3" fmla="*/ 6858001 h 6858001"/>
              <a:gd name="connsiteX4" fmla="*/ 0 w 5177883"/>
              <a:gd name="connsiteY4" fmla="*/ 3787235 h 6858001"/>
              <a:gd name="connsiteX5" fmla="*/ 358233 w 5177883"/>
              <a:gd name="connsiteY5" fmla="*/ 3429002 h 6858001"/>
              <a:gd name="connsiteX6" fmla="*/ 0 w 5177883"/>
              <a:gd name="connsiteY6" fmla="*/ 307076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77883" h="6858001">
                <a:moveTo>
                  <a:pt x="0" y="0"/>
                </a:moveTo>
                <a:lnTo>
                  <a:pt x="5177883" y="0"/>
                </a:lnTo>
                <a:lnTo>
                  <a:pt x="5177883" y="6858001"/>
                </a:lnTo>
                <a:lnTo>
                  <a:pt x="0" y="6858001"/>
                </a:lnTo>
                <a:lnTo>
                  <a:pt x="0" y="3787235"/>
                </a:lnTo>
                <a:lnTo>
                  <a:pt x="358233" y="3429002"/>
                </a:lnTo>
                <a:lnTo>
                  <a:pt x="0" y="30707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600" dirty="0"/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77303BB0-C842-7300-715D-4BCCD40FD67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61252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37EC25DC-104C-E14A-D94D-CAD764320D7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04150" y="1289051"/>
            <a:ext cx="3862333" cy="46688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5611684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71B6244B-7539-EAA2-3C57-2F019BEC05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4150" y="485763"/>
            <a:ext cx="3697843" cy="474661"/>
          </a:xfrm>
        </p:spPr>
        <p:txBody>
          <a:bodyPr anchor="t" anchorCtr="0"/>
          <a:lstStyle>
            <a:lvl1pPr marL="0" indent="0">
              <a:buNone/>
              <a:defRPr lang="en-US" sz="2400" b="1" kern="1200" dirty="0" smtClean="0">
                <a:solidFill>
                  <a:srgbClr val="464646"/>
                </a:solidFill>
                <a:latin typeface="+mj-lt"/>
                <a:ea typeface="+mn-ea"/>
                <a:cs typeface="+mn-cs"/>
              </a:defRPr>
            </a:lvl1pPr>
            <a:lvl2pPr marL="176213" indent="0">
              <a:buNone/>
              <a:defRPr/>
            </a:lvl2pPr>
          </a:lstStyle>
          <a:p>
            <a:pPr marL="176213" lvl="0" indent="-176213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en-US" dirty="0"/>
              <a:t>Click to add title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756D64F4-7864-3DBF-B209-F1723DE06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7" y="485764"/>
            <a:ext cx="5611684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21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F03BDC16-93E9-A933-8747-DF095845F0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11899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C20EE79-3E11-0D5E-D628-CD0DCBB712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5878513" cy="6858000"/>
          </a:xfrm>
          <a:solidFill>
            <a:schemeClr val="accent5"/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C8C44064-E5FB-64E2-223D-DD2757474C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0802" y="1289051"/>
            <a:ext cx="4819791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AB73A9-C269-6BAF-7889-A93B3938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629" y="485764"/>
            <a:ext cx="4813965" cy="4746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78774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A442041B-D642-049B-70BB-DCF7AC71D3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E74F776-2C22-F2E0-915D-15A46C9F5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7184" y="0"/>
            <a:ext cx="8474817" cy="6858000"/>
          </a:xfrm>
          <a:custGeom>
            <a:avLst/>
            <a:gdLst>
              <a:gd name="connsiteX0" fmla="*/ 5519415 w 8474817"/>
              <a:gd name="connsiteY0" fmla="*/ 0 h 6858000"/>
              <a:gd name="connsiteX1" fmla="*/ 8474817 w 8474817"/>
              <a:gd name="connsiteY1" fmla="*/ 0 h 6858000"/>
              <a:gd name="connsiteX2" fmla="*/ 8474817 w 8474817"/>
              <a:gd name="connsiteY2" fmla="*/ 6858000 h 6858000"/>
              <a:gd name="connsiteX3" fmla="*/ 0 w 847481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74817" h="6858000">
                <a:moveTo>
                  <a:pt x="5519415" y="0"/>
                </a:moveTo>
                <a:lnTo>
                  <a:pt x="8474817" y="0"/>
                </a:lnTo>
                <a:lnTo>
                  <a:pt x="847481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16693C47-A134-6325-A156-2488E97FAB9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0216" y="1289051"/>
            <a:ext cx="4689931" cy="419417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1FBEBF8-D132-BD37-3C3D-477C9CC43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11941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FD045CD-23BF-4F61-455D-6542F76EBB5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25813" y="546417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C2A6685C-E45B-EC1D-E677-6768461A75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894013" cy="6857999"/>
          </a:xfrm>
          <a:solidFill>
            <a:schemeClr val="accent5"/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9CA60D-ECCD-4FE2-029B-93561640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20ADFD-4D2B-C053-CBE9-F39766158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E80A11-241C-C4EA-AA9D-18BDEE39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EDC6A6E2-5B39-E9A3-62FF-0BDCDCD451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014548A2-0A5F-0D55-9814-A05342F12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716" y="1289051"/>
            <a:ext cx="7805877" cy="46688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94817A60-6B01-6304-165B-F7E4DACC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8634" y="485764"/>
            <a:ext cx="7811960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5310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1">
            <a:extLst>
              <a:ext uri="{FF2B5EF4-FFF2-40B4-BE49-F238E27FC236}">
                <a16:creationId xmlns:a16="http://schemas.microsoft.com/office/drawing/2014/main" id="{54E8F67E-FB32-D258-F578-9FE6401093A5}"/>
              </a:ext>
            </a:extLst>
          </p:cNvPr>
          <p:cNvSpPr/>
          <p:nvPr userDrawn="1"/>
        </p:nvSpPr>
        <p:spPr>
          <a:xfrm>
            <a:off x="-73" y="21642"/>
            <a:ext cx="12190558" cy="6836358"/>
          </a:xfrm>
          <a:custGeom>
            <a:avLst/>
            <a:gdLst>
              <a:gd name="connsiteX0" fmla="*/ 206 w 12190558"/>
              <a:gd name="connsiteY0" fmla="*/ 6589555 h 6836358"/>
              <a:gd name="connsiteX1" fmla="*/ 247753 w 12190558"/>
              <a:gd name="connsiteY1" fmla="*/ 6836358 h 6836358"/>
              <a:gd name="connsiteX2" fmla="*/ 120684 w 12190558"/>
              <a:gd name="connsiteY2" fmla="*/ 6836358 h 6836358"/>
              <a:gd name="connsiteX3" fmla="*/ 0 w 12190558"/>
              <a:gd name="connsiteY3" fmla="*/ 6716037 h 6836358"/>
              <a:gd name="connsiteX4" fmla="*/ 0 w 12190558"/>
              <a:gd name="connsiteY4" fmla="*/ 6589350 h 6836358"/>
              <a:gd name="connsiteX5" fmla="*/ 12190558 w 12190558"/>
              <a:gd name="connsiteY5" fmla="*/ 4690487 h 6836358"/>
              <a:gd name="connsiteX6" fmla="*/ 12190558 w 12190558"/>
              <a:gd name="connsiteY6" fmla="*/ 4817174 h 6836358"/>
              <a:gd name="connsiteX7" fmla="*/ 11454095 w 12190558"/>
              <a:gd name="connsiteY7" fmla="*/ 4082925 h 6836358"/>
              <a:gd name="connsiteX8" fmla="*/ 11454095 w 12190558"/>
              <a:gd name="connsiteY8" fmla="*/ 5095597 h 6836358"/>
              <a:gd name="connsiteX9" fmla="*/ 12190558 w 12190558"/>
              <a:gd name="connsiteY9" fmla="*/ 5095597 h 6836358"/>
              <a:gd name="connsiteX10" fmla="*/ 12190558 w 12190558"/>
              <a:gd name="connsiteY10" fmla="*/ 5190458 h 6836358"/>
              <a:gd name="connsiteX11" fmla="*/ 11454095 w 12190558"/>
              <a:gd name="connsiteY11" fmla="*/ 5190458 h 6836358"/>
              <a:gd name="connsiteX12" fmla="*/ 11454095 w 12190558"/>
              <a:gd name="connsiteY12" fmla="*/ 6203130 h 6836358"/>
              <a:gd name="connsiteX13" fmla="*/ 12190558 w 12190558"/>
              <a:gd name="connsiteY13" fmla="*/ 5468881 h 6836358"/>
              <a:gd name="connsiteX14" fmla="*/ 12190558 w 12190558"/>
              <a:gd name="connsiteY14" fmla="*/ 5595568 h 6836358"/>
              <a:gd name="connsiteX15" fmla="*/ 11517527 w 12190558"/>
              <a:gd name="connsiteY15" fmla="*/ 6266576 h 6836358"/>
              <a:gd name="connsiteX16" fmla="*/ 12190558 w 12190558"/>
              <a:gd name="connsiteY16" fmla="*/ 6266576 h 6836358"/>
              <a:gd name="connsiteX17" fmla="*/ 12190558 w 12190558"/>
              <a:gd name="connsiteY17" fmla="*/ 6361437 h 6836358"/>
              <a:gd name="connsiteX18" fmla="*/ 11517527 w 12190558"/>
              <a:gd name="connsiteY18" fmla="*/ 6361437 h 6836358"/>
              <a:gd name="connsiteX19" fmla="*/ 11993674 w 12190558"/>
              <a:gd name="connsiteY19" fmla="*/ 6836153 h 6836358"/>
              <a:gd name="connsiteX20" fmla="*/ 11866605 w 12190558"/>
              <a:gd name="connsiteY20" fmla="*/ 6836153 h 6836358"/>
              <a:gd name="connsiteX21" fmla="*/ 11453890 w 12190558"/>
              <a:gd name="connsiteY21" fmla="*/ 6424678 h 6836358"/>
              <a:gd name="connsiteX22" fmla="*/ 11453890 w 12190558"/>
              <a:gd name="connsiteY22" fmla="*/ 6836153 h 6836358"/>
              <a:gd name="connsiteX23" fmla="*/ 11358743 w 12190558"/>
              <a:gd name="connsiteY23" fmla="*/ 6836153 h 6836358"/>
              <a:gd name="connsiteX24" fmla="*/ 11358743 w 12190558"/>
              <a:gd name="connsiteY24" fmla="*/ 6424678 h 6836358"/>
              <a:gd name="connsiteX25" fmla="*/ 10946027 w 12190558"/>
              <a:gd name="connsiteY25" fmla="*/ 6836153 h 6836358"/>
              <a:gd name="connsiteX26" fmla="*/ 10818959 w 12190558"/>
              <a:gd name="connsiteY26" fmla="*/ 6836153 h 6836358"/>
              <a:gd name="connsiteX27" fmla="*/ 11295105 w 12190558"/>
              <a:gd name="connsiteY27" fmla="*/ 6361437 h 6836358"/>
              <a:gd name="connsiteX28" fmla="*/ 10279380 w 12190558"/>
              <a:gd name="connsiteY28" fmla="*/ 6361437 h 6836358"/>
              <a:gd name="connsiteX29" fmla="*/ 10279380 w 12190558"/>
              <a:gd name="connsiteY29" fmla="*/ 6836153 h 6836358"/>
              <a:gd name="connsiteX30" fmla="*/ 10184233 w 12190558"/>
              <a:gd name="connsiteY30" fmla="*/ 6836153 h 6836358"/>
              <a:gd name="connsiteX31" fmla="*/ 10184233 w 12190558"/>
              <a:gd name="connsiteY31" fmla="*/ 6361437 h 6836358"/>
              <a:gd name="connsiteX32" fmla="*/ 9168507 w 12190558"/>
              <a:gd name="connsiteY32" fmla="*/ 6361437 h 6836358"/>
              <a:gd name="connsiteX33" fmla="*/ 9644654 w 12190558"/>
              <a:gd name="connsiteY33" fmla="*/ 6836153 h 6836358"/>
              <a:gd name="connsiteX34" fmla="*/ 9517586 w 12190558"/>
              <a:gd name="connsiteY34" fmla="*/ 6836153 h 6836358"/>
              <a:gd name="connsiteX35" fmla="*/ 9104870 w 12190558"/>
              <a:gd name="connsiteY35" fmla="*/ 6424678 h 6836358"/>
              <a:gd name="connsiteX36" fmla="*/ 9104870 w 12190558"/>
              <a:gd name="connsiteY36" fmla="*/ 6836153 h 6836358"/>
              <a:gd name="connsiteX37" fmla="*/ 9009723 w 12190558"/>
              <a:gd name="connsiteY37" fmla="*/ 6836153 h 6836358"/>
              <a:gd name="connsiteX38" fmla="*/ 9009723 w 12190558"/>
              <a:gd name="connsiteY38" fmla="*/ 6424678 h 6836358"/>
              <a:gd name="connsiteX39" fmla="*/ 8597007 w 12190558"/>
              <a:gd name="connsiteY39" fmla="*/ 6836153 h 6836358"/>
              <a:gd name="connsiteX40" fmla="*/ 8469939 w 12190558"/>
              <a:gd name="connsiteY40" fmla="*/ 6836153 h 6836358"/>
              <a:gd name="connsiteX41" fmla="*/ 8946086 w 12190558"/>
              <a:gd name="connsiteY41" fmla="*/ 6361437 h 6836358"/>
              <a:gd name="connsiteX42" fmla="*/ 7930361 w 12190558"/>
              <a:gd name="connsiteY42" fmla="*/ 6361437 h 6836358"/>
              <a:gd name="connsiteX43" fmla="*/ 7930361 w 12190558"/>
              <a:gd name="connsiteY43" fmla="*/ 6836153 h 6836358"/>
              <a:gd name="connsiteX44" fmla="*/ 7835214 w 12190558"/>
              <a:gd name="connsiteY44" fmla="*/ 6836153 h 6836358"/>
              <a:gd name="connsiteX45" fmla="*/ 7835214 w 12190558"/>
              <a:gd name="connsiteY45" fmla="*/ 6361437 h 6836358"/>
              <a:gd name="connsiteX46" fmla="*/ 6819488 w 12190558"/>
              <a:gd name="connsiteY46" fmla="*/ 6361437 h 6836358"/>
              <a:gd name="connsiteX47" fmla="*/ 7295635 w 12190558"/>
              <a:gd name="connsiteY47" fmla="*/ 6836153 h 6836358"/>
              <a:gd name="connsiteX48" fmla="*/ 7168567 w 12190558"/>
              <a:gd name="connsiteY48" fmla="*/ 6836153 h 6836358"/>
              <a:gd name="connsiteX49" fmla="*/ 6755851 w 12190558"/>
              <a:gd name="connsiteY49" fmla="*/ 6424678 h 6836358"/>
              <a:gd name="connsiteX50" fmla="*/ 6755851 w 12190558"/>
              <a:gd name="connsiteY50" fmla="*/ 6836153 h 6836358"/>
              <a:gd name="connsiteX51" fmla="*/ 6660704 w 12190558"/>
              <a:gd name="connsiteY51" fmla="*/ 6836153 h 6836358"/>
              <a:gd name="connsiteX52" fmla="*/ 6660704 w 12190558"/>
              <a:gd name="connsiteY52" fmla="*/ 6424678 h 6836358"/>
              <a:gd name="connsiteX53" fmla="*/ 6247988 w 12190558"/>
              <a:gd name="connsiteY53" fmla="*/ 6836153 h 6836358"/>
              <a:gd name="connsiteX54" fmla="*/ 6120920 w 12190558"/>
              <a:gd name="connsiteY54" fmla="*/ 6836153 h 6836358"/>
              <a:gd name="connsiteX55" fmla="*/ 6597067 w 12190558"/>
              <a:gd name="connsiteY55" fmla="*/ 6361437 h 6836358"/>
              <a:gd name="connsiteX56" fmla="*/ 5581341 w 12190558"/>
              <a:gd name="connsiteY56" fmla="*/ 6361437 h 6836358"/>
              <a:gd name="connsiteX57" fmla="*/ 5581341 w 12190558"/>
              <a:gd name="connsiteY57" fmla="*/ 6836153 h 6836358"/>
              <a:gd name="connsiteX58" fmla="*/ 5486194 w 12190558"/>
              <a:gd name="connsiteY58" fmla="*/ 6836153 h 6836358"/>
              <a:gd name="connsiteX59" fmla="*/ 5486194 w 12190558"/>
              <a:gd name="connsiteY59" fmla="*/ 6361437 h 6836358"/>
              <a:gd name="connsiteX60" fmla="*/ 4470469 w 12190558"/>
              <a:gd name="connsiteY60" fmla="*/ 6361437 h 6836358"/>
              <a:gd name="connsiteX61" fmla="*/ 4946616 w 12190558"/>
              <a:gd name="connsiteY61" fmla="*/ 6836153 h 6836358"/>
              <a:gd name="connsiteX62" fmla="*/ 4819547 w 12190558"/>
              <a:gd name="connsiteY62" fmla="*/ 6836153 h 6836358"/>
              <a:gd name="connsiteX63" fmla="*/ 4406832 w 12190558"/>
              <a:gd name="connsiteY63" fmla="*/ 6424678 h 6836358"/>
              <a:gd name="connsiteX64" fmla="*/ 4406832 w 12190558"/>
              <a:gd name="connsiteY64" fmla="*/ 6836153 h 6836358"/>
              <a:gd name="connsiteX65" fmla="*/ 4311685 w 12190558"/>
              <a:gd name="connsiteY65" fmla="*/ 6836153 h 6836358"/>
              <a:gd name="connsiteX66" fmla="*/ 4311685 w 12190558"/>
              <a:gd name="connsiteY66" fmla="*/ 6424678 h 6836358"/>
              <a:gd name="connsiteX67" fmla="*/ 3898969 w 12190558"/>
              <a:gd name="connsiteY67" fmla="*/ 6836153 h 6836358"/>
              <a:gd name="connsiteX68" fmla="*/ 3771900 w 12190558"/>
              <a:gd name="connsiteY68" fmla="*/ 6836153 h 6836358"/>
              <a:gd name="connsiteX69" fmla="*/ 4248047 w 12190558"/>
              <a:gd name="connsiteY69" fmla="*/ 6361437 h 6836358"/>
              <a:gd name="connsiteX70" fmla="*/ 3232322 w 12190558"/>
              <a:gd name="connsiteY70" fmla="*/ 6361437 h 6836358"/>
              <a:gd name="connsiteX71" fmla="*/ 3232322 w 12190558"/>
              <a:gd name="connsiteY71" fmla="*/ 6836153 h 6836358"/>
              <a:gd name="connsiteX72" fmla="*/ 3137175 w 12190558"/>
              <a:gd name="connsiteY72" fmla="*/ 6836153 h 6836358"/>
              <a:gd name="connsiteX73" fmla="*/ 3137175 w 12190558"/>
              <a:gd name="connsiteY73" fmla="*/ 6361437 h 6836358"/>
              <a:gd name="connsiteX74" fmla="*/ 2121449 w 12190558"/>
              <a:gd name="connsiteY74" fmla="*/ 6361437 h 6836358"/>
              <a:gd name="connsiteX75" fmla="*/ 2597596 w 12190558"/>
              <a:gd name="connsiteY75" fmla="*/ 6836153 h 6836358"/>
              <a:gd name="connsiteX76" fmla="*/ 2470528 w 12190558"/>
              <a:gd name="connsiteY76" fmla="*/ 6836153 h 6836358"/>
              <a:gd name="connsiteX77" fmla="*/ 2057812 w 12190558"/>
              <a:gd name="connsiteY77" fmla="*/ 6424678 h 6836358"/>
              <a:gd name="connsiteX78" fmla="*/ 2057812 w 12190558"/>
              <a:gd name="connsiteY78" fmla="*/ 6836153 h 6836358"/>
              <a:gd name="connsiteX79" fmla="*/ 1962665 w 12190558"/>
              <a:gd name="connsiteY79" fmla="*/ 6836153 h 6836358"/>
              <a:gd name="connsiteX80" fmla="*/ 1962665 w 12190558"/>
              <a:gd name="connsiteY80" fmla="*/ 6424678 h 6836358"/>
              <a:gd name="connsiteX81" fmla="*/ 1549949 w 12190558"/>
              <a:gd name="connsiteY81" fmla="*/ 6836153 h 6836358"/>
              <a:gd name="connsiteX82" fmla="*/ 1422881 w 12190558"/>
              <a:gd name="connsiteY82" fmla="*/ 6836153 h 6836358"/>
              <a:gd name="connsiteX83" fmla="*/ 1899028 w 12190558"/>
              <a:gd name="connsiteY83" fmla="*/ 6361437 h 6836358"/>
              <a:gd name="connsiteX84" fmla="*/ 883302 w 12190558"/>
              <a:gd name="connsiteY84" fmla="*/ 6361437 h 6836358"/>
              <a:gd name="connsiteX85" fmla="*/ 883302 w 12190558"/>
              <a:gd name="connsiteY85" fmla="*/ 6836153 h 6836358"/>
              <a:gd name="connsiteX86" fmla="*/ 788155 w 12190558"/>
              <a:gd name="connsiteY86" fmla="*/ 6836153 h 6836358"/>
              <a:gd name="connsiteX87" fmla="*/ 788155 w 12190558"/>
              <a:gd name="connsiteY87" fmla="*/ 6361437 h 6836358"/>
              <a:gd name="connsiteX88" fmla="*/ 206 w 12190558"/>
              <a:gd name="connsiteY88" fmla="*/ 6361437 h 6836358"/>
              <a:gd name="connsiteX89" fmla="*/ 206 w 12190558"/>
              <a:gd name="connsiteY89" fmla="*/ 6266576 h 6836358"/>
              <a:gd name="connsiteX90" fmla="*/ 787537 w 12190558"/>
              <a:gd name="connsiteY90" fmla="*/ 6266576 h 6836358"/>
              <a:gd name="connsiteX91" fmla="*/ 787537 w 12190558"/>
              <a:gd name="connsiteY91" fmla="*/ 5253904 h 6836358"/>
              <a:gd name="connsiteX92" fmla="*/ 206 w 12190558"/>
              <a:gd name="connsiteY92" fmla="*/ 6038868 h 6836358"/>
              <a:gd name="connsiteX93" fmla="*/ 206 w 12190558"/>
              <a:gd name="connsiteY93" fmla="*/ 5912182 h 6836358"/>
              <a:gd name="connsiteX94" fmla="*/ 724106 w 12190558"/>
              <a:gd name="connsiteY94" fmla="*/ 5190458 h 6836358"/>
              <a:gd name="connsiteX95" fmla="*/ 206 w 12190558"/>
              <a:gd name="connsiteY95" fmla="*/ 5190458 h 6836358"/>
              <a:gd name="connsiteX96" fmla="*/ 206 w 12190558"/>
              <a:gd name="connsiteY96" fmla="*/ 5095597 h 6836358"/>
              <a:gd name="connsiteX97" fmla="*/ 724106 w 12190558"/>
              <a:gd name="connsiteY97" fmla="*/ 5095597 h 6836358"/>
              <a:gd name="connsiteX98" fmla="*/ 206 w 12190558"/>
              <a:gd name="connsiteY98" fmla="*/ 4374078 h 6836358"/>
              <a:gd name="connsiteX99" fmla="*/ 206 w 12190558"/>
              <a:gd name="connsiteY99" fmla="*/ 4247392 h 6836358"/>
              <a:gd name="connsiteX100" fmla="*/ 787537 w 12190558"/>
              <a:gd name="connsiteY100" fmla="*/ 5032356 h 6836358"/>
              <a:gd name="connsiteX101" fmla="*/ 787537 w 12190558"/>
              <a:gd name="connsiteY101" fmla="*/ 4019684 h 6836358"/>
              <a:gd name="connsiteX102" fmla="*/ 206 w 12190558"/>
              <a:gd name="connsiteY102" fmla="*/ 4019684 h 6836358"/>
              <a:gd name="connsiteX103" fmla="*/ 206 w 12190558"/>
              <a:gd name="connsiteY103" fmla="*/ 3924823 h 6836358"/>
              <a:gd name="connsiteX104" fmla="*/ 787537 w 12190558"/>
              <a:gd name="connsiteY104" fmla="*/ 3924823 h 6836358"/>
              <a:gd name="connsiteX105" fmla="*/ 787537 w 12190558"/>
              <a:gd name="connsiteY105" fmla="*/ 2912151 h 6836358"/>
              <a:gd name="connsiteX106" fmla="*/ 206 w 12190558"/>
              <a:gd name="connsiteY106" fmla="*/ 3696705 h 6836358"/>
              <a:gd name="connsiteX107" fmla="*/ 206 w 12190558"/>
              <a:gd name="connsiteY107" fmla="*/ 3570018 h 6836358"/>
              <a:gd name="connsiteX108" fmla="*/ 724106 w 12190558"/>
              <a:gd name="connsiteY108" fmla="*/ 2848294 h 6836358"/>
              <a:gd name="connsiteX109" fmla="*/ 206 w 12190558"/>
              <a:gd name="connsiteY109" fmla="*/ 2848294 h 6836358"/>
              <a:gd name="connsiteX110" fmla="*/ 206 w 12190558"/>
              <a:gd name="connsiteY110" fmla="*/ 2753433 h 6836358"/>
              <a:gd name="connsiteX111" fmla="*/ 724106 w 12190558"/>
              <a:gd name="connsiteY111" fmla="*/ 2753433 h 6836358"/>
              <a:gd name="connsiteX112" fmla="*/ 206 w 12190558"/>
              <a:gd name="connsiteY112" fmla="*/ 2031915 h 6836358"/>
              <a:gd name="connsiteX113" fmla="*/ 206 w 12190558"/>
              <a:gd name="connsiteY113" fmla="*/ 1905228 h 6836358"/>
              <a:gd name="connsiteX114" fmla="*/ 787537 w 12190558"/>
              <a:gd name="connsiteY114" fmla="*/ 2690193 h 6836358"/>
              <a:gd name="connsiteX115" fmla="*/ 787537 w 12190558"/>
              <a:gd name="connsiteY115" fmla="*/ 1677520 h 6836358"/>
              <a:gd name="connsiteX116" fmla="*/ 206 w 12190558"/>
              <a:gd name="connsiteY116" fmla="*/ 1677520 h 6836358"/>
              <a:gd name="connsiteX117" fmla="*/ 206 w 12190558"/>
              <a:gd name="connsiteY117" fmla="*/ 1582660 h 6836358"/>
              <a:gd name="connsiteX118" fmla="*/ 787537 w 12190558"/>
              <a:gd name="connsiteY118" fmla="*/ 1582660 h 6836358"/>
              <a:gd name="connsiteX119" fmla="*/ 787537 w 12190558"/>
              <a:gd name="connsiteY119" fmla="*/ 569577 h 6836358"/>
              <a:gd name="connsiteX120" fmla="*/ 206 w 12190558"/>
              <a:gd name="connsiteY120" fmla="*/ 1354747 h 6836358"/>
              <a:gd name="connsiteX121" fmla="*/ 206 w 12190558"/>
              <a:gd name="connsiteY121" fmla="*/ 1228060 h 6836358"/>
              <a:gd name="connsiteX122" fmla="*/ 724106 w 12190558"/>
              <a:gd name="connsiteY122" fmla="*/ 506336 h 6836358"/>
              <a:gd name="connsiteX123" fmla="*/ 206 w 12190558"/>
              <a:gd name="connsiteY123" fmla="*/ 506336 h 6836358"/>
              <a:gd name="connsiteX124" fmla="*/ 206 w 12190558"/>
              <a:gd name="connsiteY124" fmla="*/ 411475 h 6836358"/>
              <a:gd name="connsiteX125" fmla="*/ 724106 w 12190558"/>
              <a:gd name="connsiteY125" fmla="*/ 411475 h 6836358"/>
              <a:gd name="connsiteX126" fmla="*/ 311390 w 12190558"/>
              <a:gd name="connsiteY126" fmla="*/ 0 h 6836358"/>
              <a:gd name="connsiteX127" fmla="*/ 438459 w 12190558"/>
              <a:gd name="connsiteY127" fmla="*/ 0 h 6836358"/>
              <a:gd name="connsiteX128" fmla="*/ 787537 w 12190558"/>
              <a:gd name="connsiteY128" fmla="*/ 348029 h 6836358"/>
              <a:gd name="connsiteX129" fmla="*/ 787537 w 12190558"/>
              <a:gd name="connsiteY129" fmla="*/ 0 h 6836358"/>
              <a:gd name="connsiteX130" fmla="*/ 882684 w 12190558"/>
              <a:gd name="connsiteY130" fmla="*/ 0 h 6836358"/>
              <a:gd name="connsiteX131" fmla="*/ 882684 w 12190558"/>
              <a:gd name="connsiteY131" fmla="*/ 348029 h 6836358"/>
              <a:gd name="connsiteX132" fmla="*/ 1231969 w 12190558"/>
              <a:gd name="connsiteY132" fmla="*/ 0 h 6836358"/>
              <a:gd name="connsiteX133" fmla="*/ 1359037 w 12190558"/>
              <a:gd name="connsiteY133" fmla="*/ 0 h 6836358"/>
              <a:gd name="connsiteX134" fmla="*/ 946322 w 12190558"/>
              <a:gd name="connsiteY134" fmla="*/ 411475 h 6836358"/>
              <a:gd name="connsiteX135" fmla="*/ 1962047 w 12190558"/>
              <a:gd name="connsiteY135" fmla="*/ 411475 h 6836358"/>
              <a:gd name="connsiteX136" fmla="*/ 1962047 w 12190558"/>
              <a:gd name="connsiteY136" fmla="*/ 0 h 6836358"/>
              <a:gd name="connsiteX137" fmla="*/ 2057194 w 12190558"/>
              <a:gd name="connsiteY137" fmla="*/ 0 h 6836358"/>
              <a:gd name="connsiteX138" fmla="*/ 2057194 w 12190558"/>
              <a:gd name="connsiteY138" fmla="*/ 411475 h 6836358"/>
              <a:gd name="connsiteX139" fmla="*/ 3072920 w 12190558"/>
              <a:gd name="connsiteY139" fmla="*/ 411475 h 6836358"/>
              <a:gd name="connsiteX140" fmla="*/ 2660410 w 12190558"/>
              <a:gd name="connsiteY140" fmla="*/ 0 h 6836358"/>
              <a:gd name="connsiteX141" fmla="*/ 2787478 w 12190558"/>
              <a:gd name="connsiteY141" fmla="*/ 0 h 6836358"/>
              <a:gd name="connsiteX142" fmla="*/ 3136557 w 12190558"/>
              <a:gd name="connsiteY142" fmla="*/ 348029 h 6836358"/>
              <a:gd name="connsiteX143" fmla="*/ 3136557 w 12190558"/>
              <a:gd name="connsiteY143" fmla="*/ 0 h 6836358"/>
              <a:gd name="connsiteX144" fmla="*/ 3231704 w 12190558"/>
              <a:gd name="connsiteY144" fmla="*/ 0 h 6836358"/>
              <a:gd name="connsiteX145" fmla="*/ 3231704 w 12190558"/>
              <a:gd name="connsiteY145" fmla="*/ 348029 h 6836358"/>
              <a:gd name="connsiteX146" fmla="*/ 3580988 w 12190558"/>
              <a:gd name="connsiteY146" fmla="*/ 0 h 6836358"/>
              <a:gd name="connsiteX147" fmla="*/ 3708057 w 12190558"/>
              <a:gd name="connsiteY147" fmla="*/ 0 h 6836358"/>
              <a:gd name="connsiteX148" fmla="*/ 3295341 w 12190558"/>
              <a:gd name="connsiteY148" fmla="*/ 411475 h 6836358"/>
              <a:gd name="connsiteX149" fmla="*/ 4311067 w 12190558"/>
              <a:gd name="connsiteY149" fmla="*/ 411475 h 6836358"/>
              <a:gd name="connsiteX150" fmla="*/ 4311067 w 12190558"/>
              <a:gd name="connsiteY150" fmla="*/ 0 h 6836358"/>
              <a:gd name="connsiteX151" fmla="*/ 4406214 w 12190558"/>
              <a:gd name="connsiteY151" fmla="*/ 0 h 6836358"/>
              <a:gd name="connsiteX152" fmla="*/ 4406214 w 12190558"/>
              <a:gd name="connsiteY152" fmla="*/ 411475 h 6836358"/>
              <a:gd name="connsiteX153" fmla="*/ 5421939 w 12190558"/>
              <a:gd name="connsiteY153" fmla="*/ 411475 h 6836358"/>
              <a:gd name="connsiteX154" fmla="*/ 5009635 w 12190558"/>
              <a:gd name="connsiteY154" fmla="*/ 0 h 6836358"/>
              <a:gd name="connsiteX155" fmla="*/ 5136704 w 12190558"/>
              <a:gd name="connsiteY155" fmla="*/ 0 h 6836358"/>
              <a:gd name="connsiteX156" fmla="*/ 5485782 w 12190558"/>
              <a:gd name="connsiteY156" fmla="*/ 348029 h 6836358"/>
              <a:gd name="connsiteX157" fmla="*/ 5485782 w 12190558"/>
              <a:gd name="connsiteY157" fmla="*/ 0 h 6836358"/>
              <a:gd name="connsiteX158" fmla="*/ 5580930 w 12190558"/>
              <a:gd name="connsiteY158" fmla="*/ 0 h 6836358"/>
              <a:gd name="connsiteX159" fmla="*/ 5580930 w 12190558"/>
              <a:gd name="connsiteY159" fmla="*/ 348029 h 6836358"/>
              <a:gd name="connsiteX160" fmla="*/ 5930214 w 12190558"/>
              <a:gd name="connsiteY160" fmla="*/ 0 h 6836358"/>
              <a:gd name="connsiteX161" fmla="*/ 6057282 w 12190558"/>
              <a:gd name="connsiteY161" fmla="*/ 0 h 6836358"/>
              <a:gd name="connsiteX162" fmla="*/ 5644567 w 12190558"/>
              <a:gd name="connsiteY162" fmla="*/ 411475 h 6836358"/>
              <a:gd name="connsiteX163" fmla="*/ 6660292 w 12190558"/>
              <a:gd name="connsiteY163" fmla="*/ 411475 h 6836358"/>
              <a:gd name="connsiteX164" fmla="*/ 6660292 w 12190558"/>
              <a:gd name="connsiteY164" fmla="*/ 0 h 6836358"/>
              <a:gd name="connsiteX165" fmla="*/ 6755439 w 12190558"/>
              <a:gd name="connsiteY165" fmla="*/ 0 h 6836358"/>
              <a:gd name="connsiteX166" fmla="*/ 6755439 w 12190558"/>
              <a:gd name="connsiteY166" fmla="*/ 411475 h 6836358"/>
              <a:gd name="connsiteX167" fmla="*/ 7771164 w 12190558"/>
              <a:gd name="connsiteY167" fmla="*/ 411475 h 6836358"/>
              <a:gd name="connsiteX168" fmla="*/ 7358861 w 12190558"/>
              <a:gd name="connsiteY168" fmla="*/ 0 h 6836358"/>
              <a:gd name="connsiteX169" fmla="*/ 7485930 w 12190558"/>
              <a:gd name="connsiteY169" fmla="*/ 0 h 6836358"/>
              <a:gd name="connsiteX170" fmla="*/ 7835008 w 12190558"/>
              <a:gd name="connsiteY170" fmla="*/ 348029 h 6836358"/>
              <a:gd name="connsiteX171" fmla="*/ 7835008 w 12190558"/>
              <a:gd name="connsiteY171" fmla="*/ 0 h 6836358"/>
              <a:gd name="connsiteX172" fmla="*/ 7930155 w 12190558"/>
              <a:gd name="connsiteY172" fmla="*/ 0 h 6836358"/>
              <a:gd name="connsiteX173" fmla="*/ 7930155 w 12190558"/>
              <a:gd name="connsiteY173" fmla="*/ 348029 h 6836358"/>
              <a:gd name="connsiteX174" fmla="*/ 8279439 w 12190558"/>
              <a:gd name="connsiteY174" fmla="*/ 0 h 6836358"/>
              <a:gd name="connsiteX175" fmla="*/ 8406507 w 12190558"/>
              <a:gd name="connsiteY175" fmla="*/ 0 h 6836358"/>
              <a:gd name="connsiteX176" fmla="*/ 7993792 w 12190558"/>
              <a:gd name="connsiteY176" fmla="*/ 411475 h 6836358"/>
              <a:gd name="connsiteX177" fmla="*/ 9009517 w 12190558"/>
              <a:gd name="connsiteY177" fmla="*/ 411475 h 6836358"/>
              <a:gd name="connsiteX178" fmla="*/ 9009517 w 12190558"/>
              <a:gd name="connsiteY178" fmla="*/ 0 h 6836358"/>
              <a:gd name="connsiteX179" fmla="*/ 9104664 w 12190558"/>
              <a:gd name="connsiteY179" fmla="*/ 0 h 6836358"/>
              <a:gd name="connsiteX180" fmla="*/ 9104664 w 12190558"/>
              <a:gd name="connsiteY180" fmla="*/ 411475 h 6836358"/>
              <a:gd name="connsiteX181" fmla="*/ 10120390 w 12190558"/>
              <a:gd name="connsiteY181" fmla="*/ 411475 h 6836358"/>
              <a:gd name="connsiteX182" fmla="*/ 9708086 w 12190558"/>
              <a:gd name="connsiteY182" fmla="*/ 0 h 6836358"/>
              <a:gd name="connsiteX183" fmla="*/ 9835154 w 12190558"/>
              <a:gd name="connsiteY183" fmla="*/ 0 h 6836358"/>
              <a:gd name="connsiteX184" fmla="*/ 10184233 w 12190558"/>
              <a:gd name="connsiteY184" fmla="*/ 348029 h 6836358"/>
              <a:gd name="connsiteX185" fmla="*/ 10184233 w 12190558"/>
              <a:gd name="connsiteY185" fmla="*/ 0 h 6836358"/>
              <a:gd name="connsiteX186" fmla="*/ 10279380 w 12190558"/>
              <a:gd name="connsiteY186" fmla="*/ 0 h 6836358"/>
              <a:gd name="connsiteX187" fmla="*/ 10279380 w 12190558"/>
              <a:gd name="connsiteY187" fmla="*/ 348029 h 6836358"/>
              <a:gd name="connsiteX188" fmla="*/ 10628459 w 12190558"/>
              <a:gd name="connsiteY188" fmla="*/ 0 h 6836358"/>
              <a:gd name="connsiteX189" fmla="*/ 10755527 w 12190558"/>
              <a:gd name="connsiteY189" fmla="*/ 0 h 6836358"/>
              <a:gd name="connsiteX190" fmla="*/ 10342812 w 12190558"/>
              <a:gd name="connsiteY190" fmla="*/ 411475 h 6836358"/>
              <a:gd name="connsiteX191" fmla="*/ 11358537 w 12190558"/>
              <a:gd name="connsiteY191" fmla="*/ 411475 h 6836358"/>
              <a:gd name="connsiteX192" fmla="*/ 11358537 w 12190558"/>
              <a:gd name="connsiteY192" fmla="*/ 0 h 6836358"/>
              <a:gd name="connsiteX193" fmla="*/ 11453684 w 12190558"/>
              <a:gd name="connsiteY193" fmla="*/ 0 h 6836358"/>
              <a:gd name="connsiteX194" fmla="*/ 11453684 w 12190558"/>
              <a:gd name="connsiteY194" fmla="*/ 411475 h 6836358"/>
              <a:gd name="connsiteX195" fmla="*/ 12190147 w 12190558"/>
              <a:gd name="connsiteY195" fmla="*/ 411475 h 6836358"/>
              <a:gd name="connsiteX196" fmla="*/ 12190147 w 12190558"/>
              <a:gd name="connsiteY196" fmla="*/ 506336 h 6836358"/>
              <a:gd name="connsiteX197" fmla="*/ 11453684 w 12190558"/>
              <a:gd name="connsiteY197" fmla="*/ 506336 h 6836358"/>
              <a:gd name="connsiteX198" fmla="*/ 11453684 w 12190558"/>
              <a:gd name="connsiteY198" fmla="*/ 1519008 h 6836358"/>
              <a:gd name="connsiteX199" fmla="*/ 12190147 w 12190558"/>
              <a:gd name="connsiteY199" fmla="*/ 784759 h 6836358"/>
              <a:gd name="connsiteX200" fmla="*/ 12190147 w 12190558"/>
              <a:gd name="connsiteY200" fmla="*/ 911446 h 6836358"/>
              <a:gd name="connsiteX201" fmla="*/ 11517115 w 12190558"/>
              <a:gd name="connsiteY201" fmla="*/ 1582454 h 6836358"/>
              <a:gd name="connsiteX202" fmla="*/ 12190147 w 12190558"/>
              <a:gd name="connsiteY202" fmla="*/ 1582454 h 6836358"/>
              <a:gd name="connsiteX203" fmla="*/ 12190147 w 12190558"/>
              <a:gd name="connsiteY203" fmla="*/ 1677315 h 6836358"/>
              <a:gd name="connsiteX204" fmla="*/ 11517115 w 12190558"/>
              <a:gd name="connsiteY204" fmla="*/ 1677315 h 6836358"/>
              <a:gd name="connsiteX205" fmla="*/ 12190147 w 12190558"/>
              <a:gd name="connsiteY205" fmla="*/ 2348324 h 6836358"/>
              <a:gd name="connsiteX206" fmla="*/ 12190147 w 12190558"/>
              <a:gd name="connsiteY206" fmla="*/ 2475010 h 6836358"/>
              <a:gd name="connsiteX207" fmla="*/ 11453684 w 12190558"/>
              <a:gd name="connsiteY207" fmla="*/ 1740761 h 6836358"/>
              <a:gd name="connsiteX208" fmla="*/ 11453684 w 12190558"/>
              <a:gd name="connsiteY208" fmla="*/ 2753433 h 6836358"/>
              <a:gd name="connsiteX209" fmla="*/ 12190147 w 12190558"/>
              <a:gd name="connsiteY209" fmla="*/ 2753433 h 6836358"/>
              <a:gd name="connsiteX210" fmla="*/ 12190147 w 12190558"/>
              <a:gd name="connsiteY210" fmla="*/ 2848294 h 6836358"/>
              <a:gd name="connsiteX211" fmla="*/ 11453684 w 12190558"/>
              <a:gd name="connsiteY211" fmla="*/ 2848294 h 6836358"/>
              <a:gd name="connsiteX212" fmla="*/ 11453684 w 12190558"/>
              <a:gd name="connsiteY212" fmla="*/ 3860966 h 6836358"/>
              <a:gd name="connsiteX213" fmla="*/ 12190147 w 12190558"/>
              <a:gd name="connsiteY213" fmla="*/ 3126718 h 6836358"/>
              <a:gd name="connsiteX214" fmla="*/ 12190147 w 12190558"/>
              <a:gd name="connsiteY214" fmla="*/ 3253404 h 6836358"/>
              <a:gd name="connsiteX215" fmla="*/ 11517115 w 12190558"/>
              <a:gd name="connsiteY215" fmla="*/ 3924413 h 6836358"/>
              <a:gd name="connsiteX216" fmla="*/ 12190147 w 12190558"/>
              <a:gd name="connsiteY216" fmla="*/ 3924413 h 6836358"/>
              <a:gd name="connsiteX217" fmla="*/ 12190147 w 12190558"/>
              <a:gd name="connsiteY217" fmla="*/ 4019273 h 6836358"/>
              <a:gd name="connsiteX218" fmla="*/ 11517115 w 12190558"/>
              <a:gd name="connsiteY218" fmla="*/ 4019273 h 6836358"/>
              <a:gd name="connsiteX219" fmla="*/ 12190147 w 12190558"/>
              <a:gd name="connsiteY219" fmla="*/ 4690282 h 6836358"/>
              <a:gd name="connsiteX220" fmla="*/ 12190147 w 12190558"/>
              <a:gd name="connsiteY220" fmla="*/ 4690282 h 6836358"/>
              <a:gd name="connsiteX221" fmla="*/ 9104870 w 12190558"/>
              <a:gd name="connsiteY221" fmla="*/ 4082719 h 6836358"/>
              <a:gd name="connsiteX222" fmla="*/ 9104870 w 12190558"/>
              <a:gd name="connsiteY222" fmla="*/ 5095392 h 6836358"/>
              <a:gd name="connsiteX223" fmla="*/ 10120596 w 12190558"/>
              <a:gd name="connsiteY223" fmla="*/ 5095392 h 6836358"/>
              <a:gd name="connsiteX224" fmla="*/ 9104870 w 12190558"/>
              <a:gd name="connsiteY224" fmla="*/ 4082719 h 6836358"/>
              <a:gd name="connsiteX225" fmla="*/ 9104870 w 12190558"/>
              <a:gd name="connsiteY225" fmla="*/ 4082719 h 6836358"/>
              <a:gd name="connsiteX226" fmla="*/ 6755645 w 12190558"/>
              <a:gd name="connsiteY226" fmla="*/ 4082719 h 6836358"/>
              <a:gd name="connsiteX227" fmla="*/ 6755645 w 12190558"/>
              <a:gd name="connsiteY227" fmla="*/ 5095392 h 6836358"/>
              <a:gd name="connsiteX228" fmla="*/ 7771370 w 12190558"/>
              <a:gd name="connsiteY228" fmla="*/ 5095392 h 6836358"/>
              <a:gd name="connsiteX229" fmla="*/ 6755645 w 12190558"/>
              <a:gd name="connsiteY229" fmla="*/ 4082719 h 6836358"/>
              <a:gd name="connsiteX230" fmla="*/ 6755645 w 12190558"/>
              <a:gd name="connsiteY230" fmla="*/ 4082719 h 6836358"/>
              <a:gd name="connsiteX231" fmla="*/ 4406420 w 12190558"/>
              <a:gd name="connsiteY231" fmla="*/ 4082719 h 6836358"/>
              <a:gd name="connsiteX232" fmla="*/ 4406420 w 12190558"/>
              <a:gd name="connsiteY232" fmla="*/ 5095392 h 6836358"/>
              <a:gd name="connsiteX233" fmla="*/ 5422145 w 12190558"/>
              <a:gd name="connsiteY233" fmla="*/ 5095392 h 6836358"/>
              <a:gd name="connsiteX234" fmla="*/ 4406420 w 12190558"/>
              <a:gd name="connsiteY234" fmla="*/ 4082719 h 6836358"/>
              <a:gd name="connsiteX235" fmla="*/ 4406420 w 12190558"/>
              <a:gd name="connsiteY235" fmla="*/ 4082719 h 6836358"/>
              <a:gd name="connsiteX236" fmla="*/ 2057194 w 12190558"/>
              <a:gd name="connsiteY236" fmla="*/ 4082719 h 6836358"/>
              <a:gd name="connsiteX237" fmla="*/ 2057194 w 12190558"/>
              <a:gd name="connsiteY237" fmla="*/ 5095392 h 6836358"/>
              <a:gd name="connsiteX238" fmla="*/ 3072920 w 12190558"/>
              <a:gd name="connsiteY238" fmla="*/ 5095392 h 6836358"/>
              <a:gd name="connsiteX239" fmla="*/ 2057194 w 12190558"/>
              <a:gd name="connsiteY239" fmla="*/ 4082719 h 6836358"/>
              <a:gd name="connsiteX240" fmla="*/ 2057194 w 12190558"/>
              <a:gd name="connsiteY240" fmla="*/ 4082719 h 6836358"/>
              <a:gd name="connsiteX241" fmla="*/ 1962047 w 12190558"/>
              <a:gd name="connsiteY241" fmla="*/ 3861172 h 6836358"/>
              <a:gd name="connsiteX242" fmla="*/ 1962047 w 12190558"/>
              <a:gd name="connsiteY242" fmla="*/ 2848500 h 6836358"/>
              <a:gd name="connsiteX243" fmla="*/ 946322 w 12190558"/>
              <a:gd name="connsiteY243" fmla="*/ 2848500 h 6836358"/>
              <a:gd name="connsiteX244" fmla="*/ 1962047 w 12190558"/>
              <a:gd name="connsiteY244" fmla="*/ 3861172 h 6836358"/>
              <a:gd name="connsiteX245" fmla="*/ 882684 w 12190558"/>
              <a:gd name="connsiteY245" fmla="*/ 2911740 h 6836358"/>
              <a:gd name="connsiteX246" fmla="*/ 882684 w 12190558"/>
              <a:gd name="connsiteY246" fmla="*/ 3924413 h 6836358"/>
              <a:gd name="connsiteX247" fmla="*/ 1898410 w 12190558"/>
              <a:gd name="connsiteY247" fmla="*/ 3924413 h 6836358"/>
              <a:gd name="connsiteX248" fmla="*/ 882684 w 12190558"/>
              <a:gd name="connsiteY248" fmla="*/ 2911740 h 6836358"/>
              <a:gd name="connsiteX249" fmla="*/ 1962047 w 12190558"/>
              <a:gd name="connsiteY249" fmla="*/ 1740761 h 6836358"/>
              <a:gd name="connsiteX250" fmla="*/ 946322 w 12190558"/>
              <a:gd name="connsiteY250" fmla="*/ 2753433 h 6836358"/>
              <a:gd name="connsiteX251" fmla="*/ 1962047 w 12190558"/>
              <a:gd name="connsiteY251" fmla="*/ 2753433 h 6836358"/>
              <a:gd name="connsiteX252" fmla="*/ 1962047 w 12190558"/>
              <a:gd name="connsiteY252" fmla="*/ 1740761 h 6836358"/>
              <a:gd name="connsiteX253" fmla="*/ 1962047 w 12190558"/>
              <a:gd name="connsiteY253" fmla="*/ 1740761 h 6836358"/>
              <a:gd name="connsiteX254" fmla="*/ 2057194 w 12190558"/>
              <a:gd name="connsiteY254" fmla="*/ 3861377 h 6836358"/>
              <a:gd name="connsiteX255" fmla="*/ 3072920 w 12190558"/>
              <a:gd name="connsiteY255" fmla="*/ 2848705 h 6836358"/>
              <a:gd name="connsiteX256" fmla="*/ 2057194 w 12190558"/>
              <a:gd name="connsiteY256" fmla="*/ 2848705 h 6836358"/>
              <a:gd name="connsiteX257" fmla="*/ 2057194 w 12190558"/>
              <a:gd name="connsiteY257" fmla="*/ 3861377 h 6836358"/>
              <a:gd name="connsiteX258" fmla="*/ 2120626 w 12190558"/>
              <a:gd name="connsiteY258" fmla="*/ 3924618 h 6836358"/>
              <a:gd name="connsiteX259" fmla="*/ 3136351 w 12190558"/>
              <a:gd name="connsiteY259" fmla="*/ 3924618 h 6836358"/>
              <a:gd name="connsiteX260" fmla="*/ 3136351 w 12190558"/>
              <a:gd name="connsiteY260" fmla="*/ 2911946 h 6836358"/>
              <a:gd name="connsiteX261" fmla="*/ 2120626 w 12190558"/>
              <a:gd name="connsiteY261" fmla="*/ 3924618 h 6836358"/>
              <a:gd name="connsiteX262" fmla="*/ 2120626 w 12190558"/>
              <a:gd name="connsiteY262" fmla="*/ 3924618 h 6836358"/>
              <a:gd name="connsiteX263" fmla="*/ 3136351 w 12190558"/>
              <a:gd name="connsiteY263" fmla="*/ 2690398 h 6836358"/>
              <a:gd name="connsiteX264" fmla="*/ 3136351 w 12190558"/>
              <a:gd name="connsiteY264" fmla="*/ 1677726 h 6836358"/>
              <a:gd name="connsiteX265" fmla="*/ 2120626 w 12190558"/>
              <a:gd name="connsiteY265" fmla="*/ 1677726 h 6836358"/>
              <a:gd name="connsiteX266" fmla="*/ 3136351 w 12190558"/>
              <a:gd name="connsiteY266" fmla="*/ 2690398 h 6836358"/>
              <a:gd name="connsiteX267" fmla="*/ 3231498 w 12190558"/>
              <a:gd name="connsiteY267" fmla="*/ 5032562 h 6836358"/>
              <a:gd name="connsiteX268" fmla="*/ 4247224 w 12190558"/>
              <a:gd name="connsiteY268" fmla="*/ 4019889 h 6836358"/>
              <a:gd name="connsiteX269" fmla="*/ 3231498 w 12190558"/>
              <a:gd name="connsiteY269" fmla="*/ 4019889 h 6836358"/>
              <a:gd name="connsiteX270" fmla="*/ 3231498 w 12190558"/>
              <a:gd name="connsiteY270" fmla="*/ 5032562 h 6836358"/>
              <a:gd name="connsiteX271" fmla="*/ 4247224 w 12190558"/>
              <a:gd name="connsiteY271" fmla="*/ 3924823 h 6836358"/>
              <a:gd name="connsiteX272" fmla="*/ 3231498 w 12190558"/>
              <a:gd name="connsiteY272" fmla="*/ 2912151 h 6836358"/>
              <a:gd name="connsiteX273" fmla="*/ 3231498 w 12190558"/>
              <a:gd name="connsiteY273" fmla="*/ 3924823 h 6836358"/>
              <a:gd name="connsiteX274" fmla="*/ 4247224 w 12190558"/>
              <a:gd name="connsiteY274" fmla="*/ 3924823 h 6836358"/>
              <a:gd name="connsiteX275" fmla="*/ 4310655 w 12190558"/>
              <a:gd name="connsiteY275" fmla="*/ 3861583 h 6836358"/>
              <a:gd name="connsiteX276" fmla="*/ 4310655 w 12190558"/>
              <a:gd name="connsiteY276" fmla="*/ 2848910 h 6836358"/>
              <a:gd name="connsiteX277" fmla="*/ 3294929 w 12190558"/>
              <a:gd name="connsiteY277" fmla="*/ 2848910 h 6836358"/>
              <a:gd name="connsiteX278" fmla="*/ 4310655 w 12190558"/>
              <a:gd name="connsiteY278" fmla="*/ 3861583 h 6836358"/>
              <a:gd name="connsiteX279" fmla="*/ 4310655 w 12190558"/>
              <a:gd name="connsiteY279" fmla="*/ 1740967 h 6836358"/>
              <a:gd name="connsiteX280" fmla="*/ 3294929 w 12190558"/>
              <a:gd name="connsiteY280" fmla="*/ 2753639 h 6836358"/>
              <a:gd name="connsiteX281" fmla="*/ 4310655 w 12190558"/>
              <a:gd name="connsiteY281" fmla="*/ 2753639 h 6836358"/>
              <a:gd name="connsiteX282" fmla="*/ 4310655 w 12190558"/>
              <a:gd name="connsiteY282" fmla="*/ 1740967 h 6836358"/>
              <a:gd name="connsiteX283" fmla="*/ 4310655 w 12190558"/>
              <a:gd name="connsiteY283" fmla="*/ 1740967 h 6836358"/>
              <a:gd name="connsiteX284" fmla="*/ 4405802 w 12190558"/>
              <a:gd name="connsiteY284" fmla="*/ 3861583 h 6836358"/>
              <a:gd name="connsiteX285" fmla="*/ 5421527 w 12190558"/>
              <a:gd name="connsiteY285" fmla="*/ 2848910 h 6836358"/>
              <a:gd name="connsiteX286" fmla="*/ 4405802 w 12190558"/>
              <a:gd name="connsiteY286" fmla="*/ 2848910 h 6836358"/>
              <a:gd name="connsiteX287" fmla="*/ 4405802 w 12190558"/>
              <a:gd name="connsiteY287" fmla="*/ 3861583 h 6836358"/>
              <a:gd name="connsiteX288" fmla="*/ 4469233 w 12190558"/>
              <a:gd name="connsiteY288" fmla="*/ 3924823 h 6836358"/>
              <a:gd name="connsiteX289" fmla="*/ 5484959 w 12190558"/>
              <a:gd name="connsiteY289" fmla="*/ 3924823 h 6836358"/>
              <a:gd name="connsiteX290" fmla="*/ 5484959 w 12190558"/>
              <a:gd name="connsiteY290" fmla="*/ 2912151 h 6836358"/>
              <a:gd name="connsiteX291" fmla="*/ 4469233 w 12190558"/>
              <a:gd name="connsiteY291" fmla="*/ 3924823 h 6836358"/>
              <a:gd name="connsiteX292" fmla="*/ 5484959 w 12190558"/>
              <a:gd name="connsiteY292" fmla="*/ 2690603 h 6836358"/>
              <a:gd name="connsiteX293" fmla="*/ 5484959 w 12190558"/>
              <a:gd name="connsiteY293" fmla="*/ 1677931 h 6836358"/>
              <a:gd name="connsiteX294" fmla="*/ 4469233 w 12190558"/>
              <a:gd name="connsiteY294" fmla="*/ 1677931 h 6836358"/>
              <a:gd name="connsiteX295" fmla="*/ 5484959 w 12190558"/>
              <a:gd name="connsiteY295" fmla="*/ 2690603 h 6836358"/>
              <a:gd name="connsiteX296" fmla="*/ 5580106 w 12190558"/>
              <a:gd name="connsiteY296" fmla="*/ 5032767 h 6836358"/>
              <a:gd name="connsiteX297" fmla="*/ 6595831 w 12190558"/>
              <a:gd name="connsiteY297" fmla="*/ 4020095 h 6836358"/>
              <a:gd name="connsiteX298" fmla="*/ 5580106 w 12190558"/>
              <a:gd name="connsiteY298" fmla="*/ 4020095 h 6836358"/>
              <a:gd name="connsiteX299" fmla="*/ 5580106 w 12190558"/>
              <a:gd name="connsiteY299" fmla="*/ 5032767 h 6836358"/>
              <a:gd name="connsiteX300" fmla="*/ 6595831 w 12190558"/>
              <a:gd name="connsiteY300" fmla="*/ 3925029 h 6836358"/>
              <a:gd name="connsiteX301" fmla="*/ 5580106 w 12190558"/>
              <a:gd name="connsiteY301" fmla="*/ 2912356 h 6836358"/>
              <a:gd name="connsiteX302" fmla="*/ 5580106 w 12190558"/>
              <a:gd name="connsiteY302" fmla="*/ 3925029 h 6836358"/>
              <a:gd name="connsiteX303" fmla="*/ 6595831 w 12190558"/>
              <a:gd name="connsiteY303" fmla="*/ 3925029 h 6836358"/>
              <a:gd name="connsiteX304" fmla="*/ 6659262 w 12190558"/>
              <a:gd name="connsiteY304" fmla="*/ 3861788 h 6836358"/>
              <a:gd name="connsiteX305" fmla="*/ 6659262 w 12190558"/>
              <a:gd name="connsiteY305" fmla="*/ 2849116 h 6836358"/>
              <a:gd name="connsiteX306" fmla="*/ 5643537 w 12190558"/>
              <a:gd name="connsiteY306" fmla="*/ 2849116 h 6836358"/>
              <a:gd name="connsiteX307" fmla="*/ 6659262 w 12190558"/>
              <a:gd name="connsiteY307" fmla="*/ 3861788 h 6836358"/>
              <a:gd name="connsiteX308" fmla="*/ 6659262 w 12190558"/>
              <a:gd name="connsiteY308" fmla="*/ 1741172 h 6836358"/>
              <a:gd name="connsiteX309" fmla="*/ 5643537 w 12190558"/>
              <a:gd name="connsiteY309" fmla="*/ 2753844 h 6836358"/>
              <a:gd name="connsiteX310" fmla="*/ 6659262 w 12190558"/>
              <a:gd name="connsiteY310" fmla="*/ 2753844 h 6836358"/>
              <a:gd name="connsiteX311" fmla="*/ 6659262 w 12190558"/>
              <a:gd name="connsiteY311" fmla="*/ 1741172 h 6836358"/>
              <a:gd name="connsiteX312" fmla="*/ 6659262 w 12190558"/>
              <a:gd name="connsiteY312" fmla="*/ 1741172 h 6836358"/>
              <a:gd name="connsiteX313" fmla="*/ 6754409 w 12190558"/>
              <a:gd name="connsiteY313" fmla="*/ 3861788 h 6836358"/>
              <a:gd name="connsiteX314" fmla="*/ 7770135 w 12190558"/>
              <a:gd name="connsiteY314" fmla="*/ 2849116 h 6836358"/>
              <a:gd name="connsiteX315" fmla="*/ 6754409 w 12190558"/>
              <a:gd name="connsiteY315" fmla="*/ 2849116 h 6836358"/>
              <a:gd name="connsiteX316" fmla="*/ 6754409 w 12190558"/>
              <a:gd name="connsiteY316" fmla="*/ 3861788 h 6836358"/>
              <a:gd name="connsiteX317" fmla="*/ 6817841 w 12190558"/>
              <a:gd name="connsiteY317" fmla="*/ 3925029 h 6836358"/>
              <a:gd name="connsiteX318" fmla="*/ 7833566 w 12190558"/>
              <a:gd name="connsiteY318" fmla="*/ 3925029 h 6836358"/>
              <a:gd name="connsiteX319" fmla="*/ 7833566 w 12190558"/>
              <a:gd name="connsiteY319" fmla="*/ 2912356 h 6836358"/>
              <a:gd name="connsiteX320" fmla="*/ 6817841 w 12190558"/>
              <a:gd name="connsiteY320" fmla="*/ 3925029 h 6836358"/>
              <a:gd name="connsiteX321" fmla="*/ 7833566 w 12190558"/>
              <a:gd name="connsiteY321" fmla="*/ 2690809 h 6836358"/>
              <a:gd name="connsiteX322" fmla="*/ 7833566 w 12190558"/>
              <a:gd name="connsiteY322" fmla="*/ 1678137 h 6836358"/>
              <a:gd name="connsiteX323" fmla="*/ 6817841 w 12190558"/>
              <a:gd name="connsiteY323" fmla="*/ 1678137 h 6836358"/>
              <a:gd name="connsiteX324" fmla="*/ 7833566 w 12190558"/>
              <a:gd name="connsiteY324" fmla="*/ 2690809 h 6836358"/>
              <a:gd name="connsiteX325" fmla="*/ 7928713 w 12190558"/>
              <a:gd name="connsiteY325" fmla="*/ 5032972 h 6836358"/>
              <a:gd name="connsiteX326" fmla="*/ 8944438 w 12190558"/>
              <a:gd name="connsiteY326" fmla="*/ 4020300 h 6836358"/>
              <a:gd name="connsiteX327" fmla="*/ 7928713 w 12190558"/>
              <a:gd name="connsiteY327" fmla="*/ 4020300 h 6836358"/>
              <a:gd name="connsiteX328" fmla="*/ 7928713 w 12190558"/>
              <a:gd name="connsiteY328" fmla="*/ 5032972 h 6836358"/>
              <a:gd name="connsiteX329" fmla="*/ 8944438 w 12190558"/>
              <a:gd name="connsiteY329" fmla="*/ 3925234 h 6836358"/>
              <a:gd name="connsiteX330" fmla="*/ 7928713 w 12190558"/>
              <a:gd name="connsiteY330" fmla="*/ 2912562 h 6836358"/>
              <a:gd name="connsiteX331" fmla="*/ 7928713 w 12190558"/>
              <a:gd name="connsiteY331" fmla="*/ 3925234 h 6836358"/>
              <a:gd name="connsiteX332" fmla="*/ 8944438 w 12190558"/>
              <a:gd name="connsiteY332" fmla="*/ 3925234 h 6836358"/>
              <a:gd name="connsiteX333" fmla="*/ 9007870 w 12190558"/>
              <a:gd name="connsiteY333" fmla="*/ 3861993 h 6836358"/>
              <a:gd name="connsiteX334" fmla="*/ 9007870 w 12190558"/>
              <a:gd name="connsiteY334" fmla="*/ 2849321 h 6836358"/>
              <a:gd name="connsiteX335" fmla="*/ 7992145 w 12190558"/>
              <a:gd name="connsiteY335" fmla="*/ 2849321 h 6836358"/>
              <a:gd name="connsiteX336" fmla="*/ 9007870 w 12190558"/>
              <a:gd name="connsiteY336" fmla="*/ 3861993 h 6836358"/>
              <a:gd name="connsiteX337" fmla="*/ 9007870 w 12190558"/>
              <a:gd name="connsiteY337" fmla="*/ 1741377 h 6836358"/>
              <a:gd name="connsiteX338" fmla="*/ 7992145 w 12190558"/>
              <a:gd name="connsiteY338" fmla="*/ 2754049 h 6836358"/>
              <a:gd name="connsiteX339" fmla="*/ 9007870 w 12190558"/>
              <a:gd name="connsiteY339" fmla="*/ 2754049 h 6836358"/>
              <a:gd name="connsiteX340" fmla="*/ 9007870 w 12190558"/>
              <a:gd name="connsiteY340" fmla="*/ 1741377 h 6836358"/>
              <a:gd name="connsiteX341" fmla="*/ 9007870 w 12190558"/>
              <a:gd name="connsiteY341" fmla="*/ 1741377 h 6836358"/>
              <a:gd name="connsiteX342" fmla="*/ 9103017 w 12190558"/>
              <a:gd name="connsiteY342" fmla="*/ 3861993 h 6836358"/>
              <a:gd name="connsiteX343" fmla="*/ 10118742 w 12190558"/>
              <a:gd name="connsiteY343" fmla="*/ 2849321 h 6836358"/>
              <a:gd name="connsiteX344" fmla="*/ 9103017 w 12190558"/>
              <a:gd name="connsiteY344" fmla="*/ 2849321 h 6836358"/>
              <a:gd name="connsiteX345" fmla="*/ 9103017 w 12190558"/>
              <a:gd name="connsiteY345" fmla="*/ 3861993 h 6836358"/>
              <a:gd name="connsiteX346" fmla="*/ 9103017 w 12190558"/>
              <a:gd name="connsiteY346" fmla="*/ 3861993 h 6836358"/>
              <a:gd name="connsiteX347" fmla="*/ 9166448 w 12190558"/>
              <a:gd name="connsiteY347" fmla="*/ 3925234 h 6836358"/>
              <a:gd name="connsiteX348" fmla="*/ 10182173 w 12190558"/>
              <a:gd name="connsiteY348" fmla="*/ 3925234 h 6836358"/>
              <a:gd name="connsiteX349" fmla="*/ 10182173 w 12190558"/>
              <a:gd name="connsiteY349" fmla="*/ 2912562 h 6836358"/>
              <a:gd name="connsiteX350" fmla="*/ 9166448 w 12190558"/>
              <a:gd name="connsiteY350" fmla="*/ 3925234 h 6836358"/>
              <a:gd name="connsiteX351" fmla="*/ 9166448 w 12190558"/>
              <a:gd name="connsiteY351" fmla="*/ 3925234 h 6836358"/>
              <a:gd name="connsiteX352" fmla="*/ 10182173 w 12190558"/>
              <a:gd name="connsiteY352" fmla="*/ 2691014 h 6836358"/>
              <a:gd name="connsiteX353" fmla="*/ 10182173 w 12190558"/>
              <a:gd name="connsiteY353" fmla="*/ 1678342 h 6836358"/>
              <a:gd name="connsiteX354" fmla="*/ 9166448 w 12190558"/>
              <a:gd name="connsiteY354" fmla="*/ 1678342 h 6836358"/>
              <a:gd name="connsiteX355" fmla="*/ 10182173 w 12190558"/>
              <a:gd name="connsiteY355" fmla="*/ 2691014 h 6836358"/>
              <a:gd name="connsiteX356" fmla="*/ 10277320 w 12190558"/>
              <a:gd name="connsiteY356" fmla="*/ 5033178 h 6836358"/>
              <a:gd name="connsiteX357" fmla="*/ 11293046 w 12190558"/>
              <a:gd name="connsiteY357" fmla="*/ 4020505 h 6836358"/>
              <a:gd name="connsiteX358" fmla="*/ 10277320 w 12190558"/>
              <a:gd name="connsiteY358" fmla="*/ 4020505 h 6836358"/>
              <a:gd name="connsiteX359" fmla="*/ 10277320 w 12190558"/>
              <a:gd name="connsiteY359" fmla="*/ 5033178 h 6836358"/>
              <a:gd name="connsiteX360" fmla="*/ 10277320 w 12190558"/>
              <a:gd name="connsiteY360" fmla="*/ 5033178 h 6836358"/>
              <a:gd name="connsiteX361" fmla="*/ 11293046 w 12190558"/>
              <a:gd name="connsiteY361" fmla="*/ 3925439 h 6836358"/>
              <a:gd name="connsiteX362" fmla="*/ 10277320 w 12190558"/>
              <a:gd name="connsiteY362" fmla="*/ 2912767 h 6836358"/>
              <a:gd name="connsiteX363" fmla="*/ 10277320 w 12190558"/>
              <a:gd name="connsiteY363" fmla="*/ 3925439 h 6836358"/>
              <a:gd name="connsiteX364" fmla="*/ 11293046 w 12190558"/>
              <a:gd name="connsiteY364" fmla="*/ 3925439 h 6836358"/>
              <a:gd name="connsiteX365" fmla="*/ 11356477 w 12190558"/>
              <a:gd name="connsiteY365" fmla="*/ 3862199 h 6836358"/>
              <a:gd name="connsiteX366" fmla="*/ 11356477 w 12190558"/>
              <a:gd name="connsiteY366" fmla="*/ 2849526 h 6836358"/>
              <a:gd name="connsiteX367" fmla="*/ 10340752 w 12190558"/>
              <a:gd name="connsiteY367" fmla="*/ 2849526 h 6836358"/>
              <a:gd name="connsiteX368" fmla="*/ 11356477 w 12190558"/>
              <a:gd name="connsiteY368" fmla="*/ 3862199 h 6836358"/>
              <a:gd name="connsiteX369" fmla="*/ 11356477 w 12190558"/>
              <a:gd name="connsiteY369" fmla="*/ 3862199 h 6836358"/>
              <a:gd name="connsiteX370" fmla="*/ 11356477 w 12190558"/>
              <a:gd name="connsiteY370" fmla="*/ 2754460 h 6836358"/>
              <a:gd name="connsiteX371" fmla="*/ 11356477 w 12190558"/>
              <a:gd name="connsiteY371" fmla="*/ 1741788 h 6836358"/>
              <a:gd name="connsiteX372" fmla="*/ 10340752 w 12190558"/>
              <a:gd name="connsiteY372" fmla="*/ 2754460 h 6836358"/>
              <a:gd name="connsiteX373" fmla="*/ 11356477 w 12190558"/>
              <a:gd name="connsiteY373" fmla="*/ 2754460 h 6836358"/>
              <a:gd name="connsiteX374" fmla="*/ 10340752 w 12190558"/>
              <a:gd name="connsiteY374" fmla="*/ 507363 h 6836358"/>
              <a:gd name="connsiteX375" fmla="*/ 11356477 w 12190558"/>
              <a:gd name="connsiteY375" fmla="*/ 1520035 h 6836358"/>
              <a:gd name="connsiteX376" fmla="*/ 11356477 w 12190558"/>
              <a:gd name="connsiteY376" fmla="*/ 506336 h 6836358"/>
              <a:gd name="connsiteX377" fmla="*/ 10340752 w 12190558"/>
              <a:gd name="connsiteY377" fmla="*/ 506336 h 6836358"/>
              <a:gd name="connsiteX378" fmla="*/ 10277320 w 12190558"/>
              <a:gd name="connsiteY378" fmla="*/ 1583481 h 6836358"/>
              <a:gd name="connsiteX379" fmla="*/ 11293046 w 12190558"/>
              <a:gd name="connsiteY379" fmla="*/ 1583481 h 6836358"/>
              <a:gd name="connsiteX380" fmla="*/ 10277320 w 12190558"/>
              <a:gd name="connsiteY380" fmla="*/ 570809 h 6836358"/>
              <a:gd name="connsiteX381" fmla="*/ 10277320 w 12190558"/>
              <a:gd name="connsiteY381" fmla="*/ 1583481 h 6836358"/>
              <a:gd name="connsiteX382" fmla="*/ 10277320 w 12190558"/>
              <a:gd name="connsiteY382" fmla="*/ 1583481 h 6836358"/>
              <a:gd name="connsiteX383" fmla="*/ 10277320 w 12190558"/>
              <a:gd name="connsiteY383" fmla="*/ 1678342 h 6836358"/>
              <a:gd name="connsiteX384" fmla="*/ 10277320 w 12190558"/>
              <a:gd name="connsiteY384" fmla="*/ 2691014 h 6836358"/>
              <a:gd name="connsiteX385" fmla="*/ 11293046 w 12190558"/>
              <a:gd name="connsiteY385" fmla="*/ 1678342 h 6836358"/>
              <a:gd name="connsiteX386" fmla="*/ 10277320 w 12190558"/>
              <a:gd name="connsiteY386" fmla="*/ 1678342 h 6836358"/>
              <a:gd name="connsiteX387" fmla="*/ 9166242 w 12190558"/>
              <a:gd name="connsiteY387" fmla="*/ 1583481 h 6836358"/>
              <a:gd name="connsiteX388" fmla="*/ 10181968 w 12190558"/>
              <a:gd name="connsiteY388" fmla="*/ 1583481 h 6836358"/>
              <a:gd name="connsiteX389" fmla="*/ 10181968 w 12190558"/>
              <a:gd name="connsiteY389" fmla="*/ 569577 h 6836358"/>
              <a:gd name="connsiteX390" fmla="*/ 9166242 w 12190558"/>
              <a:gd name="connsiteY390" fmla="*/ 1582249 h 6836358"/>
              <a:gd name="connsiteX391" fmla="*/ 9166242 w 12190558"/>
              <a:gd name="connsiteY391" fmla="*/ 1582660 h 6836358"/>
              <a:gd name="connsiteX392" fmla="*/ 9102811 w 12190558"/>
              <a:gd name="connsiteY392" fmla="*/ 1520240 h 6836358"/>
              <a:gd name="connsiteX393" fmla="*/ 10118536 w 12190558"/>
              <a:gd name="connsiteY393" fmla="*/ 507568 h 6836358"/>
              <a:gd name="connsiteX394" fmla="*/ 9102811 w 12190558"/>
              <a:gd name="connsiteY394" fmla="*/ 507568 h 6836358"/>
              <a:gd name="connsiteX395" fmla="*/ 9102811 w 12190558"/>
              <a:gd name="connsiteY395" fmla="*/ 1520240 h 6836358"/>
              <a:gd name="connsiteX396" fmla="*/ 9102811 w 12190558"/>
              <a:gd name="connsiteY396" fmla="*/ 1520240 h 6836358"/>
              <a:gd name="connsiteX397" fmla="*/ 9102811 w 12190558"/>
              <a:gd name="connsiteY397" fmla="*/ 1741788 h 6836358"/>
              <a:gd name="connsiteX398" fmla="*/ 9102811 w 12190558"/>
              <a:gd name="connsiteY398" fmla="*/ 2754460 h 6836358"/>
              <a:gd name="connsiteX399" fmla="*/ 10118536 w 12190558"/>
              <a:gd name="connsiteY399" fmla="*/ 2754460 h 6836358"/>
              <a:gd name="connsiteX400" fmla="*/ 9102811 w 12190558"/>
              <a:gd name="connsiteY400" fmla="*/ 1741788 h 6836358"/>
              <a:gd name="connsiteX401" fmla="*/ 9102811 w 12190558"/>
              <a:gd name="connsiteY401" fmla="*/ 1741788 h 6836358"/>
              <a:gd name="connsiteX402" fmla="*/ 7991733 w 12190558"/>
              <a:gd name="connsiteY402" fmla="*/ 507568 h 6836358"/>
              <a:gd name="connsiteX403" fmla="*/ 9007458 w 12190558"/>
              <a:gd name="connsiteY403" fmla="*/ 1520240 h 6836358"/>
              <a:gd name="connsiteX404" fmla="*/ 9007458 w 12190558"/>
              <a:gd name="connsiteY404" fmla="*/ 506336 h 6836358"/>
              <a:gd name="connsiteX405" fmla="*/ 7991733 w 12190558"/>
              <a:gd name="connsiteY405" fmla="*/ 506336 h 6836358"/>
              <a:gd name="connsiteX406" fmla="*/ 7928301 w 12190558"/>
              <a:gd name="connsiteY406" fmla="*/ 1583686 h 6836358"/>
              <a:gd name="connsiteX407" fmla="*/ 8944026 w 12190558"/>
              <a:gd name="connsiteY407" fmla="*/ 1583686 h 6836358"/>
              <a:gd name="connsiteX408" fmla="*/ 7928301 w 12190558"/>
              <a:gd name="connsiteY408" fmla="*/ 571014 h 6836358"/>
              <a:gd name="connsiteX409" fmla="*/ 7928301 w 12190558"/>
              <a:gd name="connsiteY409" fmla="*/ 1583686 h 6836358"/>
              <a:gd name="connsiteX410" fmla="*/ 7928301 w 12190558"/>
              <a:gd name="connsiteY410" fmla="*/ 1678547 h 6836358"/>
              <a:gd name="connsiteX411" fmla="*/ 7928301 w 12190558"/>
              <a:gd name="connsiteY411" fmla="*/ 2691219 h 6836358"/>
              <a:gd name="connsiteX412" fmla="*/ 8944026 w 12190558"/>
              <a:gd name="connsiteY412" fmla="*/ 1678547 h 6836358"/>
              <a:gd name="connsiteX413" fmla="*/ 7928301 w 12190558"/>
              <a:gd name="connsiteY413" fmla="*/ 1678547 h 6836358"/>
              <a:gd name="connsiteX414" fmla="*/ 6817223 w 12190558"/>
              <a:gd name="connsiteY414" fmla="*/ 1583686 h 6836358"/>
              <a:gd name="connsiteX415" fmla="*/ 7832948 w 12190558"/>
              <a:gd name="connsiteY415" fmla="*/ 1583686 h 6836358"/>
              <a:gd name="connsiteX416" fmla="*/ 7832948 w 12190558"/>
              <a:gd name="connsiteY416" fmla="*/ 569577 h 6836358"/>
              <a:gd name="connsiteX417" fmla="*/ 6817223 w 12190558"/>
              <a:gd name="connsiteY417" fmla="*/ 1582249 h 6836358"/>
              <a:gd name="connsiteX418" fmla="*/ 6817223 w 12190558"/>
              <a:gd name="connsiteY418" fmla="*/ 1582660 h 6836358"/>
              <a:gd name="connsiteX419" fmla="*/ 6753791 w 12190558"/>
              <a:gd name="connsiteY419" fmla="*/ 1520446 h 6836358"/>
              <a:gd name="connsiteX420" fmla="*/ 7769517 w 12190558"/>
              <a:gd name="connsiteY420" fmla="*/ 507773 h 6836358"/>
              <a:gd name="connsiteX421" fmla="*/ 6753791 w 12190558"/>
              <a:gd name="connsiteY421" fmla="*/ 507773 h 6836358"/>
              <a:gd name="connsiteX422" fmla="*/ 6753791 w 12190558"/>
              <a:gd name="connsiteY422" fmla="*/ 1520446 h 6836358"/>
              <a:gd name="connsiteX423" fmla="*/ 6753791 w 12190558"/>
              <a:gd name="connsiteY423" fmla="*/ 1741993 h 6836358"/>
              <a:gd name="connsiteX424" fmla="*/ 6753791 w 12190558"/>
              <a:gd name="connsiteY424" fmla="*/ 2754665 h 6836358"/>
              <a:gd name="connsiteX425" fmla="*/ 7769517 w 12190558"/>
              <a:gd name="connsiteY425" fmla="*/ 2754665 h 6836358"/>
              <a:gd name="connsiteX426" fmla="*/ 6753791 w 12190558"/>
              <a:gd name="connsiteY426" fmla="*/ 1741993 h 6836358"/>
              <a:gd name="connsiteX427" fmla="*/ 6753791 w 12190558"/>
              <a:gd name="connsiteY427" fmla="*/ 1741993 h 6836358"/>
              <a:gd name="connsiteX428" fmla="*/ 5642713 w 12190558"/>
              <a:gd name="connsiteY428" fmla="*/ 507773 h 6836358"/>
              <a:gd name="connsiteX429" fmla="*/ 6658438 w 12190558"/>
              <a:gd name="connsiteY429" fmla="*/ 1520446 h 6836358"/>
              <a:gd name="connsiteX430" fmla="*/ 6658438 w 12190558"/>
              <a:gd name="connsiteY430" fmla="*/ 506336 h 6836358"/>
              <a:gd name="connsiteX431" fmla="*/ 5642713 w 12190558"/>
              <a:gd name="connsiteY431" fmla="*/ 506336 h 6836358"/>
              <a:gd name="connsiteX432" fmla="*/ 5579282 w 12190558"/>
              <a:gd name="connsiteY432" fmla="*/ 1583891 h 6836358"/>
              <a:gd name="connsiteX433" fmla="*/ 6595007 w 12190558"/>
              <a:gd name="connsiteY433" fmla="*/ 1583891 h 6836358"/>
              <a:gd name="connsiteX434" fmla="*/ 5579282 w 12190558"/>
              <a:gd name="connsiteY434" fmla="*/ 571219 h 6836358"/>
              <a:gd name="connsiteX435" fmla="*/ 5579282 w 12190558"/>
              <a:gd name="connsiteY435" fmla="*/ 1583891 h 6836358"/>
              <a:gd name="connsiteX436" fmla="*/ 5579282 w 12190558"/>
              <a:gd name="connsiteY436" fmla="*/ 1678753 h 6836358"/>
              <a:gd name="connsiteX437" fmla="*/ 5579282 w 12190558"/>
              <a:gd name="connsiteY437" fmla="*/ 2691425 h 6836358"/>
              <a:gd name="connsiteX438" fmla="*/ 6595007 w 12190558"/>
              <a:gd name="connsiteY438" fmla="*/ 1678753 h 6836358"/>
              <a:gd name="connsiteX439" fmla="*/ 5579282 w 12190558"/>
              <a:gd name="connsiteY439" fmla="*/ 1678753 h 6836358"/>
              <a:gd name="connsiteX440" fmla="*/ 4468203 w 12190558"/>
              <a:gd name="connsiteY440" fmla="*/ 1583891 h 6836358"/>
              <a:gd name="connsiteX441" fmla="*/ 5483929 w 12190558"/>
              <a:gd name="connsiteY441" fmla="*/ 1583891 h 6836358"/>
              <a:gd name="connsiteX442" fmla="*/ 5483929 w 12190558"/>
              <a:gd name="connsiteY442" fmla="*/ 569577 h 6836358"/>
              <a:gd name="connsiteX443" fmla="*/ 4468203 w 12190558"/>
              <a:gd name="connsiteY443" fmla="*/ 1582249 h 6836358"/>
              <a:gd name="connsiteX444" fmla="*/ 4468203 w 12190558"/>
              <a:gd name="connsiteY444" fmla="*/ 1582660 h 6836358"/>
              <a:gd name="connsiteX445" fmla="*/ 4404772 w 12190558"/>
              <a:gd name="connsiteY445" fmla="*/ 1520651 h 6836358"/>
              <a:gd name="connsiteX446" fmla="*/ 5420498 w 12190558"/>
              <a:gd name="connsiteY446" fmla="*/ 507979 h 6836358"/>
              <a:gd name="connsiteX447" fmla="*/ 4404772 w 12190558"/>
              <a:gd name="connsiteY447" fmla="*/ 507979 h 6836358"/>
              <a:gd name="connsiteX448" fmla="*/ 4404772 w 12190558"/>
              <a:gd name="connsiteY448" fmla="*/ 1520651 h 6836358"/>
              <a:gd name="connsiteX449" fmla="*/ 4404772 w 12190558"/>
              <a:gd name="connsiteY449" fmla="*/ 1520651 h 6836358"/>
              <a:gd name="connsiteX450" fmla="*/ 4404772 w 12190558"/>
              <a:gd name="connsiteY450" fmla="*/ 1742198 h 6836358"/>
              <a:gd name="connsiteX451" fmla="*/ 4404772 w 12190558"/>
              <a:gd name="connsiteY451" fmla="*/ 2754871 h 6836358"/>
              <a:gd name="connsiteX452" fmla="*/ 5420498 w 12190558"/>
              <a:gd name="connsiteY452" fmla="*/ 2754871 h 6836358"/>
              <a:gd name="connsiteX453" fmla="*/ 4404772 w 12190558"/>
              <a:gd name="connsiteY453" fmla="*/ 1742198 h 6836358"/>
              <a:gd name="connsiteX454" fmla="*/ 4404772 w 12190558"/>
              <a:gd name="connsiteY454" fmla="*/ 1742198 h 6836358"/>
              <a:gd name="connsiteX455" fmla="*/ 3293694 w 12190558"/>
              <a:gd name="connsiteY455" fmla="*/ 507979 h 6836358"/>
              <a:gd name="connsiteX456" fmla="*/ 4309419 w 12190558"/>
              <a:gd name="connsiteY456" fmla="*/ 1520651 h 6836358"/>
              <a:gd name="connsiteX457" fmla="*/ 4309419 w 12190558"/>
              <a:gd name="connsiteY457" fmla="*/ 506336 h 6836358"/>
              <a:gd name="connsiteX458" fmla="*/ 3293694 w 12190558"/>
              <a:gd name="connsiteY458" fmla="*/ 506336 h 6836358"/>
              <a:gd name="connsiteX459" fmla="*/ 3230262 w 12190558"/>
              <a:gd name="connsiteY459" fmla="*/ 1584097 h 6836358"/>
              <a:gd name="connsiteX460" fmla="*/ 4245988 w 12190558"/>
              <a:gd name="connsiteY460" fmla="*/ 1584097 h 6836358"/>
              <a:gd name="connsiteX461" fmla="*/ 3230262 w 12190558"/>
              <a:gd name="connsiteY461" fmla="*/ 571425 h 6836358"/>
              <a:gd name="connsiteX462" fmla="*/ 3230262 w 12190558"/>
              <a:gd name="connsiteY462" fmla="*/ 1584097 h 6836358"/>
              <a:gd name="connsiteX463" fmla="*/ 3230262 w 12190558"/>
              <a:gd name="connsiteY463" fmla="*/ 1678958 h 6836358"/>
              <a:gd name="connsiteX464" fmla="*/ 3230262 w 12190558"/>
              <a:gd name="connsiteY464" fmla="*/ 2691630 h 6836358"/>
              <a:gd name="connsiteX465" fmla="*/ 4245988 w 12190558"/>
              <a:gd name="connsiteY465" fmla="*/ 1678958 h 6836358"/>
              <a:gd name="connsiteX466" fmla="*/ 3230262 w 12190558"/>
              <a:gd name="connsiteY466" fmla="*/ 1678958 h 6836358"/>
              <a:gd name="connsiteX467" fmla="*/ 2119184 w 12190558"/>
              <a:gd name="connsiteY467" fmla="*/ 1584097 h 6836358"/>
              <a:gd name="connsiteX468" fmla="*/ 3134909 w 12190558"/>
              <a:gd name="connsiteY468" fmla="*/ 1584097 h 6836358"/>
              <a:gd name="connsiteX469" fmla="*/ 3134909 w 12190558"/>
              <a:gd name="connsiteY469" fmla="*/ 569577 h 6836358"/>
              <a:gd name="connsiteX470" fmla="*/ 2119184 w 12190558"/>
              <a:gd name="connsiteY470" fmla="*/ 1582249 h 6836358"/>
              <a:gd name="connsiteX471" fmla="*/ 2119184 w 12190558"/>
              <a:gd name="connsiteY471" fmla="*/ 1582660 h 6836358"/>
              <a:gd name="connsiteX472" fmla="*/ 2055752 w 12190558"/>
              <a:gd name="connsiteY472" fmla="*/ 1520856 h 6836358"/>
              <a:gd name="connsiteX473" fmla="*/ 3071478 w 12190558"/>
              <a:gd name="connsiteY473" fmla="*/ 508184 h 6836358"/>
              <a:gd name="connsiteX474" fmla="*/ 2055752 w 12190558"/>
              <a:gd name="connsiteY474" fmla="*/ 508184 h 6836358"/>
              <a:gd name="connsiteX475" fmla="*/ 2055752 w 12190558"/>
              <a:gd name="connsiteY475" fmla="*/ 1520856 h 6836358"/>
              <a:gd name="connsiteX476" fmla="*/ 2055752 w 12190558"/>
              <a:gd name="connsiteY476" fmla="*/ 1520856 h 6836358"/>
              <a:gd name="connsiteX477" fmla="*/ 2055752 w 12190558"/>
              <a:gd name="connsiteY477" fmla="*/ 1742404 h 6836358"/>
              <a:gd name="connsiteX478" fmla="*/ 2055752 w 12190558"/>
              <a:gd name="connsiteY478" fmla="*/ 2755076 h 6836358"/>
              <a:gd name="connsiteX479" fmla="*/ 3071478 w 12190558"/>
              <a:gd name="connsiteY479" fmla="*/ 2755076 h 6836358"/>
              <a:gd name="connsiteX480" fmla="*/ 2055752 w 12190558"/>
              <a:gd name="connsiteY480" fmla="*/ 1742404 h 6836358"/>
              <a:gd name="connsiteX481" fmla="*/ 2055752 w 12190558"/>
              <a:gd name="connsiteY481" fmla="*/ 1742404 h 6836358"/>
              <a:gd name="connsiteX482" fmla="*/ 946322 w 12190558"/>
              <a:gd name="connsiteY482" fmla="*/ 506336 h 6836358"/>
              <a:gd name="connsiteX483" fmla="*/ 1962047 w 12190558"/>
              <a:gd name="connsiteY483" fmla="*/ 1519008 h 6836358"/>
              <a:gd name="connsiteX484" fmla="*/ 1962047 w 12190558"/>
              <a:gd name="connsiteY484" fmla="*/ 506336 h 6836358"/>
              <a:gd name="connsiteX485" fmla="*/ 946322 w 12190558"/>
              <a:gd name="connsiteY485" fmla="*/ 506336 h 6836358"/>
              <a:gd name="connsiteX486" fmla="*/ 882890 w 12190558"/>
              <a:gd name="connsiteY486" fmla="*/ 1582454 h 6836358"/>
              <a:gd name="connsiteX487" fmla="*/ 1898616 w 12190558"/>
              <a:gd name="connsiteY487" fmla="*/ 1582454 h 6836358"/>
              <a:gd name="connsiteX488" fmla="*/ 882684 w 12190558"/>
              <a:gd name="connsiteY488" fmla="*/ 569577 h 6836358"/>
              <a:gd name="connsiteX489" fmla="*/ 882684 w 12190558"/>
              <a:gd name="connsiteY489" fmla="*/ 1582249 h 6836358"/>
              <a:gd name="connsiteX490" fmla="*/ 882684 w 12190558"/>
              <a:gd name="connsiteY490" fmla="*/ 1582249 h 6836358"/>
              <a:gd name="connsiteX491" fmla="*/ 882890 w 12190558"/>
              <a:gd name="connsiteY491" fmla="*/ 2690193 h 6836358"/>
              <a:gd name="connsiteX492" fmla="*/ 1898616 w 12190558"/>
              <a:gd name="connsiteY492" fmla="*/ 1677520 h 6836358"/>
              <a:gd name="connsiteX493" fmla="*/ 882890 w 12190558"/>
              <a:gd name="connsiteY493" fmla="*/ 1677520 h 6836358"/>
              <a:gd name="connsiteX494" fmla="*/ 882890 w 12190558"/>
              <a:gd name="connsiteY494" fmla="*/ 2690193 h 6836358"/>
              <a:gd name="connsiteX495" fmla="*/ 882890 w 12190558"/>
              <a:gd name="connsiteY495" fmla="*/ 5032356 h 6836358"/>
              <a:gd name="connsiteX496" fmla="*/ 1898616 w 12190558"/>
              <a:gd name="connsiteY496" fmla="*/ 4019684 h 6836358"/>
              <a:gd name="connsiteX497" fmla="*/ 882890 w 12190558"/>
              <a:gd name="connsiteY497" fmla="*/ 4019684 h 6836358"/>
              <a:gd name="connsiteX498" fmla="*/ 882890 w 12190558"/>
              <a:gd name="connsiteY498" fmla="*/ 5032356 h 6836358"/>
              <a:gd name="connsiteX499" fmla="*/ 1898616 w 12190558"/>
              <a:gd name="connsiteY499" fmla="*/ 6266576 h 6836358"/>
              <a:gd name="connsiteX500" fmla="*/ 882890 w 12190558"/>
              <a:gd name="connsiteY500" fmla="*/ 5253904 h 6836358"/>
              <a:gd name="connsiteX501" fmla="*/ 882890 w 12190558"/>
              <a:gd name="connsiteY501" fmla="*/ 6266576 h 6836358"/>
              <a:gd name="connsiteX502" fmla="*/ 1898616 w 12190558"/>
              <a:gd name="connsiteY502" fmla="*/ 6266576 h 6836358"/>
              <a:gd name="connsiteX503" fmla="*/ 1962047 w 12190558"/>
              <a:gd name="connsiteY503" fmla="*/ 5190458 h 6836358"/>
              <a:gd name="connsiteX504" fmla="*/ 946322 w 12190558"/>
              <a:gd name="connsiteY504" fmla="*/ 5190458 h 6836358"/>
              <a:gd name="connsiteX505" fmla="*/ 1962047 w 12190558"/>
              <a:gd name="connsiteY505" fmla="*/ 6203130 h 6836358"/>
              <a:gd name="connsiteX506" fmla="*/ 1962047 w 12190558"/>
              <a:gd name="connsiteY506" fmla="*/ 5190458 h 6836358"/>
              <a:gd name="connsiteX507" fmla="*/ 1962047 w 12190558"/>
              <a:gd name="connsiteY507" fmla="*/ 5095597 h 6836358"/>
              <a:gd name="connsiteX508" fmla="*/ 1962047 w 12190558"/>
              <a:gd name="connsiteY508" fmla="*/ 4082925 h 6836358"/>
              <a:gd name="connsiteX509" fmla="*/ 946322 w 12190558"/>
              <a:gd name="connsiteY509" fmla="*/ 5095597 h 6836358"/>
              <a:gd name="connsiteX510" fmla="*/ 1962047 w 12190558"/>
              <a:gd name="connsiteY510" fmla="*/ 5095597 h 6836358"/>
              <a:gd name="connsiteX511" fmla="*/ 3073126 w 12190558"/>
              <a:gd name="connsiteY511" fmla="*/ 5190458 h 6836358"/>
              <a:gd name="connsiteX512" fmla="*/ 2057400 w 12190558"/>
              <a:gd name="connsiteY512" fmla="*/ 5190458 h 6836358"/>
              <a:gd name="connsiteX513" fmla="*/ 2057400 w 12190558"/>
              <a:gd name="connsiteY513" fmla="*/ 6203130 h 6836358"/>
              <a:gd name="connsiteX514" fmla="*/ 3073126 w 12190558"/>
              <a:gd name="connsiteY514" fmla="*/ 5190458 h 6836358"/>
              <a:gd name="connsiteX515" fmla="*/ 3136557 w 12190558"/>
              <a:gd name="connsiteY515" fmla="*/ 5253699 h 6836358"/>
              <a:gd name="connsiteX516" fmla="*/ 2120832 w 12190558"/>
              <a:gd name="connsiteY516" fmla="*/ 6266371 h 6836358"/>
              <a:gd name="connsiteX517" fmla="*/ 3136557 w 12190558"/>
              <a:gd name="connsiteY517" fmla="*/ 6266371 h 6836358"/>
              <a:gd name="connsiteX518" fmla="*/ 3136557 w 12190558"/>
              <a:gd name="connsiteY518" fmla="*/ 5253699 h 6836358"/>
              <a:gd name="connsiteX519" fmla="*/ 3136557 w 12190558"/>
              <a:gd name="connsiteY519" fmla="*/ 5032151 h 6836358"/>
              <a:gd name="connsiteX520" fmla="*/ 3136557 w 12190558"/>
              <a:gd name="connsiteY520" fmla="*/ 4019479 h 6836358"/>
              <a:gd name="connsiteX521" fmla="*/ 2120832 w 12190558"/>
              <a:gd name="connsiteY521" fmla="*/ 4019479 h 6836358"/>
              <a:gd name="connsiteX522" fmla="*/ 3136557 w 12190558"/>
              <a:gd name="connsiteY522" fmla="*/ 5032151 h 6836358"/>
              <a:gd name="connsiteX523" fmla="*/ 4247635 w 12190558"/>
              <a:gd name="connsiteY523" fmla="*/ 6266371 h 6836358"/>
              <a:gd name="connsiteX524" fmla="*/ 3231910 w 12190558"/>
              <a:gd name="connsiteY524" fmla="*/ 5253699 h 6836358"/>
              <a:gd name="connsiteX525" fmla="*/ 3231910 w 12190558"/>
              <a:gd name="connsiteY525" fmla="*/ 6266371 h 6836358"/>
              <a:gd name="connsiteX526" fmla="*/ 4247635 w 12190558"/>
              <a:gd name="connsiteY526" fmla="*/ 6266371 h 6836358"/>
              <a:gd name="connsiteX527" fmla="*/ 4311067 w 12190558"/>
              <a:gd name="connsiteY527" fmla="*/ 5190253 h 6836358"/>
              <a:gd name="connsiteX528" fmla="*/ 3295341 w 12190558"/>
              <a:gd name="connsiteY528" fmla="*/ 5190253 h 6836358"/>
              <a:gd name="connsiteX529" fmla="*/ 4311067 w 12190558"/>
              <a:gd name="connsiteY529" fmla="*/ 6202925 h 6836358"/>
              <a:gd name="connsiteX530" fmla="*/ 4311067 w 12190558"/>
              <a:gd name="connsiteY530" fmla="*/ 5190253 h 6836358"/>
              <a:gd name="connsiteX531" fmla="*/ 4311067 w 12190558"/>
              <a:gd name="connsiteY531" fmla="*/ 5095392 h 6836358"/>
              <a:gd name="connsiteX532" fmla="*/ 4311067 w 12190558"/>
              <a:gd name="connsiteY532" fmla="*/ 4082719 h 6836358"/>
              <a:gd name="connsiteX533" fmla="*/ 3295341 w 12190558"/>
              <a:gd name="connsiteY533" fmla="*/ 5095392 h 6836358"/>
              <a:gd name="connsiteX534" fmla="*/ 4311067 w 12190558"/>
              <a:gd name="connsiteY534" fmla="*/ 5095392 h 6836358"/>
              <a:gd name="connsiteX535" fmla="*/ 5422145 w 12190558"/>
              <a:gd name="connsiteY535" fmla="*/ 5190253 h 6836358"/>
              <a:gd name="connsiteX536" fmla="*/ 4406420 w 12190558"/>
              <a:gd name="connsiteY536" fmla="*/ 5190253 h 6836358"/>
              <a:gd name="connsiteX537" fmla="*/ 4406420 w 12190558"/>
              <a:gd name="connsiteY537" fmla="*/ 6202925 h 6836358"/>
              <a:gd name="connsiteX538" fmla="*/ 5422145 w 12190558"/>
              <a:gd name="connsiteY538" fmla="*/ 5190253 h 6836358"/>
              <a:gd name="connsiteX539" fmla="*/ 5485577 w 12190558"/>
              <a:gd name="connsiteY539" fmla="*/ 5253493 h 6836358"/>
              <a:gd name="connsiteX540" fmla="*/ 4469851 w 12190558"/>
              <a:gd name="connsiteY540" fmla="*/ 6266165 h 6836358"/>
              <a:gd name="connsiteX541" fmla="*/ 5485577 w 12190558"/>
              <a:gd name="connsiteY541" fmla="*/ 6266165 h 6836358"/>
              <a:gd name="connsiteX542" fmla="*/ 5485577 w 12190558"/>
              <a:gd name="connsiteY542" fmla="*/ 5253493 h 6836358"/>
              <a:gd name="connsiteX543" fmla="*/ 5485577 w 12190558"/>
              <a:gd name="connsiteY543" fmla="*/ 5031946 h 6836358"/>
              <a:gd name="connsiteX544" fmla="*/ 5485577 w 12190558"/>
              <a:gd name="connsiteY544" fmla="*/ 4019273 h 6836358"/>
              <a:gd name="connsiteX545" fmla="*/ 4469851 w 12190558"/>
              <a:gd name="connsiteY545" fmla="*/ 4019273 h 6836358"/>
              <a:gd name="connsiteX546" fmla="*/ 5485577 w 12190558"/>
              <a:gd name="connsiteY546" fmla="*/ 5031946 h 6836358"/>
              <a:gd name="connsiteX547" fmla="*/ 6596655 w 12190558"/>
              <a:gd name="connsiteY547" fmla="*/ 6266165 h 6836358"/>
              <a:gd name="connsiteX548" fmla="*/ 5580930 w 12190558"/>
              <a:gd name="connsiteY548" fmla="*/ 5253493 h 6836358"/>
              <a:gd name="connsiteX549" fmla="*/ 5580930 w 12190558"/>
              <a:gd name="connsiteY549" fmla="*/ 6266165 h 6836358"/>
              <a:gd name="connsiteX550" fmla="*/ 6596655 w 12190558"/>
              <a:gd name="connsiteY550" fmla="*/ 6266165 h 6836358"/>
              <a:gd name="connsiteX551" fmla="*/ 6660086 w 12190558"/>
              <a:gd name="connsiteY551" fmla="*/ 5190047 h 6836358"/>
              <a:gd name="connsiteX552" fmla="*/ 5644361 w 12190558"/>
              <a:gd name="connsiteY552" fmla="*/ 5190047 h 6836358"/>
              <a:gd name="connsiteX553" fmla="*/ 6660086 w 12190558"/>
              <a:gd name="connsiteY553" fmla="*/ 6202719 h 6836358"/>
              <a:gd name="connsiteX554" fmla="*/ 6660086 w 12190558"/>
              <a:gd name="connsiteY554" fmla="*/ 5190047 h 6836358"/>
              <a:gd name="connsiteX555" fmla="*/ 6660086 w 12190558"/>
              <a:gd name="connsiteY555" fmla="*/ 5095186 h 6836358"/>
              <a:gd name="connsiteX556" fmla="*/ 6660086 w 12190558"/>
              <a:gd name="connsiteY556" fmla="*/ 4082514 h 6836358"/>
              <a:gd name="connsiteX557" fmla="*/ 5644361 w 12190558"/>
              <a:gd name="connsiteY557" fmla="*/ 5095186 h 6836358"/>
              <a:gd name="connsiteX558" fmla="*/ 6660086 w 12190558"/>
              <a:gd name="connsiteY558" fmla="*/ 5095186 h 6836358"/>
              <a:gd name="connsiteX559" fmla="*/ 7771164 w 12190558"/>
              <a:gd name="connsiteY559" fmla="*/ 5190047 h 6836358"/>
              <a:gd name="connsiteX560" fmla="*/ 6755439 w 12190558"/>
              <a:gd name="connsiteY560" fmla="*/ 5190047 h 6836358"/>
              <a:gd name="connsiteX561" fmla="*/ 6755439 w 12190558"/>
              <a:gd name="connsiteY561" fmla="*/ 6202719 h 6836358"/>
              <a:gd name="connsiteX562" fmla="*/ 7771164 w 12190558"/>
              <a:gd name="connsiteY562" fmla="*/ 5190047 h 6836358"/>
              <a:gd name="connsiteX563" fmla="*/ 7834596 w 12190558"/>
              <a:gd name="connsiteY563" fmla="*/ 5253288 h 6836358"/>
              <a:gd name="connsiteX564" fmla="*/ 6818870 w 12190558"/>
              <a:gd name="connsiteY564" fmla="*/ 6265960 h 6836358"/>
              <a:gd name="connsiteX565" fmla="*/ 7834596 w 12190558"/>
              <a:gd name="connsiteY565" fmla="*/ 6265960 h 6836358"/>
              <a:gd name="connsiteX566" fmla="*/ 7834596 w 12190558"/>
              <a:gd name="connsiteY566" fmla="*/ 5253288 h 6836358"/>
              <a:gd name="connsiteX567" fmla="*/ 7834596 w 12190558"/>
              <a:gd name="connsiteY567" fmla="*/ 5031740 h 6836358"/>
              <a:gd name="connsiteX568" fmla="*/ 7834596 w 12190558"/>
              <a:gd name="connsiteY568" fmla="*/ 4019068 h 6836358"/>
              <a:gd name="connsiteX569" fmla="*/ 6818870 w 12190558"/>
              <a:gd name="connsiteY569" fmla="*/ 4019068 h 6836358"/>
              <a:gd name="connsiteX570" fmla="*/ 7834596 w 12190558"/>
              <a:gd name="connsiteY570" fmla="*/ 5031740 h 6836358"/>
              <a:gd name="connsiteX571" fmla="*/ 8945674 w 12190558"/>
              <a:gd name="connsiteY571" fmla="*/ 6265960 h 6836358"/>
              <a:gd name="connsiteX572" fmla="*/ 7929949 w 12190558"/>
              <a:gd name="connsiteY572" fmla="*/ 5253288 h 6836358"/>
              <a:gd name="connsiteX573" fmla="*/ 7929949 w 12190558"/>
              <a:gd name="connsiteY573" fmla="*/ 6265960 h 6836358"/>
              <a:gd name="connsiteX574" fmla="*/ 8945674 w 12190558"/>
              <a:gd name="connsiteY574" fmla="*/ 6265960 h 6836358"/>
              <a:gd name="connsiteX575" fmla="*/ 9009105 w 12190558"/>
              <a:gd name="connsiteY575" fmla="*/ 5189842 h 6836358"/>
              <a:gd name="connsiteX576" fmla="*/ 7993380 w 12190558"/>
              <a:gd name="connsiteY576" fmla="*/ 5189842 h 6836358"/>
              <a:gd name="connsiteX577" fmla="*/ 9009105 w 12190558"/>
              <a:gd name="connsiteY577" fmla="*/ 6202514 h 6836358"/>
              <a:gd name="connsiteX578" fmla="*/ 9009105 w 12190558"/>
              <a:gd name="connsiteY578" fmla="*/ 5189842 h 6836358"/>
              <a:gd name="connsiteX579" fmla="*/ 9009105 w 12190558"/>
              <a:gd name="connsiteY579" fmla="*/ 5094981 h 6836358"/>
              <a:gd name="connsiteX580" fmla="*/ 9009105 w 12190558"/>
              <a:gd name="connsiteY580" fmla="*/ 4082309 h 6836358"/>
              <a:gd name="connsiteX581" fmla="*/ 7993380 w 12190558"/>
              <a:gd name="connsiteY581" fmla="*/ 5094981 h 6836358"/>
              <a:gd name="connsiteX582" fmla="*/ 9009105 w 12190558"/>
              <a:gd name="connsiteY582" fmla="*/ 5094981 h 6836358"/>
              <a:gd name="connsiteX583" fmla="*/ 10120184 w 12190558"/>
              <a:gd name="connsiteY583" fmla="*/ 5189842 h 6836358"/>
              <a:gd name="connsiteX584" fmla="*/ 9104459 w 12190558"/>
              <a:gd name="connsiteY584" fmla="*/ 5189842 h 6836358"/>
              <a:gd name="connsiteX585" fmla="*/ 9104459 w 12190558"/>
              <a:gd name="connsiteY585" fmla="*/ 6202514 h 6836358"/>
              <a:gd name="connsiteX586" fmla="*/ 10120184 w 12190558"/>
              <a:gd name="connsiteY586" fmla="*/ 5189842 h 6836358"/>
              <a:gd name="connsiteX587" fmla="*/ 10183615 w 12190558"/>
              <a:gd name="connsiteY587" fmla="*/ 5253083 h 6836358"/>
              <a:gd name="connsiteX588" fmla="*/ 9167890 w 12190558"/>
              <a:gd name="connsiteY588" fmla="*/ 6265755 h 6836358"/>
              <a:gd name="connsiteX589" fmla="*/ 10183615 w 12190558"/>
              <a:gd name="connsiteY589" fmla="*/ 6265755 h 6836358"/>
              <a:gd name="connsiteX590" fmla="*/ 10183615 w 12190558"/>
              <a:gd name="connsiteY590" fmla="*/ 5253083 h 6836358"/>
              <a:gd name="connsiteX591" fmla="*/ 10183615 w 12190558"/>
              <a:gd name="connsiteY591" fmla="*/ 5031535 h 6836358"/>
              <a:gd name="connsiteX592" fmla="*/ 10183615 w 12190558"/>
              <a:gd name="connsiteY592" fmla="*/ 4018863 h 6836358"/>
              <a:gd name="connsiteX593" fmla="*/ 9167890 w 12190558"/>
              <a:gd name="connsiteY593" fmla="*/ 4018863 h 6836358"/>
              <a:gd name="connsiteX594" fmla="*/ 10183615 w 12190558"/>
              <a:gd name="connsiteY594" fmla="*/ 5031535 h 6836358"/>
              <a:gd name="connsiteX595" fmla="*/ 11294693 w 12190558"/>
              <a:gd name="connsiteY595" fmla="*/ 6265755 h 6836358"/>
              <a:gd name="connsiteX596" fmla="*/ 10278968 w 12190558"/>
              <a:gd name="connsiteY596" fmla="*/ 5253083 h 6836358"/>
              <a:gd name="connsiteX597" fmla="*/ 10278968 w 12190558"/>
              <a:gd name="connsiteY597" fmla="*/ 6265755 h 6836358"/>
              <a:gd name="connsiteX598" fmla="*/ 11294693 w 12190558"/>
              <a:gd name="connsiteY598" fmla="*/ 6265755 h 6836358"/>
              <a:gd name="connsiteX599" fmla="*/ 11358125 w 12190558"/>
              <a:gd name="connsiteY599" fmla="*/ 5189637 h 6836358"/>
              <a:gd name="connsiteX600" fmla="*/ 10342399 w 12190558"/>
              <a:gd name="connsiteY600" fmla="*/ 5189637 h 6836358"/>
              <a:gd name="connsiteX601" fmla="*/ 11358125 w 12190558"/>
              <a:gd name="connsiteY601" fmla="*/ 6202309 h 6836358"/>
              <a:gd name="connsiteX602" fmla="*/ 11358125 w 12190558"/>
              <a:gd name="connsiteY602" fmla="*/ 5189637 h 6836358"/>
              <a:gd name="connsiteX603" fmla="*/ 11358125 w 12190558"/>
              <a:gd name="connsiteY603" fmla="*/ 4081898 h 6836358"/>
              <a:gd name="connsiteX604" fmla="*/ 10342399 w 12190558"/>
              <a:gd name="connsiteY604" fmla="*/ 5094570 h 6836358"/>
              <a:gd name="connsiteX605" fmla="*/ 11358125 w 12190558"/>
              <a:gd name="connsiteY605" fmla="*/ 5094570 h 6836358"/>
              <a:gd name="connsiteX606" fmla="*/ 11358125 w 12190558"/>
              <a:gd name="connsiteY606" fmla="*/ 4081898 h 6836358"/>
              <a:gd name="connsiteX607" fmla="*/ 11358125 w 12190558"/>
              <a:gd name="connsiteY607" fmla="*/ 4081898 h 6836358"/>
              <a:gd name="connsiteX608" fmla="*/ 12190558 w 12190558"/>
              <a:gd name="connsiteY608" fmla="*/ 6365 h 6836358"/>
              <a:gd name="connsiteX609" fmla="*/ 12184174 w 12190558"/>
              <a:gd name="connsiteY609" fmla="*/ 0 h 6836358"/>
              <a:gd name="connsiteX610" fmla="*/ 12057105 w 12190558"/>
              <a:gd name="connsiteY610" fmla="*/ 0 h 6836358"/>
              <a:gd name="connsiteX611" fmla="*/ 12190352 w 12190558"/>
              <a:gd name="connsiteY611" fmla="*/ 132846 h 6836358"/>
              <a:gd name="connsiteX612" fmla="*/ 12190352 w 12190558"/>
              <a:gd name="connsiteY612" fmla="*/ 6365 h 6836358"/>
              <a:gd name="connsiteX613" fmla="*/ 12190352 w 12190558"/>
              <a:gd name="connsiteY613" fmla="*/ 6365 h 6836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</a:cxnLst>
            <a:rect l="l" t="t" r="r" b="b"/>
            <a:pathLst>
              <a:path w="12190558" h="6836358">
                <a:moveTo>
                  <a:pt x="206" y="6589555"/>
                </a:moveTo>
                <a:lnTo>
                  <a:pt x="247753" y="6836358"/>
                </a:lnTo>
                <a:lnTo>
                  <a:pt x="120684" y="6836358"/>
                </a:lnTo>
                <a:lnTo>
                  <a:pt x="0" y="6716037"/>
                </a:lnTo>
                <a:lnTo>
                  <a:pt x="0" y="6589350"/>
                </a:lnTo>
                <a:close/>
                <a:moveTo>
                  <a:pt x="12190558" y="4690487"/>
                </a:moveTo>
                <a:lnTo>
                  <a:pt x="12190558" y="4817174"/>
                </a:lnTo>
                <a:lnTo>
                  <a:pt x="11454095" y="4082925"/>
                </a:lnTo>
                <a:lnTo>
                  <a:pt x="11454095" y="5095597"/>
                </a:lnTo>
                <a:lnTo>
                  <a:pt x="12190558" y="5095597"/>
                </a:lnTo>
                <a:lnTo>
                  <a:pt x="12190558" y="5190458"/>
                </a:lnTo>
                <a:lnTo>
                  <a:pt x="11454095" y="5190458"/>
                </a:lnTo>
                <a:lnTo>
                  <a:pt x="11454095" y="6203130"/>
                </a:lnTo>
                <a:lnTo>
                  <a:pt x="12190558" y="5468881"/>
                </a:lnTo>
                <a:lnTo>
                  <a:pt x="12190558" y="5595568"/>
                </a:lnTo>
                <a:lnTo>
                  <a:pt x="11517527" y="6266576"/>
                </a:lnTo>
                <a:lnTo>
                  <a:pt x="12190558" y="6266576"/>
                </a:lnTo>
                <a:lnTo>
                  <a:pt x="12190558" y="6361437"/>
                </a:lnTo>
                <a:lnTo>
                  <a:pt x="11517527" y="6361437"/>
                </a:lnTo>
                <a:lnTo>
                  <a:pt x="11993674" y="6836153"/>
                </a:lnTo>
                <a:lnTo>
                  <a:pt x="11866605" y="6836153"/>
                </a:lnTo>
                <a:lnTo>
                  <a:pt x="11453890" y="6424678"/>
                </a:lnTo>
                <a:lnTo>
                  <a:pt x="11453890" y="6836153"/>
                </a:lnTo>
                <a:lnTo>
                  <a:pt x="11358743" y="6836153"/>
                </a:lnTo>
                <a:lnTo>
                  <a:pt x="11358743" y="6424678"/>
                </a:lnTo>
                <a:lnTo>
                  <a:pt x="10946027" y="6836153"/>
                </a:lnTo>
                <a:lnTo>
                  <a:pt x="10818959" y="6836153"/>
                </a:lnTo>
                <a:lnTo>
                  <a:pt x="11295105" y="6361437"/>
                </a:lnTo>
                <a:lnTo>
                  <a:pt x="10279380" y="6361437"/>
                </a:lnTo>
                <a:lnTo>
                  <a:pt x="10279380" y="6836153"/>
                </a:lnTo>
                <a:lnTo>
                  <a:pt x="10184233" y="6836153"/>
                </a:lnTo>
                <a:lnTo>
                  <a:pt x="10184233" y="6361437"/>
                </a:lnTo>
                <a:lnTo>
                  <a:pt x="9168507" y="6361437"/>
                </a:lnTo>
                <a:lnTo>
                  <a:pt x="9644654" y="6836153"/>
                </a:lnTo>
                <a:lnTo>
                  <a:pt x="9517586" y="6836153"/>
                </a:lnTo>
                <a:lnTo>
                  <a:pt x="9104870" y="6424678"/>
                </a:lnTo>
                <a:lnTo>
                  <a:pt x="9104870" y="6836153"/>
                </a:lnTo>
                <a:lnTo>
                  <a:pt x="9009723" y="6836153"/>
                </a:lnTo>
                <a:lnTo>
                  <a:pt x="9009723" y="6424678"/>
                </a:lnTo>
                <a:lnTo>
                  <a:pt x="8597007" y="6836153"/>
                </a:lnTo>
                <a:lnTo>
                  <a:pt x="8469939" y="6836153"/>
                </a:lnTo>
                <a:lnTo>
                  <a:pt x="8946086" y="6361437"/>
                </a:lnTo>
                <a:lnTo>
                  <a:pt x="7930361" y="6361437"/>
                </a:lnTo>
                <a:lnTo>
                  <a:pt x="7930361" y="6836153"/>
                </a:lnTo>
                <a:lnTo>
                  <a:pt x="7835214" y="6836153"/>
                </a:lnTo>
                <a:lnTo>
                  <a:pt x="7835214" y="6361437"/>
                </a:lnTo>
                <a:lnTo>
                  <a:pt x="6819488" y="6361437"/>
                </a:lnTo>
                <a:lnTo>
                  <a:pt x="7295635" y="6836153"/>
                </a:lnTo>
                <a:lnTo>
                  <a:pt x="7168567" y="6836153"/>
                </a:lnTo>
                <a:lnTo>
                  <a:pt x="6755851" y="6424678"/>
                </a:lnTo>
                <a:lnTo>
                  <a:pt x="6755851" y="6836153"/>
                </a:lnTo>
                <a:lnTo>
                  <a:pt x="6660704" y="6836153"/>
                </a:lnTo>
                <a:lnTo>
                  <a:pt x="6660704" y="6424678"/>
                </a:lnTo>
                <a:lnTo>
                  <a:pt x="6247988" y="6836153"/>
                </a:lnTo>
                <a:lnTo>
                  <a:pt x="6120920" y="6836153"/>
                </a:lnTo>
                <a:lnTo>
                  <a:pt x="6597067" y="6361437"/>
                </a:lnTo>
                <a:lnTo>
                  <a:pt x="5581341" y="6361437"/>
                </a:lnTo>
                <a:lnTo>
                  <a:pt x="5581341" y="6836153"/>
                </a:lnTo>
                <a:lnTo>
                  <a:pt x="5486194" y="6836153"/>
                </a:lnTo>
                <a:lnTo>
                  <a:pt x="5486194" y="6361437"/>
                </a:lnTo>
                <a:lnTo>
                  <a:pt x="4470469" y="6361437"/>
                </a:lnTo>
                <a:lnTo>
                  <a:pt x="4946616" y="6836153"/>
                </a:lnTo>
                <a:lnTo>
                  <a:pt x="4819547" y="6836153"/>
                </a:lnTo>
                <a:lnTo>
                  <a:pt x="4406832" y="6424678"/>
                </a:lnTo>
                <a:lnTo>
                  <a:pt x="4406832" y="6836153"/>
                </a:lnTo>
                <a:lnTo>
                  <a:pt x="4311685" y="6836153"/>
                </a:lnTo>
                <a:lnTo>
                  <a:pt x="4311685" y="6424678"/>
                </a:lnTo>
                <a:lnTo>
                  <a:pt x="3898969" y="6836153"/>
                </a:lnTo>
                <a:lnTo>
                  <a:pt x="3771900" y="6836153"/>
                </a:lnTo>
                <a:lnTo>
                  <a:pt x="4248047" y="6361437"/>
                </a:lnTo>
                <a:lnTo>
                  <a:pt x="3232322" y="6361437"/>
                </a:lnTo>
                <a:lnTo>
                  <a:pt x="3232322" y="6836153"/>
                </a:lnTo>
                <a:lnTo>
                  <a:pt x="3137175" y="6836153"/>
                </a:lnTo>
                <a:lnTo>
                  <a:pt x="3137175" y="6361437"/>
                </a:lnTo>
                <a:lnTo>
                  <a:pt x="2121449" y="6361437"/>
                </a:lnTo>
                <a:lnTo>
                  <a:pt x="2597596" y="6836153"/>
                </a:lnTo>
                <a:lnTo>
                  <a:pt x="2470528" y="6836153"/>
                </a:lnTo>
                <a:lnTo>
                  <a:pt x="2057812" y="6424678"/>
                </a:lnTo>
                <a:lnTo>
                  <a:pt x="2057812" y="6836153"/>
                </a:lnTo>
                <a:lnTo>
                  <a:pt x="1962665" y="6836153"/>
                </a:lnTo>
                <a:lnTo>
                  <a:pt x="1962665" y="6424678"/>
                </a:lnTo>
                <a:lnTo>
                  <a:pt x="1549949" y="6836153"/>
                </a:lnTo>
                <a:lnTo>
                  <a:pt x="1422881" y="6836153"/>
                </a:lnTo>
                <a:lnTo>
                  <a:pt x="1899028" y="6361437"/>
                </a:lnTo>
                <a:lnTo>
                  <a:pt x="883302" y="6361437"/>
                </a:lnTo>
                <a:lnTo>
                  <a:pt x="883302" y="6836153"/>
                </a:lnTo>
                <a:lnTo>
                  <a:pt x="788155" y="6836153"/>
                </a:lnTo>
                <a:lnTo>
                  <a:pt x="788155" y="6361437"/>
                </a:lnTo>
                <a:lnTo>
                  <a:pt x="206" y="6361437"/>
                </a:lnTo>
                <a:lnTo>
                  <a:pt x="206" y="6266576"/>
                </a:lnTo>
                <a:lnTo>
                  <a:pt x="787537" y="6266576"/>
                </a:lnTo>
                <a:lnTo>
                  <a:pt x="787537" y="5253904"/>
                </a:lnTo>
                <a:lnTo>
                  <a:pt x="206" y="6038868"/>
                </a:lnTo>
                <a:lnTo>
                  <a:pt x="206" y="5912182"/>
                </a:lnTo>
                <a:lnTo>
                  <a:pt x="724106" y="5190458"/>
                </a:lnTo>
                <a:lnTo>
                  <a:pt x="206" y="5190458"/>
                </a:lnTo>
                <a:lnTo>
                  <a:pt x="206" y="5095597"/>
                </a:lnTo>
                <a:lnTo>
                  <a:pt x="724106" y="5095597"/>
                </a:lnTo>
                <a:lnTo>
                  <a:pt x="206" y="4374078"/>
                </a:lnTo>
                <a:lnTo>
                  <a:pt x="206" y="4247392"/>
                </a:lnTo>
                <a:lnTo>
                  <a:pt x="787537" y="5032356"/>
                </a:lnTo>
                <a:lnTo>
                  <a:pt x="787537" y="4019684"/>
                </a:lnTo>
                <a:lnTo>
                  <a:pt x="206" y="4019684"/>
                </a:lnTo>
                <a:lnTo>
                  <a:pt x="206" y="3924823"/>
                </a:lnTo>
                <a:lnTo>
                  <a:pt x="787537" y="3924823"/>
                </a:lnTo>
                <a:lnTo>
                  <a:pt x="787537" y="2912151"/>
                </a:lnTo>
                <a:lnTo>
                  <a:pt x="206" y="3696705"/>
                </a:lnTo>
                <a:lnTo>
                  <a:pt x="206" y="3570018"/>
                </a:lnTo>
                <a:lnTo>
                  <a:pt x="724106" y="2848294"/>
                </a:lnTo>
                <a:lnTo>
                  <a:pt x="206" y="2848294"/>
                </a:lnTo>
                <a:lnTo>
                  <a:pt x="206" y="2753433"/>
                </a:lnTo>
                <a:lnTo>
                  <a:pt x="724106" y="2753433"/>
                </a:lnTo>
                <a:lnTo>
                  <a:pt x="206" y="2031915"/>
                </a:lnTo>
                <a:lnTo>
                  <a:pt x="206" y="1905228"/>
                </a:lnTo>
                <a:lnTo>
                  <a:pt x="787537" y="2690193"/>
                </a:lnTo>
                <a:lnTo>
                  <a:pt x="787537" y="1677520"/>
                </a:lnTo>
                <a:lnTo>
                  <a:pt x="206" y="1677520"/>
                </a:lnTo>
                <a:lnTo>
                  <a:pt x="206" y="1582660"/>
                </a:lnTo>
                <a:lnTo>
                  <a:pt x="787537" y="1582660"/>
                </a:lnTo>
                <a:lnTo>
                  <a:pt x="787537" y="569577"/>
                </a:lnTo>
                <a:lnTo>
                  <a:pt x="206" y="1354747"/>
                </a:lnTo>
                <a:lnTo>
                  <a:pt x="206" y="1228060"/>
                </a:lnTo>
                <a:lnTo>
                  <a:pt x="724106" y="506336"/>
                </a:lnTo>
                <a:lnTo>
                  <a:pt x="206" y="506336"/>
                </a:lnTo>
                <a:lnTo>
                  <a:pt x="206" y="411475"/>
                </a:lnTo>
                <a:lnTo>
                  <a:pt x="724106" y="411475"/>
                </a:lnTo>
                <a:lnTo>
                  <a:pt x="311390" y="0"/>
                </a:lnTo>
                <a:lnTo>
                  <a:pt x="438459" y="0"/>
                </a:lnTo>
                <a:lnTo>
                  <a:pt x="787537" y="348029"/>
                </a:lnTo>
                <a:lnTo>
                  <a:pt x="787537" y="0"/>
                </a:lnTo>
                <a:lnTo>
                  <a:pt x="882684" y="0"/>
                </a:lnTo>
                <a:lnTo>
                  <a:pt x="882684" y="348029"/>
                </a:lnTo>
                <a:lnTo>
                  <a:pt x="1231969" y="0"/>
                </a:lnTo>
                <a:lnTo>
                  <a:pt x="1359037" y="0"/>
                </a:lnTo>
                <a:lnTo>
                  <a:pt x="946322" y="411475"/>
                </a:lnTo>
                <a:lnTo>
                  <a:pt x="1962047" y="411475"/>
                </a:lnTo>
                <a:lnTo>
                  <a:pt x="1962047" y="0"/>
                </a:lnTo>
                <a:lnTo>
                  <a:pt x="2057194" y="0"/>
                </a:lnTo>
                <a:lnTo>
                  <a:pt x="2057194" y="411475"/>
                </a:lnTo>
                <a:lnTo>
                  <a:pt x="3072920" y="411475"/>
                </a:lnTo>
                <a:lnTo>
                  <a:pt x="2660410" y="0"/>
                </a:lnTo>
                <a:lnTo>
                  <a:pt x="2787478" y="0"/>
                </a:lnTo>
                <a:lnTo>
                  <a:pt x="3136557" y="348029"/>
                </a:lnTo>
                <a:lnTo>
                  <a:pt x="3136557" y="0"/>
                </a:lnTo>
                <a:lnTo>
                  <a:pt x="3231704" y="0"/>
                </a:lnTo>
                <a:lnTo>
                  <a:pt x="3231704" y="348029"/>
                </a:lnTo>
                <a:lnTo>
                  <a:pt x="3580988" y="0"/>
                </a:lnTo>
                <a:lnTo>
                  <a:pt x="3708057" y="0"/>
                </a:lnTo>
                <a:lnTo>
                  <a:pt x="3295341" y="411475"/>
                </a:lnTo>
                <a:lnTo>
                  <a:pt x="4311067" y="411475"/>
                </a:lnTo>
                <a:lnTo>
                  <a:pt x="4311067" y="0"/>
                </a:lnTo>
                <a:lnTo>
                  <a:pt x="4406214" y="0"/>
                </a:lnTo>
                <a:lnTo>
                  <a:pt x="4406214" y="411475"/>
                </a:lnTo>
                <a:lnTo>
                  <a:pt x="5421939" y="411475"/>
                </a:lnTo>
                <a:lnTo>
                  <a:pt x="5009635" y="0"/>
                </a:lnTo>
                <a:lnTo>
                  <a:pt x="5136704" y="0"/>
                </a:lnTo>
                <a:lnTo>
                  <a:pt x="5485782" y="348029"/>
                </a:lnTo>
                <a:lnTo>
                  <a:pt x="5485782" y="0"/>
                </a:lnTo>
                <a:lnTo>
                  <a:pt x="5580930" y="0"/>
                </a:lnTo>
                <a:lnTo>
                  <a:pt x="5580930" y="348029"/>
                </a:lnTo>
                <a:lnTo>
                  <a:pt x="5930214" y="0"/>
                </a:lnTo>
                <a:lnTo>
                  <a:pt x="6057282" y="0"/>
                </a:lnTo>
                <a:lnTo>
                  <a:pt x="5644567" y="411475"/>
                </a:lnTo>
                <a:lnTo>
                  <a:pt x="6660292" y="411475"/>
                </a:lnTo>
                <a:lnTo>
                  <a:pt x="6660292" y="0"/>
                </a:lnTo>
                <a:lnTo>
                  <a:pt x="6755439" y="0"/>
                </a:lnTo>
                <a:lnTo>
                  <a:pt x="6755439" y="411475"/>
                </a:lnTo>
                <a:lnTo>
                  <a:pt x="7771164" y="411475"/>
                </a:lnTo>
                <a:lnTo>
                  <a:pt x="7358861" y="0"/>
                </a:lnTo>
                <a:lnTo>
                  <a:pt x="7485930" y="0"/>
                </a:lnTo>
                <a:lnTo>
                  <a:pt x="7835008" y="348029"/>
                </a:lnTo>
                <a:lnTo>
                  <a:pt x="7835008" y="0"/>
                </a:lnTo>
                <a:lnTo>
                  <a:pt x="7930155" y="0"/>
                </a:lnTo>
                <a:lnTo>
                  <a:pt x="7930155" y="348029"/>
                </a:lnTo>
                <a:lnTo>
                  <a:pt x="8279439" y="0"/>
                </a:lnTo>
                <a:lnTo>
                  <a:pt x="8406507" y="0"/>
                </a:lnTo>
                <a:lnTo>
                  <a:pt x="7993792" y="411475"/>
                </a:lnTo>
                <a:lnTo>
                  <a:pt x="9009517" y="411475"/>
                </a:lnTo>
                <a:lnTo>
                  <a:pt x="9009517" y="0"/>
                </a:lnTo>
                <a:lnTo>
                  <a:pt x="9104664" y="0"/>
                </a:lnTo>
                <a:lnTo>
                  <a:pt x="9104664" y="411475"/>
                </a:lnTo>
                <a:lnTo>
                  <a:pt x="10120390" y="411475"/>
                </a:lnTo>
                <a:lnTo>
                  <a:pt x="9708086" y="0"/>
                </a:lnTo>
                <a:lnTo>
                  <a:pt x="9835154" y="0"/>
                </a:lnTo>
                <a:lnTo>
                  <a:pt x="10184233" y="348029"/>
                </a:lnTo>
                <a:lnTo>
                  <a:pt x="10184233" y="0"/>
                </a:lnTo>
                <a:lnTo>
                  <a:pt x="10279380" y="0"/>
                </a:lnTo>
                <a:lnTo>
                  <a:pt x="10279380" y="348029"/>
                </a:lnTo>
                <a:lnTo>
                  <a:pt x="10628459" y="0"/>
                </a:lnTo>
                <a:lnTo>
                  <a:pt x="10755527" y="0"/>
                </a:lnTo>
                <a:lnTo>
                  <a:pt x="10342812" y="411475"/>
                </a:lnTo>
                <a:lnTo>
                  <a:pt x="11358537" y="411475"/>
                </a:lnTo>
                <a:lnTo>
                  <a:pt x="11358537" y="0"/>
                </a:lnTo>
                <a:lnTo>
                  <a:pt x="11453684" y="0"/>
                </a:lnTo>
                <a:lnTo>
                  <a:pt x="11453684" y="411475"/>
                </a:lnTo>
                <a:lnTo>
                  <a:pt x="12190147" y="411475"/>
                </a:lnTo>
                <a:lnTo>
                  <a:pt x="12190147" y="506336"/>
                </a:lnTo>
                <a:lnTo>
                  <a:pt x="11453684" y="506336"/>
                </a:lnTo>
                <a:lnTo>
                  <a:pt x="11453684" y="1519008"/>
                </a:lnTo>
                <a:lnTo>
                  <a:pt x="12190147" y="784759"/>
                </a:lnTo>
                <a:lnTo>
                  <a:pt x="12190147" y="911446"/>
                </a:lnTo>
                <a:lnTo>
                  <a:pt x="11517115" y="1582454"/>
                </a:lnTo>
                <a:lnTo>
                  <a:pt x="12190147" y="1582454"/>
                </a:lnTo>
                <a:lnTo>
                  <a:pt x="12190147" y="1677315"/>
                </a:lnTo>
                <a:lnTo>
                  <a:pt x="11517115" y="1677315"/>
                </a:lnTo>
                <a:lnTo>
                  <a:pt x="12190147" y="2348324"/>
                </a:lnTo>
                <a:lnTo>
                  <a:pt x="12190147" y="2475010"/>
                </a:lnTo>
                <a:lnTo>
                  <a:pt x="11453684" y="1740761"/>
                </a:lnTo>
                <a:lnTo>
                  <a:pt x="11453684" y="2753433"/>
                </a:lnTo>
                <a:lnTo>
                  <a:pt x="12190147" y="2753433"/>
                </a:lnTo>
                <a:lnTo>
                  <a:pt x="12190147" y="2848294"/>
                </a:lnTo>
                <a:lnTo>
                  <a:pt x="11453684" y="2848294"/>
                </a:lnTo>
                <a:lnTo>
                  <a:pt x="11453684" y="3860966"/>
                </a:lnTo>
                <a:lnTo>
                  <a:pt x="12190147" y="3126718"/>
                </a:lnTo>
                <a:lnTo>
                  <a:pt x="12190147" y="3253404"/>
                </a:lnTo>
                <a:lnTo>
                  <a:pt x="11517115" y="3924413"/>
                </a:lnTo>
                <a:lnTo>
                  <a:pt x="12190147" y="3924413"/>
                </a:lnTo>
                <a:lnTo>
                  <a:pt x="12190147" y="4019273"/>
                </a:lnTo>
                <a:lnTo>
                  <a:pt x="11517115" y="4019273"/>
                </a:lnTo>
                <a:lnTo>
                  <a:pt x="12190147" y="4690282"/>
                </a:lnTo>
                <a:lnTo>
                  <a:pt x="12190147" y="4690282"/>
                </a:lnTo>
                <a:close/>
                <a:moveTo>
                  <a:pt x="9104870" y="4082719"/>
                </a:moveTo>
                <a:lnTo>
                  <a:pt x="9104870" y="5095392"/>
                </a:lnTo>
                <a:lnTo>
                  <a:pt x="10120596" y="5095392"/>
                </a:lnTo>
                <a:lnTo>
                  <a:pt x="9104870" y="4082719"/>
                </a:lnTo>
                <a:lnTo>
                  <a:pt x="9104870" y="4082719"/>
                </a:lnTo>
                <a:close/>
                <a:moveTo>
                  <a:pt x="6755645" y="4082719"/>
                </a:moveTo>
                <a:lnTo>
                  <a:pt x="6755645" y="5095392"/>
                </a:lnTo>
                <a:lnTo>
                  <a:pt x="7771370" y="5095392"/>
                </a:lnTo>
                <a:lnTo>
                  <a:pt x="6755645" y="4082719"/>
                </a:lnTo>
                <a:lnTo>
                  <a:pt x="6755645" y="4082719"/>
                </a:lnTo>
                <a:close/>
                <a:moveTo>
                  <a:pt x="4406420" y="4082719"/>
                </a:moveTo>
                <a:lnTo>
                  <a:pt x="4406420" y="5095392"/>
                </a:lnTo>
                <a:lnTo>
                  <a:pt x="5422145" y="5095392"/>
                </a:lnTo>
                <a:lnTo>
                  <a:pt x="4406420" y="4082719"/>
                </a:lnTo>
                <a:lnTo>
                  <a:pt x="4406420" y="4082719"/>
                </a:lnTo>
                <a:close/>
                <a:moveTo>
                  <a:pt x="2057194" y="4082719"/>
                </a:moveTo>
                <a:lnTo>
                  <a:pt x="2057194" y="5095392"/>
                </a:lnTo>
                <a:lnTo>
                  <a:pt x="3072920" y="5095392"/>
                </a:lnTo>
                <a:lnTo>
                  <a:pt x="2057194" y="4082719"/>
                </a:lnTo>
                <a:lnTo>
                  <a:pt x="2057194" y="4082719"/>
                </a:lnTo>
                <a:close/>
                <a:moveTo>
                  <a:pt x="1962047" y="3861172"/>
                </a:moveTo>
                <a:lnTo>
                  <a:pt x="1962047" y="2848500"/>
                </a:lnTo>
                <a:lnTo>
                  <a:pt x="946322" y="2848500"/>
                </a:lnTo>
                <a:lnTo>
                  <a:pt x="1962047" y="3861172"/>
                </a:lnTo>
                <a:close/>
                <a:moveTo>
                  <a:pt x="882684" y="2911740"/>
                </a:moveTo>
                <a:lnTo>
                  <a:pt x="882684" y="3924413"/>
                </a:lnTo>
                <a:lnTo>
                  <a:pt x="1898410" y="3924413"/>
                </a:lnTo>
                <a:lnTo>
                  <a:pt x="882684" y="2911740"/>
                </a:lnTo>
                <a:close/>
                <a:moveTo>
                  <a:pt x="1962047" y="1740761"/>
                </a:moveTo>
                <a:lnTo>
                  <a:pt x="946322" y="2753433"/>
                </a:lnTo>
                <a:lnTo>
                  <a:pt x="1962047" y="2753433"/>
                </a:lnTo>
                <a:lnTo>
                  <a:pt x="1962047" y="1740761"/>
                </a:lnTo>
                <a:lnTo>
                  <a:pt x="1962047" y="1740761"/>
                </a:lnTo>
                <a:close/>
                <a:moveTo>
                  <a:pt x="2057194" y="3861377"/>
                </a:moveTo>
                <a:lnTo>
                  <a:pt x="3072920" y="2848705"/>
                </a:lnTo>
                <a:lnTo>
                  <a:pt x="2057194" y="2848705"/>
                </a:lnTo>
                <a:lnTo>
                  <a:pt x="2057194" y="3861377"/>
                </a:lnTo>
                <a:close/>
                <a:moveTo>
                  <a:pt x="2120626" y="3924618"/>
                </a:moveTo>
                <a:lnTo>
                  <a:pt x="3136351" y="3924618"/>
                </a:lnTo>
                <a:lnTo>
                  <a:pt x="3136351" y="2911946"/>
                </a:lnTo>
                <a:lnTo>
                  <a:pt x="2120626" y="3924618"/>
                </a:lnTo>
                <a:lnTo>
                  <a:pt x="2120626" y="3924618"/>
                </a:lnTo>
                <a:close/>
                <a:moveTo>
                  <a:pt x="3136351" y="2690398"/>
                </a:moveTo>
                <a:lnTo>
                  <a:pt x="3136351" y="1677726"/>
                </a:lnTo>
                <a:lnTo>
                  <a:pt x="2120626" y="1677726"/>
                </a:lnTo>
                <a:lnTo>
                  <a:pt x="3136351" y="2690398"/>
                </a:lnTo>
                <a:close/>
                <a:moveTo>
                  <a:pt x="3231498" y="5032562"/>
                </a:moveTo>
                <a:lnTo>
                  <a:pt x="4247224" y="4019889"/>
                </a:lnTo>
                <a:lnTo>
                  <a:pt x="3231498" y="4019889"/>
                </a:lnTo>
                <a:lnTo>
                  <a:pt x="3231498" y="5032562"/>
                </a:lnTo>
                <a:close/>
                <a:moveTo>
                  <a:pt x="4247224" y="3924823"/>
                </a:moveTo>
                <a:lnTo>
                  <a:pt x="3231498" y="2912151"/>
                </a:lnTo>
                <a:lnTo>
                  <a:pt x="3231498" y="3924823"/>
                </a:lnTo>
                <a:lnTo>
                  <a:pt x="4247224" y="3924823"/>
                </a:lnTo>
                <a:close/>
                <a:moveTo>
                  <a:pt x="4310655" y="3861583"/>
                </a:moveTo>
                <a:lnTo>
                  <a:pt x="4310655" y="2848910"/>
                </a:lnTo>
                <a:lnTo>
                  <a:pt x="3294929" y="2848910"/>
                </a:lnTo>
                <a:lnTo>
                  <a:pt x="4310655" y="3861583"/>
                </a:lnTo>
                <a:close/>
                <a:moveTo>
                  <a:pt x="4310655" y="1740967"/>
                </a:moveTo>
                <a:lnTo>
                  <a:pt x="3294929" y="2753639"/>
                </a:lnTo>
                <a:lnTo>
                  <a:pt x="4310655" y="2753639"/>
                </a:lnTo>
                <a:lnTo>
                  <a:pt x="4310655" y="1740967"/>
                </a:lnTo>
                <a:lnTo>
                  <a:pt x="4310655" y="1740967"/>
                </a:lnTo>
                <a:close/>
                <a:moveTo>
                  <a:pt x="4405802" y="3861583"/>
                </a:moveTo>
                <a:lnTo>
                  <a:pt x="5421527" y="2848910"/>
                </a:lnTo>
                <a:lnTo>
                  <a:pt x="4405802" y="2848910"/>
                </a:lnTo>
                <a:lnTo>
                  <a:pt x="4405802" y="3861583"/>
                </a:lnTo>
                <a:close/>
                <a:moveTo>
                  <a:pt x="4469233" y="3924823"/>
                </a:moveTo>
                <a:lnTo>
                  <a:pt x="5484959" y="3924823"/>
                </a:lnTo>
                <a:lnTo>
                  <a:pt x="5484959" y="2912151"/>
                </a:lnTo>
                <a:lnTo>
                  <a:pt x="4469233" y="3924823"/>
                </a:lnTo>
                <a:close/>
                <a:moveTo>
                  <a:pt x="5484959" y="2690603"/>
                </a:moveTo>
                <a:lnTo>
                  <a:pt x="5484959" y="1677931"/>
                </a:lnTo>
                <a:lnTo>
                  <a:pt x="4469233" y="1677931"/>
                </a:lnTo>
                <a:lnTo>
                  <a:pt x="5484959" y="2690603"/>
                </a:lnTo>
                <a:close/>
                <a:moveTo>
                  <a:pt x="5580106" y="5032767"/>
                </a:moveTo>
                <a:lnTo>
                  <a:pt x="6595831" y="4020095"/>
                </a:lnTo>
                <a:lnTo>
                  <a:pt x="5580106" y="4020095"/>
                </a:lnTo>
                <a:lnTo>
                  <a:pt x="5580106" y="5032767"/>
                </a:lnTo>
                <a:close/>
                <a:moveTo>
                  <a:pt x="6595831" y="3925029"/>
                </a:moveTo>
                <a:lnTo>
                  <a:pt x="5580106" y="2912356"/>
                </a:lnTo>
                <a:lnTo>
                  <a:pt x="5580106" y="3925029"/>
                </a:lnTo>
                <a:lnTo>
                  <a:pt x="6595831" y="3925029"/>
                </a:lnTo>
                <a:close/>
                <a:moveTo>
                  <a:pt x="6659262" y="3861788"/>
                </a:moveTo>
                <a:lnTo>
                  <a:pt x="6659262" y="2849116"/>
                </a:lnTo>
                <a:lnTo>
                  <a:pt x="5643537" y="2849116"/>
                </a:lnTo>
                <a:lnTo>
                  <a:pt x="6659262" y="3861788"/>
                </a:lnTo>
                <a:close/>
                <a:moveTo>
                  <a:pt x="6659262" y="1741172"/>
                </a:moveTo>
                <a:lnTo>
                  <a:pt x="5643537" y="2753844"/>
                </a:lnTo>
                <a:lnTo>
                  <a:pt x="6659262" y="2753844"/>
                </a:lnTo>
                <a:lnTo>
                  <a:pt x="6659262" y="1741172"/>
                </a:lnTo>
                <a:lnTo>
                  <a:pt x="6659262" y="1741172"/>
                </a:lnTo>
                <a:close/>
                <a:moveTo>
                  <a:pt x="6754409" y="3861788"/>
                </a:moveTo>
                <a:lnTo>
                  <a:pt x="7770135" y="2849116"/>
                </a:lnTo>
                <a:lnTo>
                  <a:pt x="6754409" y="2849116"/>
                </a:lnTo>
                <a:lnTo>
                  <a:pt x="6754409" y="3861788"/>
                </a:lnTo>
                <a:close/>
                <a:moveTo>
                  <a:pt x="6817841" y="3925029"/>
                </a:moveTo>
                <a:lnTo>
                  <a:pt x="7833566" y="3925029"/>
                </a:lnTo>
                <a:lnTo>
                  <a:pt x="7833566" y="2912356"/>
                </a:lnTo>
                <a:lnTo>
                  <a:pt x="6817841" y="3925029"/>
                </a:lnTo>
                <a:close/>
                <a:moveTo>
                  <a:pt x="7833566" y="2690809"/>
                </a:moveTo>
                <a:lnTo>
                  <a:pt x="7833566" y="1678137"/>
                </a:lnTo>
                <a:lnTo>
                  <a:pt x="6817841" y="1678137"/>
                </a:lnTo>
                <a:lnTo>
                  <a:pt x="7833566" y="2690809"/>
                </a:lnTo>
                <a:close/>
                <a:moveTo>
                  <a:pt x="7928713" y="5032972"/>
                </a:moveTo>
                <a:lnTo>
                  <a:pt x="8944438" y="4020300"/>
                </a:lnTo>
                <a:lnTo>
                  <a:pt x="7928713" y="4020300"/>
                </a:lnTo>
                <a:lnTo>
                  <a:pt x="7928713" y="5032972"/>
                </a:lnTo>
                <a:close/>
                <a:moveTo>
                  <a:pt x="8944438" y="3925234"/>
                </a:moveTo>
                <a:lnTo>
                  <a:pt x="7928713" y="2912562"/>
                </a:lnTo>
                <a:lnTo>
                  <a:pt x="7928713" y="3925234"/>
                </a:lnTo>
                <a:lnTo>
                  <a:pt x="8944438" y="3925234"/>
                </a:lnTo>
                <a:close/>
                <a:moveTo>
                  <a:pt x="9007870" y="3861993"/>
                </a:moveTo>
                <a:lnTo>
                  <a:pt x="9007870" y="2849321"/>
                </a:lnTo>
                <a:lnTo>
                  <a:pt x="7992145" y="2849321"/>
                </a:lnTo>
                <a:lnTo>
                  <a:pt x="9007870" y="3861993"/>
                </a:lnTo>
                <a:close/>
                <a:moveTo>
                  <a:pt x="9007870" y="1741377"/>
                </a:moveTo>
                <a:lnTo>
                  <a:pt x="7992145" y="2754049"/>
                </a:lnTo>
                <a:lnTo>
                  <a:pt x="9007870" y="2754049"/>
                </a:lnTo>
                <a:lnTo>
                  <a:pt x="9007870" y="1741377"/>
                </a:lnTo>
                <a:lnTo>
                  <a:pt x="9007870" y="1741377"/>
                </a:lnTo>
                <a:close/>
                <a:moveTo>
                  <a:pt x="9103017" y="3861993"/>
                </a:moveTo>
                <a:lnTo>
                  <a:pt x="10118742" y="2849321"/>
                </a:lnTo>
                <a:lnTo>
                  <a:pt x="9103017" y="2849321"/>
                </a:lnTo>
                <a:lnTo>
                  <a:pt x="9103017" y="3861993"/>
                </a:lnTo>
                <a:lnTo>
                  <a:pt x="9103017" y="3861993"/>
                </a:lnTo>
                <a:close/>
                <a:moveTo>
                  <a:pt x="9166448" y="3925234"/>
                </a:moveTo>
                <a:lnTo>
                  <a:pt x="10182173" y="3925234"/>
                </a:lnTo>
                <a:lnTo>
                  <a:pt x="10182173" y="2912562"/>
                </a:lnTo>
                <a:lnTo>
                  <a:pt x="9166448" y="3925234"/>
                </a:lnTo>
                <a:lnTo>
                  <a:pt x="9166448" y="3925234"/>
                </a:lnTo>
                <a:close/>
                <a:moveTo>
                  <a:pt x="10182173" y="2691014"/>
                </a:moveTo>
                <a:lnTo>
                  <a:pt x="10182173" y="1678342"/>
                </a:lnTo>
                <a:lnTo>
                  <a:pt x="9166448" y="1678342"/>
                </a:lnTo>
                <a:lnTo>
                  <a:pt x="10182173" y="2691014"/>
                </a:lnTo>
                <a:close/>
                <a:moveTo>
                  <a:pt x="10277320" y="5033178"/>
                </a:moveTo>
                <a:lnTo>
                  <a:pt x="11293046" y="4020505"/>
                </a:lnTo>
                <a:lnTo>
                  <a:pt x="10277320" y="4020505"/>
                </a:lnTo>
                <a:lnTo>
                  <a:pt x="10277320" y="5033178"/>
                </a:lnTo>
                <a:lnTo>
                  <a:pt x="10277320" y="5033178"/>
                </a:lnTo>
                <a:close/>
                <a:moveTo>
                  <a:pt x="11293046" y="3925439"/>
                </a:moveTo>
                <a:lnTo>
                  <a:pt x="10277320" y="2912767"/>
                </a:lnTo>
                <a:lnTo>
                  <a:pt x="10277320" y="3925439"/>
                </a:lnTo>
                <a:lnTo>
                  <a:pt x="11293046" y="3925439"/>
                </a:lnTo>
                <a:close/>
                <a:moveTo>
                  <a:pt x="11356477" y="3862199"/>
                </a:moveTo>
                <a:lnTo>
                  <a:pt x="11356477" y="2849526"/>
                </a:lnTo>
                <a:lnTo>
                  <a:pt x="10340752" y="2849526"/>
                </a:lnTo>
                <a:lnTo>
                  <a:pt x="11356477" y="3862199"/>
                </a:lnTo>
                <a:lnTo>
                  <a:pt x="11356477" y="3862199"/>
                </a:lnTo>
                <a:close/>
                <a:moveTo>
                  <a:pt x="11356477" y="2754460"/>
                </a:moveTo>
                <a:lnTo>
                  <a:pt x="11356477" y="1741788"/>
                </a:lnTo>
                <a:lnTo>
                  <a:pt x="10340752" y="2754460"/>
                </a:lnTo>
                <a:lnTo>
                  <a:pt x="11356477" y="2754460"/>
                </a:lnTo>
                <a:close/>
                <a:moveTo>
                  <a:pt x="10340752" y="507363"/>
                </a:moveTo>
                <a:lnTo>
                  <a:pt x="11356477" y="1520035"/>
                </a:lnTo>
                <a:lnTo>
                  <a:pt x="11356477" y="506336"/>
                </a:lnTo>
                <a:lnTo>
                  <a:pt x="10340752" y="506336"/>
                </a:lnTo>
                <a:close/>
                <a:moveTo>
                  <a:pt x="10277320" y="1583481"/>
                </a:moveTo>
                <a:lnTo>
                  <a:pt x="11293046" y="1583481"/>
                </a:lnTo>
                <a:lnTo>
                  <a:pt x="10277320" y="570809"/>
                </a:lnTo>
                <a:lnTo>
                  <a:pt x="10277320" y="1583481"/>
                </a:lnTo>
                <a:lnTo>
                  <a:pt x="10277320" y="1583481"/>
                </a:lnTo>
                <a:close/>
                <a:moveTo>
                  <a:pt x="10277320" y="1678342"/>
                </a:moveTo>
                <a:lnTo>
                  <a:pt x="10277320" y="2691014"/>
                </a:lnTo>
                <a:lnTo>
                  <a:pt x="11293046" y="1678342"/>
                </a:lnTo>
                <a:lnTo>
                  <a:pt x="10277320" y="1678342"/>
                </a:lnTo>
                <a:close/>
                <a:moveTo>
                  <a:pt x="9166242" y="1583481"/>
                </a:moveTo>
                <a:lnTo>
                  <a:pt x="10181968" y="1583481"/>
                </a:lnTo>
                <a:lnTo>
                  <a:pt x="10181968" y="569577"/>
                </a:lnTo>
                <a:lnTo>
                  <a:pt x="9166242" y="1582249"/>
                </a:lnTo>
                <a:lnTo>
                  <a:pt x="9166242" y="1582660"/>
                </a:lnTo>
                <a:close/>
                <a:moveTo>
                  <a:pt x="9102811" y="1520240"/>
                </a:moveTo>
                <a:lnTo>
                  <a:pt x="10118536" y="507568"/>
                </a:lnTo>
                <a:lnTo>
                  <a:pt x="9102811" y="507568"/>
                </a:lnTo>
                <a:lnTo>
                  <a:pt x="9102811" y="1520240"/>
                </a:lnTo>
                <a:lnTo>
                  <a:pt x="9102811" y="1520240"/>
                </a:lnTo>
                <a:close/>
                <a:moveTo>
                  <a:pt x="9102811" y="1741788"/>
                </a:moveTo>
                <a:lnTo>
                  <a:pt x="9102811" y="2754460"/>
                </a:lnTo>
                <a:lnTo>
                  <a:pt x="10118536" y="2754460"/>
                </a:lnTo>
                <a:lnTo>
                  <a:pt x="9102811" y="1741788"/>
                </a:lnTo>
                <a:lnTo>
                  <a:pt x="9102811" y="1741788"/>
                </a:lnTo>
                <a:close/>
                <a:moveTo>
                  <a:pt x="7991733" y="507568"/>
                </a:moveTo>
                <a:lnTo>
                  <a:pt x="9007458" y="1520240"/>
                </a:lnTo>
                <a:lnTo>
                  <a:pt x="9007458" y="506336"/>
                </a:lnTo>
                <a:lnTo>
                  <a:pt x="7991733" y="506336"/>
                </a:lnTo>
                <a:close/>
                <a:moveTo>
                  <a:pt x="7928301" y="1583686"/>
                </a:moveTo>
                <a:lnTo>
                  <a:pt x="8944026" y="1583686"/>
                </a:lnTo>
                <a:lnTo>
                  <a:pt x="7928301" y="571014"/>
                </a:lnTo>
                <a:lnTo>
                  <a:pt x="7928301" y="1583686"/>
                </a:lnTo>
                <a:close/>
                <a:moveTo>
                  <a:pt x="7928301" y="1678547"/>
                </a:moveTo>
                <a:lnTo>
                  <a:pt x="7928301" y="2691219"/>
                </a:lnTo>
                <a:lnTo>
                  <a:pt x="8944026" y="1678547"/>
                </a:lnTo>
                <a:lnTo>
                  <a:pt x="7928301" y="1678547"/>
                </a:lnTo>
                <a:close/>
                <a:moveTo>
                  <a:pt x="6817223" y="1583686"/>
                </a:moveTo>
                <a:lnTo>
                  <a:pt x="7832948" y="1583686"/>
                </a:lnTo>
                <a:lnTo>
                  <a:pt x="7832948" y="569577"/>
                </a:lnTo>
                <a:lnTo>
                  <a:pt x="6817223" y="1582249"/>
                </a:lnTo>
                <a:lnTo>
                  <a:pt x="6817223" y="1582660"/>
                </a:lnTo>
                <a:close/>
                <a:moveTo>
                  <a:pt x="6753791" y="1520446"/>
                </a:moveTo>
                <a:lnTo>
                  <a:pt x="7769517" y="507773"/>
                </a:lnTo>
                <a:lnTo>
                  <a:pt x="6753791" y="507773"/>
                </a:lnTo>
                <a:lnTo>
                  <a:pt x="6753791" y="1520446"/>
                </a:lnTo>
                <a:close/>
                <a:moveTo>
                  <a:pt x="6753791" y="1741993"/>
                </a:moveTo>
                <a:lnTo>
                  <a:pt x="6753791" y="2754665"/>
                </a:lnTo>
                <a:lnTo>
                  <a:pt x="7769517" y="2754665"/>
                </a:lnTo>
                <a:lnTo>
                  <a:pt x="6753791" y="1741993"/>
                </a:lnTo>
                <a:lnTo>
                  <a:pt x="6753791" y="1741993"/>
                </a:lnTo>
                <a:close/>
                <a:moveTo>
                  <a:pt x="5642713" y="507773"/>
                </a:moveTo>
                <a:lnTo>
                  <a:pt x="6658438" y="1520446"/>
                </a:lnTo>
                <a:lnTo>
                  <a:pt x="6658438" y="506336"/>
                </a:lnTo>
                <a:lnTo>
                  <a:pt x="5642713" y="506336"/>
                </a:lnTo>
                <a:close/>
                <a:moveTo>
                  <a:pt x="5579282" y="1583891"/>
                </a:moveTo>
                <a:lnTo>
                  <a:pt x="6595007" y="1583891"/>
                </a:lnTo>
                <a:lnTo>
                  <a:pt x="5579282" y="571219"/>
                </a:lnTo>
                <a:lnTo>
                  <a:pt x="5579282" y="1583891"/>
                </a:lnTo>
                <a:close/>
                <a:moveTo>
                  <a:pt x="5579282" y="1678753"/>
                </a:moveTo>
                <a:lnTo>
                  <a:pt x="5579282" y="2691425"/>
                </a:lnTo>
                <a:lnTo>
                  <a:pt x="6595007" y="1678753"/>
                </a:lnTo>
                <a:lnTo>
                  <a:pt x="5579282" y="1678753"/>
                </a:lnTo>
                <a:close/>
                <a:moveTo>
                  <a:pt x="4468203" y="1583891"/>
                </a:moveTo>
                <a:lnTo>
                  <a:pt x="5483929" y="1583891"/>
                </a:lnTo>
                <a:lnTo>
                  <a:pt x="5483929" y="569577"/>
                </a:lnTo>
                <a:lnTo>
                  <a:pt x="4468203" y="1582249"/>
                </a:lnTo>
                <a:lnTo>
                  <a:pt x="4468203" y="1582660"/>
                </a:lnTo>
                <a:close/>
                <a:moveTo>
                  <a:pt x="4404772" y="1520651"/>
                </a:moveTo>
                <a:lnTo>
                  <a:pt x="5420498" y="507979"/>
                </a:lnTo>
                <a:lnTo>
                  <a:pt x="4404772" y="507979"/>
                </a:lnTo>
                <a:lnTo>
                  <a:pt x="4404772" y="1520651"/>
                </a:lnTo>
                <a:lnTo>
                  <a:pt x="4404772" y="1520651"/>
                </a:lnTo>
                <a:close/>
                <a:moveTo>
                  <a:pt x="4404772" y="1742198"/>
                </a:moveTo>
                <a:lnTo>
                  <a:pt x="4404772" y="2754871"/>
                </a:lnTo>
                <a:lnTo>
                  <a:pt x="5420498" y="2754871"/>
                </a:lnTo>
                <a:lnTo>
                  <a:pt x="4404772" y="1742198"/>
                </a:lnTo>
                <a:lnTo>
                  <a:pt x="4404772" y="1742198"/>
                </a:lnTo>
                <a:close/>
                <a:moveTo>
                  <a:pt x="3293694" y="507979"/>
                </a:moveTo>
                <a:lnTo>
                  <a:pt x="4309419" y="1520651"/>
                </a:lnTo>
                <a:lnTo>
                  <a:pt x="4309419" y="506336"/>
                </a:lnTo>
                <a:lnTo>
                  <a:pt x="3293694" y="506336"/>
                </a:lnTo>
                <a:close/>
                <a:moveTo>
                  <a:pt x="3230262" y="1584097"/>
                </a:moveTo>
                <a:lnTo>
                  <a:pt x="4245988" y="1584097"/>
                </a:lnTo>
                <a:lnTo>
                  <a:pt x="3230262" y="571425"/>
                </a:lnTo>
                <a:lnTo>
                  <a:pt x="3230262" y="1584097"/>
                </a:lnTo>
                <a:close/>
                <a:moveTo>
                  <a:pt x="3230262" y="1678958"/>
                </a:moveTo>
                <a:lnTo>
                  <a:pt x="3230262" y="2691630"/>
                </a:lnTo>
                <a:lnTo>
                  <a:pt x="4245988" y="1678958"/>
                </a:lnTo>
                <a:lnTo>
                  <a:pt x="3230262" y="1678958"/>
                </a:lnTo>
                <a:close/>
                <a:moveTo>
                  <a:pt x="2119184" y="1584097"/>
                </a:moveTo>
                <a:lnTo>
                  <a:pt x="3134909" y="1584097"/>
                </a:lnTo>
                <a:lnTo>
                  <a:pt x="3134909" y="569577"/>
                </a:lnTo>
                <a:lnTo>
                  <a:pt x="2119184" y="1582249"/>
                </a:lnTo>
                <a:lnTo>
                  <a:pt x="2119184" y="1582660"/>
                </a:lnTo>
                <a:close/>
                <a:moveTo>
                  <a:pt x="2055752" y="1520856"/>
                </a:moveTo>
                <a:lnTo>
                  <a:pt x="3071478" y="508184"/>
                </a:lnTo>
                <a:lnTo>
                  <a:pt x="2055752" y="508184"/>
                </a:lnTo>
                <a:lnTo>
                  <a:pt x="2055752" y="1520856"/>
                </a:lnTo>
                <a:lnTo>
                  <a:pt x="2055752" y="1520856"/>
                </a:lnTo>
                <a:close/>
                <a:moveTo>
                  <a:pt x="2055752" y="1742404"/>
                </a:moveTo>
                <a:lnTo>
                  <a:pt x="2055752" y="2755076"/>
                </a:lnTo>
                <a:lnTo>
                  <a:pt x="3071478" y="2755076"/>
                </a:lnTo>
                <a:lnTo>
                  <a:pt x="2055752" y="1742404"/>
                </a:lnTo>
                <a:lnTo>
                  <a:pt x="2055752" y="1742404"/>
                </a:lnTo>
                <a:close/>
                <a:moveTo>
                  <a:pt x="946322" y="506336"/>
                </a:moveTo>
                <a:lnTo>
                  <a:pt x="1962047" y="1519008"/>
                </a:lnTo>
                <a:lnTo>
                  <a:pt x="1962047" y="506336"/>
                </a:lnTo>
                <a:lnTo>
                  <a:pt x="946322" y="506336"/>
                </a:lnTo>
                <a:close/>
                <a:moveTo>
                  <a:pt x="882890" y="1582454"/>
                </a:moveTo>
                <a:lnTo>
                  <a:pt x="1898616" y="1582454"/>
                </a:lnTo>
                <a:lnTo>
                  <a:pt x="882684" y="569577"/>
                </a:lnTo>
                <a:lnTo>
                  <a:pt x="882684" y="1582249"/>
                </a:lnTo>
                <a:lnTo>
                  <a:pt x="882684" y="1582249"/>
                </a:lnTo>
                <a:close/>
                <a:moveTo>
                  <a:pt x="882890" y="2690193"/>
                </a:moveTo>
                <a:lnTo>
                  <a:pt x="1898616" y="1677520"/>
                </a:lnTo>
                <a:lnTo>
                  <a:pt x="882890" y="1677520"/>
                </a:lnTo>
                <a:lnTo>
                  <a:pt x="882890" y="2690193"/>
                </a:lnTo>
                <a:close/>
                <a:moveTo>
                  <a:pt x="882890" y="5032356"/>
                </a:moveTo>
                <a:lnTo>
                  <a:pt x="1898616" y="4019684"/>
                </a:lnTo>
                <a:lnTo>
                  <a:pt x="882890" y="4019684"/>
                </a:lnTo>
                <a:lnTo>
                  <a:pt x="882890" y="5032356"/>
                </a:lnTo>
                <a:close/>
                <a:moveTo>
                  <a:pt x="1898616" y="6266576"/>
                </a:moveTo>
                <a:lnTo>
                  <a:pt x="882890" y="5253904"/>
                </a:lnTo>
                <a:lnTo>
                  <a:pt x="882890" y="6266576"/>
                </a:lnTo>
                <a:lnTo>
                  <a:pt x="1898616" y="6266576"/>
                </a:lnTo>
                <a:close/>
                <a:moveTo>
                  <a:pt x="1962047" y="5190458"/>
                </a:moveTo>
                <a:lnTo>
                  <a:pt x="946322" y="5190458"/>
                </a:lnTo>
                <a:lnTo>
                  <a:pt x="1962047" y="6203130"/>
                </a:lnTo>
                <a:lnTo>
                  <a:pt x="1962047" y="5190458"/>
                </a:lnTo>
                <a:close/>
                <a:moveTo>
                  <a:pt x="1962047" y="5095597"/>
                </a:moveTo>
                <a:lnTo>
                  <a:pt x="1962047" y="4082925"/>
                </a:lnTo>
                <a:lnTo>
                  <a:pt x="946322" y="5095597"/>
                </a:lnTo>
                <a:lnTo>
                  <a:pt x="1962047" y="5095597"/>
                </a:lnTo>
                <a:close/>
                <a:moveTo>
                  <a:pt x="3073126" y="5190458"/>
                </a:moveTo>
                <a:lnTo>
                  <a:pt x="2057400" y="5190458"/>
                </a:lnTo>
                <a:lnTo>
                  <a:pt x="2057400" y="6203130"/>
                </a:lnTo>
                <a:lnTo>
                  <a:pt x="3073126" y="5190458"/>
                </a:lnTo>
                <a:close/>
                <a:moveTo>
                  <a:pt x="3136557" y="5253699"/>
                </a:moveTo>
                <a:lnTo>
                  <a:pt x="2120832" y="6266371"/>
                </a:lnTo>
                <a:lnTo>
                  <a:pt x="3136557" y="6266371"/>
                </a:lnTo>
                <a:lnTo>
                  <a:pt x="3136557" y="5253699"/>
                </a:lnTo>
                <a:close/>
                <a:moveTo>
                  <a:pt x="3136557" y="5032151"/>
                </a:moveTo>
                <a:lnTo>
                  <a:pt x="3136557" y="4019479"/>
                </a:lnTo>
                <a:lnTo>
                  <a:pt x="2120832" y="4019479"/>
                </a:lnTo>
                <a:lnTo>
                  <a:pt x="3136557" y="5032151"/>
                </a:lnTo>
                <a:close/>
                <a:moveTo>
                  <a:pt x="4247635" y="6266371"/>
                </a:moveTo>
                <a:lnTo>
                  <a:pt x="3231910" y="5253699"/>
                </a:lnTo>
                <a:lnTo>
                  <a:pt x="3231910" y="6266371"/>
                </a:lnTo>
                <a:lnTo>
                  <a:pt x="4247635" y="6266371"/>
                </a:lnTo>
                <a:close/>
                <a:moveTo>
                  <a:pt x="4311067" y="5190253"/>
                </a:moveTo>
                <a:lnTo>
                  <a:pt x="3295341" y="5190253"/>
                </a:lnTo>
                <a:lnTo>
                  <a:pt x="4311067" y="6202925"/>
                </a:lnTo>
                <a:lnTo>
                  <a:pt x="4311067" y="5190253"/>
                </a:lnTo>
                <a:close/>
                <a:moveTo>
                  <a:pt x="4311067" y="5095392"/>
                </a:moveTo>
                <a:lnTo>
                  <a:pt x="4311067" y="4082719"/>
                </a:lnTo>
                <a:lnTo>
                  <a:pt x="3295341" y="5095392"/>
                </a:lnTo>
                <a:lnTo>
                  <a:pt x="4311067" y="5095392"/>
                </a:lnTo>
                <a:close/>
                <a:moveTo>
                  <a:pt x="5422145" y="5190253"/>
                </a:moveTo>
                <a:lnTo>
                  <a:pt x="4406420" y="5190253"/>
                </a:lnTo>
                <a:lnTo>
                  <a:pt x="4406420" y="6202925"/>
                </a:lnTo>
                <a:lnTo>
                  <a:pt x="5422145" y="5190253"/>
                </a:lnTo>
                <a:close/>
                <a:moveTo>
                  <a:pt x="5485577" y="5253493"/>
                </a:moveTo>
                <a:lnTo>
                  <a:pt x="4469851" y="6266165"/>
                </a:lnTo>
                <a:lnTo>
                  <a:pt x="5485577" y="6266165"/>
                </a:lnTo>
                <a:lnTo>
                  <a:pt x="5485577" y="5253493"/>
                </a:lnTo>
                <a:close/>
                <a:moveTo>
                  <a:pt x="5485577" y="5031946"/>
                </a:moveTo>
                <a:lnTo>
                  <a:pt x="5485577" y="4019273"/>
                </a:lnTo>
                <a:lnTo>
                  <a:pt x="4469851" y="4019273"/>
                </a:lnTo>
                <a:lnTo>
                  <a:pt x="5485577" y="5031946"/>
                </a:lnTo>
                <a:close/>
                <a:moveTo>
                  <a:pt x="6596655" y="6266165"/>
                </a:moveTo>
                <a:lnTo>
                  <a:pt x="5580930" y="5253493"/>
                </a:lnTo>
                <a:lnTo>
                  <a:pt x="5580930" y="6266165"/>
                </a:lnTo>
                <a:lnTo>
                  <a:pt x="6596655" y="6266165"/>
                </a:lnTo>
                <a:close/>
                <a:moveTo>
                  <a:pt x="6660086" y="5190047"/>
                </a:moveTo>
                <a:lnTo>
                  <a:pt x="5644361" y="5190047"/>
                </a:lnTo>
                <a:lnTo>
                  <a:pt x="6660086" y="6202719"/>
                </a:lnTo>
                <a:lnTo>
                  <a:pt x="6660086" y="5190047"/>
                </a:lnTo>
                <a:close/>
                <a:moveTo>
                  <a:pt x="6660086" y="5095186"/>
                </a:moveTo>
                <a:lnTo>
                  <a:pt x="6660086" y="4082514"/>
                </a:lnTo>
                <a:lnTo>
                  <a:pt x="5644361" y="5095186"/>
                </a:lnTo>
                <a:lnTo>
                  <a:pt x="6660086" y="5095186"/>
                </a:lnTo>
                <a:close/>
                <a:moveTo>
                  <a:pt x="7771164" y="5190047"/>
                </a:moveTo>
                <a:lnTo>
                  <a:pt x="6755439" y="5190047"/>
                </a:lnTo>
                <a:lnTo>
                  <a:pt x="6755439" y="6202719"/>
                </a:lnTo>
                <a:lnTo>
                  <a:pt x="7771164" y="5190047"/>
                </a:lnTo>
                <a:close/>
                <a:moveTo>
                  <a:pt x="7834596" y="5253288"/>
                </a:moveTo>
                <a:lnTo>
                  <a:pt x="6818870" y="6265960"/>
                </a:lnTo>
                <a:lnTo>
                  <a:pt x="7834596" y="6265960"/>
                </a:lnTo>
                <a:lnTo>
                  <a:pt x="7834596" y="5253288"/>
                </a:lnTo>
                <a:close/>
                <a:moveTo>
                  <a:pt x="7834596" y="5031740"/>
                </a:moveTo>
                <a:lnTo>
                  <a:pt x="7834596" y="4019068"/>
                </a:lnTo>
                <a:lnTo>
                  <a:pt x="6818870" y="4019068"/>
                </a:lnTo>
                <a:lnTo>
                  <a:pt x="7834596" y="5031740"/>
                </a:lnTo>
                <a:close/>
                <a:moveTo>
                  <a:pt x="8945674" y="6265960"/>
                </a:moveTo>
                <a:lnTo>
                  <a:pt x="7929949" y="5253288"/>
                </a:lnTo>
                <a:lnTo>
                  <a:pt x="7929949" y="6265960"/>
                </a:lnTo>
                <a:lnTo>
                  <a:pt x="8945674" y="6265960"/>
                </a:lnTo>
                <a:close/>
                <a:moveTo>
                  <a:pt x="9009105" y="5189842"/>
                </a:moveTo>
                <a:lnTo>
                  <a:pt x="7993380" y="5189842"/>
                </a:lnTo>
                <a:lnTo>
                  <a:pt x="9009105" y="6202514"/>
                </a:lnTo>
                <a:lnTo>
                  <a:pt x="9009105" y="5189842"/>
                </a:lnTo>
                <a:close/>
                <a:moveTo>
                  <a:pt x="9009105" y="5094981"/>
                </a:moveTo>
                <a:lnTo>
                  <a:pt x="9009105" y="4082309"/>
                </a:lnTo>
                <a:lnTo>
                  <a:pt x="7993380" y="5094981"/>
                </a:lnTo>
                <a:lnTo>
                  <a:pt x="9009105" y="5094981"/>
                </a:lnTo>
                <a:close/>
                <a:moveTo>
                  <a:pt x="10120184" y="5189842"/>
                </a:moveTo>
                <a:lnTo>
                  <a:pt x="9104459" y="5189842"/>
                </a:lnTo>
                <a:lnTo>
                  <a:pt x="9104459" y="6202514"/>
                </a:lnTo>
                <a:lnTo>
                  <a:pt x="10120184" y="5189842"/>
                </a:lnTo>
                <a:close/>
                <a:moveTo>
                  <a:pt x="10183615" y="5253083"/>
                </a:moveTo>
                <a:lnTo>
                  <a:pt x="9167890" y="6265755"/>
                </a:lnTo>
                <a:lnTo>
                  <a:pt x="10183615" y="6265755"/>
                </a:lnTo>
                <a:lnTo>
                  <a:pt x="10183615" y="5253083"/>
                </a:lnTo>
                <a:close/>
                <a:moveTo>
                  <a:pt x="10183615" y="5031535"/>
                </a:moveTo>
                <a:lnTo>
                  <a:pt x="10183615" y="4018863"/>
                </a:lnTo>
                <a:lnTo>
                  <a:pt x="9167890" y="4018863"/>
                </a:lnTo>
                <a:lnTo>
                  <a:pt x="10183615" y="5031535"/>
                </a:lnTo>
                <a:close/>
                <a:moveTo>
                  <a:pt x="11294693" y="6265755"/>
                </a:moveTo>
                <a:lnTo>
                  <a:pt x="10278968" y="5253083"/>
                </a:lnTo>
                <a:lnTo>
                  <a:pt x="10278968" y="6265755"/>
                </a:lnTo>
                <a:lnTo>
                  <a:pt x="11294693" y="6265755"/>
                </a:lnTo>
                <a:close/>
                <a:moveTo>
                  <a:pt x="11358125" y="5189637"/>
                </a:moveTo>
                <a:lnTo>
                  <a:pt x="10342399" y="5189637"/>
                </a:lnTo>
                <a:lnTo>
                  <a:pt x="11358125" y="6202309"/>
                </a:lnTo>
                <a:lnTo>
                  <a:pt x="11358125" y="5189637"/>
                </a:lnTo>
                <a:close/>
                <a:moveTo>
                  <a:pt x="11358125" y="4081898"/>
                </a:moveTo>
                <a:lnTo>
                  <a:pt x="10342399" y="5094570"/>
                </a:lnTo>
                <a:lnTo>
                  <a:pt x="11358125" y="5094570"/>
                </a:lnTo>
                <a:lnTo>
                  <a:pt x="11358125" y="4081898"/>
                </a:lnTo>
                <a:lnTo>
                  <a:pt x="11358125" y="4081898"/>
                </a:lnTo>
                <a:close/>
                <a:moveTo>
                  <a:pt x="12190558" y="6365"/>
                </a:moveTo>
                <a:lnTo>
                  <a:pt x="12184174" y="0"/>
                </a:lnTo>
                <a:lnTo>
                  <a:pt x="12057105" y="0"/>
                </a:lnTo>
                <a:lnTo>
                  <a:pt x="12190352" y="132846"/>
                </a:lnTo>
                <a:lnTo>
                  <a:pt x="12190352" y="6365"/>
                </a:lnTo>
                <a:lnTo>
                  <a:pt x="12190352" y="6365"/>
                </a:lnTo>
                <a:close/>
              </a:path>
            </a:pathLst>
          </a:custGeom>
          <a:gradFill>
            <a:gsLst>
              <a:gs pos="0">
                <a:schemeClr val="bg1">
                  <a:alpha val="3000"/>
                </a:schemeClr>
              </a:gs>
              <a:gs pos="57000">
                <a:schemeClr val="bg1">
                  <a:alpha val="0"/>
                </a:schemeClr>
              </a:gs>
            </a:gsLst>
            <a:lin ang="16200000" scaled="1"/>
          </a:gra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1DAF8D8-649E-14D1-609B-C3C2E3C296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94013" y="1763713"/>
            <a:ext cx="6402387" cy="3244850"/>
          </a:xfrm>
          <a:noFill/>
        </p:spPr>
        <p:txBody>
          <a:bodyPr anchor="ctr"/>
          <a:lstStyle>
            <a:lvl1pPr marL="0" indent="0">
              <a:lnSpc>
                <a:spcPct val="90000"/>
              </a:lnSpc>
              <a:buNone/>
              <a:defRPr sz="4400" b="1">
                <a:solidFill>
                  <a:schemeClr val="bg1"/>
                </a:solidFill>
              </a:defRPr>
            </a:lvl1pPr>
            <a:lvl2pPr marL="176213" indent="0">
              <a:buNone/>
              <a:defRPr/>
            </a:lvl2pPr>
            <a:lvl3pPr marL="360362" indent="0">
              <a:buNone/>
              <a:defRPr/>
            </a:lvl3pPr>
            <a:lvl4pPr marL="536575" indent="0">
              <a:buNone/>
              <a:defRPr/>
            </a:lvl4pPr>
            <a:lvl5pPr marL="719137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D59AF26-778C-3A12-D6AB-16E758B7FA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42383" y="1059414"/>
            <a:ext cx="6635620" cy="61064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982D32C-8183-B497-1407-818DE744DF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3839" y="6237451"/>
            <a:ext cx="1220774" cy="263576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A9BC51D-A0E5-6C6B-F9C4-358ACCB347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2742383" y="5286181"/>
            <a:ext cx="6635620" cy="61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94182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3D0F14BD-06D1-9F37-4A3D-E915D5DEBD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84305BBE-351E-26EE-2289-C1297CD14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2142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ayouts that come after this one do not belong to this templa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4405A5C8-297E-E3EB-142A-5DE16BD606D2}"/>
              </a:ext>
            </a:extLst>
          </p:cNvPr>
          <p:cNvSpPr txBox="1"/>
          <p:nvPr userDrawn="1"/>
        </p:nvSpPr>
        <p:spPr>
          <a:xfrm>
            <a:off x="830317" y="1264745"/>
            <a:ext cx="1053136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6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Pages after this page do not belong to the template. Instead, switch to a layout before this page.</a:t>
            </a:r>
          </a:p>
        </p:txBody>
      </p:sp>
    </p:spTree>
    <p:extLst>
      <p:ext uri="{BB962C8B-B14F-4D97-AF65-F5344CB8AC3E}">
        <p14:creationId xmlns:p14="http://schemas.microsoft.com/office/powerpoint/2010/main" val="3726934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id="{D5A753F1-77AF-07A4-D606-C6BCF9759A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59544" y="0"/>
            <a:ext cx="8332457" cy="6858000"/>
          </a:xfrm>
          <a:custGeom>
            <a:avLst/>
            <a:gdLst>
              <a:gd name="connsiteX0" fmla="*/ 0 w 8332457"/>
              <a:gd name="connsiteY0" fmla="*/ 0 h 6858000"/>
              <a:gd name="connsiteX1" fmla="*/ 6107417 w 8332457"/>
              <a:gd name="connsiteY1" fmla="*/ 0 h 6858000"/>
              <a:gd name="connsiteX2" fmla="*/ 8332457 w 8332457"/>
              <a:gd name="connsiteY2" fmla="*/ 0 h 6858000"/>
              <a:gd name="connsiteX3" fmla="*/ 8332457 w 8332457"/>
              <a:gd name="connsiteY3" fmla="*/ 6858000 h 6858000"/>
              <a:gd name="connsiteX4" fmla="*/ 6107417 w 8332457"/>
              <a:gd name="connsiteY4" fmla="*/ 6858000 h 6858000"/>
              <a:gd name="connsiteX5" fmla="*/ 6107417 w 8332457"/>
              <a:gd name="connsiteY5" fmla="*/ 685799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32457" h="6858000">
                <a:moveTo>
                  <a:pt x="0" y="0"/>
                </a:moveTo>
                <a:lnTo>
                  <a:pt x="6107417" y="0"/>
                </a:lnTo>
                <a:lnTo>
                  <a:pt x="8332457" y="0"/>
                </a:lnTo>
                <a:lnTo>
                  <a:pt x="8332457" y="6858000"/>
                </a:lnTo>
                <a:lnTo>
                  <a:pt x="6107417" y="6858000"/>
                </a:lnTo>
                <a:lnTo>
                  <a:pt x="6107417" y="6857999"/>
                </a:lnTo>
                <a:close/>
              </a:path>
            </a:pathLst>
          </a:custGeom>
          <a:solidFill>
            <a:schemeClr val="accent5"/>
          </a:solidFill>
          <a:ln w="127">
            <a:solidFill>
              <a:schemeClr val="accent1"/>
            </a:solidFill>
          </a:ln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CD8CC23C-2623-4859-B9BB-B6AC82BE7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4" y="3184524"/>
            <a:ext cx="5970586" cy="1350963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313" y="4606925"/>
            <a:ext cx="5970587" cy="1350964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5903" y="7047706"/>
            <a:ext cx="665173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18063" y="7047706"/>
            <a:ext cx="5748323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FD2A41-9C0C-486B-814D-D78D722E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0593" y="7047706"/>
            <a:ext cx="358506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57087ED1-5B3F-3814-0ADA-72FE63A6B6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3839" y="6237451"/>
            <a:ext cx="1220774" cy="263576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A166AA11-D359-ABE9-4C4F-13919A9FDF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3839" y="6237451"/>
            <a:ext cx="1220774" cy="26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34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subtitle (content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F0E8F0E-9948-8B5D-72FB-D1FE015F5EBC}"/>
              </a:ext>
            </a:extLst>
          </p:cNvPr>
          <p:cNvSpPr/>
          <p:nvPr userDrawn="1"/>
        </p:nvSpPr>
        <p:spPr>
          <a:xfrm flipH="1" flipV="1">
            <a:off x="0" y="2405689"/>
            <a:ext cx="6828265" cy="2046621"/>
          </a:xfrm>
          <a:custGeom>
            <a:avLst/>
            <a:gdLst>
              <a:gd name="connsiteX0" fmla="*/ 0 w 6828265"/>
              <a:gd name="connsiteY0" fmla="*/ 2046621 h 2046621"/>
              <a:gd name="connsiteX1" fmla="*/ 1828156 w 6828265"/>
              <a:gd name="connsiteY1" fmla="*/ 1 h 2046621"/>
              <a:gd name="connsiteX2" fmla="*/ 6828265 w 6828265"/>
              <a:gd name="connsiteY2" fmla="*/ 0 h 2046621"/>
              <a:gd name="connsiteX3" fmla="*/ 6828265 w 6828265"/>
              <a:gd name="connsiteY3" fmla="*/ 2037127 h 2046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28265" h="2046621">
                <a:moveTo>
                  <a:pt x="0" y="2046621"/>
                </a:moveTo>
                <a:lnTo>
                  <a:pt x="1828156" y="1"/>
                </a:lnTo>
                <a:lnTo>
                  <a:pt x="6828265" y="0"/>
                </a:lnTo>
                <a:lnTo>
                  <a:pt x="6828265" y="203712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600" dirty="0"/>
          </a:p>
        </p:txBody>
      </p:sp>
      <p:pic>
        <p:nvPicPr>
          <p:cNvPr id="12" name="Graphic 1">
            <a:extLst>
              <a:ext uri="{FF2B5EF4-FFF2-40B4-BE49-F238E27FC236}">
                <a16:creationId xmlns:a16="http://schemas.microsoft.com/office/drawing/2014/main" id="{04CE1148-1404-5359-C232-3EFB15872A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1313" y="2916555"/>
            <a:ext cx="196533" cy="196533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20BDCC3C-4DC6-BBD0-5398-03F9AF529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2856864"/>
            <a:ext cx="5178297" cy="730886"/>
          </a:xfrm>
          <a:noFill/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6377BD77-A670-44AF-5B35-015B8F030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216" y="3669664"/>
            <a:ext cx="4117847" cy="391161"/>
          </a:xfrm>
          <a:noFill/>
        </p:spPr>
        <p:txBody>
          <a:bodyPr/>
          <a:lstStyle>
            <a:lvl1pPr marL="0" indent="0" algn="l">
              <a:buNone/>
              <a:defRPr sz="16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80BC-64C9-4752-88A2-E3A1DA6A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1C86A-EA1D-3C60-FFB8-7F71D601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6FF2-8E7D-659A-7E77-368231A2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3ECEFF-38DB-CA29-A490-9D1E323AE7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564815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-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EBE3A530-52FD-CD3F-E8DF-C033F19E3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" y="0"/>
            <a:ext cx="8332457" cy="6858000"/>
          </a:xfrm>
          <a:custGeom>
            <a:avLst/>
            <a:gdLst>
              <a:gd name="connsiteX0" fmla="*/ 0 w 8332457"/>
              <a:gd name="connsiteY0" fmla="*/ 0 h 6858000"/>
              <a:gd name="connsiteX1" fmla="*/ 2225040 w 8332457"/>
              <a:gd name="connsiteY1" fmla="*/ 0 h 6858000"/>
              <a:gd name="connsiteX2" fmla="*/ 8332457 w 8332457"/>
              <a:gd name="connsiteY2" fmla="*/ 0 h 6858000"/>
              <a:gd name="connsiteX3" fmla="*/ 2225040 w 8332457"/>
              <a:gd name="connsiteY3" fmla="*/ 6857999 h 6858000"/>
              <a:gd name="connsiteX4" fmla="*/ 2225040 w 8332457"/>
              <a:gd name="connsiteY4" fmla="*/ 6858000 h 6858000"/>
              <a:gd name="connsiteX5" fmla="*/ 0 w 833245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332457" h="6858000">
                <a:moveTo>
                  <a:pt x="0" y="0"/>
                </a:moveTo>
                <a:lnTo>
                  <a:pt x="2225040" y="0"/>
                </a:lnTo>
                <a:lnTo>
                  <a:pt x="8332457" y="0"/>
                </a:lnTo>
                <a:lnTo>
                  <a:pt x="2225040" y="6857999"/>
                </a:lnTo>
                <a:lnTo>
                  <a:pt x="222504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/>
          </a:solidFill>
          <a:ln w="1270">
            <a:solidFill>
              <a:schemeClr val="accent1"/>
            </a:solidFill>
          </a:ln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CD8CC23C-2623-4859-B9BB-B6AC82BE7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8513" y="3184524"/>
            <a:ext cx="5970585" cy="1350963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78514" y="4606925"/>
            <a:ext cx="5970586" cy="1350964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373EFE4-9FC8-D4A8-80BA-4CA2B3E422D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rgbClr val="E11A2C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4" name="Platshållare för datum 3">
            <a:extLst>
              <a:ext uri="{FF2B5EF4-FFF2-40B4-BE49-F238E27FC236}">
                <a16:creationId xmlns:a16="http://schemas.microsoft.com/office/drawing/2014/main" id="{BC3CE7A6-1C42-EC77-004F-70940A8E6D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95903" y="7047706"/>
            <a:ext cx="665173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25" name="Platshållare för sidfot 4">
            <a:extLst>
              <a:ext uri="{FF2B5EF4-FFF2-40B4-BE49-F238E27FC236}">
                <a16:creationId xmlns:a16="http://schemas.microsoft.com/office/drawing/2014/main" id="{46190B7C-E0AD-4737-A819-7D56F0489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18063" y="7047706"/>
            <a:ext cx="5748323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28" name="Platshållare för bildnummer 5">
            <a:extLst>
              <a:ext uri="{FF2B5EF4-FFF2-40B4-BE49-F238E27FC236}">
                <a16:creationId xmlns:a16="http://schemas.microsoft.com/office/drawing/2014/main" id="{8E33BA3F-4E39-63CD-9BC4-5EE3E9317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0593" y="7047706"/>
            <a:ext cx="358506" cy="260349"/>
          </a:xfrm>
        </p:spPr>
        <p:txBody>
          <a:bodyPr/>
          <a:lstStyle>
            <a:lvl1pPr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1123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7">
            <a:extLst>
              <a:ext uri="{FF2B5EF4-FFF2-40B4-BE49-F238E27FC236}">
                <a16:creationId xmlns:a16="http://schemas.microsoft.com/office/drawing/2014/main" id="{C4550A59-4E78-BF37-DAA4-3184C7C5F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4" y="1763714"/>
            <a:ext cx="3517008" cy="2771774"/>
          </a:xfrm>
        </p:spPr>
        <p:txBody>
          <a:bodyPr anchor="t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DFF899D3-B1E1-7F96-180E-D8664805F3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33798" y="0"/>
            <a:ext cx="7958203" cy="6858000"/>
          </a:xfrm>
          <a:custGeom>
            <a:avLst/>
            <a:gdLst>
              <a:gd name="connsiteX0" fmla="*/ 24694 w 7958203"/>
              <a:gd name="connsiteY0" fmla="*/ 0 h 6858000"/>
              <a:gd name="connsiteX1" fmla="*/ 7958203 w 7958203"/>
              <a:gd name="connsiteY1" fmla="*/ 0 h 6858000"/>
              <a:gd name="connsiteX2" fmla="*/ 7958203 w 7958203"/>
              <a:gd name="connsiteY2" fmla="*/ 6858000 h 6858000"/>
              <a:gd name="connsiteX3" fmla="*/ 0 w 7958203"/>
              <a:gd name="connsiteY3" fmla="*/ 6858000 h 6858000"/>
              <a:gd name="connsiteX4" fmla="*/ 0 w 7958203"/>
              <a:gd name="connsiteY4" fmla="*/ 6853654 h 6858000"/>
              <a:gd name="connsiteX5" fmla="*/ 24694 w 7958203"/>
              <a:gd name="connsiteY5" fmla="*/ 6853654 h 6858000"/>
              <a:gd name="connsiteX6" fmla="*/ 24694 w 7958203"/>
              <a:gd name="connsiteY6" fmla="*/ 3820886 h 6858000"/>
              <a:gd name="connsiteX7" fmla="*/ 29913 w 7958203"/>
              <a:gd name="connsiteY7" fmla="*/ 3826104 h 6858000"/>
              <a:gd name="connsiteX8" fmla="*/ 427018 w 7958203"/>
              <a:gd name="connsiteY8" fmla="*/ 3429001 h 6858000"/>
              <a:gd name="connsiteX9" fmla="*/ 29913 w 7958203"/>
              <a:gd name="connsiteY9" fmla="*/ 3031897 h 6858000"/>
              <a:gd name="connsiteX10" fmla="*/ 24694 w 7958203"/>
              <a:gd name="connsiteY10" fmla="*/ 30371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958203" h="6858000">
                <a:moveTo>
                  <a:pt x="24694" y="0"/>
                </a:moveTo>
                <a:lnTo>
                  <a:pt x="7958203" y="0"/>
                </a:lnTo>
                <a:lnTo>
                  <a:pt x="7958203" y="6858000"/>
                </a:lnTo>
                <a:lnTo>
                  <a:pt x="0" y="6858000"/>
                </a:lnTo>
                <a:lnTo>
                  <a:pt x="0" y="6853654"/>
                </a:lnTo>
                <a:lnTo>
                  <a:pt x="24694" y="6853654"/>
                </a:lnTo>
                <a:lnTo>
                  <a:pt x="24694" y="3820886"/>
                </a:lnTo>
                <a:lnTo>
                  <a:pt x="29913" y="3826104"/>
                </a:lnTo>
                <a:lnTo>
                  <a:pt x="427018" y="3429001"/>
                </a:lnTo>
                <a:lnTo>
                  <a:pt x="29913" y="3031897"/>
                </a:lnTo>
                <a:lnTo>
                  <a:pt x="24694" y="3037116"/>
                </a:lnTo>
                <a:close/>
              </a:path>
            </a:pathLst>
          </a:custGeom>
          <a:solidFill>
            <a:schemeClr val="accent5"/>
          </a:solidFill>
          <a:ln w="1270">
            <a:solidFill>
              <a:schemeClr val="accent1"/>
            </a:solidFill>
          </a:ln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61B19C-B717-EED2-CAF3-50D02CDE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4F733D-85CC-E57A-2FC5-DBACD8DFE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43295A-CB3A-F1D6-06A1-7A02ECCCC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5A5CE819-2783-1E03-6D40-BF83031198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3839" y="6237451"/>
            <a:ext cx="1220774" cy="263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3089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title and sub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">
            <a:extLst>
              <a:ext uri="{FF2B5EF4-FFF2-40B4-BE49-F238E27FC236}">
                <a16:creationId xmlns:a16="http://schemas.microsoft.com/office/drawing/2014/main" id="{04CE1148-1404-5359-C232-3EFB15872A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1313" y="2916555"/>
            <a:ext cx="196533" cy="196533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20BDCC3C-4DC6-BBD0-5398-03F9AF529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2856864"/>
            <a:ext cx="5178297" cy="730886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6377BD77-A670-44AF-5B35-015B8F030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216" y="3669664"/>
            <a:ext cx="4117847" cy="391161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BA6A98AC-2083-19A0-97BD-8EDCA0D91D8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4452309 h 6858000"/>
              <a:gd name="connsiteX5" fmla="*/ 5000108 w 12192000"/>
              <a:gd name="connsiteY5" fmla="*/ 4452308 h 6858000"/>
              <a:gd name="connsiteX6" fmla="*/ 6828264 w 12192000"/>
              <a:gd name="connsiteY6" fmla="*/ 2405688 h 6858000"/>
              <a:gd name="connsiteX7" fmla="*/ 0 w 12192000"/>
              <a:gd name="connsiteY7" fmla="*/ 241518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4452309"/>
                </a:lnTo>
                <a:lnTo>
                  <a:pt x="5000108" y="4452308"/>
                </a:lnTo>
                <a:lnTo>
                  <a:pt x="6828264" y="2405688"/>
                </a:lnTo>
                <a:lnTo>
                  <a:pt x="0" y="2415182"/>
                </a:lnTo>
                <a:close/>
              </a:path>
            </a:pathLst>
          </a:custGeom>
          <a:solidFill>
            <a:schemeClr val="accent5"/>
          </a:solidFill>
          <a:ln w="127">
            <a:solidFill>
              <a:schemeClr val="accent1"/>
            </a:solidFill>
          </a:ln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80BC-64C9-4752-88A2-E3A1DA6A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1C86A-EA1D-3C60-FFB8-7F71D601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6FF2-8E7D-659A-7E77-368231A2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3ECEFF-38DB-CA29-A490-9D1E323AE7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rgbClr val="E11A2C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02220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subtitle (content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AF0E8F0E-9948-8B5D-72FB-D1FE015F5EBC}"/>
              </a:ext>
            </a:extLst>
          </p:cNvPr>
          <p:cNvSpPr/>
          <p:nvPr userDrawn="1"/>
        </p:nvSpPr>
        <p:spPr>
          <a:xfrm flipH="1" flipV="1">
            <a:off x="0" y="2405689"/>
            <a:ext cx="6828265" cy="2046621"/>
          </a:xfrm>
          <a:custGeom>
            <a:avLst/>
            <a:gdLst>
              <a:gd name="connsiteX0" fmla="*/ 0 w 6828265"/>
              <a:gd name="connsiteY0" fmla="*/ 2046621 h 2046621"/>
              <a:gd name="connsiteX1" fmla="*/ 1828156 w 6828265"/>
              <a:gd name="connsiteY1" fmla="*/ 1 h 2046621"/>
              <a:gd name="connsiteX2" fmla="*/ 6828265 w 6828265"/>
              <a:gd name="connsiteY2" fmla="*/ 0 h 2046621"/>
              <a:gd name="connsiteX3" fmla="*/ 6828265 w 6828265"/>
              <a:gd name="connsiteY3" fmla="*/ 2037127 h 20466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28265" h="2046621">
                <a:moveTo>
                  <a:pt x="0" y="2046621"/>
                </a:moveTo>
                <a:lnTo>
                  <a:pt x="1828156" y="1"/>
                </a:lnTo>
                <a:lnTo>
                  <a:pt x="6828265" y="0"/>
                </a:lnTo>
                <a:lnTo>
                  <a:pt x="6828265" y="203712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600" dirty="0"/>
          </a:p>
        </p:txBody>
      </p:sp>
      <p:pic>
        <p:nvPicPr>
          <p:cNvPr id="12" name="Graphic 1">
            <a:extLst>
              <a:ext uri="{FF2B5EF4-FFF2-40B4-BE49-F238E27FC236}">
                <a16:creationId xmlns:a16="http://schemas.microsoft.com/office/drawing/2014/main" id="{04CE1148-1404-5359-C232-3EFB15872A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1313" y="2916555"/>
            <a:ext cx="196533" cy="196533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20BDCC3C-4DC6-BBD0-5398-03F9AF529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2856864"/>
            <a:ext cx="5178297" cy="730886"/>
          </a:xfrm>
          <a:noFill/>
        </p:spPr>
        <p:txBody>
          <a:bodyPr anchor="t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Underrubrik 2">
            <a:extLst>
              <a:ext uri="{FF2B5EF4-FFF2-40B4-BE49-F238E27FC236}">
                <a16:creationId xmlns:a16="http://schemas.microsoft.com/office/drawing/2014/main" id="{6377BD77-A670-44AF-5B35-015B8F030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216" y="3669664"/>
            <a:ext cx="4117847" cy="391161"/>
          </a:xfrm>
          <a:noFill/>
        </p:spPr>
        <p:txBody>
          <a:bodyPr/>
          <a:lstStyle>
            <a:lvl1pPr marL="0" indent="0" algn="l">
              <a:buNone/>
              <a:defRPr sz="16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80BC-64C9-4752-88A2-E3A1DA6A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1C86A-EA1D-3C60-FFB8-7F71D601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6FF2-8E7D-659A-7E77-368231A2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3ECEFF-38DB-CA29-A490-9D1E323AE7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574587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8E53174-46F7-C52C-F7C6-E3F6B1B9F7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0"/>
            <a:ext cx="10790377" cy="4668838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accent3"/>
              </a:buClr>
              <a:defRPr/>
            </a:lvl1pPr>
            <a:lvl2pPr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defRPr/>
            </a:lvl2pPr>
            <a:lvl3pPr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defRPr/>
            </a:lvl3pPr>
            <a:lvl4pPr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defRPr/>
            </a:lvl4pPr>
            <a:lvl5pPr>
              <a:lnSpc>
                <a:spcPct val="100000"/>
              </a:lnSpc>
              <a:spcAft>
                <a:spcPts val="0"/>
              </a:spcAft>
              <a:buClr>
                <a:schemeClr val="accent3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01AE245-290E-EB1B-C218-1A1340490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2698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8E53174-46F7-C52C-F7C6-E3F6B1B9F7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3" descr="K:\kunder\2014\Studsvik\Logotyper\Studsvik_konkret.png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189D8D48-8BA1-F0C0-2262-E1ED40A4F6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777" y="2156886"/>
            <a:ext cx="4878446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43088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1BC35F0-FB69-5295-53DF-F447F2BC43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CCF93C97-B54C-5A78-FBFF-475FC2544F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alphaModFix amt="31000"/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25496"/>
          <a:stretch/>
        </p:blipFill>
        <p:spPr>
          <a:xfrm>
            <a:off x="0" y="1763875"/>
            <a:ext cx="12192000" cy="5094125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0"/>
            <a:ext cx="10790377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855FCFD-1AEB-6EB7-C595-2B2BC6B4D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4116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2275B38-E81F-54DF-B403-A579E7463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3489" y="1289051"/>
            <a:ext cx="5178297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5178297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3D55D5B-1060-021A-AD8F-5BAC2C272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49244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B1E7A1C-1473-F863-57F9-8D70475575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Graphic 1">
            <a:extLst>
              <a:ext uri="{FF2B5EF4-FFF2-40B4-BE49-F238E27FC236}">
                <a16:creationId xmlns:a16="http://schemas.microsoft.com/office/drawing/2014/main" id="{B4DBC08E-E79E-8C17-8202-65A31715BA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alphaModFix amt="31000"/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25496"/>
          <a:stretch/>
        </p:blipFill>
        <p:spPr>
          <a:xfrm>
            <a:off x="0" y="1763875"/>
            <a:ext cx="12192000" cy="5094125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3489" y="1289051"/>
            <a:ext cx="5178297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5178297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60214DE1-285A-C41A-B4C9-69BE570C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23944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DF1319-42BC-65BE-DE5E-089EF0D8AFE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1772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C8C3D4AC-EFA6-0317-4F7E-42A7AE21650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676628" y="1289051"/>
            <a:ext cx="4813965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4813965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AD98EA8-7DA6-40A7-06DD-F472B95894A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676628" y="485764"/>
            <a:ext cx="4813965" cy="474661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rgbClr val="46464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AE8375-B130-5F3D-7B0A-7F0EB2E4D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485764"/>
            <a:ext cx="4813965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437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1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8E53174-46F7-C52C-F7C6-E3F6B1B9F7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0"/>
            <a:ext cx="10790377" cy="4668838"/>
          </a:xfrm>
        </p:spPr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B01AE245-290E-EB1B-C218-1A1340490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6460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F6E44A9-E578-2BF5-C115-1910CD034E17}"/>
              </a:ext>
            </a:extLst>
          </p:cNvPr>
          <p:cNvSpPr/>
          <p:nvPr userDrawn="1"/>
        </p:nvSpPr>
        <p:spPr>
          <a:xfrm>
            <a:off x="7014117" y="-1"/>
            <a:ext cx="5177883" cy="6858001"/>
          </a:xfrm>
          <a:custGeom>
            <a:avLst/>
            <a:gdLst>
              <a:gd name="connsiteX0" fmla="*/ 0 w 5177883"/>
              <a:gd name="connsiteY0" fmla="*/ 0 h 6858001"/>
              <a:gd name="connsiteX1" fmla="*/ 5177883 w 5177883"/>
              <a:gd name="connsiteY1" fmla="*/ 0 h 6858001"/>
              <a:gd name="connsiteX2" fmla="*/ 5177883 w 5177883"/>
              <a:gd name="connsiteY2" fmla="*/ 6858001 h 6858001"/>
              <a:gd name="connsiteX3" fmla="*/ 0 w 5177883"/>
              <a:gd name="connsiteY3" fmla="*/ 6858001 h 6858001"/>
              <a:gd name="connsiteX4" fmla="*/ 0 w 5177883"/>
              <a:gd name="connsiteY4" fmla="*/ 3787235 h 6858001"/>
              <a:gd name="connsiteX5" fmla="*/ 358233 w 5177883"/>
              <a:gd name="connsiteY5" fmla="*/ 3429002 h 6858001"/>
              <a:gd name="connsiteX6" fmla="*/ 0 w 5177883"/>
              <a:gd name="connsiteY6" fmla="*/ 307076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77883" h="6858001">
                <a:moveTo>
                  <a:pt x="0" y="0"/>
                </a:moveTo>
                <a:lnTo>
                  <a:pt x="5177883" y="0"/>
                </a:lnTo>
                <a:lnTo>
                  <a:pt x="5177883" y="6858001"/>
                </a:lnTo>
                <a:lnTo>
                  <a:pt x="0" y="6858001"/>
                </a:lnTo>
                <a:lnTo>
                  <a:pt x="0" y="3787235"/>
                </a:lnTo>
                <a:lnTo>
                  <a:pt x="358233" y="3429002"/>
                </a:lnTo>
                <a:lnTo>
                  <a:pt x="0" y="307076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600" dirty="0"/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5FFA330-F26C-D1F9-085E-F42D60BB19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461252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22A702F-A222-B80F-644E-3549FD6F3CA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37EC25DC-104C-E14A-D94D-CAD764320D7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04150" y="1289051"/>
            <a:ext cx="3692525" cy="46688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5611684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E2862A7-9874-9C03-6565-9B585057847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804150" y="485763"/>
            <a:ext cx="3697843" cy="474661"/>
          </a:xfrm>
        </p:spPr>
        <p:txBody>
          <a:bodyPr anchor="t" anchorCtr="0"/>
          <a:lstStyle>
            <a:lvl1pPr marL="0" indent="0">
              <a:buNone/>
              <a:defRPr lang="en-US" sz="2400" b="1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76213" indent="0">
              <a:buNone/>
              <a:defRPr/>
            </a:lvl2pPr>
          </a:lstStyle>
          <a:p>
            <a:pPr marL="176213" lvl="0" indent="-176213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en-US" dirty="0"/>
              <a:t>Click to add title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4B90171-0782-6EE7-3D05-7BCE2C34D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7" y="485764"/>
            <a:ext cx="5611684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34683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8AD9E5-56D3-BF9A-D8F1-1D629B141D3A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cs typeface="Arial" panose="020B0604020202020204" pitchFamily="34" charset="0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4F3E6D-6DC5-877B-6053-E8AA105891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17725" y="546418"/>
            <a:ext cx="196533" cy="196533"/>
          </a:xfrm>
          <a:prstGeom prst="rect">
            <a:avLst/>
          </a:prstGeom>
        </p:spPr>
      </p:pic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D557E1B2-06C9-4953-442B-2DD5D63204C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676628" y="1289051"/>
            <a:ext cx="4813965" cy="46688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7" y="1289051"/>
            <a:ext cx="4916102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667EB2A-2AEB-2B7E-C75F-7683D01C2BD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76628" y="485764"/>
            <a:ext cx="4813965" cy="474660"/>
          </a:xfrm>
        </p:spPr>
        <p:txBody>
          <a:bodyPr anchor="t" anchorCtr="0"/>
          <a:lstStyle>
            <a:lvl1pPr marL="0" indent="0">
              <a:buNone/>
              <a:defRPr lang="en-US" sz="2400" b="1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176213" indent="0">
              <a:buNone/>
              <a:defRPr/>
            </a:lvl2pPr>
          </a:lstStyle>
          <a:p>
            <a:pPr marL="176213" lvl="0" indent="-176213" algn="l" defTabSz="91440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</a:pPr>
            <a:r>
              <a:rPr lang="en-US" dirty="0"/>
              <a:t>Click to add title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113443F-F42F-40CA-428A-07CA2D6E4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7" y="485764"/>
            <a:ext cx="4916102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650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6B09ABA-724C-43BD-C385-E151BC46FE4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C20EE79-3E11-0D5E-D628-CD0DCBB712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11900" y="1"/>
            <a:ext cx="5880100" cy="6858000"/>
          </a:xfrm>
          <a:solidFill>
            <a:schemeClr val="accent5"/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4807205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86F42BD-56F1-5CED-3C02-92CA825D4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485764"/>
            <a:ext cx="4807205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3585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277DF59-5427-6BA5-A0CC-7C219D7003A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11899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C20EE79-3E11-0D5E-D628-CD0DCBB712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5878513" cy="6858000"/>
          </a:xfrm>
          <a:solidFill>
            <a:schemeClr val="accent5"/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C8C44064-E5FB-64E2-223D-DD2757474C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0802" y="1289051"/>
            <a:ext cx="4825873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AE7420-00B7-1DA5-FCE4-9F0715874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629" y="485764"/>
            <a:ext cx="4813965" cy="4746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3549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CAF47C65-11BC-1E7C-7BDF-56942F15A08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E74F776-2C22-F2E0-915D-15A46C9F5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717184" y="0"/>
            <a:ext cx="8474817" cy="6858000"/>
          </a:xfrm>
          <a:custGeom>
            <a:avLst/>
            <a:gdLst>
              <a:gd name="connsiteX0" fmla="*/ 5519415 w 8474817"/>
              <a:gd name="connsiteY0" fmla="*/ 0 h 6858000"/>
              <a:gd name="connsiteX1" fmla="*/ 8474817 w 8474817"/>
              <a:gd name="connsiteY1" fmla="*/ 0 h 6858000"/>
              <a:gd name="connsiteX2" fmla="*/ 8474817 w 8474817"/>
              <a:gd name="connsiteY2" fmla="*/ 6858000 h 6858000"/>
              <a:gd name="connsiteX3" fmla="*/ 0 w 8474817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74817" h="6858000">
                <a:moveTo>
                  <a:pt x="5519415" y="0"/>
                </a:moveTo>
                <a:lnTo>
                  <a:pt x="8474817" y="0"/>
                </a:lnTo>
                <a:lnTo>
                  <a:pt x="847481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/>
          </a:solidFill>
        </p:spPr>
        <p:txBody>
          <a:bodyPr wrap="square" tIns="720000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16693C47-A134-6325-A156-2488E97FAB9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00216" y="1289051"/>
            <a:ext cx="4689931" cy="41941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E64AC7A-E2E3-FFEC-F836-CBF91CDFD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36592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81FA7DF-A1F9-D23E-9175-C72F31FE4F4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325813" y="546417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C2A6685C-E45B-EC1D-E677-6768461A75C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894013" cy="6857999"/>
          </a:xfrm>
          <a:solidFill>
            <a:schemeClr val="accent5"/>
          </a:solidFill>
        </p:spPr>
        <p:txBody>
          <a:bodyPr tIns="720000" anchor="ctr" anchorCtr="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9CA60D-ECCD-4FE2-029B-93561640D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20ADFD-4D2B-C053-CBE9-F39766158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E80A11-241C-C4EA-AA9D-18BDEE39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EDC6A6E2-5B39-E9A3-62FF-0BDCDCD4512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014548A2-0A5F-0D55-9814-A05342F12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4716" y="1289051"/>
            <a:ext cx="7811959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65D57F-43E6-82C6-AFFB-49D973AEA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78634" y="485764"/>
            <a:ext cx="7811959" cy="4746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7044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pictur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5B43041-B723-21CB-B985-F61F4E2662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3ECEFF-38DB-CA29-A490-9D1E323AE7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rgbClr val="E11A2C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2A8AE7-C754-7944-854E-35DA102EA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398" y="1763713"/>
            <a:ext cx="10003012" cy="874712"/>
          </a:xfrm>
        </p:spPr>
        <p:txBody>
          <a:bodyPr anchor="t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80BC-64C9-4752-88A2-E3A1DA6A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1C86A-EA1D-3C60-FFB8-7F71D601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6FF2-8E7D-659A-7E77-368231A2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80232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g picture with Title, Cent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5B43041-B723-21CB-B985-F61F4E2662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3ECEFF-38DB-CA29-A490-9D1E323AE7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rgbClr val="E11A2C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2A8AE7-C754-7944-854E-35DA102EA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3" y="2716516"/>
            <a:ext cx="11155362" cy="874712"/>
          </a:xfrm>
        </p:spPr>
        <p:txBody>
          <a:bodyPr anchor="ctr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80BC-64C9-4752-88A2-E3A1DA6A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1C86A-EA1D-3C60-FFB8-7F71D601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6FF2-8E7D-659A-7E77-368231A2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42595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ovi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edia Placeholder 10">
            <a:extLst>
              <a:ext uri="{FF2B5EF4-FFF2-40B4-BE49-F238E27FC236}">
                <a16:creationId xmlns:a16="http://schemas.microsoft.com/office/drawing/2014/main" id="{64420018-8428-C191-02D0-71F15A5D67A2}"/>
              </a:ext>
            </a:extLst>
          </p:cNvPr>
          <p:cNvSpPr>
            <a:spLocks noGrp="1"/>
          </p:cNvSpPr>
          <p:nvPr>
            <p:ph type="media" sz="quarter" idx="15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43ECEFF-38DB-CA29-A490-9D1E323AE70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3838" y="6237451"/>
            <a:ext cx="1220774" cy="263576"/>
          </a:xfrm>
          <a:custGeom>
            <a:avLst/>
            <a:gdLst>
              <a:gd name="connsiteX0" fmla="*/ 555142 w 1217877"/>
              <a:gd name="connsiteY0" fmla="*/ 113743 h 265603"/>
              <a:gd name="connsiteX1" fmla="*/ 521519 w 1217877"/>
              <a:gd name="connsiteY1" fmla="*/ 179029 h 265603"/>
              <a:gd name="connsiteX2" fmla="*/ 552348 w 1217877"/>
              <a:gd name="connsiteY2" fmla="*/ 241882 h 265603"/>
              <a:gd name="connsiteX3" fmla="*/ 586385 w 1217877"/>
              <a:gd name="connsiteY3" fmla="*/ 175278 h 265603"/>
              <a:gd name="connsiteX4" fmla="*/ 555142 w 1217877"/>
              <a:gd name="connsiteY4" fmla="*/ 113743 h 265603"/>
              <a:gd name="connsiteX5" fmla="*/ 286261 w 1217877"/>
              <a:gd name="connsiteY5" fmla="*/ 94583 h 265603"/>
              <a:gd name="connsiteX6" fmla="*/ 310470 w 1217877"/>
              <a:gd name="connsiteY6" fmla="*/ 96306 h 265603"/>
              <a:gd name="connsiteX7" fmla="*/ 334678 w 1217877"/>
              <a:gd name="connsiteY7" fmla="*/ 94583 h 265603"/>
              <a:gd name="connsiteX8" fmla="*/ 334678 w 1217877"/>
              <a:gd name="connsiteY8" fmla="*/ 189369 h 265603"/>
              <a:gd name="connsiteX9" fmla="*/ 338506 w 1217877"/>
              <a:gd name="connsiteY9" fmla="*/ 217855 h 265603"/>
              <a:gd name="connsiteX10" fmla="*/ 363439 w 1217877"/>
              <a:gd name="connsiteY10" fmla="*/ 235698 h 265603"/>
              <a:gd name="connsiteX11" fmla="*/ 393958 w 1217877"/>
              <a:gd name="connsiteY11" fmla="*/ 184199 h 265603"/>
              <a:gd name="connsiteX12" fmla="*/ 393958 w 1217877"/>
              <a:gd name="connsiteY12" fmla="*/ 94583 h 265603"/>
              <a:gd name="connsiteX13" fmla="*/ 418167 w 1217877"/>
              <a:gd name="connsiteY13" fmla="*/ 96306 h 265603"/>
              <a:gd name="connsiteX14" fmla="*/ 442375 w 1217877"/>
              <a:gd name="connsiteY14" fmla="*/ 94583 h 265603"/>
              <a:gd name="connsiteX15" fmla="*/ 442375 w 1217877"/>
              <a:gd name="connsiteY15" fmla="*/ 261244 h 265603"/>
              <a:gd name="connsiteX16" fmla="*/ 442272 w 1217877"/>
              <a:gd name="connsiteY16" fmla="*/ 261143 h 265603"/>
              <a:gd name="connsiteX17" fmla="*/ 419098 w 1217877"/>
              <a:gd name="connsiteY17" fmla="*/ 259419 h 265603"/>
              <a:gd name="connsiteX18" fmla="*/ 395614 w 1217877"/>
              <a:gd name="connsiteY18" fmla="*/ 261143 h 265603"/>
              <a:gd name="connsiteX19" fmla="*/ 395614 w 1217877"/>
              <a:gd name="connsiteY19" fmla="*/ 236103 h 265603"/>
              <a:gd name="connsiteX20" fmla="*/ 342334 w 1217877"/>
              <a:gd name="connsiteY20" fmla="*/ 264285 h 265603"/>
              <a:gd name="connsiteX21" fmla="*/ 295365 w 1217877"/>
              <a:gd name="connsiteY21" fmla="*/ 242997 h 265603"/>
              <a:gd name="connsiteX22" fmla="*/ 286261 w 1217877"/>
              <a:gd name="connsiteY22" fmla="*/ 189774 h 265603"/>
              <a:gd name="connsiteX23" fmla="*/ 976205 w 1217877"/>
              <a:gd name="connsiteY23" fmla="*/ 94481 h 265603"/>
              <a:gd name="connsiteX24" fmla="*/ 1000414 w 1217877"/>
              <a:gd name="connsiteY24" fmla="*/ 96205 h 265603"/>
              <a:gd name="connsiteX25" fmla="*/ 1024623 w 1217877"/>
              <a:gd name="connsiteY25" fmla="*/ 94481 h 265603"/>
              <a:gd name="connsiteX26" fmla="*/ 1024623 w 1217877"/>
              <a:gd name="connsiteY26" fmla="*/ 261142 h 265603"/>
              <a:gd name="connsiteX27" fmla="*/ 1000414 w 1217877"/>
              <a:gd name="connsiteY27" fmla="*/ 259419 h 265603"/>
              <a:gd name="connsiteX28" fmla="*/ 976205 w 1217877"/>
              <a:gd name="connsiteY28" fmla="*/ 261142 h 265603"/>
              <a:gd name="connsiteX29" fmla="*/ 786572 w 1217877"/>
              <a:gd name="connsiteY29" fmla="*/ 94380 h 265603"/>
              <a:gd name="connsiteX30" fmla="*/ 813574 w 1217877"/>
              <a:gd name="connsiteY30" fmla="*/ 96103 h 265603"/>
              <a:gd name="connsiteX31" fmla="*/ 840576 w 1217877"/>
              <a:gd name="connsiteY31" fmla="*/ 94380 h 265603"/>
              <a:gd name="connsiteX32" fmla="*/ 879857 w 1217877"/>
              <a:gd name="connsiteY32" fmla="*/ 213499 h 265603"/>
              <a:gd name="connsiteX33" fmla="*/ 879785 w 1217877"/>
              <a:gd name="connsiteY33" fmla="*/ 213699 h 265603"/>
              <a:gd name="connsiteX34" fmla="*/ 879889 w 1217877"/>
              <a:gd name="connsiteY34" fmla="*/ 213597 h 265603"/>
              <a:gd name="connsiteX35" fmla="*/ 879857 w 1217877"/>
              <a:gd name="connsiteY35" fmla="*/ 213499 h 265603"/>
              <a:gd name="connsiteX36" fmla="*/ 922616 w 1217877"/>
              <a:gd name="connsiteY36" fmla="*/ 94481 h 265603"/>
              <a:gd name="connsiteX37" fmla="*/ 936686 w 1217877"/>
              <a:gd name="connsiteY37" fmla="*/ 95495 h 265603"/>
              <a:gd name="connsiteX38" fmla="*/ 950342 w 1217877"/>
              <a:gd name="connsiteY38" fmla="*/ 94481 h 265603"/>
              <a:gd name="connsiteX39" fmla="*/ 947859 w 1217877"/>
              <a:gd name="connsiteY39" fmla="*/ 102693 h 265603"/>
              <a:gd name="connsiteX40" fmla="*/ 929961 w 1217877"/>
              <a:gd name="connsiteY40" fmla="*/ 142837 h 265603"/>
              <a:gd name="connsiteX41" fmla="*/ 884027 w 1217877"/>
              <a:gd name="connsiteY41" fmla="*/ 261041 h 265603"/>
              <a:gd name="connsiteX42" fmla="*/ 866129 w 1217877"/>
              <a:gd name="connsiteY42" fmla="*/ 259318 h 265603"/>
              <a:gd name="connsiteX43" fmla="*/ 848232 w 1217877"/>
              <a:gd name="connsiteY43" fmla="*/ 261041 h 265603"/>
              <a:gd name="connsiteX44" fmla="*/ 786572 w 1217877"/>
              <a:gd name="connsiteY44" fmla="*/ 94380 h 265603"/>
              <a:gd name="connsiteX45" fmla="*/ 720257 w 1217877"/>
              <a:gd name="connsiteY45" fmla="*/ 91339 h 265603"/>
              <a:gd name="connsiteX46" fmla="*/ 771157 w 1217877"/>
              <a:gd name="connsiteY46" fmla="*/ 107458 h 265603"/>
              <a:gd name="connsiteX47" fmla="*/ 762777 w 1217877"/>
              <a:gd name="connsiteY47" fmla="*/ 137668 h 265603"/>
              <a:gd name="connsiteX48" fmla="*/ 752948 w 1217877"/>
              <a:gd name="connsiteY48" fmla="*/ 137668 h 265603"/>
              <a:gd name="connsiteX49" fmla="*/ 719636 w 1217877"/>
              <a:gd name="connsiteY49" fmla="*/ 108776 h 265603"/>
              <a:gd name="connsiteX50" fmla="*/ 693668 w 1217877"/>
              <a:gd name="connsiteY50" fmla="*/ 128747 h 265603"/>
              <a:gd name="connsiteX51" fmla="*/ 776019 w 1217877"/>
              <a:gd name="connsiteY51" fmla="*/ 209137 h 265603"/>
              <a:gd name="connsiteX52" fmla="*/ 708359 w 1217877"/>
              <a:gd name="connsiteY52" fmla="*/ 264083 h 265603"/>
              <a:gd name="connsiteX53" fmla="*/ 659942 w 1217877"/>
              <a:gd name="connsiteY53" fmla="*/ 249991 h 265603"/>
              <a:gd name="connsiteX54" fmla="*/ 665218 w 1217877"/>
              <a:gd name="connsiteY54" fmla="*/ 217349 h 265603"/>
              <a:gd name="connsiteX55" fmla="*/ 674012 w 1217877"/>
              <a:gd name="connsiteY55" fmla="*/ 217349 h 265603"/>
              <a:gd name="connsiteX56" fmla="*/ 674012 w 1217877"/>
              <a:gd name="connsiteY56" fmla="*/ 217450 h 265603"/>
              <a:gd name="connsiteX57" fmla="*/ 713946 w 1217877"/>
              <a:gd name="connsiteY57" fmla="*/ 246646 h 265603"/>
              <a:gd name="connsiteX58" fmla="*/ 740948 w 1217877"/>
              <a:gd name="connsiteY58" fmla="*/ 225661 h 265603"/>
              <a:gd name="connsiteX59" fmla="*/ 659942 w 1217877"/>
              <a:gd name="connsiteY59" fmla="*/ 145980 h 265603"/>
              <a:gd name="connsiteX60" fmla="*/ 720257 w 1217877"/>
              <a:gd name="connsiteY60" fmla="*/ 91339 h 265603"/>
              <a:gd name="connsiteX61" fmla="*/ 234016 w 1217877"/>
              <a:gd name="connsiteY61" fmla="*/ 34366 h 265603"/>
              <a:gd name="connsiteX62" fmla="*/ 234016 w 1217877"/>
              <a:gd name="connsiteY62" fmla="*/ 94482 h 265603"/>
              <a:gd name="connsiteX63" fmla="*/ 263812 w 1217877"/>
              <a:gd name="connsiteY63" fmla="*/ 94482 h 265603"/>
              <a:gd name="connsiteX64" fmla="*/ 263812 w 1217877"/>
              <a:gd name="connsiteY64" fmla="*/ 116480 h 265603"/>
              <a:gd name="connsiteX65" fmla="*/ 234016 w 1217877"/>
              <a:gd name="connsiteY65" fmla="*/ 116480 h 265603"/>
              <a:gd name="connsiteX66" fmla="*/ 234016 w 1217877"/>
              <a:gd name="connsiteY66" fmla="*/ 214409 h 265603"/>
              <a:gd name="connsiteX67" fmla="*/ 233913 w 1217877"/>
              <a:gd name="connsiteY67" fmla="*/ 214409 h 265603"/>
              <a:gd name="connsiteX68" fmla="*/ 266501 w 1217877"/>
              <a:gd name="connsiteY68" fmla="*/ 242895 h 265603"/>
              <a:gd name="connsiteX69" fmla="*/ 266501 w 1217877"/>
              <a:gd name="connsiteY69" fmla="*/ 256277 h 265603"/>
              <a:gd name="connsiteX70" fmla="*/ 230085 w 1217877"/>
              <a:gd name="connsiteY70" fmla="*/ 264184 h 265603"/>
              <a:gd name="connsiteX71" fmla="*/ 185599 w 1217877"/>
              <a:gd name="connsiteY71" fmla="*/ 208529 h 265603"/>
              <a:gd name="connsiteX72" fmla="*/ 185599 w 1217877"/>
              <a:gd name="connsiteY72" fmla="*/ 116480 h 265603"/>
              <a:gd name="connsiteX73" fmla="*/ 161701 w 1217877"/>
              <a:gd name="connsiteY73" fmla="*/ 116480 h 265603"/>
              <a:gd name="connsiteX74" fmla="*/ 161701 w 1217877"/>
              <a:gd name="connsiteY74" fmla="*/ 94482 h 265603"/>
              <a:gd name="connsiteX75" fmla="*/ 185599 w 1217877"/>
              <a:gd name="connsiteY75" fmla="*/ 94482 h 265603"/>
              <a:gd name="connsiteX76" fmla="*/ 185599 w 1217877"/>
              <a:gd name="connsiteY76" fmla="*/ 55655 h 265603"/>
              <a:gd name="connsiteX77" fmla="*/ 234016 w 1217877"/>
              <a:gd name="connsiteY77" fmla="*/ 34366 h 265603"/>
              <a:gd name="connsiteX78" fmla="*/ 82868 w 1217877"/>
              <a:gd name="connsiteY78" fmla="*/ 19261 h 265603"/>
              <a:gd name="connsiteX79" fmla="*/ 138320 w 1217877"/>
              <a:gd name="connsiteY79" fmla="*/ 35785 h 265603"/>
              <a:gd name="connsiteX80" fmla="*/ 127147 w 1217877"/>
              <a:gd name="connsiteY80" fmla="*/ 69847 h 265603"/>
              <a:gd name="connsiteX81" fmla="*/ 121870 w 1217877"/>
              <a:gd name="connsiteY81" fmla="*/ 69847 h 265603"/>
              <a:gd name="connsiteX82" fmla="*/ 121767 w 1217877"/>
              <a:gd name="connsiteY82" fmla="*/ 69746 h 265603"/>
              <a:gd name="connsiteX83" fmla="*/ 81419 w 1217877"/>
              <a:gd name="connsiteY83" fmla="*/ 39840 h 265603"/>
              <a:gd name="connsiteX84" fmla="*/ 42831 w 1217877"/>
              <a:gd name="connsiteY84" fmla="*/ 73497 h 265603"/>
              <a:gd name="connsiteX85" fmla="*/ 149390 w 1217877"/>
              <a:gd name="connsiteY85" fmla="*/ 189977 h 265603"/>
              <a:gd name="connsiteX86" fmla="*/ 56487 w 1217877"/>
              <a:gd name="connsiteY86" fmla="*/ 265603 h 265603"/>
              <a:gd name="connsiteX87" fmla="*/ 0 w 1217877"/>
              <a:gd name="connsiteY87" fmla="*/ 250802 h 265603"/>
              <a:gd name="connsiteX88" fmla="*/ 10139 w 1217877"/>
              <a:gd name="connsiteY88" fmla="*/ 207211 h 265603"/>
              <a:gd name="connsiteX89" fmla="*/ 16760 w 1217877"/>
              <a:gd name="connsiteY89" fmla="*/ 207211 h 265603"/>
              <a:gd name="connsiteX90" fmla="*/ 65177 w 1217877"/>
              <a:gd name="connsiteY90" fmla="*/ 245024 h 265603"/>
              <a:gd name="connsiteX91" fmla="*/ 106249 w 1217877"/>
              <a:gd name="connsiteY91" fmla="*/ 209340 h 265603"/>
              <a:gd name="connsiteX92" fmla="*/ 1862 w 1217877"/>
              <a:gd name="connsiteY92" fmla="*/ 91440 h 265603"/>
              <a:gd name="connsiteX93" fmla="*/ 82868 w 1217877"/>
              <a:gd name="connsiteY93" fmla="*/ 19261 h 265603"/>
              <a:gd name="connsiteX94" fmla="*/ 1000000 w 1217877"/>
              <a:gd name="connsiteY94" fmla="*/ 4460 h 265603"/>
              <a:gd name="connsiteX95" fmla="*/ 1028037 w 1217877"/>
              <a:gd name="connsiteY95" fmla="*/ 31629 h 265603"/>
              <a:gd name="connsiteX96" fmla="*/ 1000000 w 1217877"/>
              <a:gd name="connsiteY96" fmla="*/ 58797 h 265603"/>
              <a:gd name="connsiteX97" fmla="*/ 972688 w 1217877"/>
              <a:gd name="connsiteY97" fmla="*/ 31629 h 265603"/>
              <a:gd name="connsiteX98" fmla="*/ 1000000 w 1217877"/>
              <a:gd name="connsiteY98" fmla="*/ 4460 h 265603"/>
              <a:gd name="connsiteX99" fmla="*/ 1065177 w 1217877"/>
              <a:gd name="connsiteY99" fmla="*/ 0 h 265603"/>
              <a:gd name="connsiteX100" fmla="*/ 1065280 w 1217877"/>
              <a:gd name="connsiteY100" fmla="*/ 0 h 265603"/>
              <a:gd name="connsiteX101" fmla="*/ 1089489 w 1217877"/>
              <a:gd name="connsiteY101" fmla="*/ 1723 h 265603"/>
              <a:gd name="connsiteX102" fmla="*/ 1113698 w 1217877"/>
              <a:gd name="connsiteY102" fmla="*/ 0 h 265603"/>
              <a:gd name="connsiteX103" fmla="*/ 1113698 w 1217877"/>
              <a:gd name="connsiteY103" fmla="*/ 167979 h 265603"/>
              <a:gd name="connsiteX104" fmla="*/ 1116905 w 1217877"/>
              <a:gd name="connsiteY104" fmla="*/ 168283 h 265603"/>
              <a:gd name="connsiteX105" fmla="*/ 1184254 w 1217877"/>
              <a:gd name="connsiteY105" fmla="*/ 94380 h 265603"/>
              <a:gd name="connsiteX106" fmla="*/ 1199359 w 1217877"/>
              <a:gd name="connsiteY106" fmla="*/ 96104 h 265603"/>
              <a:gd name="connsiteX107" fmla="*/ 1214049 w 1217877"/>
              <a:gd name="connsiteY107" fmla="*/ 94380 h 265603"/>
              <a:gd name="connsiteX108" fmla="*/ 1214049 w 1217877"/>
              <a:gd name="connsiteY108" fmla="*/ 96813 h 265603"/>
              <a:gd name="connsiteX109" fmla="*/ 1155494 w 1217877"/>
              <a:gd name="connsiteY109" fmla="*/ 157233 h 265603"/>
              <a:gd name="connsiteX110" fmla="*/ 1183530 w 1217877"/>
              <a:gd name="connsiteY110" fmla="*/ 201230 h 265603"/>
              <a:gd name="connsiteX111" fmla="*/ 1217877 w 1217877"/>
              <a:gd name="connsiteY111" fmla="*/ 258304 h 265603"/>
              <a:gd name="connsiteX112" fmla="*/ 1217877 w 1217877"/>
              <a:gd name="connsiteY112" fmla="*/ 261042 h 265603"/>
              <a:gd name="connsiteX113" fmla="*/ 1191186 w 1217877"/>
              <a:gd name="connsiteY113" fmla="*/ 259318 h 265603"/>
              <a:gd name="connsiteX114" fmla="*/ 1164494 w 1217877"/>
              <a:gd name="connsiteY114" fmla="*/ 261042 h 265603"/>
              <a:gd name="connsiteX115" fmla="*/ 1123422 w 1217877"/>
              <a:gd name="connsiteY115" fmla="*/ 192309 h 265603"/>
              <a:gd name="connsiteX116" fmla="*/ 1113594 w 1217877"/>
              <a:gd name="connsiteY116" fmla="*/ 180955 h 265603"/>
              <a:gd name="connsiteX117" fmla="*/ 1113594 w 1217877"/>
              <a:gd name="connsiteY117" fmla="*/ 261042 h 265603"/>
              <a:gd name="connsiteX118" fmla="*/ 1089386 w 1217877"/>
              <a:gd name="connsiteY118" fmla="*/ 259318 h 265603"/>
              <a:gd name="connsiteX119" fmla="*/ 1065177 w 1217877"/>
              <a:gd name="connsiteY119" fmla="*/ 261042 h 265603"/>
              <a:gd name="connsiteX120" fmla="*/ 584937 w 1217877"/>
              <a:gd name="connsiteY120" fmla="*/ 0 h 265603"/>
              <a:gd name="connsiteX121" fmla="*/ 609145 w 1217877"/>
              <a:gd name="connsiteY121" fmla="*/ 1723 h 265603"/>
              <a:gd name="connsiteX122" fmla="*/ 633354 w 1217877"/>
              <a:gd name="connsiteY122" fmla="*/ 0 h 265603"/>
              <a:gd name="connsiteX123" fmla="*/ 633354 w 1217877"/>
              <a:gd name="connsiteY123" fmla="*/ 261143 h 265603"/>
              <a:gd name="connsiteX124" fmla="*/ 610180 w 1217877"/>
              <a:gd name="connsiteY124" fmla="*/ 259420 h 265603"/>
              <a:gd name="connsiteX125" fmla="*/ 586696 w 1217877"/>
              <a:gd name="connsiteY125" fmla="*/ 261143 h 265603"/>
              <a:gd name="connsiteX126" fmla="*/ 586696 w 1217877"/>
              <a:gd name="connsiteY126" fmla="*/ 230933 h 265603"/>
              <a:gd name="connsiteX127" fmla="*/ 538692 w 1217877"/>
              <a:gd name="connsiteY127" fmla="*/ 264286 h 265603"/>
              <a:gd name="connsiteX128" fmla="*/ 469584 w 1217877"/>
              <a:gd name="connsiteY128" fmla="*/ 178015 h 265603"/>
              <a:gd name="connsiteX129" fmla="*/ 537244 w 1217877"/>
              <a:gd name="connsiteY129" fmla="*/ 91441 h 265603"/>
              <a:gd name="connsiteX130" fmla="*/ 584937 w 1217877"/>
              <a:gd name="connsiteY130" fmla="*/ 116176 h 2656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1217877" h="265603">
                <a:moveTo>
                  <a:pt x="555142" y="113743"/>
                </a:moveTo>
                <a:cubicBezTo>
                  <a:pt x="524933" y="113743"/>
                  <a:pt x="521519" y="157335"/>
                  <a:pt x="521519" y="179029"/>
                </a:cubicBezTo>
                <a:cubicBezTo>
                  <a:pt x="521519" y="199000"/>
                  <a:pt x="524002" y="241882"/>
                  <a:pt x="552348" y="241882"/>
                </a:cubicBezTo>
                <a:cubicBezTo>
                  <a:pt x="582557" y="241882"/>
                  <a:pt x="586385" y="196871"/>
                  <a:pt x="586385" y="175278"/>
                </a:cubicBezTo>
                <a:cubicBezTo>
                  <a:pt x="586385" y="155307"/>
                  <a:pt x="583178" y="113743"/>
                  <a:pt x="555142" y="113743"/>
                </a:cubicBezTo>
                <a:close/>
                <a:moveTo>
                  <a:pt x="286261" y="94583"/>
                </a:moveTo>
                <a:cubicBezTo>
                  <a:pt x="294331" y="95293"/>
                  <a:pt x="302400" y="96306"/>
                  <a:pt x="310470" y="96306"/>
                </a:cubicBezTo>
                <a:cubicBezTo>
                  <a:pt x="318539" y="96306"/>
                  <a:pt x="326609" y="95293"/>
                  <a:pt x="334678" y="94583"/>
                </a:cubicBezTo>
                <a:lnTo>
                  <a:pt x="334678" y="189369"/>
                </a:lnTo>
                <a:cubicBezTo>
                  <a:pt x="334678" y="197276"/>
                  <a:pt x="334989" y="210658"/>
                  <a:pt x="338506" y="217855"/>
                </a:cubicBezTo>
                <a:cubicBezTo>
                  <a:pt x="343058" y="228500"/>
                  <a:pt x="351128" y="235698"/>
                  <a:pt x="363439" y="235698"/>
                </a:cubicBezTo>
                <a:cubicBezTo>
                  <a:pt x="393958" y="235698"/>
                  <a:pt x="393958" y="205792"/>
                  <a:pt x="393958" y="184199"/>
                </a:cubicBezTo>
                <a:lnTo>
                  <a:pt x="393958" y="94583"/>
                </a:lnTo>
                <a:cubicBezTo>
                  <a:pt x="402028" y="95293"/>
                  <a:pt x="410097" y="96306"/>
                  <a:pt x="418167" y="96306"/>
                </a:cubicBezTo>
                <a:cubicBezTo>
                  <a:pt x="426236" y="96306"/>
                  <a:pt x="434306" y="95293"/>
                  <a:pt x="442375" y="94583"/>
                </a:cubicBezTo>
                <a:lnTo>
                  <a:pt x="442375" y="261244"/>
                </a:lnTo>
                <a:lnTo>
                  <a:pt x="442272" y="261143"/>
                </a:lnTo>
                <a:cubicBezTo>
                  <a:pt x="434513" y="260433"/>
                  <a:pt x="426857" y="259419"/>
                  <a:pt x="419098" y="259419"/>
                </a:cubicBezTo>
                <a:cubicBezTo>
                  <a:pt x="411339" y="259419"/>
                  <a:pt x="403269" y="260433"/>
                  <a:pt x="395614" y="261143"/>
                </a:cubicBezTo>
                <a:lnTo>
                  <a:pt x="395614" y="236103"/>
                </a:lnTo>
                <a:cubicBezTo>
                  <a:pt x="379164" y="253337"/>
                  <a:pt x="366853" y="264285"/>
                  <a:pt x="342334" y="264285"/>
                </a:cubicBezTo>
                <a:cubicBezTo>
                  <a:pt x="324436" y="264285"/>
                  <a:pt x="305918" y="257797"/>
                  <a:pt x="295365" y="242997"/>
                </a:cubicBezTo>
                <a:cubicBezTo>
                  <a:pt x="284502" y="228196"/>
                  <a:pt x="286261" y="206907"/>
                  <a:pt x="286261" y="189774"/>
                </a:cubicBezTo>
                <a:close/>
                <a:moveTo>
                  <a:pt x="976205" y="94481"/>
                </a:moveTo>
                <a:cubicBezTo>
                  <a:pt x="984275" y="95191"/>
                  <a:pt x="992345" y="96205"/>
                  <a:pt x="1000414" y="96205"/>
                </a:cubicBezTo>
                <a:cubicBezTo>
                  <a:pt x="1008484" y="96205"/>
                  <a:pt x="1016553" y="95191"/>
                  <a:pt x="1024623" y="94481"/>
                </a:cubicBezTo>
                <a:lnTo>
                  <a:pt x="1024623" y="261142"/>
                </a:lnTo>
                <a:cubicBezTo>
                  <a:pt x="1016553" y="260433"/>
                  <a:pt x="1008484" y="259419"/>
                  <a:pt x="1000414" y="259419"/>
                </a:cubicBezTo>
                <a:cubicBezTo>
                  <a:pt x="992345" y="259419"/>
                  <a:pt x="984275" y="260433"/>
                  <a:pt x="976205" y="261142"/>
                </a:cubicBezTo>
                <a:close/>
                <a:moveTo>
                  <a:pt x="786572" y="94380"/>
                </a:moveTo>
                <a:cubicBezTo>
                  <a:pt x="795676" y="95090"/>
                  <a:pt x="804470" y="96103"/>
                  <a:pt x="813574" y="96103"/>
                </a:cubicBezTo>
                <a:cubicBezTo>
                  <a:pt x="822678" y="96103"/>
                  <a:pt x="831472" y="95090"/>
                  <a:pt x="840576" y="94380"/>
                </a:cubicBezTo>
                <a:lnTo>
                  <a:pt x="879857" y="213499"/>
                </a:lnTo>
                <a:lnTo>
                  <a:pt x="879785" y="213699"/>
                </a:lnTo>
                <a:lnTo>
                  <a:pt x="879889" y="213597"/>
                </a:lnTo>
                <a:lnTo>
                  <a:pt x="879857" y="213499"/>
                </a:lnTo>
                <a:lnTo>
                  <a:pt x="922616" y="94481"/>
                </a:lnTo>
                <a:cubicBezTo>
                  <a:pt x="927168" y="95191"/>
                  <a:pt x="931720" y="95495"/>
                  <a:pt x="936686" y="95495"/>
                </a:cubicBezTo>
                <a:cubicBezTo>
                  <a:pt x="941238" y="95495"/>
                  <a:pt x="945790" y="95191"/>
                  <a:pt x="950342" y="94481"/>
                </a:cubicBezTo>
                <a:cubicBezTo>
                  <a:pt x="950652" y="97928"/>
                  <a:pt x="948894" y="100361"/>
                  <a:pt x="947859" y="102693"/>
                </a:cubicBezTo>
                <a:cubicBezTo>
                  <a:pt x="941238" y="116074"/>
                  <a:pt x="935548" y="129152"/>
                  <a:pt x="929961" y="142837"/>
                </a:cubicBezTo>
                <a:cubicBezTo>
                  <a:pt x="914133" y="181360"/>
                  <a:pt x="897373" y="219477"/>
                  <a:pt x="884027" y="261041"/>
                </a:cubicBezTo>
                <a:cubicBezTo>
                  <a:pt x="878027" y="260332"/>
                  <a:pt x="872130" y="259318"/>
                  <a:pt x="866129" y="259318"/>
                </a:cubicBezTo>
                <a:cubicBezTo>
                  <a:pt x="860129" y="259318"/>
                  <a:pt x="854232" y="260332"/>
                  <a:pt x="848232" y="261041"/>
                </a:cubicBezTo>
                <a:cubicBezTo>
                  <a:pt x="828575" y="205082"/>
                  <a:pt x="809332" y="150745"/>
                  <a:pt x="786572" y="94380"/>
                </a:cubicBezTo>
                <a:close/>
                <a:moveTo>
                  <a:pt x="720257" y="91339"/>
                </a:moveTo>
                <a:cubicBezTo>
                  <a:pt x="737844" y="91339"/>
                  <a:pt x="757087" y="96813"/>
                  <a:pt x="771157" y="107458"/>
                </a:cubicBezTo>
                <a:cubicBezTo>
                  <a:pt x="767949" y="117798"/>
                  <a:pt x="765156" y="127733"/>
                  <a:pt x="762777" y="137668"/>
                </a:cubicBezTo>
                <a:lnTo>
                  <a:pt x="752948" y="137668"/>
                </a:lnTo>
                <a:cubicBezTo>
                  <a:pt x="750155" y="122867"/>
                  <a:pt x="735464" y="108776"/>
                  <a:pt x="719636" y="108776"/>
                </a:cubicBezTo>
                <a:cubicBezTo>
                  <a:pt x="707014" y="108776"/>
                  <a:pt x="693668" y="114655"/>
                  <a:pt x="693668" y="128747"/>
                </a:cubicBezTo>
                <a:cubicBezTo>
                  <a:pt x="693668" y="162099"/>
                  <a:pt x="776019" y="145271"/>
                  <a:pt x="776019" y="209137"/>
                </a:cubicBezTo>
                <a:cubicBezTo>
                  <a:pt x="776019" y="241070"/>
                  <a:pt x="750776" y="264083"/>
                  <a:pt x="708359" y="264083"/>
                </a:cubicBezTo>
                <a:cubicBezTo>
                  <a:pt x="691186" y="264083"/>
                  <a:pt x="674322" y="259622"/>
                  <a:pt x="659942" y="249991"/>
                </a:cubicBezTo>
                <a:cubicBezTo>
                  <a:pt x="662011" y="239043"/>
                  <a:pt x="663770" y="228297"/>
                  <a:pt x="665218" y="217349"/>
                </a:cubicBezTo>
                <a:lnTo>
                  <a:pt x="674012" y="217349"/>
                </a:lnTo>
                <a:lnTo>
                  <a:pt x="674012" y="217450"/>
                </a:lnTo>
                <a:cubicBezTo>
                  <a:pt x="680323" y="234684"/>
                  <a:pt x="695013" y="246646"/>
                  <a:pt x="713946" y="246646"/>
                </a:cubicBezTo>
                <a:cubicBezTo>
                  <a:pt x="726257" y="246646"/>
                  <a:pt x="740948" y="237725"/>
                  <a:pt x="740948" y="225661"/>
                </a:cubicBezTo>
                <a:cubicBezTo>
                  <a:pt x="740948" y="193323"/>
                  <a:pt x="659942" y="205690"/>
                  <a:pt x="659942" y="145980"/>
                </a:cubicBezTo>
                <a:cubicBezTo>
                  <a:pt x="659942" y="110904"/>
                  <a:pt x="688392" y="91339"/>
                  <a:pt x="720257" y="91339"/>
                </a:cubicBezTo>
                <a:close/>
                <a:moveTo>
                  <a:pt x="234016" y="34366"/>
                </a:moveTo>
                <a:lnTo>
                  <a:pt x="234016" y="94482"/>
                </a:lnTo>
                <a:lnTo>
                  <a:pt x="263812" y="94482"/>
                </a:lnTo>
                <a:cubicBezTo>
                  <a:pt x="262777" y="102389"/>
                  <a:pt x="262777" y="108573"/>
                  <a:pt x="263812" y="116480"/>
                </a:cubicBezTo>
                <a:lnTo>
                  <a:pt x="234016" y="116480"/>
                </a:lnTo>
                <a:lnTo>
                  <a:pt x="234016" y="214409"/>
                </a:lnTo>
                <a:lnTo>
                  <a:pt x="233913" y="214409"/>
                </a:lnTo>
                <a:cubicBezTo>
                  <a:pt x="233913" y="238131"/>
                  <a:pt x="235361" y="250802"/>
                  <a:pt x="266501" y="242895"/>
                </a:cubicBezTo>
                <a:lnTo>
                  <a:pt x="266501" y="256277"/>
                </a:lnTo>
                <a:cubicBezTo>
                  <a:pt x="253569" y="261041"/>
                  <a:pt x="240948" y="264184"/>
                  <a:pt x="230085" y="264184"/>
                </a:cubicBezTo>
                <a:cubicBezTo>
                  <a:pt x="193565" y="264184"/>
                  <a:pt x="185599" y="240462"/>
                  <a:pt x="185599" y="208529"/>
                </a:cubicBezTo>
                <a:lnTo>
                  <a:pt x="185599" y="116480"/>
                </a:lnTo>
                <a:lnTo>
                  <a:pt x="161701" y="116480"/>
                </a:lnTo>
                <a:cubicBezTo>
                  <a:pt x="162736" y="108573"/>
                  <a:pt x="162736" y="102389"/>
                  <a:pt x="161701" y="94482"/>
                </a:cubicBezTo>
                <a:lnTo>
                  <a:pt x="185599" y="94482"/>
                </a:lnTo>
                <a:lnTo>
                  <a:pt x="185599" y="55655"/>
                </a:lnTo>
                <a:cubicBezTo>
                  <a:pt x="201324" y="49471"/>
                  <a:pt x="217153" y="42273"/>
                  <a:pt x="234016" y="34366"/>
                </a:cubicBezTo>
                <a:close/>
                <a:moveTo>
                  <a:pt x="82868" y="19261"/>
                </a:moveTo>
                <a:cubicBezTo>
                  <a:pt x="108111" y="19261"/>
                  <a:pt x="130561" y="28588"/>
                  <a:pt x="138320" y="35785"/>
                </a:cubicBezTo>
                <a:cubicBezTo>
                  <a:pt x="134078" y="46734"/>
                  <a:pt x="130561" y="58088"/>
                  <a:pt x="127147" y="69847"/>
                </a:cubicBezTo>
                <a:lnTo>
                  <a:pt x="121870" y="69847"/>
                </a:lnTo>
                <a:lnTo>
                  <a:pt x="121767" y="69746"/>
                </a:lnTo>
                <a:cubicBezTo>
                  <a:pt x="114732" y="51498"/>
                  <a:pt x="101386" y="39840"/>
                  <a:pt x="81419" y="39840"/>
                </a:cubicBezTo>
                <a:cubicBezTo>
                  <a:pt x="53693" y="39840"/>
                  <a:pt x="42831" y="53931"/>
                  <a:pt x="42831" y="73497"/>
                </a:cubicBezTo>
                <a:cubicBezTo>
                  <a:pt x="42831" y="119927"/>
                  <a:pt x="149390" y="111310"/>
                  <a:pt x="149390" y="189977"/>
                </a:cubicBezTo>
                <a:cubicBezTo>
                  <a:pt x="149390" y="233974"/>
                  <a:pt x="110801" y="265603"/>
                  <a:pt x="56487" y="265603"/>
                </a:cubicBezTo>
                <a:cubicBezTo>
                  <a:pt x="37244" y="265603"/>
                  <a:pt x="16553" y="261143"/>
                  <a:pt x="0" y="250802"/>
                </a:cubicBezTo>
                <a:cubicBezTo>
                  <a:pt x="4242" y="236407"/>
                  <a:pt x="8070" y="221910"/>
                  <a:pt x="10139" y="207211"/>
                </a:cubicBezTo>
                <a:lnTo>
                  <a:pt x="16760" y="207211"/>
                </a:lnTo>
                <a:cubicBezTo>
                  <a:pt x="22036" y="230933"/>
                  <a:pt x="40968" y="245024"/>
                  <a:pt x="65177" y="245024"/>
                </a:cubicBezTo>
                <a:cubicBezTo>
                  <a:pt x="86903" y="245024"/>
                  <a:pt x="106249" y="232960"/>
                  <a:pt x="106249" y="209340"/>
                </a:cubicBezTo>
                <a:cubicBezTo>
                  <a:pt x="106352" y="154293"/>
                  <a:pt x="1862" y="174163"/>
                  <a:pt x="1862" y="91440"/>
                </a:cubicBezTo>
                <a:cubicBezTo>
                  <a:pt x="1862" y="51904"/>
                  <a:pt x="29588" y="19261"/>
                  <a:pt x="82868" y="19261"/>
                </a:cubicBezTo>
                <a:close/>
                <a:moveTo>
                  <a:pt x="1000000" y="4460"/>
                </a:moveTo>
                <a:cubicBezTo>
                  <a:pt x="1015105" y="4460"/>
                  <a:pt x="1028037" y="16828"/>
                  <a:pt x="1028037" y="31629"/>
                </a:cubicBezTo>
                <a:cubicBezTo>
                  <a:pt x="1028037" y="46429"/>
                  <a:pt x="1015105" y="58797"/>
                  <a:pt x="1000000" y="58797"/>
                </a:cubicBezTo>
                <a:cubicBezTo>
                  <a:pt x="984896" y="58797"/>
                  <a:pt x="972688" y="46125"/>
                  <a:pt x="972688" y="31629"/>
                </a:cubicBezTo>
                <a:cubicBezTo>
                  <a:pt x="972688" y="17132"/>
                  <a:pt x="984999" y="4460"/>
                  <a:pt x="1000000" y="4460"/>
                </a:cubicBezTo>
                <a:close/>
                <a:moveTo>
                  <a:pt x="1065177" y="0"/>
                </a:moveTo>
                <a:lnTo>
                  <a:pt x="1065280" y="0"/>
                </a:lnTo>
                <a:cubicBezTo>
                  <a:pt x="1073350" y="710"/>
                  <a:pt x="1081419" y="1723"/>
                  <a:pt x="1089489" y="1723"/>
                </a:cubicBezTo>
                <a:cubicBezTo>
                  <a:pt x="1097559" y="1723"/>
                  <a:pt x="1105628" y="710"/>
                  <a:pt x="1113698" y="0"/>
                </a:cubicBezTo>
                <a:lnTo>
                  <a:pt x="1113698" y="167979"/>
                </a:lnTo>
                <a:cubicBezTo>
                  <a:pt x="1114732" y="168993"/>
                  <a:pt x="1115456" y="168689"/>
                  <a:pt x="1116905" y="168283"/>
                </a:cubicBezTo>
                <a:cubicBezTo>
                  <a:pt x="1140079" y="145271"/>
                  <a:pt x="1161080" y="120535"/>
                  <a:pt x="1184254" y="94380"/>
                </a:cubicBezTo>
                <a:cubicBezTo>
                  <a:pt x="1189117" y="95090"/>
                  <a:pt x="1194083" y="96104"/>
                  <a:pt x="1199359" y="96104"/>
                </a:cubicBezTo>
                <a:cubicBezTo>
                  <a:pt x="1204221" y="96104"/>
                  <a:pt x="1209187" y="95090"/>
                  <a:pt x="1214049" y="94380"/>
                </a:cubicBezTo>
                <a:lnTo>
                  <a:pt x="1214049" y="96813"/>
                </a:lnTo>
                <a:cubicBezTo>
                  <a:pt x="1196152" y="119116"/>
                  <a:pt x="1173702" y="136350"/>
                  <a:pt x="1155494" y="157233"/>
                </a:cubicBezTo>
                <a:lnTo>
                  <a:pt x="1183530" y="201230"/>
                </a:lnTo>
                <a:cubicBezTo>
                  <a:pt x="1195117" y="219478"/>
                  <a:pt x="1206704" y="238029"/>
                  <a:pt x="1217877" y="258304"/>
                </a:cubicBezTo>
                <a:lnTo>
                  <a:pt x="1217877" y="261042"/>
                </a:lnTo>
                <a:cubicBezTo>
                  <a:pt x="1209084" y="260332"/>
                  <a:pt x="1199979" y="259318"/>
                  <a:pt x="1191186" y="259318"/>
                </a:cubicBezTo>
                <a:cubicBezTo>
                  <a:pt x="1182392" y="259318"/>
                  <a:pt x="1173288" y="260332"/>
                  <a:pt x="1164494" y="261042"/>
                </a:cubicBezTo>
                <a:cubicBezTo>
                  <a:pt x="1153321" y="240057"/>
                  <a:pt x="1137803" y="213294"/>
                  <a:pt x="1123422" y="192309"/>
                </a:cubicBezTo>
                <a:cubicBezTo>
                  <a:pt x="1120939" y="188558"/>
                  <a:pt x="1118146" y="183388"/>
                  <a:pt x="1113594" y="180955"/>
                </a:cubicBezTo>
                <a:lnTo>
                  <a:pt x="1113594" y="261042"/>
                </a:lnTo>
                <a:cubicBezTo>
                  <a:pt x="1105525" y="260332"/>
                  <a:pt x="1097455" y="259318"/>
                  <a:pt x="1089386" y="259318"/>
                </a:cubicBezTo>
                <a:cubicBezTo>
                  <a:pt x="1081316" y="259318"/>
                  <a:pt x="1073247" y="260332"/>
                  <a:pt x="1065177" y="261042"/>
                </a:cubicBezTo>
                <a:close/>
                <a:moveTo>
                  <a:pt x="584937" y="0"/>
                </a:moveTo>
                <a:cubicBezTo>
                  <a:pt x="593006" y="710"/>
                  <a:pt x="601076" y="1723"/>
                  <a:pt x="609145" y="1723"/>
                </a:cubicBezTo>
                <a:cubicBezTo>
                  <a:pt x="617215" y="1723"/>
                  <a:pt x="625284" y="710"/>
                  <a:pt x="633354" y="0"/>
                </a:cubicBezTo>
                <a:lnTo>
                  <a:pt x="633354" y="261143"/>
                </a:lnTo>
                <a:cubicBezTo>
                  <a:pt x="625595" y="260433"/>
                  <a:pt x="617939" y="259420"/>
                  <a:pt x="610180" y="259420"/>
                </a:cubicBezTo>
                <a:cubicBezTo>
                  <a:pt x="602421" y="259420"/>
                  <a:pt x="594351" y="260433"/>
                  <a:pt x="586696" y="261143"/>
                </a:cubicBezTo>
                <a:lnTo>
                  <a:pt x="586696" y="230933"/>
                </a:lnTo>
                <a:cubicBezTo>
                  <a:pt x="579350" y="251208"/>
                  <a:pt x="561763" y="264286"/>
                  <a:pt x="538692" y="264286"/>
                </a:cubicBezTo>
                <a:cubicBezTo>
                  <a:pt x="486758" y="264286"/>
                  <a:pt x="469584" y="222418"/>
                  <a:pt x="469584" y="178015"/>
                </a:cubicBezTo>
                <a:cubicBezTo>
                  <a:pt x="469584" y="133613"/>
                  <a:pt x="490999" y="91441"/>
                  <a:pt x="537244" y="91441"/>
                </a:cubicBezTo>
                <a:cubicBezTo>
                  <a:pt x="557935" y="91441"/>
                  <a:pt x="574798" y="98334"/>
                  <a:pt x="584937" y="116176"/>
                </a:cubicBezTo>
                <a:close/>
              </a:path>
            </a:pathLst>
          </a:custGeom>
          <a:solidFill>
            <a:srgbClr val="E11A2C"/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  <a:lvl2pPr marL="176213" indent="0">
              <a:buNone/>
              <a:defRPr/>
            </a:lvl2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D880BC-64C9-4752-88A2-E3A1DA6A6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D1C86A-EA1D-3C60-FFB8-7F71D601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66FF2-8E7D-659A-7E77-368231A2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96702EF-585D-322F-FEE1-70A5698A3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398" y="1763713"/>
            <a:ext cx="10003012" cy="874712"/>
          </a:xfrm>
        </p:spPr>
        <p:txBody>
          <a:bodyPr anchor="t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43833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pictur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757FB91-1997-CE31-008F-907B7EB9E1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8904E7-E51A-9314-29B2-81C4CD022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7BB394-0673-9321-1F47-8A8269239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04BFB6-860C-3042-9AA9-2B69B74A6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725E60C-88AF-544A-9AAB-D894A826F0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00216" y="4384110"/>
            <a:ext cx="10790377" cy="1580566"/>
          </a:xfrm>
        </p:spPr>
        <p:txBody>
          <a:bodyPr numCol="2" spcCol="144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1349C24-5A6F-D2A2-E81E-12B817C8422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217613"/>
            <a:ext cx="12192000" cy="2843212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198D06-CEFD-97B9-7A16-1F90CDA86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924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1BC35F0-FB69-5295-53DF-F447F2BC43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CCF93C97-B54C-5A78-FBFF-475FC2544F6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alphaModFix amt="31000"/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25496"/>
          <a:stretch/>
        </p:blipFill>
        <p:spPr>
          <a:xfrm>
            <a:off x="0" y="1763875"/>
            <a:ext cx="12192000" cy="5094125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0"/>
            <a:ext cx="10790377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855FCFD-1AEB-6EB7-C595-2B2BC6B4D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38552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ictur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3831EC72-60B6-17E3-8494-44BA2EE0A38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D5C6F0-65E7-5F76-C0FC-D8741684E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03E736-15BB-3E00-5C82-6404BCFF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14CCF0-6C8E-80F4-CCE1-2E7D8B2BE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A158DE4-93C9-4D8F-1202-2DA53CDFAC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41312" y="1503364"/>
            <a:ext cx="3545815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87309CE-DAFC-C821-B33B-95D030CF20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312" y="4060826"/>
            <a:ext cx="3545815" cy="189706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1B8646B-6693-9F85-0F70-595E33460A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1312" y="3327401"/>
            <a:ext cx="3545815" cy="561068"/>
          </a:xfrm>
          <a:solidFill>
            <a:schemeClr val="accent1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77B439BF-AC6B-9596-1911-A725CE4F08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322298" y="1503364"/>
            <a:ext cx="3545815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86E3B81B-4805-4672-C038-9768C1FD62A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22298" y="4060826"/>
            <a:ext cx="3545815" cy="189706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61FD3422-5238-C444-2858-7B2D05862D1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322298" y="3327401"/>
            <a:ext cx="3545815" cy="561068"/>
          </a:xfrm>
          <a:solidFill>
            <a:schemeClr val="accent1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4DA09981-5782-4943-1C18-7F32C31EDD9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03285" y="1503364"/>
            <a:ext cx="3545815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A526BF46-3D99-F6DC-CE4E-9A65AC3463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03285" y="4060826"/>
            <a:ext cx="3545815" cy="1897062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E2A3BF8D-228F-1A51-D16B-D161CF5A750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03285" y="3327401"/>
            <a:ext cx="3545815" cy="561068"/>
          </a:xfrm>
          <a:solidFill>
            <a:schemeClr val="accent1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Underrubrik 2">
            <a:extLst>
              <a:ext uri="{FF2B5EF4-FFF2-40B4-BE49-F238E27FC236}">
                <a16:creationId xmlns:a16="http://schemas.microsoft.com/office/drawing/2014/main" id="{B9CCE61C-9E41-7942-90EA-E5C8993033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216" y="960426"/>
            <a:ext cx="11148884" cy="257188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DE02889-56FA-CA1E-931C-C16951FAC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0707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ictures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254042CD-35F2-82B4-69CE-A9EE2CAD240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D5C6F0-65E7-5F76-C0FC-D8741684E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03E736-15BB-3E00-5C82-6404BCFF9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14CCF0-6C8E-80F4-CCE1-2E7D8B2BE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A158DE4-93C9-4D8F-1202-2DA53CDFACD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41313" y="1495871"/>
            <a:ext cx="2552700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87309CE-DAFC-C821-B33B-95D030CF208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313" y="4060826"/>
            <a:ext cx="2552700" cy="186576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1B8646B-6693-9F85-0F70-595E33460A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41313" y="3319908"/>
            <a:ext cx="2552700" cy="576054"/>
          </a:xfrm>
          <a:solidFill>
            <a:schemeClr val="accent2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77B439BF-AC6B-9596-1911-A725CE4F08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325813" y="1495871"/>
            <a:ext cx="2552700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86E3B81B-4805-4672-C038-9768C1FD62A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325813" y="4060826"/>
            <a:ext cx="2552700" cy="186576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61FD3422-5238-C444-2858-7B2D05862D1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25813" y="3319908"/>
            <a:ext cx="2552700" cy="576054"/>
          </a:xfrm>
          <a:solidFill>
            <a:schemeClr val="accent2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4DA09981-5782-4943-1C18-7F32C31EDD9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311900" y="1495871"/>
            <a:ext cx="2552700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16">
            <a:extLst>
              <a:ext uri="{FF2B5EF4-FFF2-40B4-BE49-F238E27FC236}">
                <a16:creationId xmlns:a16="http://schemas.microsoft.com/office/drawing/2014/main" id="{A526BF46-3D99-F6DC-CE4E-9A65AC3463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11900" y="4060826"/>
            <a:ext cx="2552700" cy="186576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E2A3BF8D-228F-1A51-D16B-D161CF5A750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311900" y="3319908"/>
            <a:ext cx="2552700" cy="576054"/>
          </a:xfrm>
          <a:solidFill>
            <a:schemeClr val="accent2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E829C28C-BB92-A1F0-6F26-5DEBCB7EBBE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297987" y="1495871"/>
            <a:ext cx="2552700" cy="1824037"/>
          </a:xfrm>
          <a:solidFill>
            <a:schemeClr val="accent5"/>
          </a:solidFill>
        </p:spPr>
        <p:txBody>
          <a:bodyPr tIns="720000"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9AF36FD1-3623-F283-E6AC-09B5EE26E95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297987" y="4060826"/>
            <a:ext cx="2552700" cy="1865760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3676C34E-04F4-27EE-3499-E4E03268411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297987" y="3319908"/>
            <a:ext cx="2552700" cy="576054"/>
          </a:xfrm>
          <a:solidFill>
            <a:schemeClr val="accent2"/>
          </a:solidFill>
        </p:spPr>
        <p:txBody>
          <a:bodyPr lIns="144000" rIns="144000" anchor="ctr"/>
          <a:lstStyle>
            <a:lvl1pPr marL="0" indent="0" algn="ctr"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>
                <a:solidFill>
                  <a:schemeClr val="bg1"/>
                </a:solidFill>
              </a:defRPr>
            </a:lvl2pPr>
            <a:lvl3pPr algn="ctr">
              <a:defRPr>
                <a:solidFill>
                  <a:schemeClr val="bg1"/>
                </a:solidFill>
              </a:defRPr>
            </a:lvl3pPr>
            <a:lvl4pPr algn="ctr">
              <a:defRPr>
                <a:solidFill>
                  <a:schemeClr val="bg1"/>
                </a:solidFill>
              </a:defRPr>
            </a:lvl4pPr>
            <a:lvl5pPr algn="ctr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Underrubrik 2">
            <a:extLst>
              <a:ext uri="{FF2B5EF4-FFF2-40B4-BE49-F238E27FC236}">
                <a16:creationId xmlns:a16="http://schemas.microsoft.com/office/drawing/2014/main" id="{B531BDCB-21B3-B68D-1E9C-13DCAD41D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0216" y="960426"/>
            <a:ext cx="11148884" cy="257188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27770B-91F7-6731-77B0-5975A1B97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88311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7F5E14D9-CD7D-E77F-1867-B98F531327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31000"/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b="25496"/>
          <a:stretch/>
        </p:blipFill>
        <p:spPr>
          <a:xfrm>
            <a:off x="0" y="1763875"/>
            <a:ext cx="12192000" cy="5094125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1D59AF26-778C-3A12-D6AB-16E758B7FA3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42383" y="1059414"/>
            <a:ext cx="6635620" cy="61064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982D32C-8183-B497-1407-818DE744DF3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3839" y="6237451"/>
            <a:ext cx="1220774" cy="263576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A9BC51D-A0E5-6C6B-F9C4-358ACCB3478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>
            <a:off x="2742383" y="5286181"/>
            <a:ext cx="6635620" cy="610640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1DAF8D8-649E-14D1-609B-C3C2E3C296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894013" y="1763713"/>
            <a:ext cx="6402387" cy="3244850"/>
          </a:xfrm>
          <a:noFill/>
        </p:spPr>
        <p:txBody>
          <a:bodyPr anchor="ctr"/>
          <a:lstStyle>
            <a:lvl1pPr marL="0" indent="0">
              <a:lnSpc>
                <a:spcPct val="90000"/>
              </a:lnSpc>
              <a:buNone/>
              <a:defRPr sz="4400" b="1">
                <a:solidFill>
                  <a:schemeClr val="accent1"/>
                </a:solidFill>
              </a:defRPr>
            </a:lvl1pPr>
            <a:lvl2pPr marL="176213" indent="0">
              <a:buNone/>
              <a:defRPr/>
            </a:lvl2pPr>
            <a:lvl3pPr marL="360362" indent="0">
              <a:buNone/>
              <a:defRPr/>
            </a:lvl3pPr>
            <a:lvl4pPr marL="536575" indent="0">
              <a:buNone/>
              <a:defRPr/>
            </a:lvl4pPr>
            <a:lvl5pPr marL="719137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9993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E220433-784F-D2F4-3ECD-786DB9CFEEE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6059243-015F-4404-ADE1-14E49E03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F1E028D-3B14-4181-8E8B-87D9D42D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CD09A2-442F-8535-40EE-F65C1A20B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6670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F95847E-A091-4B48-90CC-8498D25ED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1B4C505-33E4-4681-8C5B-77BB1E17C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5" name="Graphic 7">
            <a:extLst>
              <a:ext uri="{FF2B5EF4-FFF2-40B4-BE49-F238E27FC236}">
                <a16:creationId xmlns:a16="http://schemas.microsoft.com/office/drawing/2014/main" id="{C8E740F4-A576-3A66-BF7D-9989CD29572D}"/>
              </a:ext>
            </a:extLst>
          </p:cNvPr>
          <p:cNvGrpSpPr/>
          <p:nvPr userDrawn="1"/>
        </p:nvGrpSpPr>
        <p:grpSpPr>
          <a:xfrm>
            <a:off x="353735" y="6237451"/>
            <a:ext cx="1217877" cy="265603"/>
            <a:chOff x="353735" y="6237451"/>
            <a:chExt cx="1217877" cy="265603"/>
          </a:xfrm>
          <a:solidFill>
            <a:srgbClr val="E11A2C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312DD64E-D8E0-6547-4D01-DFF5096F4A75}"/>
                </a:ext>
              </a:extLst>
            </p:cNvPr>
            <p:cNvSpPr/>
            <p:nvPr/>
          </p:nvSpPr>
          <p:spPr>
            <a:xfrm>
              <a:off x="353735" y="6256712"/>
              <a:ext cx="149389" cy="246342"/>
            </a:xfrm>
            <a:custGeom>
              <a:avLst/>
              <a:gdLst>
                <a:gd name="connsiteX0" fmla="*/ 121767 w 149389"/>
                <a:gd name="connsiteY0" fmla="*/ 50485 h 246342"/>
                <a:gd name="connsiteX1" fmla="*/ 81419 w 149389"/>
                <a:gd name="connsiteY1" fmla="*/ 20579 h 246342"/>
                <a:gd name="connsiteX2" fmla="*/ 42831 w 149389"/>
                <a:gd name="connsiteY2" fmla="*/ 54236 h 246342"/>
                <a:gd name="connsiteX3" fmla="*/ 149390 w 149389"/>
                <a:gd name="connsiteY3" fmla="*/ 170716 h 246342"/>
                <a:gd name="connsiteX4" fmla="*/ 56487 w 149389"/>
                <a:gd name="connsiteY4" fmla="*/ 246342 h 246342"/>
                <a:gd name="connsiteX5" fmla="*/ 0 w 149389"/>
                <a:gd name="connsiteY5" fmla="*/ 231541 h 246342"/>
                <a:gd name="connsiteX6" fmla="*/ 10139 w 149389"/>
                <a:gd name="connsiteY6" fmla="*/ 187950 h 246342"/>
                <a:gd name="connsiteX7" fmla="*/ 16760 w 149389"/>
                <a:gd name="connsiteY7" fmla="*/ 187950 h 246342"/>
                <a:gd name="connsiteX8" fmla="*/ 65177 w 149389"/>
                <a:gd name="connsiteY8" fmla="*/ 225763 h 246342"/>
                <a:gd name="connsiteX9" fmla="*/ 106249 w 149389"/>
                <a:gd name="connsiteY9" fmla="*/ 190079 h 246342"/>
                <a:gd name="connsiteX10" fmla="*/ 1862 w 149389"/>
                <a:gd name="connsiteY10" fmla="*/ 72179 h 246342"/>
                <a:gd name="connsiteX11" fmla="*/ 82868 w 149389"/>
                <a:gd name="connsiteY11" fmla="*/ 0 h 246342"/>
                <a:gd name="connsiteX12" fmla="*/ 138320 w 149389"/>
                <a:gd name="connsiteY12" fmla="*/ 16524 h 246342"/>
                <a:gd name="connsiteX13" fmla="*/ 127147 w 149389"/>
                <a:gd name="connsiteY13" fmla="*/ 50586 h 246342"/>
                <a:gd name="connsiteX14" fmla="*/ 121870 w 149389"/>
                <a:gd name="connsiteY14" fmla="*/ 50586 h 246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9389" h="246342">
                  <a:moveTo>
                    <a:pt x="121767" y="50485"/>
                  </a:moveTo>
                  <a:cubicBezTo>
                    <a:pt x="114732" y="32237"/>
                    <a:pt x="101386" y="20579"/>
                    <a:pt x="81419" y="20579"/>
                  </a:cubicBezTo>
                  <a:cubicBezTo>
                    <a:pt x="53693" y="20579"/>
                    <a:pt x="42831" y="34670"/>
                    <a:pt x="42831" y="54236"/>
                  </a:cubicBezTo>
                  <a:cubicBezTo>
                    <a:pt x="42831" y="100666"/>
                    <a:pt x="149390" y="92049"/>
                    <a:pt x="149390" y="170716"/>
                  </a:cubicBezTo>
                  <a:cubicBezTo>
                    <a:pt x="149390" y="214713"/>
                    <a:pt x="110801" y="246342"/>
                    <a:pt x="56487" y="246342"/>
                  </a:cubicBezTo>
                  <a:cubicBezTo>
                    <a:pt x="37244" y="246342"/>
                    <a:pt x="16553" y="241882"/>
                    <a:pt x="0" y="231541"/>
                  </a:cubicBezTo>
                  <a:cubicBezTo>
                    <a:pt x="4242" y="217146"/>
                    <a:pt x="8070" y="202649"/>
                    <a:pt x="10139" y="187950"/>
                  </a:cubicBezTo>
                  <a:lnTo>
                    <a:pt x="16760" y="187950"/>
                  </a:lnTo>
                  <a:cubicBezTo>
                    <a:pt x="22036" y="211672"/>
                    <a:pt x="40968" y="225763"/>
                    <a:pt x="65177" y="225763"/>
                  </a:cubicBezTo>
                  <a:cubicBezTo>
                    <a:pt x="86903" y="225763"/>
                    <a:pt x="106249" y="213699"/>
                    <a:pt x="106249" y="190079"/>
                  </a:cubicBezTo>
                  <a:cubicBezTo>
                    <a:pt x="106352" y="135032"/>
                    <a:pt x="1862" y="154902"/>
                    <a:pt x="1862" y="72179"/>
                  </a:cubicBezTo>
                  <a:cubicBezTo>
                    <a:pt x="1862" y="32643"/>
                    <a:pt x="29588" y="0"/>
                    <a:pt x="82868" y="0"/>
                  </a:cubicBezTo>
                  <a:cubicBezTo>
                    <a:pt x="108111" y="0"/>
                    <a:pt x="130561" y="9327"/>
                    <a:pt x="138320" y="16524"/>
                  </a:cubicBezTo>
                  <a:cubicBezTo>
                    <a:pt x="134078" y="27473"/>
                    <a:pt x="130561" y="38827"/>
                    <a:pt x="127147" y="50586"/>
                  </a:cubicBezTo>
                  <a:lnTo>
                    <a:pt x="121870" y="50586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B911883-F9E1-9F6F-02B5-064B2254BC5B}"/>
                </a:ext>
              </a:extLst>
            </p:cNvPr>
            <p:cNvSpPr/>
            <p:nvPr/>
          </p:nvSpPr>
          <p:spPr>
            <a:xfrm>
              <a:off x="515436" y="6271817"/>
              <a:ext cx="104800" cy="229817"/>
            </a:xfrm>
            <a:custGeom>
              <a:avLst/>
              <a:gdLst>
                <a:gd name="connsiteX0" fmla="*/ 72212 w 104800"/>
                <a:gd name="connsiteY0" fmla="*/ 180043 h 229817"/>
                <a:gd name="connsiteX1" fmla="*/ 104800 w 104800"/>
                <a:gd name="connsiteY1" fmla="*/ 208529 h 229817"/>
                <a:gd name="connsiteX2" fmla="*/ 104800 w 104800"/>
                <a:gd name="connsiteY2" fmla="*/ 221911 h 229817"/>
                <a:gd name="connsiteX3" fmla="*/ 68384 w 104800"/>
                <a:gd name="connsiteY3" fmla="*/ 229818 h 229817"/>
                <a:gd name="connsiteX4" fmla="*/ 23898 w 104800"/>
                <a:gd name="connsiteY4" fmla="*/ 174163 h 229817"/>
                <a:gd name="connsiteX5" fmla="*/ 23898 w 104800"/>
                <a:gd name="connsiteY5" fmla="*/ 82114 h 229817"/>
                <a:gd name="connsiteX6" fmla="*/ 0 w 104800"/>
                <a:gd name="connsiteY6" fmla="*/ 82114 h 229817"/>
                <a:gd name="connsiteX7" fmla="*/ 0 w 104800"/>
                <a:gd name="connsiteY7" fmla="*/ 60116 h 229817"/>
                <a:gd name="connsiteX8" fmla="*/ 23898 w 104800"/>
                <a:gd name="connsiteY8" fmla="*/ 60116 h 229817"/>
                <a:gd name="connsiteX9" fmla="*/ 23898 w 104800"/>
                <a:gd name="connsiteY9" fmla="*/ 21289 h 229817"/>
                <a:gd name="connsiteX10" fmla="*/ 72315 w 104800"/>
                <a:gd name="connsiteY10" fmla="*/ 0 h 229817"/>
                <a:gd name="connsiteX11" fmla="*/ 72315 w 104800"/>
                <a:gd name="connsiteY11" fmla="*/ 60116 h 229817"/>
                <a:gd name="connsiteX12" fmla="*/ 102111 w 104800"/>
                <a:gd name="connsiteY12" fmla="*/ 60116 h 229817"/>
                <a:gd name="connsiteX13" fmla="*/ 102111 w 104800"/>
                <a:gd name="connsiteY13" fmla="*/ 82114 h 229817"/>
                <a:gd name="connsiteX14" fmla="*/ 72315 w 104800"/>
                <a:gd name="connsiteY14" fmla="*/ 82114 h 229817"/>
                <a:gd name="connsiteX15" fmla="*/ 72315 w 104800"/>
                <a:gd name="connsiteY15" fmla="*/ 180043 h 22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4800" h="229817">
                  <a:moveTo>
                    <a:pt x="72212" y="180043"/>
                  </a:moveTo>
                  <a:cubicBezTo>
                    <a:pt x="72212" y="203765"/>
                    <a:pt x="73660" y="216436"/>
                    <a:pt x="104800" y="208529"/>
                  </a:cubicBezTo>
                  <a:lnTo>
                    <a:pt x="104800" y="221911"/>
                  </a:lnTo>
                  <a:cubicBezTo>
                    <a:pt x="91868" y="226675"/>
                    <a:pt x="79247" y="229818"/>
                    <a:pt x="68384" y="229818"/>
                  </a:cubicBezTo>
                  <a:cubicBezTo>
                    <a:pt x="31864" y="229818"/>
                    <a:pt x="23898" y="206096"/>
                    <a:pt x="23898" y="174163"/>
                  </a:cubicBezTo>
                  <a:lnTo>
                    <a:pt x="23898" y="82114"/>
                  </a:lnTo>
                  <a:lnTo>
                    <a:pt x="0" y="82114"/>
                  </a:lnTo>
                  <a:cubicBezTo>
                    <a:pt x="1035" y="74207"/>
                    <a:pt x="1035" y="68023"/>
                    <a:pt x="0" y="60116"/>
                  </a:cubicBezTo>
                  <a:lnTo>
                    <a:pt x="23898" y="60116"/>
                  </a:lnTo>
                  <a:lnTo>
                    <a:pt x="23898" y="21289"/>
                  </a:lnTo>
                  <a:cubicBezTo>
                    <a:pt x="39623" y="15105"/>
                    <a:pt x="55452" y="7907"/>
                    <a:pt x="72315" y="0"/>
                  </a:cubicBezTo>
                  <a:lnTo>
                    <a:pt x="72315" y="60116"/>
                  </a:lnTo>
                  <a:lnTo>
                    <a:pt x="102111" y="60116"/>
                  </a:lnTo>
                  <a:cubicBezTo>
                    <a:pt x="101076" y="68023"/>
                    <a:pt x="101076" y="74207"/>
                    <a:pt x="102111" y="82114"/>
                  </a:cubicBezTo>
                  <a:lnTo>
                    <a:pt x="72315" y="82114"/>
                  </a:lnTo>
                  <a:lnTo>
                    <a:pt x="72315" y="180043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496980B-F2B8-8777-5A28-A14FB75D96EA}"/>
                </a:ext>
              </a:extLst>
            </p:cNvPr>
            <p:cNvSpPr/>
            <p:nvPr/>
          </p:nvSpPr>
          <p:spPr>
            <a:xfrm>
              <a:off x="639891" y="6332034"/>
              <a:ext cx="156219" cy="169702"/>
            </a:xfrm>
            <a:custGeom>
              <a:avLst/>
              <a:gdLst>
                <a:gd name="connsiteX0" fmla="*/ 156116 w 156219"/>
                <a:gd name="connsiteY0" fmla="*/ 166560 h 169702"/>
                <a:gd name="connsiteX1" fmla="*/ 132942 w 156219"/>
                <a:gd name="connsiteY1" fmla="*/ 164836 h 169702"/>
                <a:gd name="connsiteX2" fmla="*/ 109458 w 156219"/>
                <a:gd name="connsiteY2" fmla="*/ 166560 h 169702"/>
                <a:gd name="connsiteX3" fmla="*/ 109458 w 156219"/>
                <a:gd name="connsiteY3" fmla="*/ 141520 h 169702"/>
                <a:gd name="connsiteX4" fmla="*/ 56178 w 156219"/>
                <a:gd name="connsiteY4" fmla="*/ 169702 h 169702"/>
                <a:gd name="connsiteX5" fmla="*/ 9209 w 156219"/>
                <a:gd name="connsiteY5" fmla="*/ 148414 h 169702"/>
                <a:gd name="connsiteX6" fmla="*/ 105 w 156219"/>
                <a:gd name="connsiteY6" fmla="*/ 95191 h 169702"/>
                <a:gd name="connsiteX7" fmla="*/ 105 w 156219"/>
                <a:gd name="connsiteY7" fmla="*/ 0 h 169702"/>
                <a:gd name="connsiteX8" fmla="*/ 24314 w 156219"/>
                <a:gd name="connsiteY8" fmla="*/ 1723 h 169702"/>
                <a:gd name="connsiteX9" fmla="*/ 48522 w 156219"/>
                <a:gd name="connsiteY9" fmla="*/ 0 h 169702"/>
                <a:gd name="connsiteX10" fmla="*/ 48522 w 156219"/>
                <a:gd name="connsiteY10" fmla="*/ 94786 h 169702"/>
                <a:gd name="connsiteX11" fmla="*/ 52350 w 156219"/>
                <a:gd name="connsiteY11" fmla="*/ 123272 h 169702"/>
                <a:gd name="connsiteX12" fmla="*/ 77283 w 156219"/>
                <a:gd name="connsiteY12" fmla="*/ 141115 h 169702"/>
                <a:gd name="connsiteX13" fmla="*/ 107802 w 156219"/>
                <a:gd name="connsiteY13" fmla="*/ 89616 h 169702"/>
                <a:gd name="connsiteX14" fmla="*/ 107802 w 156219"/>
                <a:gd name="connsiteY14" fmla="*/ 0 h 169702"/>
                <a:gd name="connsiteX15" fmla="*/ 132011 w 156219"/>
                <a:gd name="connsiteY15" fmla="*/ 1723 h 169702"/>
                <a:gd name="connsiteX16" fmla="*/ 156219 w 156219"/>
                <a:gd name="connsiteY16" fmla="*/ 0 h 169702"/>
                <a:gd name="connsiteX17" fmla="*/ 156219 w 156219"/>
                <a:gd name="connsiteY17" fmla="*/ 166661 h 169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6219" h="169702">
                  <a:moveTo>
                    <a:pt x="156116" y="166560"/>
                  </a:moveTo>
                  <a:cubicBezTo>
                    <a:pt x="148357" y="165850"/>
                    <a:pt x="140701" y="164836"/>
                    <a:pt x="132942" y="164836"/>
                  </a:cubicBezTo>
                  <a:cubicBezTo>
                    <a:pt x="125183" y="164836"/>
                    <a:pt x="117113" y="165850"/>
                    <a:pt x="109458" y="166560"/>
                  </a:cubicBezTo>
                  <a:lnTo>
                    <a:pt x="109458" y="141520"/>
                  </a:lnTo>
                  <a:cubicBezTo>
                    <a:pt x="93008" y="158754"/>
                    <a:pt x="80697" y="169702"/>
                    <a:pt x="56178" y="169702"/>
                  </a:cubicBezTo>
                  <a:cubicBezTo>
                    <a:pt x="38280" y="169702"/>
                    <a:pt x="19762" y="163214"/>
                    <a:pt x="9209" y="148414"/>
                  </a:cubicBezTo>
                  <a:cubicBezTo>
                    <a:pt x="-1654" y="133613"/>
                    <a:pt x="105" y="112324"/>
                    <a:pt x="105" y="95191"/>
                  </a:cubicBezTo>
                  <a:lnTo>
                    <a:pt x="105" y="0"/>
                  </a:lnTo>
                  <a:cubicBezTo>
                    <a:pt x="8175" y="710"/>
                    <a:pt x="16244" y="1723"/>
                    <a:pt x="24314" y="1723"/>
                  </a:cubicBezTo>
                  <a:cubicBezTo>
                    <a:pt x="32383" y="1723"/>
                    <a:pt x="40453" y="710"/>
                    <a:pt x="48522" y="0"/>
                  </a:cubicBezTo>
                  <a:lnTo>
                    <a:pt x="48522" y="94786"/>
                  </a:lnTo>
                  <a:cubicBezTo>
                    <a:pt x="48522" y="102693"/>
                    <a:pt x="48833" y="116075"/>
                    <a:pt x="52350" y="123272"/>
                  </a:cubicBezTo>
                  <a:cubicBezTo>
                    <a:pt x="56902" y="133917"/>
                    <a:pt x="64972" y="141115"/>
                    <a:pt x="77283" y="141115"/>
                  </a:cubicBezTo>
                  <a:cubicBezTo>
                    <a:pt x="107802" y="141115"/>
                    <a:pt x="107802" y="111209"/>
                    <a:pt x="107802" y="89616"/>
                  </a:cubicBezTo>
                  <a:lnTo>
                    <a:pt x="107802" y="0"/>
                  </a:lnTo>
                  <a:cubicBezTo>
                    <a:pt x="115872" y="710"/>
                    <a:pt x="123941" y="1723"/>
                    <a:pt x="132011" y="1723"/>
                  </a:cubicBezTo>
                  <a:cubicBezTo>
                    <a:pt x="140080" y="1723"/>
                    <a:pt x="148150" y="710"/>
                    <a:pt x="156219" y="0"/>
                  </a:cubicBezTo>
                  <a:lnTo>
                    <a:pt x="156219" y="166661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98F793E-BA21-3939-C684-7C99498662E3}"/>
                </a:ext>
              </a:extLst>
            </p:cNvPr>
            <p:cNvSpPr/>
            <p:nvPr/>
          </p:nvSpPr>
          <p:spPr>
            <a:xfrm>
              <a:off x="823319" y="6237451"/>
              <a:ext cx="163769" cy="264285"/>
            </a:xfrm>
            <a:custGeom>
              <a:avLst/>
              <a:gdLst>
                <a:gd name="connsiteX0" fmla="*/ 51935 w 163769"/>
                <a:gd name="connsiteY0" fmla="*/ 179029 h 264285"/>
                <a:gd name="connsiteX1" fmla="*/ 82764 w 163769"/>
                <a:gd name="connsiteY1" fmla="*/ 241882 h 264285"/>
                <a:gd name="connsiteX2" fmla="*/ 116801 w 163769"/>
                <a:gd name="connsiteY2" fmla="*/ 175278 h 264285"/>
                <a:gd name="connsiteX3" fmla="*/ 85558 w 163769"/>
                <a:gd name="connsiteY3" fmla="*/ 113743 h 264285"/>
                <a:gd name="connsiteX4" fmla="*/ 51935 w 163769"/>
                <a:gd name="connsiteY4" fmla="*/ 179029 h 264285"/>
                <a:gd name="connsiteX5" fmla="*/ 163770 w 163769"/>
                <a:gd name="connsiteY5" fmla="*/ 261143 h 264285"/>
                <a:gd name="connsiteX6" fmla="*/ 140596 w 163769"/>
                <a:gd name="connsiteY6" fmla="*/ 259420 h 264285"/>
                <a:gd name="connsiteX7" fmla="*/ 117112 w 163769"/>
                <a:gd name="connsiteY7" fmla="*/ 261143 h 264285"/>
                <a:gd name="connsiteX8" fmla="*/ 117112 w 163769"/>
                <a:gd name="connsiteY8" fmla="*/ 230933 h 264285"/>
                <a:gd name="connsiteX9" fmla="*/ 69108 w 163769"/>
                <a:gd name="connsiteY9" fmla="*/ 264286 h 264285"/>
                <a:gd name="connsiteX10" fmla="*/ 0 w 163769"/>
                <a:gd name="connsiteY10" fmla="*/ 178015 h 264285"/>
                <a:gd name="connsiteX11" fmla="*/ 67660 w 163769"/>
                <a:gd name="connsiteY11" fmla="*/ 91441 h 264285"/>
                <a:gd name="connsiteX12" fmla="*/ 115353 w 163769"/>
                <a:gd name="connsiteY12" fmla="*/ 116176 h 264285"/>
                <a:gd name="connsiteX13" fmla="*/ 115353 w 163769"/>
                <a:gd name="connsiteY13" fmla="*/ 0 h 264285"/>
                <a:gd name="connsiteX14" fmla="*/ 139561 w 163769"/>
                <a:gd name="connsiteY14" fmla="*/ 1723 h 264285"/>
                <a:gd name="connsiteX15" fmla="*/ 163770 w 163769"/>
                <a:gd name="connsiteY15" fmla="*/ 0 h 264285"/>
                <a:gd name="connsiteX16" fmla="*/ 163770 w 163769"/>
                <a:gd name="connsiteY16" fmla="*/ 261143 h 264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3769" h="264285">
                  <a:moveTo>
                    <a:pt x="51935" y="179029"/>
                  </a:moveTo>
                  <a:cubicBezTo>
                    <a:pt x="51935" y="199000"/>
                    <a:pt x="54418" y="241882"/>
                    <a:pt x="82764" y="241882"/>
                  </a:cubicBezTo>
                  <a:cubicBezTo>
                    <a:pt x="112973" y="241882"/>
                    <a:pt x="116801" y="196871"/>
                    <a:pt x="116801" y="175278"/>
                  </a:cubicBezTo>
                  <a:cubicBezTo>
                    <a:pt x="116801" y="155307"/>
                    <a:pt x="113594" y="113743"/>
                    <a:pt x="85558" y="113743"/>
                  </a:cubicBezTo>
                  <a:cubicBezTo>
                    <a:pt x="55349" y="113743"/>
                    <a:pt x="51935" y="157335"/>
                    <a:pt x="51935" y="179029"/>
                  </a:cubicBezTo>
                  <a:moveTo>
                    <a:pt x="163770" y="261143"/>
                  </a:moveTo>
                  <a:cubicBezTo>
                    <a:pt x="156011" y="260433"/>
                    <a:pt x="148355" y="259420"/>
                    <a:pt x="140596" y="259420"/>
                  </a:cubicBezTo>
                  <a:cubicBezTo>
                    <a:pt x="132837" y="259420"/>
                    <a:pt x="124767" y="260433"/>
                    <a:pt x="117112" y="261143"/>
                  </a:cubicBezTo>
                  <a:lnTo>
                    <a:pt x="117112" y="230933"/>
                  </a:lnTo>
                  <a:cubicBezTo>
                    <a:pt x="109766" y="251208"/>
                    <a:pt x="92179" y="264286"/>
                    <a:pt x="69108" y="264286"/>
                  </a:cubicBezTo>
                  <a:cubicBezTo>
                    <a:pt x="17174" y="264286"/>
                    <a:pt x="0" y="222418"/>
                    <a:pt x="0" y="178015"/>
                  </a:cubicBezTo>
                  <a:cubicBezTo>
                    <a:pt x="0" y="133613"/>
                    <a:pt x="21415" y="91441"/>
                    <a:pt x="67660" y="91441"/>
                  </a:cubicBezTo>
                  <a:cubicBezTo>
                    <a:pt x="88351" y="91441"/>
                    <a:pt x="105214" y="98334"/>
                    <a:pt x="115353" y="116176"/>
                  </a:cubicBezTo>
                  <a:lnTo>
                    <a:pt x="115353" y="0"/>
                  </a:lnTo>
                  <a:cubicBezTo>
                    <a:pt x="123422" y="710"/>
                    <a:pt x="131492" y="1723"/>
                    <a:pt x="139561" y="1723"/>
                  </a:cubicBezTo>
                  <a:cubicBezTo>
                    <a:pt x="147631" y="1723"/>
                    <a:pt x="155700" y="710"/>
                    <a:pt x="163770" y="0"/>
                  </a:cubicBezTo>
                  <a:lnTo>
                    <a:pt x="163770" y="261143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29ED972-BDC3-C0E8-1388-099C3A6B4FFF}"/>
                </a:ext>
              </a:extLst>
            </p:cNvPr>
            <p:cNvSpPr/>
            <p:nvPr/>
          </p:nvSpPr>
          <p:spPr>
            <a:xfrm>
              <a:off x="1013677" y="6328790"/>
              <a:ext cx="116076" cy="172743"/>
            </a:xfrm>
            <a:custGeom>
              <a:avLst/>
              <a:gdLst>
                <a:gd name="connsiteX0" fmla="*/ 14070 w 116076"/>
                <a:gd name="connsiteY0" fmla="*/ 126111 h 172743"/>
                <a:gd name="connsiteX1" fmla="*/ 54004 w 116076"/>
                <a:gd name="connsiteY1" fmla="*/ 155307 h 172743"/>
                <a:gd name="connsiteX2" fmla="*/ 81006 w 116076"/>
                <a:gd name="connsiteY2" fmla="*/ 134322 h 172743"/>
                <a:gd name="connsiteX3" fmla="*/ 0 w 116076"/>
                <a:gd name="connsiteY3" fmla="*/ 54641 h 172743"/>
                <a:gd name="connsiteX4" fmla="*/ 60315 w 116076"/>
                <a:gd name="connsiteY4" fmla="*/ 0 h 172743"/>
                <a:gd name="connsiteX5" fmla="*/ 111215 w 116076"/>
                <a:gd name="connsiteY5" fmla="*/ 16119 h 172743"/>
                <a:gd name="connsiteX6" fmla="*/ 102835 w 116076"/>
                <a:gd name="connsiteY6" fmla="*/ 46329 h 172743"/>
                <a:gd name="connsiteX7" fmla="*/ 93006 w 116076"/>
                <a:gd name="connsiteY7" fmla="*/ 46329 h 172743"/>
                <a:gd name="connsiteX8" fmla="*/ 59694 w 116076"/>
                <a:gd name="connsiteY8" fmla="*/ 17437 h 172743"/>
                <a:gd name="connsiteX9" fmla="*/ 33726 w 116076"/>
                <a:gd name="connsiteY9" fmla="*/ 37408 h 172743"/>
                <a:gd name="connsiteX10" fmla="*/ 116077 w 116076"/>
                <a:gd name="connsiteY10" fmla="*/ 117798 h 172743"/>
                <a:gd name="connsiteX11" fmla="*/ 48417 w 116076"/>
                <a:gd name="connsiteY11" fmla="*/ 172744 h 172743"/>
                <a:gd name="connsiteX12" fmla="*/ 0 w 116076"/>
                <a:gd name="connsiteY12" fmla="*/ 158652 h 172743"/>
                <a:gd name="connsiteX13" fmla="*/ 5276 w 116076"/>
                <a:gd name="connsiteY13" fmla="*/ 126010 h 172743"/>
                <a:gd name="connsiteX14" fmla="*/ 14070 w 116076"/>
                <a:gd name="connsiteY14" fmla="*/ 126010 h 172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076" h="172743">
                  <a:moveTo>
                    <a:pt x="14070" y="126111"/>
                  </a:moveTo>
                  <a:cubicBezTo>
                    <a:pt x="20381" y="143345"/>
                    <a:pt x="35071" y="155307"/>
                    <a:pt x="54004" y="155307"/>
                  </a:cubicBezTo>
                  <a:cubicBezTo>
                    <a:pt x="66315" y="155307"/>
                    <a:pt x="81006" y="146386"/>
                    <a:pt x="81006" y="134322"/>
                  </a:cubicBezTo>
                  <a:cubicBezTo>
                    <a:pt x="81006" y="101984"/>
                    <a:pt x="0" y="114351"/>
                    <a:pt x="0" y="54641"/>
                  </a:cubicBezTo>
                  <a:cubicBezTo>
                    <a:pt x="0" y="19565"/>
                    <a:pt x="28450" y="0"/>
                    <a:pt x="60315" y="0"/>
                  </a:cubicBezTo>
                  <a:cubicBezTo>
                    <a:pt x="77902" y="0"/>
                    <a:pt x="97145" y="5474"/>
                    <a:pt x="111215" y="16119"/>
                  </a:cubicBezTo>
                  <a:cubicBezTo>
                    <a:pt x="108007" y="26459"/>
                    <a:pt x="105214" y="36394"/>
                    <a:pt x="102835" y="46329"/>
                  </a:cubicBezTo>
                  <a:lnTo>
                    <a:pt x="93006" y="46329"/>
                  </a:lnTo>
                  <a:cubicBezTo>
                    <a:pt x="90213" y="31528"/>
                    <a:pt x="75522" y="17437"/>
                    <a:pt x="59694" y="17437"/>
                  </a:cubicBezTo>
                  <a:cubicBezTo>
                    <a:pt x="47072" y="17437"/>
                    <a:pt x="33726" y="23316"/>
                    <a:pt x="33726" y="37408"/>
                  </a:cubicBezTo>
                  <a:cubicBezTo>
                    <a:pt x="33726" y="70760"/>
                    <a:pt x="116077" y="53932"/>
                    <a:pt x="116077" y="117798"/>
                  </a:cubicBezTo>
                  <a:cubicBezTo>
                    <a:pt x="116077" y="149731"/>
                    <a:pt x="90834" y="172744"/>
                    <a:pt x="48417" y="172744"/>
                  </a:cubicBezTo>
                  <a:cubicBezTo>
                    <a:pt x="31244" y="172744"/>
                    <a:pt x="14380" y="168283"/>
                    <a:pt x="0" y="158652"/>
                  </a:cubicBezTo>
                  <a:cubicBezTo>
                    <a:pt x="2069" y="147704"/>
                    <a:pt x="3828" y="136958"/>
                    <a:pt x="5276" y="126010"/>
                  </a:cubicBezTo>
                  <a:lnTo>
                    <a:pt x="14070" y="12601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6158B87-36FC-828F-4E65-8E6F7D24941D}"/>
                </a:ext>
              </a:extLst>
            </p:cNvPr>
            <p:cNvSpPr/>
            <p:nvPr/>
          </p:nvSpPr>
          <p:spPr>
            <a:xfrm>
              <a:off x="1140307" y="6331831"/>
              <a:ext cx="163806" cy="166661"/>
            </a:xfrm>
            <a:custGeom>
              <a:avLst/>
              <a:gdLst>
                <a:gd name="connsiteX0" fmla="*/ 93213 w 163806"/>
                <a:gd name="connsiteY0" fmla="*/ 119319 h 166661"/>
                <a:gd name="connsiteX1" fmla="*/ 136044 w 163806"/>
                <a:gd name="connsiteY1" fmla="*/ 101 h 166661"/>
                <a:gd name="connsiteX2" fmla="*/ 150114 w 163806"/>
                <a:gd name="connsiteY2" fmla="*/ 1115 h 166661"/>
                <a:gd name="connsiteX3" fmla="*/ 163770 w 163806"/>
                <a:gd name="connsiteY3" fmla="*/ 101 h 166661"/>
                <a:gd name="connsiteX4" fmla="*/ 161287 w 163806"/>
                <a:gd name="connsiteY4" fmla="*/ 8313 h 166661"/>
                <a:gd name="connsiteX5" fmla="*/ 143389 w 163806"/>
                <a:gd name="connsiteY5" fmla="*/ 48457 h 166661"/>
                <a:gd name="connsiteX6" fmla="*/ 97455 w 163806"/>
                <a:gd name="connsiteY6" fmla="*/ 166661 h 166661"/>
                <a:gd name="connsiteX7" fmla="*/ 79557 w 163806"/>
                <a:gd name="connsiteY7" fmla="*/ 164938 h 166661"/>
                <a:gd name="connsiteX8" fmla="*/ 61660 w 163806"/>
                <a:gd name="connsiteY8" fmla="*/ 166661 h 166661"/>
                <a:gd name="connsiteX9" fmla="*/ 0 w 163806"/>
                <a:gd name="connsiteY9" fmla="*/ 0 h 166661"/>
                <a:gd name="connsiteX10" fmla="*/ 27002 w 163806"/>
                <a:gd name="connsiteY10" fmla="*/ 1723 h 166661"/>
                <a:gd name="connsiteX11" fmla="*/ 54004 w 163806"/>
                <a:gd name="connsiteY11" fmla="*/ 0 h 166661"/>
                <a:gd name="connsiteX12" fmla="*/ 93317 w 163806"/>
                <a:gd name="connsiteY12" fmla="*/ 119217 h 16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3806" h="166661">
                  <a:moveTo>
                    <a:pt x="93213" y="119319"/>
                  </a:moveTo>
                  <a:cubicBezTo>
                    <a:pt x="108318" y="80188"/>
                    <a:pt x="123009" y="40652"/>
                    <a:pt x="136044" y="101"/>
                  </a:cubicBezTo>
                  <a:cubicBezTo>
                    <a:pt x="140596" y="811"/>
                    <a:pt x="145148" y="1115"/>
                    <a:pt x="150114" y="1115"/>
                  </a:cubicBezTo>
                  <a:cubicBezTo>
                    <a:pt x="154666" y="1115"/>
                    <a:pt x="159218" y="811"/>
                    <a:pt x="163770" y="101"/>
                  </a:cubicBezTo>
                  <a:cubicBezTo>
                    <a:pt x="164080" y="3548"/>
                    <a:pt x="162322" y="5981"/>
                    <a:pt x="161287" y="8313"/>
                  </a:cubicBezTo>
                  <a:cubicBezTo>
                    <a:pt x="154666" y="21694"/>
                    <a:pt x="148976" y="34772"/>
                    <a:pt x="143389" y="48457"/>
                  </a:cubicBezTo>
                  <a:cubicBezTo>
                    <a:pt x="127561" y="86980"/>
                    <a:pt x="110801" y="125097"/>
                    <a:pt x="97455" y="166661"/>
                  </a:cubicBezTo>
                  <a:cubicBezTo>
                    <a:pt x="91455" y="165952"/>
                    <a:pt x="85558" y="164938"/>
                    <a:pt x="79557" y="164938"/>
                  </a:cubicBezTo>
                  <a:cubicBezTo>
                    <a:pt x="73557" y="164938"/>
                    <a:pt x="67660" y="165952"/>
                    <a:pt x="61660" y="166661"/>
                  </a:cubicBezTo>
                  <a:cubicBezTo>
                    <a:pt x="42003" y="110702"/>
                    <a:pt x="22760" y="56365"/>
                    <a:pt x="0" y="0"/>
                  </a:cubicBezTo>
                  <a:cubicBezTo>
                    <a:pt x="9104" y="710"/>
                    <a:pt x="17898" y="1723"/>
                    <a:pt x="27002" y="1723"/>
                  </a:cubicBezTo>
                  <a:cubicBezTo>
                    <a:pt x="36106" y="1723"/>
                    <a:pt x="44900" y="710"/>
                    <a:pt x="54004" y="0"/>
                  </a:cubicBezTo>
                  <a:lnTo>
                    <a:pt x="93317" y="119217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A7E9B15-1333-A54E-1867-F903E35436BC}"/>
                </a:ext>
              </a:extLst>
            </p:cNvPr>
            <p:cNvSpPr/>
            <p:nvPr/>
          </p:nvSpPr>
          <p:spPr>
            <a:xfrm>
              <a:off x="1326423" y="6241911"/>
              <a:ext cx="55348" cy="256682"/>
            </a:xfrm>
            <a:custGeom>
              <a:avLst/>
              <a:gdLst>
                <a:gd name="connsiteX0" fmla="*/ 3517 w 55348"/>
                <a:gd name="connsiteY0" fmla="*/ 90021 h 256682"/>
                <a:gd name="connsiteX1" fmla="*/ 27726 w 55348"/>
                <a:gd name="connsiteY1" fmla="*/ 91745 h 256682"/>
                <a:gd name="connsiteX2" fmla="*/ 51935 w 55348"/>
                <a:gd name="connsiteY2" fmla="*/ 90021 h 256682"/>
                <a:gd name="connsiteX3" fmla="*/ 51935 w 55348"/>
                <a:gd name="connsiteY3" fmla="*/ 256682 h 256682"/>
                <a:gd name="connsiteX4" fmla="*/ 27726 w 55348"/>
                <a:gd name="connsiteY4" fmla="*/ 254959 h 256682"/>
                <a:gd name="connsiteX5" fmla="*/ 3517 w 55348"/>
                <a:gd name="connsiteY5" fmla="*/ 256682 h 256682"/>
                <a:gd name="connsiteX6" fmla="*/ 3517 w 55348"/>
                <a:gd name="connsiteY6" fmla="*/ 90021 h 256682"/>
                <a:gd name="connsiteX7" fmla="*/ 27312 w 55348"/>
                <a:gd name="connsiteY7" fmla="*/ 0 h 256682"/>
                <a:gd name="connsiteX8" fmla="*/ 55349 w 55348"/>
                <a:gd name="connsiteY8" fmla="*/ 27169 h 256682"/>
                <a:gd name="connsiteX9" fmla="*/ 27312 w 55348"/>
                <a:gd name="connsiteY9" fmla="*/ 54337 h 256682"/>
                <a:gd name="connsiteX10" fmla="*/ 0 w 55348"/>
                <a:gd name="connsiteY10" fmla="*/ 27169 h 256682"/>
                <a:gd name="connsiteX11" fmla="*/ 27312 w 55348"/>
                <a:gd name="connsiteY11" fmla="*/ 0 h 256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5348" h="256682">
                  <a:moveTo>
                    <a:pt x="3517" y="90021"/>
                  </a:moveTo>
                  <a:cubicBezTo>
                    <a:pt x="11587" y="90731"/>
                    <a:pt x="19657" y="91745"/>
                    <a:pt x="27726" y="91745"/>
                  </a:cubicBezTo>
                  <a:cubicBezTo>
                    <a:pt x="35796" y="91745"/>
                    <a:pt x="43865" y="90731"/>
                    <a:pt x="51935" y="90021"/>
                  </a:cubicBezTo>
                  <a:lnTo>
                    <a:pt x="51935" y="256682"/>
                  </a:lnTo>
                  <a:cubicBezTo>
                    <a:pt x="43865" y="255973"/>
                    <a:pt x="35796" y="254959"/>
                    <a:pt x="27726" y="254959"/>
                  </a:cubicBezTo>
                  <a:cubicBezTo>
                    <a:pt x="19657" y="254959"/>
                    <a:pt x="11587" y="255973"/>
                    <a:pt x="3517" y="256682"/>
                  </a:cubicBezTo>
                  <a:lnTo>
                    <a:pt x="3517" y="90021"/>
                  </a:lnTo>
                  <a:moveTo>
                    <a:pt x="27312" y="0"/>
                  </a:moveTo>
                  <a:cubicBezTo>
                    <a:pt x="42417" y="0"/>
                    <a:pt x="55349" y="12368"/>
                    <a:pt x="55349" y="27169"/>
                  </a:cubicBezTo>
                  <a:cubicBezTo>
                    <a:pt x="55349" y="41969"/>
                    <a:pt x="42417" y="54337"/>
                    <a:pt x="27312" y="54337"/>
                  </a:cubicBezTo>
                  <a:cubicBezTo>
                    <a:pt x="12208" y="54337"/>
                    <a:pt x="0" y="41665"/>
                    <a:pt x="0" y="27169"/>
                  </a:cubicBezTo>
                  <a:cubicBezTo>
                    <a:pt x="0" y="12672"/>
                    <a:pt x="12311" y="0"/>
                    <a:pt x="27312" y="0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A8D955F-F3E3-A01B-B492-AEC9FD6A6273}"/>
                </a:ext>
              </a:extLst>
            </p:cNvPr>
            <p:cNvSpPr/>
            <p:nvPr/>
          </p:nvSpPr>
          <p:spPr>
            <a:xfrm>
              <a:off x="1418912" y="6237451"/>
              <a:ext cx="152700" cy="261041"/>
            </a:xfrm>
            <a:custGeom>
              <a:avLst/>
              <a:gdLst>
                <a:gd name="connsiteX0" fmla="*/ 103 w 152700"/>
                <a:gd name="connsiteY0" fmla="*/ 0 h 261041"/>
                <a:gd name="connsiteX1" fmla="*/ 24312 w 152700"/>
                <a:gd name="connsiteY1" fmla="*/ 1723 h 261041"/>
                <a:gd name="connsiteX2" fmla="*/ 48521 w 152700"/>
                <a:gd name="connsiteY2" fmla="*/ 0 h 261041"/>
                <a:gd name="connsiteX3" fmla="*/ 48521 w 152700"/>
                <a:gd name="connsiteY3" fmla="*/ 167979 h 261041"/>
                <a:gd name="connsiteX4" fmla="*/ 51728 w 152700"/>
                <a:gd name="connsiteY4" fmla="*/ 168283 h 261041"/>
                <a:gd name="connsiteX5" fmla="*/ 119077 w 152700"/>
                <a:gd name="connsiteY5" fmla="*/ 94380 h 261041"/>
                <a:gd name="connsiteX6" fmla="*/ 134182 w 152700"/>
                <a:gd name="connsiteY6" fmla="*/ 96104 h 261041"/>
                <a:gd name="connsiteX7" fmla="*/ 148872 w 152700"/>
                <a:gd name="connsiteY7" fmla="*/ 94380 h 261041"/>
                <a:gd name="connsiteX8" fmla="*/ 148872 w 152700"/>
                <a:gd name="connsiteY8" fmla="*/ 96813 h 261041"/>
                <a:gd name="connsiteX9" fmla="*/ 90317 w 152700"/>
                <a:gd name="connsiteY9" fmla="*/ 157233 h 261041"/>
                <a:gd name="connsiteX10" fmla="*/ 118353 w 152700"/>
                <a:gd name="connsiteY10" fmla="*/ 201230 h 261041"/>
                <a:gd name="connsiteX11" fmla="*/ 152700 w 152700"/>
                <a:gd name="connsiteY11" fmla="*/ 258304 h 261041"/>
                <a:gd name="connsiteX12" fmla="*/ 152700 w 152700"/>
                <a:gd name="connsiteY12" fmla="*/ 261042 h 261041"/>
                <a:gd name="connsiteX13" fmla="*/ 126009 w 152700"/>
                <a:gd name="connsiteY13" fmla="*/ 259318 h 261041"/>
                <a:gd name="connsiteX14" fmla="*/ 99317 w 152700"/>
                <a:gd name="connsiteY14" fmla="*/ 261042 h 261041"/>
                <a:gd name="connsiteX15" fmla="*/ 58245 w 152700"/>
                <a:gd name="connsiteY15" fmla="*/ 192309 h 261041"/>
                <a:gd name="connsiteX16" fmla="*/ 48417 w 152700"/>
                <a:gd name="connsiteY16" fmla="*/ 180955 h 261041"/>
                <a:gd name="connsiteX17" fmla="*/ 48417 w 152700"/>
                <a:gd name="connsiteY17" fmla="*/ 261042 h 261041"/>
                <a:gd name="connsiteX18" fmla="*/ 24209 w 152700"/>
                <a:gd name="connsiteY18" fmla="*/ 259318 h 261041"/>
                <a:gd name="connsiteX19" fmla="*/ 0 w 152700"/>
                <a:gd name="connsiteY19" fmla="*/ 261042 h 261041"/>
                <a:gd name="connsiteX20" fmla="*/ 0 w 152700"/>
                <a:gd name="connsiteY20" fmla="*/ 0 h 261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2700" h="261041">
                  <a:moveTo>
                    <a:pt x="103" y="0"/>
                  </a:moveTo>
                  <a:cubicBezTo>
                    <a:pt x="8173" y="710"/>
                    <a:pt x="16242" y="1723"/>
                    <a:pt x="24312" y="1723"/>
                  </a:cubicBezTo>
                  <a:cubicBezTo>
                    <a:pt x="32382" y="1723"/>
                    <a:pt x="40451" y="710"/>
                    <a:pt x="48521" y="0"/>
                  </a:cubicBezTo>
                  <a:lnTo>
                    <a:pt x="48521" y="167979"/>
                  </a:lnTo>
                  <a:cubicBezTo>
                    <a:pt x="49555" y="168993"/>
                    <a:pt x="50279" y="168689"/>
                    <a:pt x="51728" y="168283"/>
                  </a:cubicBezTo>
                  <a:cubicBezTo>
                    <a:pt x="74902" y="145271"/>
                    <a:pt x="95903" y="120535"/>
                    <a:pt x="119077" y="94380"/>
                  </a:cubicBezTo>
                  <a:cubicBezTo>
                    <a:pt x="123940" y="95090"/>
                    <a:pt x="128906" y="96104"/>
                    <a:pt x="134182" y="96104"/>
                  </a:cubicBezTo>
                  <a:cubicBezTo>
                    <a:pt x="139044" y="96104"/>
                    <a:pt x="144010" y="95090"/>
                    <a:pt x="148872" y="94380"/>
                  </a:cubicBezTo>
                  <a:lnTo>
                    <a:pt x="148872" y="96813"/>
                  </a:lnTo>
                  <a:cubicBezTo>
                    <a:pt x="130975" y="119116"/>
                    <a:pt x="108525" y="136350"/>
                    <a:pt x="90317" y="157233"/>
                  </a:cubicBezTo>
                  <a:lnTo>
                    <a:pt x="118353" y="201230"/>
                  </a:lnTo>
                  <a:cubicBezTo>
                    <a:pt x="129940" y="219478"/>
                    <a:pt x="141527" y="238029"/>
                    <a:pt x="152700" y="258304"/>
                  </a:cubicBezTo>
                  <a:lnTo>
                    <a:pt x="152700" y="261042"/>
                  </a:lnTo>
                  <a:cubicBezTo>
                    <a:pt x="143907" y="260332"/>
                    <a:pt x="134802" y="259318"/>
                    <a:pt x="126009" y="259318"/>
                  </a:cubicBezTo>
                  <a:cubicBezTo>
                    <a:pt x="117215" y="259318"/>
                    <a:pt x="108111" y="260332"/>
                    <a:pt x="99317" y="261042"/>
                  </a:cubicBezTo>
                  <a:cubicBezTo>
                    <a:pt x="88144" y="240057"/>
                    <a:pt x="72626" y="213294"/>
                    <a:pt x="58245" y="192309"/>
                  </a:cubicBezTo>
                  <a:cubicBezTo>
                    <a:pt x="55762" y="188558"/>
                    <a:pt x="52969" y="183388"/>
                    <a:pt x="48417" y="180955"/>
                  </a:cubicBezTo>
                  <a:lnTo>
                    <a:pt x="48417" y="261042"/>
                  </a:lnTo>
                  <a:cubicBezTo>
                    <a:pt x="40348" y="260332"/>
                    <a:pt x="32278" y="259318"/>
                    <a:pt x="24209" y="259318"/>
                  </a:cubicBezTo>
                  <a:cubicBezTo>
                    <a:pt x="16139" y="259318"/>
                    <a:pt x="8070" y="260332"/>
                    <a:pt x="0" y="261042"/>
                  </a:cubicBezTo>
                  <a:lnTo>
                    <a:pt x="0" y="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99048543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ayouts that come after this one do not belong to this templat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>
            <a:extLst>
              <a:ext uri="{FF2B5EF4-FFF2-40B4-BE49-F238E27FC236}">
                <a16:creationId xmlns:a16="http://schemas.microsoft.com/office/drawing/2014/main" id="{4405A5C8-297E-E3EB-142A-5DE16BD606D2}"/>
              </a:ext>
            </a:extLst>
          </p:cNvPr>
          <p:cNvSpPr txBox="1"/>
          <p:nvPr userDrawn="1"/>
        </p:nvSpPr>
        <p:spPr>
          <a:xfrm>
            <a:off x="830317" y="1264745"/>
            <a:ext cx="10531366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66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Pages after this page do not belong to the template. Instead, switch to a layout before this page.</a:t>
            </a:r>
          </a:p>
        </p:txBody>
      </p:sp>
    </p:spTree>
    <p:extLst>
      <p:ext uri="{BB962C8B-B14F-4D97-AF65-F5344CB8AC3E}">
        <p14:creationId xmlns:p14="http://schemas.microsoft.com/office/powerpoint/2010/main" val="3808022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265775-33C4-416E-9D2D-C3DF6D5F9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16EF8A7-F272-4922-80AD-5C8260E1F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09/23/2025</a:t>
            </a:r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A29A83D-CEA6-4C8B-82F3-C24E561D8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PRM 2025, proprietary </a:t>
            </a:r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D2E0EEB-D31F-454D-B0DA-908E7F699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888E-BBB0-44F1-B737-622D9B6465AB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7">
            <a:extLst>
              <a:ext uri="{FF2B5EF4-FFF2-40B4-BE49-F238E27FC236}">
                <a16:creationId xmlns:a16="http://schemas.microsoft.com/office/drawing/2014/main" id="{D8329E09-D63C-46DC-94D4-1D21564936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40318" y="1297863"/>
            <a:ext cx="10534649" cy="4373563"/>
          </a:xfrm>
        </p:spPr>
        <p:txBody>
          <a:bodyPr/>
          <a:lstStyle>
            <a:lvl1pPr marL="225425" indent="-225425">
              <a:buSzPct val="80000"/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201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B2275B38-E81F-54DF-B403-A579E7463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3489" y="1289051"/>
            <a:ext cx="5178297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5178297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3D55D5B-1060-021A-AD8F-5BAC2C272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063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B1E7A1C-1473-F863-57F9-8D70475575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314" y="546418"/>
            <a:ext cx="196533" cy="196533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Graphic 1">
            <a:extLst>
              <a:ext uri="{FF2B5EF4-FFF2-40B4-BE49-F238E27FC236}">
                <a16:creationId xmlns:a16="http://schemas.microsoft.com/office/drawing/2014/main" id="{B4DBC08E-E79E-8C17-8202-65A31715BAC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alphaModFix amt="31000"/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b="25496"/>
          <a:stretch/>
        </p:blipFill>
        <p:spPr>
          <a:xfrm>
            <a:off x="0" y="1763875"/>
            <a:ext cx="12192000" cy="5094125"/>
          </a:xfrm>
          <a:prstGeom prst="rect">
            <a:avLst/>
          </a:prstGeo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03CD0-842C-4BCD-83D3-BB78B185EE38}" type="datetimeFigureOut">
              <a:rPr lang="en-US" smtClean="0"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094C615-7E13-4A8A-90D6-32013DC87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C085466-4788-495F-AA4A-842866450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6683-F536-42AB-ABBC-F4803DFE8DB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2270A9C3-22C7-7A4F-B042-A938D76ACEA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3489" y="1289051"/>
            <a:ext cx="5178297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216" y="1289051"/>
            <a:ext cx="5178297" cy="4668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60214DE1-285A-C41A-B4C9-69BE570C5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75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slideLayout" Target="../slideLayouts/slideLayout66.xml"/><Relationship Id="rId26" Type="http://schemas.openxmlformats.org/officeDocument/2006/relationships/slideLayout" Target="../slideLayouts/slideLayout74.xml"/><Relationship Id="rId3" Type="http://schemas.openxmlformats.org/officeDocument/2006/relationships/slideLayout" Target="../slideLayouts/slideLayout51.xml"/><Relationship Id="rId21" Type="http://schemas.openxmlformats.org/officeDocument/2006/relationships/slideLayout" Target="../slideLayouts/slideLayout69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slideLayout" Target="../slideLayouts/slideLayout65.xml"/><Relationship Id="rId25" Type="http://schemas.openxmlformats.org/officeDocument/2006/relationships/slideLayout" Target="../slideLayouts/slideLayout73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20" Type="http://schemas.openxmlformats.org/officeDocument/2006/relationships/slideLayout" Target="../slideLayouts/slideLayout68.xml"/><Relationship Id="rId29" Type="http://schemas.openxmlformats.org/officeDocument/2006/relationships/theme" Target="../theme/theme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24" Type="http://schemas.openxmlformats.org/officeDocument/2006/relationships/slideLayout" Target="../slideLayouts/slideLayout72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23" Type="http://schemas.openxmlformats.org/officeDocument/2006/relationships/slideLayout" Target="../slideLayouts/slideLayout71.xml"/><Relationship Id="rId28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58.xml"/><Relationship Id="rId19" Type="http://schemas.openxmlformats.org/officeDocument/2006/relationships/slideLayout" Target="../slideLayouts/slideLayout67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Relationship Id="rId22" Type="http://schemas.openxmlformats.org/officeDocument/2006/relationships/slideLayout" Target="../slideLayouts/slideLayout70.xml"/><Relationship Id="rId27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485764"/>
            <a:ext cx="10790377" cy="4746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err="1"/>
              <a:t>Klicka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ändra</a:t>
            </a:r>
            <a:r>
              <a:rPr lang="en-US" dirty="0"/>
              <a:t> mall för </a:t>
            </a:r>
            <a:r>
              <a:rPr lang="en-US" dirty="0" err="1"/>
              <a:t>rubrikformat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216" y="1289050"/>
            <a:ext cx="10790377" cy="46688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err="1"/>
              <a:t>Klicka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ändra</a:t>
            </a:r>
            <a:r>
              <a:rPr lang="en-US" dirty="0"/>
              <a:t> format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bakgrundstexten</a:t>
            </a:r>
            <a:endParaRPr lang="en-US" dirty="0"/>
          </a:p>
          <a:p>
            <a:pPr lvl="1"/>
            <a:r>
              <a:rPr lang="en-US" dirty="0" err="1"/>
              <a:t>Nivå</a:t>
            </a:r>
            <a:r>
              <a:rPr lang="en-US" dirty="0"/>
              <a:t> </a:t>
            </a:r>
            <a:r>
              <a:rPr lang="en-US" dirty="0" err="1"/>
              <a:t>två</a:t>
            </a:r>
            <a:endParaRPr lang="en-US" dirty="0"/>
          </a:p>
          <a:p>
            <a:pPr lvl="2"/>
            <a:r>
              <a:rPr lang="en-US" dirty="0" err="1"/>
              <a:t>Nivå</a:t>
            </a:r>
            <a:r>
              <a:rPr lang="en-US" dirty="0"/>
              <a:t> </a:t>
            </a:r>
            <a:r>
              <a:rPr lang="en-US" dirty="0" err="1"/>
              <a:t>tre</a:t>
            </a:r>
            <a:endParaRPr lang="en-US" dirty="0"/>
          </a:p>
          <a:p>
            <a:pPr lvl="3"/>
            <a:r>
              <a:rPr lang="en-US" dirty="0" err="1"/>
              <a:t>Nivå</a:t>
            </a:r>
            <a:r>
              <a:rPr lang="en-US" dirty="0"/>
              <a:t> </a:t>
            </a:r>
            <a:r>
              <a:rPr lang="en-US" dirty="0" err="1"/>
              <a:t>fyra</a:t>
            </a:r>
            <a:endParaRPr lang="en-US" dirty="0"/>
          </a:p>
          <a:p>
            <a:pPr lvl="4"/>
            <a:r>
              <a:rPr lang="en-US" dirty="0" err="1"/>
              <a:t>Nivå</a:t>
            </a:r>
            <a:r>
              <a:rPr lang="en-US" dirty="0"/>
              <a:t>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7D54BB-8EC7-458A-A082-8AF43063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5903" y="6255445"/>
            <a:ext cx="665173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0A3ABB-C906-40E9-AF35-0DB0B34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8063" y="6255445"/>
            <a:ext cx="5748323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249AA9-CC7D-40E0-9894-3652F2EE8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0593" y="6255445"/>
            <a:ext cx="358506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aphic 7">
            <a:extLst>
              <a:ext uri="{FF2B5EF4-FFF2-40B4-BE49-F238E27FC236}">
                <a16:creationId xmlns:a16="http://schemas.microsoft.com/office/drawing/2014/main" id="{FCC04A5B-B102-B0D2-CEFA-C16F43B478E4}"/>
              </a:ext>
            </a:extLst>
          </p:cNvPr>
          <p:cNvGrpSpPr/>
          <p:nvPr/>
        </p:nvGrpSpPr>
        <p:grpSpPr>
          <a:xfrm>
            <a:off x="353735" y="6237451"/>
            <a:ext cx="1217877" cy="265603"/>
            <a:chOff x="353735" y="6237451"/>
            <a:chExt cx="1217877" cy="265603"/>
          </a:xfrm>
          <a:solidFill>
            <a:srgbClr val="E11A2C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8340F23-3E03-CAF4-2479-BC5F717D4249}"/>
                </a:ext>
              </a:extLst>
            </p:cNvPr>
            <p:cNvSpPr/>
            <p:nvPr/>
          </p:nvSpPr>
          <p:spPr>
            <a:xfrm>
              <a:off x="353735" y="6256712"/>
              <a:ext cx="149389" cy="246342"/>
            </a:xfrm>
            <a:custGeom>
              <a:avLst/>
              <a:gdLst>
                <a:gd name="connsiteX0" fmla="*/ 121767 w 149389"/>
                <a:gd name="connsiteY0" fmla="*/ 50485 h 246342"/>
                <a:gd name="connsiteX1" fmla="*/ 81419 w 149389"/>
                <a:gd name="connsiteY1" fmla="*/ 20579 h 246342"/>
                <a:gd name="connsiteX2" fmla="*/ 42831 w 149389"/>
                <a:gd name="connsiteY2" fmla="*/ 54236 h 246342"/>
                <a:gd name="connsiteX3" fmla="*/ 149390 w 149389"/>
                <a:gd name="connsiteY3" fmla="*/ 170716 h 246342"/>
                <a:gd name="connsiteX4" fmla="*/ 56487 w 149389"/>
                <a:gd name="connsiteY4" fmla="*/ 246342 h 246342"/>
                <a:gd name="connsiteX5" fmla="*/ 0 w 149389"/>
                <a:gd name="connsiteY5" fmla="*/ 231541 h 246342"/>
                <a:gd name="connsiteX6" fmla="*/ 10139 w 149389"/>
                <a:gd name="connsiteY6" fmla="*/ 187950 h 246342"/>
                <a:gd name="connsiteX7" fmla="*/ 16760 w 149389"/>
                <a:gd name="connsiteY7" fmla="*/ 187950 h 246342"/>
                <a:gd name="connsiteX8" fmla="*/ 65177 w 149389"/>
                <a:gd name="connsiteY8" fmla="*/ 225763 h 246342"/>
                <a:gd name="connsiteX9" fmla="*/ 106249 w 149389"/>
                <a:gd name="connsiteY9" fmla="*/ 190079 h 246342"/>
                <a:gd name="connsiteX10" fmla="*/ 1862 w 149389"/>
                <a:gd name="connsiteY10" fmla="*/ 72179 h 246342"/>
                <a:gd name="connsiteX11" fmla="*/ 82868 w 149389"/>
                <a:gd name="connsiteY11" fmla="*/ 0 h 246342"/>
                <a:gd name="connsiteX12" fmla="*/ 138320 w 149389"/>
                <a:gd name="connsiteY12" fmla="*/ 16524 h 246342"/>
                <a:gd name="connsiteX13" fmla="*/ 127147 w 149389"/>
                <a:gd name="connsiteY13" fmla="*/ 50586 h 246342"/>
                <a:gd name="connsiteX14" fmla="*/ 121870 w 149389"/>
                <a:gd name="connsiteY14" fmla="*/ 50586 h 246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9389" h="246342">
                  <a:moveTo>
                    <a:pt x="121767" y="50485"/>
                  </a:moveTo>
                  <a:cubicBezTo>
                    <a:pt x="114732" y="32237"/>
                    <a:pt x="101386" y="20579"/>
                    <a:pt x="81419" y="20579"/>
                  </a:cubicBezTo>
                  <a:cubicBezTo>
                    <a:pt x="53693" y="20579"/>
                    <a:pt x="42831" y="34670"/>
                    <a:pt x="42831" y="54236"/>
                  </a:cubicBezTo>
                  <a:cubicBezTo>
                    <a:pt x="42831" y="100666"/>
                    <a:pt x="149390" y="92049"/>
                    <a:pt x="149390" y="170716"/>
                  </a:cubicBezTo>
                  <a:cubicBezTo>
                    <a:pt x="149390" y="214713"/>
                    <a:pt x="110801" y="246342"/>
                    <a:pt x="56487" y="246342"/>
                  </a:cubicBezTo>
                  <a:cubicBezTo>
                    <a:pt x="37244" y="246342"/>
                    <a:pt x="16553" y="241882"/>
                    <a:pt x="0" y="231541"/>
                  </a:cubicBezTo>
                  <a:cubicBezTo>
                    <a:pt x="4242" y="217146"/>
                    <a:pt x="8070" y="202649"/>
                    <a:pt x="10139" y="187950"/>
                  </a:cubicBezTo>
                  <a:lnTo>
                    <a:pt x="16760" y="187950"/>
                  </a:lnTo>
                  <a:cubicBezTo>
                    <a:pt x="22036" y="211672"/>
                    <a:pt x="40968" y="225763"/>
                    <a:pt x="65177" y="225763"/>
                  </a:cubicBezTo>
                  <a:cubicBezTo>
                    <a:pt x="86903" y="225763"/>
                    <a:pt x="106249" y="213699"/>
                    <a:pt x="106249" y="190079"/>
                  </a:cubicBezTo>
                  <a:cubicBezTo>
                    <a:pt x="106352" y="135032"/>
                    <a:pt x="1862" y="154902"/>
                    <a:pt x="1862" y="72179"/>
                  </a:cubicBezTo>
                  <a:cubicBezTo>
                    <a:pt x="1862" y="32643"/>
                    <a:pt x="29588" y="0"/>
                    <a:pt x="82868" y="0"/>
                  </a:cubicBezTo>
                  <a:cubicBezTo>
                    <a:pt x="108111" y="0"/>
                    <a:pt x="130561" y="9327"/>
                    <a:pt x="138320" y="16524"/>
                  </a:cubicBezTo>
                  <a:cubicBezTo>
                    <a:pt x="134078" y="27473"/>
                    <a:pt x="130561" y="38827"/>
                    <a:pt x="127147" y="50586"/>
                  </a:cubicBezTo>
                  <a:lnTo>
                    <a:pt x="121870" y="50586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11E7BAD-73D8-3D04-8C65-1C79D25DA96B}"/>
                </a:ext>
              </a:extLst>
            </p:cNvPr>
            <p:cNvSpPr/>
            <p:nvPr/>
          </p:nvSpPr>
          <p:spPr>
            <a:xfrm>
              <a:off x="515436" y="6271817"/>
              <a:ext cx="104800" cy="229817"/>
            </a:xfrm>
            <a:custGeom>
              <a:avLst/>
              <a:gdLst>
                <a:gd name="connsiteX0" fmla="*/ 72212 w 104800"/>
                <a:gd name="connsiteY0" fmla="*/ 180043 h 229817"/>
                <a:gd name="connsiteX1" fmla="*/ 104800 w 104800"/>
                <a:gd name="connsiteY1" fmla="*/ 208529 h 229817"/>
                <a:gd name="connsiteX2" fmla="*/ 104800 w 104800"/>
                <a:gd name="connsiteY2" fmla="*/ 221911 h 229817"/>
                <a:gd name="connsiteX3" fmla="*/ 68384 w 104800"/>
                <a:gd name="connsiteY3" fmla="*/ 229818 h 229817"/>
                <a:gd name="connsiteX4" fmla="*/ 23898 w 104800"/>
                <a:gd name="connsiteY4" fmla="*/ 174163 h 229817"/>
                <a:gd name="connsiteX5" fmla="*/ 23898 w 104800"/>
                <a:gd name="connsiteY5" fmla="*/ 82114 h 229817"/>
                <a:gd name="connsiteX6" fmla="*/ 0 w 104800"/>
                <a:gd name="connsiteY6" fmla="*/ 82114 h 229817"/>
                <a:gd name="connsiteX7" fmla="*/ 0 w 104800"/>
                <a:gd name="connsiteY7" fmla="*/ 60116 h 229817"/>
                <a:gd name="connsiteX8" fmla="*/ 23898 w 104800"/>
                <a:gd name="connsiteY8" fmla="*/ 60116 h 229817"/>
                <a:gd name="connsiteX9" fmla="*/ 23898 w 104800"/>
                <a:gd name="connsiteY9" fmla="*/ 21289 h 229817"/>
                <a:gd name="connsiteX10" fmla="*/ 72315 w 104800"/>
                <a:gd name="connsiteY10" fmla="*/ 0 h 229817"/>
                <a:gd name="connsiteX11" fmla="*/ 72315 w 104800"/>
                <a:gd name="connsiteY11" fmla="*/ 60116 h 229817"/>
                <a:gd name="connsiteX12" fmla="*/ 102111 w 104800"/>
                <a:gd name="connsiteY12" fmla="*/ 60116 h 229817"/>
                <a:gd name="connsiteX13" fmla="*/ 102111 w 104800"/>
                <a:gd name="connsiteY13" fmla="*/ 82114 h 229817"/>
                <a:gd name="connsiteX14" fmla="*/ 72315 w 104800"/>
                <a:gd name="connsiteY14" fmla="*/ 82114 h 229817"/>
                <a:gd name="connsiteX15" fmla="*/ 72315 w 104800"/>
                <a:gd name="connsiteY15" fmla="*/ 180043 h 22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4800" h="229817">
                  <a:moveTo>
                    <a:pt x="72212" y="180043"/>
                  </a:moveTo>
                  <a:cubicBezTo>
                    <a:pt x="72212" y="203765"/>
                    <a:pt x="73660" y="216436"/>
                    <a:pt x="104800" y="208529"/>
                  </a:cubicBezTo>
                  <a:lnTo>
                    <a:pt x="104800" y="221911"/>
                  </a:lnTo>
                  <a:cubicBezTo>
                    <a:pt x="91868" y="226675"/>
                    <a:pt x="79247" y="229818"/>
                    <a:pt x="68384" y="229818"/>
                  </a:cubicBezTo>
                  <a:cubicBezTo>
                    <a:pt x="31864" y="229818"/>
                    <a:pt x="23898" y="206096"/>
                    <a:pt x="23898" y="174163"/>
                  </a:cubicBezTo>
                  <a:lnTo>
                    <a:pt x="23898" y="82114"/>
                  </a:lnTo>
                  <a:lnTo>
                    <a:pt x="0" y="82114"/>
                  </a:lnTo>
                  <a:cubicBezTo>
                    <a:pt x="1035" y="74207"/>
                    <a:pt x="1035" y="68023"/>
                    <a:pt x="0" y="60116"/>
                  </a:cubicBezTo>
                  <a:lnTo>
                    <a:pt x="23898" y="60116"/>
                  </a:lnTo>
                  <a:lnTo>
                    <a:pt x="23898" y="21289"/>
                  </a:lnTo>
                  <a:cubicBezTo>
                    <a:pt x="39623" y="15105"/>
                    <a:pt x="55452" y="7907"/>
                    <a:pt x="72315" y="0"/>
                  </a:cubicBezTo>
                  <a:lnTo>
                    <a:pt x="72315" y="60116"/>
                  </a:lnTo>
                  <a:lnTo>
                    <a:pt x="102111" y="60116"/>
                  </a:lnTo>
                  <a:cubicBezTo>
                    <a:pt x="101076" y="68023"/>
                    <a:pt x="101076" y="74207"/>
                    <a:pt x="102111" y="82114"/>
                  </a:cubicBezTo>
                  <a:lnTo>
                    <a:pt x="72315" y="82114"/>
                  </a:lnTo>
                  <a:lnTo>
                    <a:pt x="72315" y="180043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29FE3C8-F0DF-D272-F8D7-1A329B24FBAC}"/>
                </a:ext>
              </a:extLst>
            </p:cNvPr>
            <p:cNvSpPr/>
            <p:nvPr/>
          </p:nvSpPr>
          <p:spPr>
            <a:xfrm>
              <a:off x="639891" y="6332034"/>
              <a:ext cx="156219" cy="169702"/>
            </a:xfrm>
            <a:custGeom>
              <a:avLst/>
              <a:gdLst>
                <a:gd name="connsiteX0" fmla="*/ 156116 w 156219"/>
                <a:gd name="connsiteY0" fmla="*/ 166560 h 169702"/>
                <a:gd name="connsiteX1" fmla="*/ 132942 w 156219"/>
                <a:gd name="connsiteY1" fmla="*/ 164836 h 169702"/>
                <a:gd name="connsiteX2" fmla="*/ 109458 w 156219"/>
                <a:gd name="connsiteY2" fmla="*/ 166560 h 169702"/>
                <a:gd name="connsiteX3" fmla="*/ 109458 w 156219"/>
                <a:gd name="connsiteY3" fmla="*/ 141520 h 169702"/>
                <a:gd name="connsiteX4" fmla="*/ 56178 w 156219"/>
                <a:gd name="connsiteY4" fmla="*/ 169702 h 169702"/>
                <a:gd name="connsiteX5" fmla="*/ 9209 w 156219"/>
                <a:gd name="connsiteY5" fmla="*/ 148414 h 169702"/>
                <a:gd name="connsiteX6" fmla="*/ 105 w 156219"/>
                <a:gd name="connsiteY6" fmla="*/ 95191 h 169702"/>
                <a:gd name="connsiteX7" fmla="*/ 105 w 156219"/>
                <a:gd name="connsiteY7" fmla="*/ 0 h 169702"/>
                <a:gd name="connsiteX8" fmla="*/ 24314 w 156219"/>
                <a:gd name="connsiteY8" fmla="*/ 1723 h 169702"/>
                <a:gd name="connsiteX9" fmla="*/ 48522 w 156219"/>
                <a:gd name="connsiteY9" fmla="*/ 0 h 169702"/>
                <a:gd name="connsiteX10" fmla="*/ 48522 w 156219"/>
                <a:gd name="connsiteY10" fmla="*/ 94786 h 169702"/>
                <a:gd name="connsiteX11" fmla="*/ 52350 w 156219"/>
                <a:gd name="connsiteY11" fmla="*/ 123272 h 169702"/>
                <a:gd name="connsiteX12" fmla="*/ 77283 w 156219"/>
                <a:gd name="connsiteY12" fmla="*/ 141115 h 169702"/>
                <a:gd name="connsiteX13" fmla="*/ 107802 w 156219"/>
                <a:gd name="connsiteY13" fmla="*/ 89616 h 169702"/>
                <a:gd name="connsiteX14" fmla="*/ 107802 w 156219"/>
                <a:gd name="connsiteY14" fmla="*/ 0 h 169702"/>
                <a:gd name="connsiteX15" fmla="*/ 132011 w 156219"/>
                <a:gd name="connsiteY15" fmla="*/ 1723 h 169702"/>
                <a:gd name="connsiteX16" fmla="*/ 156219 w 156219"/>
                <a:gd name="connsiteY16" fmla="*/ 0 h 169702"/>
                <a:gd name="connsiteX17" fmla="*/ 156219 w 156219"/>
                <a:gd name="connsiteY17" fmla="*/ 166661 h 169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6219" h="169702">
                  <a:moveTo>
                    <a:pt x="156116" y="166560"/>
                  </a:moveTo>
                  <a:cubicBezTo>
                    <a:pt x="148357" y="165850"/>
                    <a:pt x="140701" y="164836"/>
                    <a:pt x="132942" y="164836"/>
                  </a:cubicBezTo>
                  <a:cubicBezTo>
                    <a:pt x="125183" y="164836"/>
                    <a:pt x="117113" y="165850"/>
                    <a:pt x="109458" y="166560"/>
                  </a:cubicBezTo>
                  <a:lnTo>
                    <a:pt x="109458" y="141520"/>
                  </a:lnTo>
                  <a:cubicBezTo>
                    <a:pt x="93008" y="158754"/>
                    <a:pt x="80697" y="169702"/>
                    <a:pt x="56178" y="169702"/>
                  </a:cubicBezTo>
                  <a:cubicBezTo>
                    <a:pt x="38280" y="169702"/>
                    <a:pt x="19762" y="163214"/>
                    <a:pt x="9209" y="148414"/>
                  </a:cubicBezTo>
                  <a:cubicBezTo>
                    <a:pt x="-1654" y="133613"/>
                    <a:pt x="105" y="112324"/>
                    <a:pt x="105" y="95191"/>
                  </a:cubicBezTo>
                  <a:lnTo>
                    <a:pt x="105" y="0"/>
                  </a:lnTo>
                  <a:cubicBezTo>
                    <a:pt x="8175" y="710"/>
                    <a:pt x="16244" y="1723"/>
                    <a:pt x="24314" y="1723"/>
                  </a:cubicBezTo>
                  <a:cubicBezTo>
                    <a:pt x="32383" y="1723"/>
                    <a:pt x="40453" y="710"/>
                    <a:pt x="48522" y="0"/>
                  </a:cubicBezTo>
                  <a:lnTo>
                    <a:pt x="48522" y="94786"/>
                  </a:lnTo>
                  <a:cubicBezTo>
                    <a:pt x="48522" y="102693"/>
                    <a:pt x="48833" y="116075"/>
                    <a:pt x="52350" y="123272"/>
                  </a:cubicBezTo>
                  <a:cubicBezTo>
                    <a:pt x="56902" y="133917"/>
                    <a:pt x="64972" y="141115"/>
                    <a:pt x="77283" y="141115"/>
                  </a:cubicBezTo>
                  <a:cubicBezTo>
                    <a:pt x="107802" y="141115"/>
                    <a:pt x="107802" y="111209"/>
                    <a:pt x="107802" y="89616"/>
                  </a:cubicBezTo>
                  <a:lnTo>
                    <a:pt x="107802" y="0"/>
                  </a:lnTo>
                  <a:cubicBezTo>
                    <a:pt x="115872" y="710"/>
                    <a:pt x="123941" y="1723"/>
                    <a:pt x="132011" y="1723"/>
                  </a:cubicBezTo>
                  <a:cubicBezTo>
                    <a:pt x="140080" y="1723"/>
                    <a:pt x="148150" y="710"/>
                    <a:pt x="156219" y="0"/>
                  </a:cubicBezTo>
                  <a:lnTo>
                    <a:pt x="156219" y="166661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851CB34-312E-FA2F-A898-5511C6DE3CA9}"/>
                </a:ext>
              </a:extLst>
            </p:cNvPr>
            <p:cNvSpPr/>
            <p:nvPr/>
          </p:nvSpPr>
          <p:spPr>
            <a:xfrm>
              <a:off x="823319" y="6237451"/>
              <a:ext cx="163769" cy="264285"/>
            </a:xfrm>
            <a:custGeom>
              <a:avLst/>
              <a:gdLst>
                <a:gd name="connsiteX0" fmla="*/ 51935 w 163769"/>
                <a:gd name="connsiteY0" fmla="*/ 179029 h 264285"/>
                <a:gd name="connsiteX1" fmla="*/ 82764 w 163769"/>
                <a:gd name="connsiteY1" fmla="*/ 241882 h 264285"/>
                <a:gd name="connsiteX2" fmla="*/ 116801 w 163769"/>
                <a:gd name="connsiteY2" fmla="*/ 175278 h 264285"/>
                <a:gd name="connsiteX3" fmla="*/ 85558 w 163769"/>
                <a:gd name="connsiteY3" fmla="*/ 113743 h 264285"/>
                <a:gd name="connsiteX4" fmla="*/ 51935 w 163769"/>
                <a:gd name="connsiteY4" fmla="*/ 179029 h 264285"/>
                <a:gd name="connsiteX5" fmla="*/ 163770 w 163769"/>
                <a:gd name="connsiteY5" fmla="*/ 261143 h 264285"/>
                <a:gd name="connsiteX6" fmla="*/ 140596 w 163769"/>
                <a:gd name="connsiteY6" fmla="*/ 259420 h 264285"/>
                <a:gd name="connsiteX7" fmla="*/ 117112 w 163769"/>
                <a:gd name="connsiteY7" fmla="*/ 261143 h 264285"/>
                <a:gd name="connsiteX8" fmla="*/ 117112 w 163769"/>
                <a:gd name="connsiteY8" fmla="*/ 230933 h 264285"/>
                <a:gd name="connsiteX9" fmla="*/ 69108 w 163769"/>
                <a:gd name="connsiteY9" fmla="*/ 264286 h 264285"/>
                <a:gd name="connsiteX10" fmla="*/ 0 w 163769"/>
                <a:gd name="connsiteY10" fmla="*/ 178015 h 264285"/>
                <a:gd name="connsiteX11" fmla="*/ 67660 w 163769"/>
                <a:gd name="connsiteY11" fmla="*/ 91441 h 264285"/>
                <a:gd name="connsiteX12" fmla="*/ 115353 w 163769"/>
                <a:gd name="connsiteY12" fmla="*/ 116176 h 264285"/>
                <a:gd name="connsiteX13" fmla="*/ 115353 w 163769"/>
                <a:gd name="connsiteY13" fmla="*/ 0 h 264285"/>
                <a:gd name="connsiteX14" fmla="*/ 139561 w 163769"/>
                <a:gd name="connsiteY14" fmla="*/ 1723 h 264285"/>
                <a:gd name="connsiteX15" fmla="*/ 163770 w 163769"/>
                <a:gd name="connsiteY15" fmla="*/ 0 h 264285"/>
                <a:gd name="connsiteX16" fmla="*/ 163770 w 163769"/>
                <a:gd name="connsiteY16" fmla="*/ 261143 h 264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3769" h="264285">
                  <a:moveTo>
                    <a:pt x="51935" y="179029"/>
                  </a:moveTo>
                  <a:cubicBezTo>
                    <a:pt x="51935" y="199000"/>
                    <a:pt x="54418" y="241882"/>
                    <a:pt x="82764" y="241882"/>
                  </a:cubicBezTo>
                  <a:cubicBezTo>
                    <a:pt x="112973" y="241882"/>
                    <a:pt x="116801" y="196871"/>
                    <a:pt x="116801" y="175278"/>
                  </a:cubicBezTo>
                  <a:cubicBezTo>
                    <a:pt x="116801" y="155307"/>
                    <a:pt x="113594" y="113743"/>
                    <a:pt x="85558" y="113743"/>
                  </a:cubicBezTo>
                  <a:cubicBezTo>
                    <a:pt x="55349" y="113743"/>
                    <a:pt x="51935" y="157335"/>
                    <a:pt x="51935" y="179029"/>
                  </a:cubicBezTo>
                  <a:moveTo>
                    <a:pt x="163770" y="261143"/>
                  </a:moveTo>
                  <a:cubicBezTo>
                    <a:pt x="156011" y="260433"/>
                    <a:pt x="148355" y="259420"/>
                    <a:pt x="140596" y="259420"/>
                  </a:cubicBezTo>
                  <a:cubicBezTo>
                    <a:pt x="132837" y="259420"/>
                    <a:pt x="124767" y="260433"/>
                    <a:pt x="117112" y="261143"/>
                  </a:cubicBezTo>
                  <a:lnTo>
                    <a:pt x="117112" y="230933"/>
                  </a:lnTo>
                  <a:cubicBezTo>
                    <a:pt x="109766" y="251208"/>
                    <a:pt x="92179" y="264286"/>
                    <a:pt x="69108" y="264286"/>
                  </a:cubicBezTo>
                  <a:cubicBezTo>
                    <a:pt x="17174" y="264286"/>
                    <a:pt x="0" y="222418"/>
                    <a:pt x="0" y="178015"/>
                  </a:cubicBezTo>
                  <a:cubicBezTo>
                    <a:pt x="0" y="133613"/>
                    <a:pt x="21415" y="91441"/>
                    <a:pt x="67660" y="91441"/>
                  </a:cubicBezTo>
                  <a:cubicBezTo>
                    <a:pt x="88351" y="91441"/>
                    <a:pt x="105214" y="98334"/>
                    <a:pt x="115353" y="116176"/>
                  </a:cubicBezTo>
                  <a:lnTo>
                    <a:pt x="115353" y="0"/>
                  </a:lnTo>
                  <a:cubicBezTo>
                    <a:pt x="123422" y="710"/>
                    <a:pt x="131492" y="1723"/>
                    <a:pt x="139561" y="1723"/>
                  </a:cubicBezTo>
                  <a:cubicBezTo>
                    <a:pt x="147631" y="1723"/>
                    <a:pt x="155700" y="710"/>
                    <a:pt x="163770" y="0"/>
                  </a:cubicBezTo>
                  <a:lnTo>
                    <a:pt x="163770" y="261143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F3AA738-6B93-9026-7F1E-B7CD3C56E08C}"/>
                </a:ext>
              </a:extLst>
            </p:cNvPr>
            <p:cNvSpPr/>
            <p:nvPr/>
          </p:nvSpPr>
          <p:spPr>
            <a:xfrm>
              <a:off x="1013677" y="6328790"/>
              <a:ext cx="116076" cy="172743"/>
            </a:xfrm>
            <a:custGeom>
              <a:avLst/>
              <a:gdLst>
                <a:gd name="connsiteX0" fmla="*/ 14070 w 116076"/>
                <a:gd name="connsiteY0" fmla="*/ 126111 h 172743"/>
                <a:gd name="connsiteX1" fmla="*/ 54004 w 116076"/>
                <a:gd name="connsiteY1" fmla="*/ 155307 h 172743"/>
                <a:gd name="connsiteX2" fmla="*/ 81006 w 116076"/>
                <a:gd name="connsiteY2" fmla="*/ 134322 h 172743"/>
                <a:gd name="connsiteX3" fmla="*/ 0 w 116076"/>
                <a:gd name="connsiteY3" fmla="*/ 54641 h 172743"/>
                <a:gd name="connsiteX4" fmla="*/ 60315 w 116076"/>
                <a:gd name="connsiteY4" fmla="*/ 0 h 172743"/>
                <a:gd name="connsiteX5" fmla="*/ 111215 w 116076"/>
                <a:gd name="connsiteY5" fmla="*/ 16119 h 172743"/>
                <a:gd name="connsiteX6" fmla="*/ 102835 w 116076"/>
                <a:gd name="connsiteY6" fmla="*/ 46329 h 172743"/>
                <a:gd name="connsiteX7" fmla="*/ 93006 w 116076"/>
                <a:gd name="connsiteY7" fmla="*/ 46329 h 172743"/>
                <a:gd name="connsiteX8" fmla="*/ 59694 w 116076"/>
                <a:gd name="connsiteY8" fmla="*/ 17437 h 172743"/>
                <a:gd name="connsiteX9" fmla="*/ 33726 w 116076"/>
                <a:gd name="connsiteY9" fmla="*/ 37408 h 172743"/>
                <a:gd name="connsiteX10" fmla="*/ 116077 w 116076"/>
                <a:gd name="connsiteY10" fmla="*/ 117798 h 172743"/>
                <a:gd name="connsiteX11" fmla="*/ 48417 w 116076"/>
                <a:gd name="connsiteY11" fmla="*/ 172744 h 172743"/>
                <a:gd name="connsiteX12" fmla="*/ 0 w 116076"/>
                <a:gd name="connsiteY12" fmla="*/ 158652 h 172743"/>
                <a:gd name="connsiteX13" fmla="*/ 5276 w 116076"/>
                <a:gd name="connsiteY13" fmla="*/ 126010 h 172743"/>
                <a:gd name="connsiteX14" fmla="*/ 14070 w 116076"/>
                <a:gd name="connsiteY14" fmla="*/ 126010 h 172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076" h="172743">
                  <a:moveTo>
                    <a:pt x="14070" y="126111"/>
                  </a:moveTo>
                  <a:cubicBezTo>
                    <a:pt x="20381" y="143345"/>
                    <a:pt x="35071" y="155307"/>
                    <a:pt x="54004" y="155307"/>
                  </a:cubicBezTo>
                  <a:cubicBezTo>
                    <a:pt x="66315" y="155307"/>
                    <a:pt x="81006" y="146386"/>
                    <a:pt x="81006" y="134322"/>
                  </a:cubicBezTo>
                  <a:cubicBezTo>
                    <a:pt x="81006" y="101984"/>
                    <a:pt x="0" y="114351"/>
                    <a:pt x="0" y="54641"/>
                  </a:cubicBezTo>
                  <a:cubicBezTo>
                    <a:pt x="0" y="19565"/>
                    <a:pt x="28450" y="0"/>
                    <a:pt x="60315" y="0"/>
                  </a:cubicBezTo>
                  <a:cubicBezTo>
                    <a:pt x="77902" y="0"/>
                    <a:pt x="97145" y="5474"/>
                    <a:pt x="111215" y="16119"/>
                  </a:cubicBezTo>
                  <a:cubicBezTo>
                    <a:pt x="108007" y="26459"/>
                    <a:pt x="105214" y="36394"/>
                    <a:pt x="102835" y="46329"/>
                  </a:cubicBezTo>
                  <a:lnTo>
                    <a:pt x="93006" y="46329"/>
                  </a:lnTo>
                  <a:cubicBezTo>
                    <a:pt x="90213" y="31528"/>
                    <a:pt x="75522" y="17437"/>
                    <a:pt x="59694" y="17437"/>
                  </a:cubicBezTo>
                  <a:cubicBezTo>
                    <a:pt x="47072" y="17437"/>
                    <a:pt x="33726" y="23316"/>
                    <a:pt x="33726" y="37408"/>
                  </a:cubicBezTo>
                  <a:cubicBezTo>
                    <a:pt x="33726" y="70760"/>
                    <a:pt x="116077" y="53932"/>
                    <a:pt x="116077" y="117798"/>
                  </a:cubicBezTo>
                  <a:cubicBezTo>
                    <a:pt x="116077" y="149731"/>
                    <a:pt x="90834" y="172744"/>
                    <a:pt x="48417" y="172744"/>
                  </a:cubicBezTo>
                  <a:cubicBezTo>
                    <a:pt x="31244" y="172744"/>
                    <a:pt x="14380" y="168283"/>
                    <a:pt x="0" y="158652"/>
                  </a:cubicBezTo>
                  <a:cubicBezTo>
                    <a:pt x="2069" y="147704"/>
                    <a:pt x="3828" y="136958"/>
                    <a:pt x="5276" y="126010"/>
                  </a:cubicBezTo>
                  <a:lnTo>
                    <a:pt x="14070" y="12601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2E5F34C-C88B-34A9-A9A7-8E33EBFEC917}"/>
                </a:ext>
              </a:extLst>
            </p:cNvPr>
            <p:cNvSpPr/>
            <p:nvPr/>
          </p:nvSpPr>
          <p:spPr>
            <a:xfrm>
              <a:off x="1140307" y="6331831"/>
              <a:ext cx="163806" cy="166661"/>
            </a:xfrm>
            <a:custGeom>
              <a:avLst/>
              <a:gdLst>
                <a:gd name="connsiteX0" fmla="*/ 93213 w 163806"/>
                <a:gd name="connsiteY0" fmla="*/ 119319 h 166661"/>
                <a:gd name="connsiteX1" fmla="*/ 136044 w 163806"/>
                <a:gd name="connsiteY1" fmla="*/ 101 h 166661"/>
                <a:gd name="connsiteX2" fmla="*/ 150114 w 163806"/>
                <a:gd name="connsiteY2" fmla="*/ 1115 h 166661"/>
                <a:gd name="connsiteX3" fmla="*/ 163770 w 163806"/>
                <a:gd name="connsiteY3" fmla="*/ 101 h 166661"/>
                <a:gd name="connsiteX4" fmla="*/ 161287 w 163806"/>
                <a:gd name="connsiteY4" fmla="*/ 8313 h 166661"/>
                <a:gd name="connsiteX5" fmla="*/ 143389 w 163806"/>
                <a:gd name="connsiteY5" fmla="*/ 48457 h 166661"/>
                <a:gd name="connsiteX6" fmla="*/ 97455 w 163806"/>
                <a:gd name="connsiteY6" fmla="*/ 166661 h 166661"/>
                <a:gd name="connsiteX7" fmla="*/ 79557 w 163806"/>
                <a:gd name="connsiteY7" fmla="*/ 164938 h 166661"/>
                <a:gd name="connsiteX8" fmla="*/ 61660 w 163806"/>
                <a:gd name="connsiteY8" fmla="*/ 166661 h 166661"/>
                <a:gd name="connsiteX9" fmla="*/ 0 w 163806"/>
                <a:gd name="connsiteY9" fmla="*/ 0 h 166661"/>
                <a:gd name="connsiteX10" fmla="*/ 27002 w 163806"/>
                <a:gd name="connsiteY10" fmla="*/ 1723 h 166661"/>
                <a:gd name="connsiteX11" fmla="*/ 54004 w 163806"/>
                <a:gd name="connsiteY11" fmla="*/ 0 h 166661"/>
                <a:gd name="connsiteX12" fmla="*/ 93317 w 163806"/>
                <a:gd name="connsiteY12" fmla="*/ 119217 h 16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3806" h="166661">
                  <a:moveTo>
                    <a:pt x="93213" y="119319"/>
                  </a:moveTo>
                  <a:cubicBezTo>
                    <a:pt x="108318" y="80188"/>
                    <a:pt x="123009" y="40652"/>
                    <a:pt x="136044" y="101"/>
                  </a:cubicBezTo>
                  <a:cubicBezTo>
                    <a:pt x="140596" y="811"/>
                    <a:pt x="145148" y="1115"/>
                    <a:pt x="150114" y="1115"/>
                  </a:cubicBezTo>
                  <a:cubicBezTo>
                    <a:pt x="154666" y="1115"/>
                    <a:pt x="159218" y="811"/>
                    <a:pt x="163770" y="101"/>
                  </a:cubicBezTo>
                  <a:cubicBezTo>
                    <a:pt x="164080" y="3548"/>
                    <a:pt x="162322" y="5981"/>
                    <a:pt x="161287" y="8313"/>
                  </a:cubicBezTo>
                  <a:cubicBezTo>
                    <a:pt x="154666" y="21694"/>
                    <a:pt x="148976" y="34772"/>
                    <a:pt x="143389" y="48457"/>
                  </a:cubicBezTo>
                  <a:cubicBezTo>
                    <a:pt x="127561" y="86980"/>
                    <a:pt x="110801" y="125097"/>
                    <a:pt x="97455" y="166661"/>
                  </a:cubicBezTo>
                  <a:cubicBezTo>
                    <a:pt x="91455" y="165952"/>
                    <a:pt x="85558" y="164938"/>
                    <a:pt x="79557" y="164938"/>
                  </a:cubicBezTo>
                  <a:cubicBezTo>
                    <a:pt x="73557" y="164938"/>
                    <a:pt x="67660" y="165952"/>
                    <a:pt x="61660" y="166661"/>
                  </a:cubicBezTo>
                  <a:cubicBezTo>
                    <a:pt x="42003" y="110702"/>
                    <a:pt x="22760" y="56365"/>
                    <a:pt x="0" y="0"/>
                  </a:cubicBezTo>
                  <a:cubicBezTo>
                    <a:pt x="9104" y="710"/>
                    <a:pt x="17898" y="1723"/>
                    <a:pt x="27002" y="1723"/>
                  </a:cubicBezTo>
                  <a:cubicBezTo>
                    <a:pt x="36106" y="1723"/>
                    <a:pt x="44900" y="710"/>
                    <a:pt x="54004" y="0"/>
                  </a:cubicBezTo>
                  <a:lnTo>
                    <a:pt x="93317" y="119217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ED519FA-7BB5-C81E-266D-AE8F9D006957}"/>
                </a:ext>
              </a:extLst>
            </p:cNvPr>
            <p:cNvSpPr/>
            <p:nvPr/>
          </p:nvSpPr>
          <p:spPr>
            <a:xfrm>
              <a:off x="1326423" y="6241911"/>
              <a:ext cx="55348" cy="256682"/>
            </a:xfrm>
            <a:custGeom>
              <a:avLst/>
              <a:gdLst>
                <a:gd name="connsiteX0" fmla="*/ 3517 w 55348"/>
                <a:gd name="connsiteY0" fmla="*/ 90021 h 256682"/>
                <a:gd name="connsiteX1" fmla="*/ 27726 w 55348"/>
                <a:gd name="connsiteY1" fmla="*/ 91745 h 256682"/>
                <a:gd name="connsiteX2" fmla="*/ 51935 w 55348"/>
                <a:gd name="connsiteY2" fmla="*/ 90021 h 256682"/>
                <a:gd name="connsiteX3" fmla="*/ 51935 w 55348"/>
                <a:gd name="connsiteY3" fmla="*/ 256682 h 256682"/>
                <a:gd name="connsiteX4" fmla="*/ 27726 w 55348"/>
                <a:gd name="connsiteY4" fmla="*/ 254959 h 256682"/>
                <a:gd name="connsiteX5" fmla="*/ 3517 w 55348"/>
                <a:gd name="connsiteY5" fmla="*/ 256682 h 256682"/>
                <a:gd name="connsiteX6" fmla="*/ 3517 w 55348"/>
                <a:gd name="connsiteY6" fmla="*/ 90021 h 256682"/>
                <a:gd name="connsiteX7" fmla="*/ 27312 w 55348"/>
                <a:gd name="connsiteY7" fmla="*/ 0 h 256682"/>
                <a:gd name="connsiteX8" fmla="*/ 55349 w 55348"/>
                <a:gd name="connsiteY8" fmla="*/ 27169 h 256682"/>
                <a:gd name="connsiteX9" fmla="*/ 27312 w 55348"/>
                <a:gd name="connsiteY9" fmla="*/ 54337 h 256682"/>
                <a:gd name="connsiteX10" fmla="*/ 0 w 55348"/>
                <a:gd name="connsiteY10" fmla="*/ 27169 h 256682"/>
                <a:gd name="connsiteX11" fmla="*/ 27312 w 55348"/>
                <a:gd name="connsiteY11" fmla="*/ 0 h 256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5348" h="256682">
                  <a:moveTo>
                    <a:pt x="3517" y="90021"/>
                  </a:moveTo>
                  <a:cubicBezTo>
                    <a:pt x="11587" y="90731"/>
                    <a:pt x="19657" y="91745"/>
                    <a:pt x="27726" y="91745"/>
                  </a:cubicBezTo>
                  <a:cubicBezTo>
                    <a:pt x="35796" y="91745"/>
                    <a:pt x="43865" y="90731"/>
                    <a:pt x="51935" y="90021"/>
                  </a:cubicBezTo>
                  <a:lnTo>
                    <a:pt x="51935" y="256682"/>
                  </a:lnTo>
                  <a:cubicBezTo>
                    <a:pt x="43865" y="255973"/>
                    <a:pt x="35796" y="254959"/>
                    <a:pt x="27726" y="254959"/>
                  </a:cubicBezTo>
                  <a:cubicBezTo>
                    <a:pt x="19657" y="254959"/>
                    <a:pt x="11587" y="255973"/>
                    <a:pt x="3517" y="256682"/>
                  </a:cubicBezTo>
                  <a:lnTo>
                    <a:pt x="3517" y="90021"/>
                  </a:lnTo>
                  <a:moveTo>
                    <a:pt x="27312" y="0"/>
                  </a:moveTo>
                  <a:cubicBezTo>
                    <a:pt x="42417" y="0"/>
                    <a:pt x="55349" y="12368"/>
                    <a:pt x="55349" y="27169"/>
                  </a:cubicBezTo>
                  <a:cubicBezTo>
                    <a:pt x="55349" y="41969"/>
                    <a:pt x="42417" y="54337"/>
                    <a:pt x="27312" y="54337"/>
                  </a:cubicBezTo>
                  <a:cubicBezTo>
                    <a:pt x="12208" y="54337"/>
                    <a:pt x="0" y="41665"/>
                    <a:pt x="0" y="27169"/>
                  </a:cubicBezTo>
                  <a:cubicBezTo>
                    <a:pt x="0" y="12672"/>
                    <a:pt x="12311" y="0"/>
                    <a:pt x="27312" y="0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306C33F-A199-0767-7B75-E013C80682E1}"/>
                </a:ext>
              </a:extLst>
            </p:cNvPr>
            <p:cNvSpPr/>
            <p:nvPr/>
          </p:nvSpPr>
          <p:spPr>
            <a:xfrm>
              <a:off x="1418912" y="6237451"/>
              <a:ext cx="152700" cy="261041"/>
            </a:xfrm>
            <a:custGeom>
              <a:avLst/>
              <a:gdLst>
                <a:gd name="connsiteX0" fmla="*/ 103 w 152700"/>
                <a:gd name="connsiteY0" fmla="*/ 0 h 261041"/>
                <a:gd name="connsiteX1" fmla="*/ 24312 w 152700"/>
                <a:gd name="connsiteY1" fmla="*/ 1723 h 261041"/>
                <a:gd name="connsiteX2" fmla="*/ 48521 w 152700"/>
                <a:gd name="connsiteY2" fmla="*/ 0 h 261041"/>
                <a:gd name="connsiteX3" fmla="*/ 48521 w 152700"/>
                <a:gd name="connsiteY3" fmla="*/ 167979 h 261041"/>
                <a:gd name="connsiteX4" fmla="*/ 51728 w 152700"/>
                <a:gd name="connsiteY4" fmla="*/ 168283 h 261041"/>
                <a:gd name="connsiteX5" fmla="*/ 119077 w 152700"/>
                <a:gd name="connsiteY5" fmla="*/ 94380 h 261041"/>
                <a:gd name="connsiteX6" fmla="*/ 134182 w 152700"/>
                <a:gd name="connsiteY6" fmla="*/ 96104 h 261041"/>
                <a:gd name="connsiteX7" fmla="*/ 148872 w 152700"/>
                <a:gd name="connsiteY7" fmla="*/ 94380 h 261041"/>
                <a:gd name="connsiteX8" fmla="*/ 148872 w 152700"/>
                <a:gd name="connsiteY8" fmla="*/ 96813 h 261041"/>
                <a:gd name="connsiteX9" fmla="*/ 90317 w 152700"/>
                <a:gd name="connsiteY9" fmla="*/ 157233 h 261041"/>
                <a:gd name="connsiteX10" fmla="*/ 118353 w 152700"/>
                <a:gd name="connsiteY10" fmla="*/ 201230 h 261041"/>
                <a:gd name="connsiteX11" fmla="*/ 152700 w 152700"/>
                <a:gd name="connsiteY11" fmla="*/ 258304 h 261041"/>
                <a:gd name="connsiteX12" fmla="*/ 152700 w 152700"/>
                <a:gd name="connsiteY12" fmla="*/ 261042 h 261041"/>
                <a:gd name="connsiteX13" fmla="*/ 126009 w 152700"/>
                <a:gd name="connsiteY13" fmla="*/ 259318 h 261041"/>
                <a:gd name="connsiteX14" fmla="*/ 99317 w 152700"/>
                <a:gd name="connsiteY14" fmla="*/ 261042 h 261041"/>
                <a:gd name="connsiteX15" fmla="*/ 58245 w 152700"/>
                <a:gd name="connsiteY15" fmla="*/ 192309 h 261041"/>
                <a:gd name="connsiteX16" fmla="*/ 48417 w 152700"/>
                <a:gd name="connsiteY16" fmla="*/ 180955 h 261041"/>
                <a:gd name="connsiteX17" fmla="*/ 48417 w 152700"/>
                <a:gd name="connsiteY17" fmla="*/ 261042 h 261041"/>
                <a:gd name="connsiteX18" fmla="*/ 24209 w 152700"/>
                <a:gd name="connsiteY18" fmla="*/ 259318 h 261041"/>
                <a:gd name="connsiteX19" fmla="*/ 0 w 152700"/>
                <a:gd name="connsiteY19" fmla="*/ 261042 h 261041"/>
                <a:gd name="connsiteX20" fmla="*/ 0 w 152700"/>
                <a:gd name="connsiteY20" fmla="*/ 0 h 261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2700" h="261041">
                  <a:moveTo>
                    <a:pt x="103" y="0"/>
                  </a:moveTo>
                  <a:cubicBezTo>
                    <a:pt x="8173" y="710"/>
                    <a:pt x="16242" y="1723"/>
                    <a:pt x="24312" y="1723"/>
                  </a:cubicBezTo>
                  <a:cubicBezTo>
                    <a:pt x="32382" y="1723"/>
                    <a:pt x="40451" y="710"/>
                    <a:pt x="48521" y="0"/>
                  </a:cubicBezTo>
                  <a:lnTo>
                    <a:pt x="48521" y="167979"/>
                  </a:lnTo>
                  <a:cubicBezTo>
                    <a:pt x="49555" y="168993"/>
                    <a:pt x="50279" y="168689"/>
                    <a:pt x="51728" y="168283"/>
                  </a:cubicBezTo>
                  <a:cubicBezTo>
                    <a:pt x="74902" y="145271"/>
                    <a:pt x="95903" y="120535"/>
                    <a:pt x="119077" y="94380"/>
                  </a:cubicBezTo>
                  <a:cubicBezTo>
                    <a:pt x="123940" y="95090"/>
                    <a:pt x="128906" y="96104"/>
                    <a:pt x="134182" y="96104"/>
                  </a:cubicBezTo>
                  <a:cubicBezTo>
                    <a:pt x="139044" y="96104"/>
                    <a:pt x="144010" y="95090"/>
                    <a:pt x="148872" y="94380"/>
                  </a:cubicBezTo>
                  <a:lnTo>
                    <a:pt x="148872" y="96813"/>
                  </a:lnTo>
                  <a:cubicBezTo>
                    <a:pt x="130975" y="119116"/>
                    <a:pt x="108525" y="136350"/>
                    <a:pt x="90317" y="157233"/>
                  </a:cubicBezTo>
                  <a:lnTo>
                    <a:pt x="118353" y="201230"/>
                  </a:lnTo>
                  <a:cubicBezTo>
                    <a:pt x="129940" y="219478"/>
                    <a:pt x="141527" y="238029"/>
                    <a:pt x="152700" y="258304"/>
                  </a:cubicBezTo>
                  <a:lnTo>
                    <a:pt x="152700" y="261042"/>
                  </a:lnTo>
                  <a:cubicBezTo>
                    <a:pt x="143907" y="260332"/>
                    <a:pt x="134802" y="259318"/>
                    <a:pt x="126009" y="259318"/>
                  </a:cubicBezTo>
                  <a:cubicBezTo>
                    <a:pt x="117215" y="259318"/>
                    <a:pt x="108111" y="260332"/>
                    <a:pt x="99317" y="261042"/>
                  </a:cubicBezTo>
                  <a:cubicBezTo>
                    <a:pt x="88144" y="240057"/>
                    <a:pt x="72626" y="213294"/>
                    <a:pt x="58245" y="192309"/>
                  </a:cubicBezTo>
                  <a:cubicBezTo>
                    <a:pt x="55762" y="188558"/>
                    <a:pt x="52969" y="183388"/>
                    <a:pt x="48417" y="180955"/>
                  </a:cubicBezTo>
                  <a:lnTo>
                    <a:pt x="48417" y="261042"/>
                  </a:lnTo>
                  <a:cubicBezTo>
                    <a:pt x="40348" y="260332"/>
                    <a:pt x="32278" y="259318"/>
                    <a:pt x="24209" y="259318"/>
                  </a:cubicBezTo>
                  <a:cubicBezTo>
                    <a:pt x="16139" y="259318"/>
                    <a:pt x="8070" y="260332"/>
                    <a:pt x="0" y="261042"/>
                  </a:cubicBezTo>
                  <a:lnTo>
                    <a:pt x="0" y="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913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71" r:id="rId3"/>
    <p:sldLayoutId id="2147483667" r:id="rId4"/>
    <p:sldLayoutId id="2147483668" r:id="rId5"/>
    <p:sldLayoutId id="2147483666" r:id="rId6"/>
    <p:sldLayoutId id="2147483717" r:id="rId7"/>
    <p:sldLayoutId id="2147483679" r:id="rId8"/>
    <p:sldLayoutId id="2147483758" r:id="rId9"/>
    <p:sldLayoutId id="2147483675" r:id="rId10"/>
    <p:sldLayoutId id="2147483672" r:id="rId11"/>
    <p:sldLayoutId id="2147483714" r:id="rId12"/>
    <p:sldLayoutId id="2147483673" r:id="rId13"/>
    <p:sldLayoutId id="2147483716" r:id="rId14"/>
    <p:sldLayoutId id="2147483650" r:id="rId15"/>
    <p:sldLayoutId id="2147483674" r:id="rId16"/>
    <p:sldLayoutId id="2147483664" r:id="rId17"/>
    <p:sldLayoutId id="2147483718" r:id="rId18"/>
    <p:sldLayoutId id="2147483665" r:id="rId19"/>
    <p:sldLayoutId id="2147483678" r:id="rId20"/>
    <p:sldLayoutId id="2147483677" r:id="rId21"/>
    <p:sldLayoutId id="2147483676" r:id="rId22"/>
    <p:sldLayoutId id="2147483713" r:id="rId23"/>
    <p:sldLayoutId id="2147483654" r:id="rId24"/>
    <p:sldLayoutId id="2147483655" r:id="rId25"/>
    <p:sldLayoutId id="2147483658" r:id="rId2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464646"/>
          </a:solidFill>
          <a:latin typeface="+mj-lt"/>
          <a:ea typeface="+mj-ea"/>
          <a:cs typeface="+mj-cs"/>
        </a:defRPr>
      </a:lvl1pPr>
    </p:titleStyle>
    <p:bodyStyle>
      <a:lvl1pPr marL="176213" indent="-176213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95350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500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255713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431925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616075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5" userDrawn="1">
          <p15:clr>
            <a:srgbClr val="F26B43"/>
          </p15:clr>
        </p15:guide>
        <p15:guide id="2" pos="883" userDrawn="1">
          <p15:clr>
            <a:srgbClr val="C8C8C8"/>
          </p15:clr>
        </p15:guide>
        <p15:guide id="3" pos="1164" userDrawn="1">
          <p15:clr>
            <a:srgbClr val="C8C8C8"/>
          </p15:clr>
        </p15:guide>
        <p15:guide id="4" pos="1823" userDrawn="1">
          <p15:clr>
            <a:srgbClr val="C8C8C8"/>
          </p15:clr>
        </p15:guide>
        <p15:guide id="5" pos="2095" userDrawn="1">
          <p15:clr>
            <a:srgbClr val="C8C8C8"/>
          </p15:clr>
        </p15:guide>
        <p15:guide id="6" pos="2763" userDrawn="1">
          <p15:clr>
            <a:srgbClr val="C8C8C8"/>
          </p15:clr>
        </p15:guide>
        <p15:guide id="7" pos="3035" userDrawn="1">
          <p15:clr>
            <a:srgbClr val="C8C8C8"/>
          </p15:clr>
        </p15:guide>
        <p15:guide id="8" pos="3703" userDrawn="1">
          <p15:clr>
            <a:srgbClr val="C8C8C8"/>
          </p15:clr>
        </p15:guide>
        <p15:guide id="9" pos="3976" userDrawn="1">
          <p15:clr>
            <a:srgbClr val="C8C8C8"/>
          </p15:clr>
        </p15:guide>
        <p15:guide id="10" pos="4644" userDrawn="1">
          <p15:clr>
            <a:srgbClr val="C8C8C8"/>
          </p15:clr>
        </p15:guide>
        <p15:guide id="11" pos="4916" userDrawn="1">
          <p15:clr>
            <a:srgbClr val="C8C8C8"/>
          </p15:clr>
        </p15:guide>
        <p15:guide id="12" pos="5584" userDrawn="1">
          <p15:clr>
            <a:srgbClr val="C8C8C8"/>
          </p15:clr>
        </p15:guide>
        <p15:guide id="13" pos="5856" userDrawn="1">
          <p15:clr>
            <a:srgbClr val="C8C8C8"/>
          </p15:clr>
        </p15:guide>
        <p15:guide id="14" pos="6524" userDrawn="1">
          <p15:clr>
            <a:srgbClr val="C8C8C8"/>
          </p15:clr>
        </p15:guide>
        <p15:guide id="15" pos="6811" userDrawn="1">
          <p15:clr>
            <a:srgbClr val="C8C8C8"/>
          </p15:clr>
        </p15:guide>
        <p15:guide id="16" pos="7242" userDrawn="1">
          <p15:clr>
            <a:srgbClr val="F26B43"/>
          </p15:clr>
        </p15:guide>
        <p15:guide id="17" orient="horz" pos="215" userDrawn="1">
          <p15:clr>
            <a:srgbClr val="F26B43"/>
          </p15:clr>
        </p15:guide>
        <p15:guide id="18" orient="horz" pos="468" userDrawn="1">
          <p15:clr>
            <a:srgbClr val="C8C8C8"/>
          </p15:clr>
        </p15:guide>
        <p15:guide id="19" orient="horz" pos="514" userDrawn="1">
          <p15:clr>
            <a:srgbClr val="C8C8C8"/>
          </p15:clr>
        </p15:guide>
        <p15:guide id="20" orient="horz" pos="767" userDrawn="1">
          <p15:clr>
            <a:srgbClr val="C8C8C8"/>
          </p15:clr>
        </p15:guide>
        <p15:guide id="21" orient="horz" pos="812" userDrawn="1">
          <p15:clr>
            <a:srgbClr val="C8C8C8"/>
          </p15:clr>
        </p15:guide>
        <p15:guide id="22" orient="horz" pos="1065" userDrawn="1">
          <p15:clr>
            <a:srgbClr val="C8C8C8"/>
          </p15:clr>
        </p15:guide>
        <p15:guide id="23" orient="horz" pos="1111" userDrawn="1">
          <p15:clr>
            <a:srgbClr val="C8C8C8"/>
          </p15:clr>
        </p15:guide>
        <p15:guide id="24" orient="horz" pos="1364" userDrawn="1">
          <p15:clr>
            <a:srgbClr val="C8C8C8"/>
          </p15:clr>
        </p15:guide>
        <p15:guide id="25" orient="horz" pos="1409" userDrawn="1">
          <p15:clr>
            <a:srgbClr val="C8C8C8"/>
          </p15:clr>
        </p15:guide>
        <p15:guide id="26" orient="horz" pos="1662" userDrawn="1">
          <p15:clr>
            <a:srgbClr val="C8C8C8"/>
          </p15:clr>
        </p15:guide>
        <p15:guide id="27" orient="horz" pos="1708" userDrawn="1">
          <p15:clr>
            <a:srgbClr val="C8C8C8"/>
          </p15:clr>
        </p15:guide>
        <p15:guide id="28" orient="horz" pos="1961" userDrawn="1">
          <p15:clr>
            <a:srgbClr val="C8C8C8"/>
          </p15:clr>
        </p15:guide>
        <p15:guide id="29" orient="horz" pos="2006" userDrawn="1">
          <p15:clr>
            <a:srgbClr val="C8C8C8"/>
          </p15:clr>
        </p15:guide>
        <p15:guide id="30" orient="horz" pos="2260" userDrawn="1">
          <p15:clr>
            <a:srgbClr val="C8C8C8"/>
          </p15:clr>
        </p15:guide>
        <p15:guide id="31" orient="horz" pos="2305" userDrawn="1">
          <p15:clr>
            <a:srgbClr val="C8C8C8"/>
          </p15:clr>
        </p15:guide>
        <p15:guide id="32" orient="horz" pos="2558" userDrawn="1">
          <p15:clr>
            <a:srgbClr val="C8C8C8"/>
          </p15:clr>
        </p15:guide>
        <p15:guide id="33" orient="horz" pos="2604" userDrawn="1">
          <p15:clr>
            <a:srgbClr val="C8C8C8"/>
          </p15:clr>
        </p15:guide>
        <p15:guide id="34" orient="horz" pos="2857" userDrawn="1">
          <p15:clr>
            <a:srgbClr val="C8C8C8"/>
          </p15:clr>
        </p15:guide>
        <p15:guide id="35" orient="horz" pos="2902" userDrawn="1">
          <p15:clr>
            <a:srgbClr val="C8C8C8"/>
          </p15:clr>
        </p15:guide>
        <p15:guide id="36" orient="horz" pos="3155" userDrawn="1">
          <p15:clr>
            <a:srgbClr val="C8C8C8"/>
          </p15:clr>
        </p15:guide>
        <p15:guide id="37" orient="horz" pos="3201" userDrawn="1">
          <p15:clr>
            <a:srgbClr val="C8C8C8"/>
          </p15:clr>
        </p15:guide>
        <p15:guide id="38" orient="horz" pos="3454" userDrawn="1">
          <p15:clr>
            <a:srgbClr val="C8C8C8"/>
          </p15:clr>
        </p15:guide>
        <p15:guide id="39" orient="horz" pos="3499" userDrawn="1">
          <p15:clr>
            <a:srgbClr val="C8C8C8"/>
          </p15:clr>
        </p15:guide>
        <p15:guide id="40" orient="horz" pos="375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485764"/>
            <a:ext cx="10790377" cy="4746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216" y="1289050"/>
            <a:ext cx="10790377" cy="46688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  <a:p>
            <a:pPr lvl="8"/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7D54BB-8EC7-458A-A082-8AF43063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5903" y="6255445"/>
            <a:ext cx="665173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0A3ABB-C906-40E9-AF35-0DB0B34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8063" y="6255445"/>
            <a:ext cx="5748323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249AA9-CC7D-40E0-9894-3652F2EE8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0593" y="6255445"/>
            <a:ext cx="358506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aphic 7">
            <a:extLst>
              <a:ext uri="{FF2B5EF4-FFF2-40B4-BE49-F238E27FC236}">
                <a16:creationId xmlns:a16="http://schemas.microsoft.com/office/drawing/2014/main" id="{FCC04A5B-B102-B0D2-CEFA-C16F43B478E4}"/>
              </a:ext>
            </a:extLst>
          </p:cNvPr>
          <p:cNvGrpSpPr/>
          <p:nvPr/>
        </p:nvGrpSpPr>
        <p:grpSpPr>
          <a:xfrm>
            <a:off x="353735" y="6237451"/>
            <a:ext cx="1217877" cy="265603"/>
            <a:chOff x="353735" y="6237451"/>
            <a:chExt cx="1217877" cy="265603"/>
          </a:xfrm>
          <a:solidFill>
            <a:srgbClr val="E11A2C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8340F23-3E03-CAF4-2479-BC5F717D4249}"/>
                </a:ext>
              </a:extLst>
            </p:cNvPr>
            <p:cNvSpPr/>
            <p:nvPr/>
          </p:nvSpPr>
          <p:spPr>
            <a:xfrm>
              <a:off x="353735" y="6256712"/>
              <a:ext cx="149389" cy="246342"/>
            </a:xfrm>
            <a:custGeom>
              <a:avLst/>
              <a:gdLst>
                <a:gd name="connsiteX0" fmla="*/ 121767 w 149389"/>
                <a:gd name="connsiteY0" fmla="*/ 50485 h 246342"/>
                <a:gd name="connsiteX1" fmla="*/ 81419 w 149389"/>
                <a:gd name="connsiteY1" fmla="*/ 20579 h 246342"/>
                <a:gd name="connsiteX2" fmla="*/ 42831 w 149389"/>
                <a:gd name="connsiteY2" fmla="*/ 54236 h 246342"/>
                <a:gd name="connsiteX3" fmla="*/ 149390 w 149389"/>
                <a:gd name="connsiteY3" fmla="*/ 170716 h 246342"/>
                <a:gd name="connsiteX4" fmla="*/ 56487 w 149389"/>
                <a:gd name="connsiteY4" fmla="*/ 246342 h 246342"/>
                <a:gd name="connsiteX5" fmla="*/ 0 w 149389"/>
                <a:gd name="connsiteY5" fmla="*/ 231541 h 246342"/>
                <a:gd name="connsiteX6" fmla="*/ 10139 w 149389"/>
                <a:gd name="connsiteY6" fmla="*/ 187950 h 246342"/>
                <a:gd name="connsiteX7" fmla="*/ 16760 w 149389"/>
                <a:gd name="connsiteY7" fmla="*/ 187950 h 246342"/>
                <a:gd name="connsiteX8" fmla="*/ 65177 w 149389"/>
                <a:gd name="connsiteY8" fmla="*/ 225763 h 246342"/>
                <a:gd name="connsiteX9" fmla="*/ 106249 w 149389"/>
                <a:gd name="connsiteY9" fmla="*/ 190079 h 246342"/>
                <a:gd name="connsiteX10" fmla="*/ 1862 w 149389"/>
                <a:gd name="connsiteY10" fmla="*/ 72179 h 246342"/>
                <a:gd name="connsiteX11" fmla="*/ 82868 w 149389"/>
                <a:gd name="connsiteY11" fmla="*/ 0 h 246342"/>
                <a:gd name="connsiteX12" fmla="*/ 138320 w 149389"/>
                <a:gd name="connsiteY12" fmla="*/ 16524 h 246342"/>
                <a:gd name="connsiteX13" fmla="*/ 127147 w 149389"/>
                <a:gd name="connsiteY13" fmla="*/ 50586 h 246342"/>
                <a:gd name="connsiteX14" fmla="*/ 121870 w 149389"/>
                <a:gd name="connsiteY14" fmla="*/ 50586 h 246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9389" h="246342">
                  <a:moveTo>
                    <a:pt x="121767" y="50485"/>
                  </a:moveTo>
                  <a:cubicBezTo>
                    <a:pt x="114732" y="32237"/>
                    <a:pt x="101386" y="20579"/>
                    <a:pt x="81419" y="20579"/>
                  </a:cubicBezTo>
                  <a:cubicBezTo>
                    <a:pt x="53693" y="20579"/>
                    <a:pt x="42831" y="34670"/>
                    <a:pt x="42831" y="54236"/>
                  </a:cubicBezTo>
                  <a:cubicBezTo>
                    <a:pt x="42831" y="100666"/>
                    <a:pt x="149390" y="92049"/>
                    <a:pt x="149390" y="170716"/>
                  </a:cubicBezTo>
                  <a:cubicBezTo>
                    <a:pt x="149390" y="214713"/>
                    <a:pt x="110801" y="246342"/>
                    <a:pt x="56487" y="246342"/>
                  </a:cubicBezTo>
                  <a:cubicBezTo>
                    <a:pt x="37244" y="246342"/>
                    <a:pt x="16553" y="241882"/>
                    <a:pt x="0" y="231541"/>
                  </a:cubicBezTo>
                  <a:cubicBezTo>
                    <a:pt x="4242" y="217146"/>
                    <a:pt x="8070" y="202649"/>
                    <a:pt x="10139" y="187950"/>
                  </a:cubicBezTo>
                  <a:lnTo>
                    <a:pt x="16760" y="187950"/>
                  </a:lnTo>
                  <a:cubicBezTo>
                    <a:pt x="22036" y="211672"/>
                    <a:pt x="40968" y="225763"/>
                    <a:pt x="65177" y="225763"/>
                  </a:cubicBezTo>
                  <a:cubicBezTo>
                    <a:pt x="86903" y="225763"/>
                    <a:pt x="106249" y="213699"/>
                    <a:pt x="106249" y="190079"/>
                  </a:cubicBezTo>
                  <a:cubicBezTo>
                    <a:pt x="106352" y="135032"/>
                    <a:pt x="1862" y="154902"/>
                    <a:pt x="1862" y="72179"/>
                  </a:cubicBezTo>
                  <a:cubicBezTo>
                    <a:pt x="1862" y="32643"/>
                    <a:pt x="29588" y="0"/>
                    <a:pt x="82868" y="0"/>
                  </a:cubicBezTo>
                  <a:cubicBezTo>
                    <a:pt x="108111" y="0"/>
                    <a:pt x="130561" y="9327"/>
                    <a:pt x="138320" y="16524"/>
                  </a:cubicBezTo>
                  <a:cubicBezTo>
                    <a:pt x="134078" y="27473"/>
                    <a:pt x="130561" y="38827"/>
                    <a:pt x="127147" y="50586"/>
                  </a:cubicBezTo>
                  <a:lnTo>
                    <a:pt x="121870" y="50586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11E7BAD-73D8-3D04-8C65-1C79D25DA96B}"/>
                </a:ext>
              </a:extLst>
            </p:cNvPr>
            <p:cNvSpPr/>
            <p:nvPr/>
          </p:nvSpPr>
          <p:spPr>
            <a:xfrm>
              <a:off x="515436" y="6271817"/>
              <a:ext cx="104800" cy="229817"/>
            </a:xfrm>
            <a:custGeom>
              <a:avLst/>
              <a:gdLst>
                <a:gd name="connsiteX0" fmla="*/ 72212 w 104800"/>
                <a:gd name="connsiteY0" fmla="*/ 180043 h 229817"/>
                <a:gd name="connsiteX1" fmla="*/ 104800 w 104800"/>
                <a:gd name="connsiteY1" fmla="*/ 208529 h 229817"/>
                <a:gd name="connsiteX2" fmla="*/ 104800 w 104800"/>
                <a:gd name="connsiteY2" fmla="*/ 221911 h 229817"/>
                <a:gd name="connsiteX3" fmla="*/ 68384 w 104800"/>
                <a:gd name="connsiteY3" fmla="*/ 229818 h 229817"/>
                <a:gd name="connsiteX4" fmla="*/ 23898 w 104800"/>
                <a:gd name="connsiteY4" fmla="*/ 174163 h 229817"/>
                <a:gd name="connsiteX5" fmla="*/ 23898 w 104800"/>
                <a:gd name="connsiteY5" fmla="*/ 82114 h 229817"/>
                <a:gd name="connsiteX6" fmla="*/ 0 w 104800"/>
                <a:gd name="connsiteY6" fmla="*/ 82114 h 229817"/>
                <a:gd name="connsiteX7" fmla="*/ 0 w 104800"/>
                <a:gd name="connsiteY7" fmla="*/ 60116 h 229817"/>
                <a:gd name="connsiteX8" fmla="*/ 23898 w 104800"/>
                <a:gd name="connsiteY8" fmla="*/ 60116 h 229817"/>
                <a:gd name="connsiteX9" fmla="*/ 23898 w 104800"/>
                <a:gd name="connsiteY9" fmla="*/ 21289 h 229817"/>
                <a:gd name="connsiteX10" fmla="*/ 72315 w 104800"/>
                <a:gd name="connsiteY10" fmla="*/ 0 h 229817"/>
                <a:gd name="connsiteX11" fmla="*/ 72315 w 104800"/>
                <a:gd name="connsiteY11" fmla="*/ 60116 h 229817"/>
                <a:gd name="connsiteX12" fmla="*/ 102111 w 104800"/>
                <a:gd name="connsiteY12" fmla="*/ 60116 h 229817"/>
                <a:gd name="connsiteX13" fmla="*/ 102111 w 104800"/>
                <a:gd name="connsiteY13" fmla="*/ 82114 h 229817"/>
                <a:gd name="connsiteX14" fmla="*/ 72315 w 104800"/>
                <a:gd name="connsiteY14" fmla="*/ 82114 h 229817"/>
                <a:gd name="connsiteX15" fmla="*/ 72315 w 104800"/>
                <a:gd name="connsiteY15" fmla="*/ 180043 h 22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4800" h="229817">
                  <a:moveTo>
                    <a:pt x="72212" y="180043"/>
                  </a:moveTo>
                  <a:cubicBezTo>
                    <a:pt x="72212" y="203765"/>
                    <a:pt x="73660" y="216436"/>
                    <a:pt x="104800" y="208529"/>
                  </a:cubicBezTo>
                  <a:lnTo>
                    <a:pt x="104800" y="221911"/>
                  </a:lnTo>
                  <a:cubicBezTo>
                    <a:pt x="91868" y="226675"/>
                    <a:pt x="79247" y="229818"/>
                    <a:pt x="68384" y="229818"/>
                  </a:cubicBezTo>
                  <a:cubicBezTo>
                    <a:pt x="31864" y="229818"/>
                    <a:pt x="23898" y="206096"/>
                    <a:pt x="23898" y="174163"/>
                  </a:cubicBezTo>
                  <a:lnTo>
                    <a:pt x="23898" y="82114"/>
                  </a:lnTo>
                  <a:lnTo>
                    <a:pt x="0" y="82114"/>
                  </a:lnTo>
                  <a:cubicBezTo>
                    <a:pt x="1035" y="74207"/>
                    <a:pt x="1035" y="68023"/>
                    <a:pt x="0" y="60116"/>
                  </a:cubicBezTo>
                  <a:lnTo>
                    <a:pt x="23898" y="60116"/>
                  </a:lnTo>
                  <a:lnTo>
                    <a:pt x="23898" y="21289"/>
                  </a:lnTo>
                  <a:cubicBezTo>
                    <a:pt x="39623" y="15105"/>
                    <a:pt x="55452" y="7907"/>
                    <a:pt x="72315" y="0"/>
                  </a:cubicBezTo>
                  <a:lnTo>
                    <a:pt x="72315" y="60116"/>
                  </a:lnTo>
                  <a:lnTo>
                    <a:pt x="102111" y="60116"/>
                  </a:lnTo>
                  <a:cubicBezTo>
                    <a:pt x="101076" y="68023"/>
                    <a:pt x="101076" y="74207"/>
                    <a:pt x="102111" y="82114"/>
                  </a:cubicBezTo>
                  <a:lnTo>
                    <a:pt x="72315" y="82114"/>
                  </a:lnTo>
                  <a:lnTo>
                    <a:pt x="72315" y="180043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29FE3C8-F0DF-D272-F8D7-1A329B24FBAC}"/>
                </a:ext>
              </a:extLst>
            </p:cNvPr>
            <p:cNvSpPr/>
            <p:nvPr/>
          </p:nvSpPr>
          <p:spPr>
            <a:xfrm>
              <a:off x="639891" y="6332034"/>
              <a:ext cx="156219" cy="169702"/>
            </a:xfrm>
            <a:custGeom>
              <a:avLst/>
              <a:gdLst>
                <a:gd name="connsiteX0" fmla="*/ 156116 w 156219"/>
                <a:gd name="connsiteY0" fmla="*/ 166560 h 169702"/>
                <a:gd name="connsiteX1" fmla="*/ 132942 w 156219"/>
                <a:gd name="connsiteY1" fmla="*/ 164836 h 169702"/>
                <a:gd name="connsiteX2" fmla="*/ 109458 w 156219"/>
                <a:gd name="connsiteY2" fmla="*/ 166560 h 169702"/>
                <a:gd name="connsiteX3" fmla="*/ 109458 w 156219"/>
                <a:gd name="connsiteY3" fmla="*/ 141520 h 169702"/>
                <a:gd name="connsiteX4" fmla="*/ 56178 w 156219"/>
                <a:gd name="connsiteY4" fmla="*/ 169702 h 169702"/>
                <a:gd name="connsiteX5" fmla="*/ 9209 w 156219"/>
                <a:gd name="connsiteY5" fmla="*/ 148414 h 169702"/>
                <a:gd name="connsiteX6" fmla="*/ 105 w 156219"/>
                <a:gd name="connsiteY6" fmla="*/ 95191 h 169702"/>
                <a:gd name="connsiteX7" fmla="*/ 105 w 156219"/>
                <a:gd name="connsiteY7" fmla="*/ 0 h 169702"/>
                <a:gd name="connsiteX8" fmla="*/ 24314 w 156219"/>
                <a:gd name="connsiteY8" fmla="*/ 1723 h 169702"/>
                <a:gd name="connsiteX9" fmla="*/ 48522 w 156219"/>
                <a:gd name="connsiteY9" fmla="*/ 0 h 169702"/>
                <a:gd name="connsiteX10" fmla="*/ 48522 w 156219"/>
                <a:gd name="connsiteY10" fmla="*/ 94786 h 169702"/>
                <a:gd name="connsiteX11" fmla="*/ 52350 w 156219"/>
                <a:gd name="connsiteY11" fmla="*/ 123272 h 169702"/>
                <a:gd name="connsiteX12" fmla="*/ 77283 w 156219"/>
                <a:gd name="connsiteY12" fmla="*/ 141115 h 169702"/>
                <a:gd name="connsiteX13" fmla="*/ 107802 w 156219"/>
                <a:gd name="connsiteY13" fmla="*/ 89616 h 169702"/>
                <a:gd name="connsiteX14" fmla="*/ 107802 w 156219"/>
                <a:gd name="connsiteY14" fmla="*/ 0 h 169702"/>
                <a:gd name="connsiteX15" fmla="*/ 132011 w 156219"/>
                <a:gd name="connsiteY15" fmla="*/ 1723 h 169702"/>
                <a:gd name="connsiteX16" fmla="*/ 156219 w 156219"/>
                <a:gd name="connsiteY16" fmla="*/ 0 h 169702"/>
                <a:gd name="connsiteX17" fmla="*/ 156219 w 156219"/>
                <a:gd name="connsiteY17" fmla="*/ 166661 h 169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6219" h="169702">
                  <a:moveTo>
                    <a:pt x="156116" y="166560"/>
                  </a:moveTo>
                  <a:cubicBezTo>
                    <a:pt x="148357" y="165850"/>
                    <a:pt x="140701" y="164836"/>
                    <a:pt x="132942" y="164836"/>
                  </a:cubicBezTo>
                  <a:cubicBezTo>
                    <a:pt x="125183" y="164836"/>
                    <a:pt x="117113" y="165850"/>
                    <a:pt x="109458" y="166560"/>
                  </a:cubicBezTo>
                  <a:lnTo>
                    <a:pt x="109458" y="141520"/>
                  </a:lnTo>
                  <a:cubicBezTo>
                    <a:pt x="93008" y="158754"/>
                    <a:pt x="80697" y="169702"/>
                    <a:pt x="56178" y="169702"/>
                  </a:cubicBezTo>
                  <a:cubicBezTo>
                    <a:pt x="38280" y="169702"/>
                    <a:pt x="19762" y="163214"/>
                    <a:pt x="9209" y="148414"/>
                  </a:cubicBezTo>
                  <a:cubicBezTo>
                    <a:pt x="-1654" y="133613"/>
                    <a:pt x="105" y="112324"/>
                    <a:pt x="105" y="95191"/>
                  </a:cubicBezTo>
                  <a:lnTo>
                    <a:pt x="105" y="0"/>
                  </a:lnTo>
                  <a:cubicBezTo>
                    <a:pt x="8175" y="710"/>
                    <a:pt x="16244" y="1723"/>
                    <a:pt x="24314" y="1723"/>
                  </a:cubicBezTo>
                  <a:cubicBezTo>
                    <a:pt x="32383" y="1723"/>
                    <a:pt x="40453" y="710"/>
                    <a:pt x="48522" y="0"/>
                  </a:cubicBezTo>
                  <a:lnTo>
                    <a:pt x="48522" y="94786"/>
                  </a:lnTo>
                  <a:cubicBezTo>
                    <a:pt x="48522" y="102693"/>
                    <a:pt x="48833" y="116075"/>
                    <a:pt x="52350" y="123272"/>
                  </a:cubicBezTo>
                  <a:cubicBezTo>
                    <a:pt x="56902" y="133917"/>
                    <a:pt x="64972" y="141115"/>
                    <a:pt x="77283" y="141115"/>
                  </a:cubicBezTo>
                  <a:cubicBezTo>
                    <a:pt x="107802" y="141115"/>
                    <a:pt x="107802" y="111209"/>
                    <a:pt x="107802" y="89616"/>
                  </a:cubicBezTo>
                  <a:lnTo>
                    <a:pt x="107802" y="0"/>
                  </a:lnTo>
                  <a:cubicBezTo>
                    <a:pt x="115872" y="710"/>
                    <a:pt x="123941" y="1723"/>
                    <a:pt x="132011" y="1723"/>
                  </a:cubicBezTo>
                  <a:cubicBezTo>
                    <a:pt x="140080" y="1723"/>
                    <a:pt x="148150" y="710"/>
                    <a:pt x="156219" y="0"/>
                  </a:cubicBezTo>
                  <a:lnTo>
                    <a:pt x="156219" y="166661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851CB34-312E-FA2F-A898-5511C6DE3CA9}"/>
                </a:ext>
              </a:extLst>
            </p:cNvPr>
            <p:cNvSpPr/>
            <p:nvPr/>
          </p:nvSpPr>
          <p:spPr>
            <a:xfrm>
              <a:off x="823319" y="6237451"/>
              <a:ext cx="163769" cy="264285"/>
            </a:xfrm>
            <a:custGeom>
              <a:avLst/>
              <a:gdLst>
                <a:gd name="connsiteX0" fmla="*/ 51935 w 163769"/>
                <a:gd name="connsiteY0" fmla="*/ 179029 h 264285"/>
                <a:gd name="connsiteX1" fmla="*/ 82764 w 163769"/>
                <a:gd name="connsiteY1" fmla="*/ 241882 h 264285"/>
                <a:gd name="connsiteX2" fmla="*/ 116801 w 163769"/>
                <a:gd name="connsiteY2" fmla="*/ 175278 h 264285"/>
                <a:gd name="connsiteX3" fmla="*/ 85558 w 163769"/>
                <a:gd name="connsiteY3" fmla="*/ 113743 h 264285"/>
                <a:gd name="connsiteX4" fmla="*/ 51935 w 163769"/>
                <a:gd name="connsiteY4" fmla="*/ 179029 h 264285"/>
                <a:gd name="connsiteX5" fmla="*/ 163770 w 163769"/>
                <a:gd name="connsiteY5" fmla="*/ 261143 h 264285"/>
                <a:gd name="connsiteX6" fmla="*/ 140596 w 163769"/>
                <a:gd name="connsiteY6" fmla="*/ 259420 h 264285"/>
                <a:gd name="connsiteX7" fmla="*/ 117112 w 163769"/>
                <a:gd name="connsiteY7" fmla="*/ 261143 h 264285"/>
                <a:gd name="connsiteX8" fmla="*/ 117112 w 163769"/>
                <a:gd name="connsiteY8" fmla="*/ 230933 h 264285"/>
                <a:gd name="connsiteX9" fmla="*/ 69108 w 163769"/>
                <a:gd name="connsiteY9" fmla="*/ 264286 h 264285"/>
                <a:gd name="connsiteX10" fmla="*/ 0 w 163769"/>
                <a:gd name="connsiteY10" fmla="*/ 178015 h 264285"/>
                <a:gd name="connsiteX11" fmla="*/ 67660 w 163769"/>
                <a:gd name="connsiteY11" fmla="*/ 91441 h 264285"/>
                <a:gd name="connsiteX12" fmla="*/ 115353 w 163769"/>
                <a:gd name="connsiteY12" fmla="*/ 116176 h 264285"/>
                <a:gd name="connsiteX13" fmla="*/ 115353 w 163769"/>
                <a:gd name="connsiteY13" fmla="*/ 0 h 264285"/>
                <a:gd name="connsiteX14" fmla="*/ 139561 w 163769"/>
                <a:gd name="connsiteY14" fmla="*/ 1723 h 264285"/>
                <a:gd name="connsiteX15" fmla="*/ 163770 w 163769"/>
                <a:gd name="connsiteY15" fmla="*/ 0 h 264285"/>
                <a:gd name="connsiteX16" fmla="*/ 163770 w 163769"/>
                <a:gd name="connsiteY16" fmla="*/ 261143 h 264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3769" h="264285">
                  <a:moveTo>
                    <a:pt x="51935" y="179029"/>
                  </a:moveTo>
                  <a:cubicBezTo>
                    <a:pt x="51935" y="199000"/>
                    <a:pt x="54418" y="241882"/>
                    <a:pt x="82764" y="241882"/>
                  </a:cubicBezTo>
                  <a:cubicBezTo>
                    <a:pt x="112973" y="241882"/>
                    <a:pt x="116801" y="196871"/>
                    <a:pt x="116801" y="175278"/>
                  </a:cubicBezTo>
                  <a:cubicBezTo>
                    <a:pt x="116801" y="155307"/>
                    <a:pt x="113594" y="113743"/>
                    <a:pt x="85558" y="113743"/>
                  </a:cubicBezTo>
                  <a:cubicBezTo>
                    <a:pt x="55349" y="113743"/>
                    <a:pt x="51935" y="157335"/>
                    <a:pt x="51935" y="179029"/>
                  </a:cubicBezTo>
                  <a:moveTo>
                    <a:pt x="163770" y="261143"/>
                  </a:moveTo>
                  <a:cubicBezTo>
                    <a:pt x="156011" y="260433"/>
                    <a:pt x="148355" y="259420"/>
                    <a:pt x="140596" y="259420"/>
                  </a:cubicBezTo>
                  <a:cubicBezTo>
                    <a:pt x="132837" y="259420"/>
                    <a:pt x="124767" y="260433"/>
                    <a:pt x="117112" y="261143"/>
                  </a:cubicBezTo>
                  <a:lnTo>
                    <a:pt x="117112" y="230933"/>
                  </a:lnTo>
                  <a:cubicBezTo>
                    <a:pt x="109766" y="251208"/>
                    <a:pt x="92179" y="264286"/>
                    <a:pt x="69108" y="264286"/>
                  </a:cubicBezTo>
                  <a:cubicBezTo>
                    <a:pt x="17174" y="264286"/>
                    <a:pt x="0" y="222418"/>
                    <a:pt x="0" y="178015"/>
                  </a:cubicBezTo>
                  <a:cubicBezTo>
                    <a:pt x="0" y="133613"/>
                    <a:pt x="21415" y="91441"/>
                    <a:pt x="67660" y="91441"/>
                  </a:cubicBezTo>
                  <a:cubicBezTo>
                    <a:pt x="88351" y="91441"/>
                    <a:pt x="105214" y="98334"/>
                    <a:pt x="115353" y="116176"/>
                  </a:cubicBezTo>
                  <a:lnTo>
                    <a:pt x="115353" y="0"/>
                  </a:lnTo>
                  <a:cubicBezTo>
                    <a:pt x="123422" y="710"/>
                    <a:pt x="131492" y="1723"/>
                    <a:pt x="139561" y="1723"/>
                  </a:cubicBezTo>
                  <a:cubicBezTo>
                    <a:pt x="147631" y="1723"/>
                    <a:pt x="155700" y="710"/>
                    <a:pt x="163770" y="0"/>
                  </a:cubicBezTo>
                  <a:lnTo>
                    <a:pt x="163770" y="261143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F3AA738-6B93-9026-7F1E-B7CD3C56E08C}"/>
                </a:ext>
              </a:extLst>
            </p:cNvPr>
            <p:cNvSpPr/>
            <p:nvPr/>
          </p:nvSpPr>
          <p:spPr>
            <a:xfrm>
              <a:off x="1013677" y="6328790"/>
              <a:ext cx="116076" cy="172743"/>
            </a:xfrm>
            <a:custGeom>
              <a:avLst/>
              <a:gdLst>
                <a:gd name="connsiteX0" fmla="*/ 14070 w 116076"/>
                <a:gd name="connsiteY0" fmla="*/ 126111 h 172743"/>
                <a:gd name="connsiteX1" fmla="*/ 54004 w 116076"/>
                <a:gd name="connsiteY1" fmla="*/ 155307 h 172743"/>
                <a:gd name="connsiteX2" fmla="*/ 81006 w 116076"/>
                <a:gd name="connsiteY2" fmla="*/ 134322 h 172743"/>
                <a:gd name="connsiteX3" fmla="*/ 0 w 116076"/>
                <a:gd name="connsiteY3" fmla="*/ 54641 h 172743"/>
                <a:gd name="connsiteX4" fmla="*/ 60315 w 116076"/>
                <a:gd name="connsiteY4" fmla="*/ 0 h 172743"/>
                <a:gd name="connsiteX5" fmla="*/ 111215 w 116076"/>
                <a:gd name="connsiteY5" fmla="*/ 16119 h 172743"/>
                <a:gd name="connsiteX6" fmla="*/ 102835 w 116076"/>
                <a:gd name="connsiteY6" fmla="*/ 46329 h 172743"/>
                <a:gd name="connsiteX7" fmla="*/ 93006 w 116076"/>
                <a:gd name="connsiteY7" fmla="*/ 46329 h 172743"/>
                <a:gd name="connsiteX8" fmla="*/ 59694 w 116076"/>
                <a:gd name="connsiteY8" fmla="*/ 17437 h 172743"/>
                <a:gd name="connsiteX9" fmla="*/ 33726 w 116076"/>
                <a:gd name="connsiteY9" fmla="*/ 37408 h 172743"/>
                <a:gd name="connsiteX10" fmla="*/ 116077 w 116076"/>
                <a:gd name="connsiteY10" fmla="*/ 117798 h 172743"/>
                <a:gd name="connsiteX11" fmla="*/ 48417 w 116076"/>
                <a:gd name="connsiteY11" fmla="*/ 172744 h 172743"/>
                <a:gd name="connsiteX12" fmla="*/ 0 w 116076"/>
                <a:gd name="connsiteY12" fmla="*/ 158652 h 172743"/>
                <a:gd name="connsiteX13" fmla="*/ 5276 w 116076"/>
                <a:gd name="connsiteY13" fmla="*/ 126010 h 172743"/>
                <a:gd name="connsiteX14" fmla="*/ 14070 w 116076"/>
                <a:gd name="connsiteY14" fmla="*/ 126010 h 172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076" h="172743">
                  <a:moveTo>
                    <a:pt x="14070" y="126111"/>
                  </a:moveTo>
                  <a:cubicBezTo>
                    <a:pt x="20381" y="143345"/>
                    <a:pt x="35071" y="155307"/>
                    <a:pt x="54004" y="155307"/>
                  </a:cubicBezTo>
                  <a:cubicBezTo>
                    <a:pt x="66315" y="155307"/>
                    <a:pt x="81006" y="146386"/>
                    <a:pt x="81006" y="134322"/>
                  </a:cubicBezTo>
                  <a:cubicBezTo>
                    <a:pt x="81006" y="101984"/>
                    <a:pt x="0" y="114351"/>
                    <a:pt x="0" y="54641"/>
                  </a:cubicBezTo>
                  <a:cubicBezTo>
                    <a:pt x="0" y="19565"/>
                    <a:pt x="28450" y="0"/>
                    <a:pt x="60315" y="0"/>
                  </a:cubicBezTo>
                  <a:cubicBezTo>
                    <a:pt x="77902" y="0"/>
                    <a:pt x="97145" y="5474"/>
                    <a:pt x="111215" y="16119"/>
                  </a:cubicBezTo>
                  <a:cubicBezTo>
                    <a:pt x="108007" y="26459"/>
                    <a:pt x="105214" y="36394"/>
                    <a:pt x="102835" y="46329"/>
                  </a:cubicBezTo>
                  <a:lnTo>
                    <a:pt x="93006" y="46329"/>
                  </a:lnTo>
                  <a:cubicBezTo>
                    <a:pt x="90213" y="31528"/>
                    <a:pt x="75522" y="17437"/>
                    <a:pt x="59694" y="17437"/>
                  </a:cubicBezTo>
                  <a:cubicBezTo>
                    <a:pt x="47072" y="17437"/>
                    <a:pt x="33726" y="23316"/>
                    <a:pt x="33726" y="37408"/>
                  </a:cubicBezTo>
                  <a:cubicBezTo>
                    <a:pt x="33726" y="70760"/>
                    <a:pt x="116077" y="53932"/>
                    <a:pt x="116077" y="117798"/>
                  </a:cubicBezTo>
                  <a:cubicBezTo>
                    <a:pt x="116077" y="149731"/>
                    <a:pt x="90834" y="172744"/>
                    <a:pt x="48417" y="172744"/>
                  </a:cubicBezTo>
                  <a:cubicBezTo>
                    <a:pt x="31244" y="172744"/>
                    <a:pt x="14380" y="168283"/>
                    <a:pt x="0" y="158652"/>
                  </a:cubicBezTo>
                  <a:cubicBezTo>
                    <a:pt x="2069" y="147704"/>
                    <a:pt x="3828" y="136958"/>
                    <a:pt x="5276" y="126010"/>
                  </a:cubicBezTo>
                  <a:lnTo>
                    <a:pt x="14070" y="12601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2E5F34C-C88B-34A9-A9A7-8E33EBFEC917}"/>
                </a:ext>
              </a:extLst>
            </p:cNvPr>
            <p:cNvSpPr/>
            <p:nvPr/>
          </p:nvSpPr>
          <p:spPr>
            <a:xfrm>
              <a:off x="1140307" y="6331831"/>
              <a:ext cx="163806" cy="166661"/>
            </a:xfrm>
            <a:custGeom>
              <a:avLst/>
              <a:gdLst>
                <a:gd name="connsiteX0" fmla="*/ 93213 w 163806"/>
                <a:gd name="connsiteY0" fmla="*/ 119319 h 166661"/>
                <a:gd name="connsiteX1" fmla="*/ 136044 w 163806"/>
                <a:gd name="connsiteY1" fmla="*/ 101 h 166661"/>
                <a:gd name="connsiteX2" fmla="*/ 150114 w 163806"/>
                <a:gd name="connsiteY2" fmla="*/ 1115 h 166661"/>
                <a:gd name="connsiteX3" fmla="*/ 163770 w 163806"/>
                <a:gd name="connsiteY3" fmla="*/ 101 h 166661"/>
                <a:gd name="connsiteX4" fmla="*/ 161287 w 163806"/>
                <a:gd name="connsiteY4" fmla="*/ 8313 h 166661"/>
                <a:gd name="connsiteX5" fmla="*/ 143389 w 163806"/>
                <a:gd name="connsiteY5" fmla="*/ 48457 h 166661"/>
                <a:gd name="connsiteX6" fmla="*/ 97455 w 163806"/>
                <a:gd name="connsiteY6" fmla="*/ 166661 h 166661"/>
                <a:gd name="connsiteX7" fmla="*/ 79557 w 163806"/>
                <a:gd name="connsiteY7" fmla="*/ 164938 h 166661"/>
                <a:gd name="connsiteX8" fmla="*/ 61660 w 163806"/>
                <a:gd name="connsiteY8" fmla="*/ 166661 h 166661"/>
                <a:gd name="connsiteX9" fmla="*/ 0 w 163806"/>
                <a:gd name="connsiteY9" fmla="*/ 0 h 166661"/>
                <a:gd name="connsiteX10" fmla="*/ 27002 w 163806"/>
                <a:gd name="connsiteY10" fmla="*/ 1723 h 166661"/>
                <a:gd name="connsiteX11" fmla="*/ 54004 w 163806"/>
                <a:gd name="connsiteY11" fmla="*/ 0 h 166661"/>
                <a:gd name="connsiteX12" fmla="*/ 93317 w 163806"/>
                <a:gd name="connsiteY12" fmla="*/ 119217 h 16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3806" h="166661">
                  <a:moveTo>
                    <a:pt x="93213" y="119319"/>
                  </a:moveTo>
                  <a:cubicBezTo>
                    <a:pt x="108318" y="80188"/>
                    <a:pt x="123009" y="40652"/>
                    <a:pt x="136044" y="101"/>
                  </a:cubicBezTo>
                  <a:cubicBezTo>
                    <a:pt x="140596" y="811"/>
                    <a:pt x="145148" y="1115"/>
                    <a:pt x="150114" y="1115"/>
                  </a:cubicBezTo>
                  <a:cubicBezTo>
                    <a:pt x="154666" y="1115"/>
                    <a:pt x="159218" y="811"/>
                    <a:pt x="163770" y="101"/>
                  </a:cubicBezTo>
                  <a:cubicBezTo>
                    <a:pt x="164080" y="3548"/>
                    <a:pt x="162322" y="5981"/>
                    <a:pt x="161287" y="8313"/>
                  </a:cubicBezTo>
                  <a:cubicBezTo>
                    <a:pt x="154666" y="21694"/>
                    <a:pt x="148976" y="34772"/>
                    <a:pt x="143389" y="48457"/>
                  </a:cubicBezTo>
                  <a:cubicBezTo>
                    <a:pt x="127561" y="86980"/>
                    <a:pt x="110801" y="125097"/>
                    <a:pt x="97455" y="166661"/>
                  </a:cubicBezTo>
                  <a:cubicBezTo>
                    <a:pt x="91455" y="165952"/>
                    <a:pt x="85558" y="164938"/>
                    <a:pt x="79557" y="164938"/>
                  </a:cubicBezTo>
                  <a:cubicBezTo>
                    <a:pt x="73557" y="164938"/>
                    <a:pt x="67660" y="165952"/>
                    <a:pt x="61660" y="166661"/>
                  </a:cubicBezTo>
                  <a:cubicBezTo>
                    <a:pt x="42003" y="110702"/>
                    <a:pt x="22760" y="56365"/>
                    <a:pt x="0" y="0"/>
                  </a:cubicBezTo>
                  <a:cubicBezTo>
                    <a:pt x="9104" y="710"/>
                    <a:pt x="17898" y="1723"/>
                    <a:pt x="27002" y="1723"/>
                  </a:cubicBezTo>
                  <a:cubicBezTo>
                    <a:pt x="36106" y="1723"/>
                    <a:pt x="44900" y="710"/>
                    <a:pt x="54004" y="0"/>
                  </a:cubicBezTo>
                  <a:lnTo>
                    <a:pt x="93317" y="119217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ED519FA-7BB5-C81E-266D-AE8F9D006957}"/>
                </a:ext>
              </a:extLst>
            </p:cNvPr>
            <p:cNvSpPr/>
            <p:nvPr/>
          </p:nvSpPr>
          <p:spPr>
            <a:xfrm>
              <a:off x="1326423" y="6241911"/>
              <a:ext cx="55348" cy="256682"/>
            </a:xfrm>
            <a:custGeom>
              <a:avLst/>
              <a:gdLst>
                <a:gd name="connsiteX0" fmla="*/ 3517 w 55348"/>
                <a:gd name="connsiteY0" fmla="*/ 90021 h 256682"/>
                <a:gd name="connsiteX1" fmla="*/ 27726 w 55348"/>
                <a:gd name="connsiteY1" fmla="*/ 91745 h 256682"/>
                <a:gd name="connsiteX2" fmla="*/ 51935 w 55348"/>
                <a:gd name="connsiteY2" fmla="*/ 90021 h 256682"/>
                <a:gd name="connsiteX3" fmla="*/ 51935 w 55348"/>
                <a:gd name="connsiteY3" fmla="*/ 256682 h 256682"/>
                <a:gd name="connsiteX4" fmla="*/ 27726 w 55348"/>
                <a:gd name="connsiteY4" fmla="*/ 254959 h 256682"/>
                <a:gd name="connsiteX5" fmla="*/ 3517 w 55348"/>
                <a:gd name="connsiteY5" fmla="*/ 256682 h 256682"/>
                <a:gd name="connsiteX6" fmla="*/ 3517 w 55348"/>
                <a:gd name="connsiteY6" fmla="*/ 90021 h 256682"/>
                <a:gd name="connsiteX7" fmla="*/ 27312 w 55348"/>
                <a:gd name="connsiteY7" fmla="*/ 0 h 256682"/>
                <a:gd name="connsiteX8" fmla="*/ 55349 w 55348"/>
                <a:gd name="connsiteY8" fmla="*/ 27169 h 256682"/>
                <a:gd name="connsiteX9" fmla="*/ 27312 w 55348"/>
                <a:gd name="connsiteY9" fmla="*/ 54337 h 256682"/>
                <a:gd name="connsiteX10" fmla="*/ 0 w 55348"/>
                <a:gd name="connsiteY10" fmla="*/ 27169 h 256682"/>
                <a:gd name="connsiteX11" fmla="*/ 27312 w 55348"/>
                <a:gd name="connsiteY11" fmla="*/ 0 h 256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5348" h="256682">
                  <a:moveTo>
                    <a:pt x="3517" y="90021"/>
                  </a:moveTo>
                  <a:cubicBezTo>
                    <a:pt x="11587" y="90731"/>
                    <a:pt x="19657" y="91745"/>
                    <a:pt x="27726" y="91745"/>
                  </a:cubicBezTo>
                  <a:cubicBezTo>
                    <a:pt x="35796" y="91745"/>
                    <a:pt x="43865" y="90731"/>
                    <a:pt x="51935" y="90021"/>
                  </a:cubicBezTo>
                  <a:lnTo>
                    <a:pt x="51935" y="256682"/>
                  </a:lnTo>
                  <a:cubicBezTo>
                    <a:pt x="43865" y="255973"/>
                    <a:pt x="35796" y="254959"/>
                    <a:pt x="27726" y="254959"/>
                  </a:cubicBezTo>
                  <a:cubicBezTo>
                    <a:pt x="19657" y="254959"/>
                    <a:pt x="11587" y="255973"/>
                    <a:pt x="3517" y="256682"/>
                  </a:cubicBezTo>
                  <a:lnTo>
                    <a:pt x="3517" y="90021"/>
                  </a:lnTo>
                  <a:moveTo>
                    <a:pt x="27312" y="0"/>
                  </a:moveTo>
                  <a:cubicBezTo>
                    <a:pt x="42417" y="0"/>
                    <a:pt x="55349" y="12368"/>
                    <a:pt x="55349" y="27169"/>
                  </a:cubicBezTo>
                  <a:cubicBezTo>
                    <a:pt x="55349" y="41969"/>
                    <a:pt x="42417" y="54337"/>
                    <a:pt x="27312" y="54337"/>
                  </a:cubicBezTo>
                  <a:cubicBezTo>
                    <a:pt x="12208" y="54337"/>
                    <a:pt x="0" y="41665"/>
                    <a:pt x="0" y="27169"/>
                  </a:cubicBezTo>
                  <a:cubicBezTo>
                    <a:pt x="0" y="12672"/>
                    <a:pt x="12311" y="0"/>
                    <a:pt x="27312" y="0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306C33F-A199-0767-7B75-E013C80682E1}"/>
                </a:ext>
              </a:extLst>
            </p:cNvPr>
            <p:cNvSpPr/>
            <p:nvPr/>
          </p:nvSpPr>
          <p:spPr>
            <a:xfrm>
              <a:off x="1418912" y="6237451"/>
              <a:ext cx="152700" cy="261041"/>
            </a:xfrm>
            <a:custGeom>
              <a:avLst/>
              <a:gdLst>
                <a:gd name="connsiteX0" fmla="*/ 103 w 152700"/>
                <a:gd name="connsiteY0" fmla="*/ 0 h 261041"/>
                <a:gd name="connsiteX1" fmla="*/ 24312 w 152700"/>
                <a:gd name="connsiteY1" fmla="*/ 1723 h 261041"/>
                <a:gd name="connsiteX2" fmla="*/ 48521 w 152700"/>
                <a:gd name="connsiteY2" fmla="*/ 0 h 261041"/>
                <a:gd name="connsiteX3" fmla="*/ 48521 w 152700"/>
                <a:gd name="connsiteY3" fmla="*/ 167979 h 261041"/>
                <a:gd name="connsiteX4" fmla="*/ 51728 w 152700"/>
                <a:gd name="connsiteY4" fmla="*/ 168283 h 261041"/>
                <a:gd name="connsiteX5" fmla="*/ 119077 w 152700"/>
                <a:gd name="connsiteY5" fmla="*/ 94380 h 261041"/>
                <a:gd name="connsiteX6" fmla="*/ 134182 w 152700"/>
                <a:gd name="connsiteY6" fmla="*/ 96104 h 261041"/>
                <a:gd name="connsiteX7" fmla="*/ 148872 w 152700"/>
                <a:gd name="connsiteY7" fmla="*/ 94380 h 261041"/>
                <a:gd name="connsiteX8" fmla="*/ 148872 w 152700"/>
                <a:gd name="connsiteY8" fmla="*/ 96813 h 261041"/>
                <a:gd name="connsiteX9" fmla="*/ 90317 w 152700"/>
                <a:gd name="connsiteY9" fmla="*/ 157233 h 261041"/>
                <a:gd name="connsiteX10" fmla="*/ 118353 w 152700"/>
                <a:gd name="connsiteY10" fmla="*/ 201230 h 261041"/>
                <a:gd name="connsiteX11" fmla="*/ 152700 w 152700"/>
                <a:gd name="connsiteY11" fmla="*/ 258304 h 261041"/>
                <a:gd name="connsiteX12" fmla="*/ 152700 w 152700"/>
                <a:gd name="connsiteY12" fmla="*/ 261042 h 261041"/>
                <a:gd name="connsiteX13" fmla="*/ 126009 w 152700"/>
                <a:gd name="connsiteY13" fmla="*/ 259318 h 261041"/>
                <a:gd name="connsiteX14" fmla="*/ 99317 w 152700"/>
                <a:gd name="connsiteY14" fmla="*/ 261042 h 261041"/>
                <a:gd name="connsiteX15" fmla="*/ 58245 w 152700"/>
                <a:gd name="connsiteY15" fmla="*/ 192309 h 261041"/>
                <a:gd name="connsiteX16" fmla="*/ 48417 w 152700"/>
                <a:gd name="connsiteY16" fmla="*/ 180955 h 261041"/>
                <a:gd name="connsiteX17" fmla="*/ 48417 w 152700"/>
                <a:gd name="connsiteY17" fmla="*/ 261042 h 261041"/>
                <a:gd name="connsiteX18" fmla="*/ 24209 w 152700"/>
                <a:gd name="connsiteY18" fmla="*/ 259318 h 261041"/>
                <a:gd name="connsiteX19" fmla="*/ 0 w 152700"/>
                <a:gd name="connsiteY19" fmla="*/ 261042 h 261041"/>
                <a:gd name="connsiteX20" fmla="*/ 0 w 152700"/>
                <a:gd name="connsiteY20" fmla="*/ 0 h 261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2700" h="261041">
                  <a:moveTo>
                    <a:pt x="103" y="0"/>
                  </a:moveTo>
                  <a:cubicBezTo>
                    <a:pt x="8173" y="710"/>
                    <a:pt x="16242" y="1723"/>
                    <a:pt x="24312" y="1723"/>
                  </a:cubicBezTo>
                  <a:cubicBezTo>
                    <a:pt x="32382" y="1723"/>
                    <a:pt x="40451" y="710"/>
                    <a:pt x="48521" y="0"/>
                  </a:cubicBezTo>
                  <a:lnTo>
                    <a:pt x="48521" y="167979"/>
                  </a:lnTo>
                  <a:cubicBezTo>
                    <a:pt x="49555" y="168993"/>
                    <a:pt x="50279" y="168689"/>
                    <a:pt x="51728" y="168283"/>
                  </a:cubicBezTo>
                  <a:cubicBezTo>
                    <a:pt x="74902" y="145271"/>
                    <a:pt x="95903" y="120535"/>
                    <a:pt x="119077" y="94380"/>
                  </a:cubicBezTo>
                  <a:cubicBezTo>
                    <a:pt x="123940" y="95090"/>
                    <a:pt x="128906" y="96104"/>
                    <a:pt x="134182" y="96104"/>
                  </a:cubicBezTo>
                  <a:cubicBezTo>
                    <a:pt x="139044" y="96104"/>
                    <a:pt x="144010" y="95090"/>
                    <a:pt x="148872" y="94380"/>
                  </a:cubicBezTo>
                  <a:lnTo>
                    <a:pt x="148872" y="96813"/>
                  </a:lnTo>
                  <a:cubicBezTo>
                    <a:pt x="130975" y="119116"/>
                    <a:pt x="108525" y="136350"/>
                    <a:pt x="90317" y="157233"/>
                  </a:cubicBezTo>
                  <a:lnTo>
                    <a:pt x="118353" y="201230"/>
                  </a:lnTo>
                  <a:cubicBezTo>
                    <a:pt x="129940" y="219478"/>
                    <a:pt x="141527" y="238029"/>
                    <a:pt x="152700" y="258304"/>
                  </a:cubicBezTo>
                  <a:lnTo>
                    <a:pt x="152700" y="261042"/>
                  </a:lnTo>
                  <a:cubicBezTo>
                    <a:pt x="143907" y="260332"/>
                    <a:pt x="134802" y="259318"/>
                    <a:pt x="126009" y="259318"/>
                  </a:cubicBezTo>
                  <a:cubicBezTo>
                    <a:pt x="117215" y="259318"/>
                    <a:pt x="108111" y="260332"/>
                    <a:pt x="99317" y="261042"/>
                  </a:cubicBezTo>
                  <a:cubicBezTo>
                    <a:pt x="88144" y="240057"/>
                    <a:pt x="72626" y="213294"/>
                    <a:pt x="58245" y="192309"/>
                  </a:cubicBezTo>
                  <a:cubicBezTo>
                    <a:pt x="55762" y="188558"/>
                    <a:pt x="52969" y="183388"/>
                    <a:pt x="48417" y="180955"/>
                  </a:cubicBezTo>
                  <a:lnTo>
                    <a:pt x="48417" y="261042"/>
                  </a:lnTo>
                  <a:cubicBezTo>
                    <a:pt x="40348" y="260332"/>
                    <a:pt x="32278" y="259318"/>
                    <a:pt x="24209" y="259318"/>
                  </a:cubicBezTo>
                  <a:cubicBezTo>
                    <a:pt x="16139" y="259318"/>
                    <a:pt x="8070" y="260332"/>
                    <a:pt x="0" y="261042"/>
                  </a:cubicBezTo>
                  <a:lnTo>
                    <a:pt x="0" y="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0940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2" r:id="rId6"/>
    <p:sldLayoutId id="2147483733" r:id="rId7"/>
    <p:sldLayoutId id="2147483734" r:id="rId8"/>
    <p:sldLayoutId id="2147483740" r:id="rId9"/>
    <p:sldLayoutId id="2147483741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6213" indent="-176213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360363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536575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719138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895350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079500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255713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431925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1616075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5" userDrawn="1">
          <p15:clr>
            <a:srgbClr val="F26B43"/>
          </p15:clr>
        </p15:guide>
        <p15:guide id="2" pos="883" userDrawn="1">
          <p15:clr>
            <a:srgbClr val="C8C8C8"/>
          </p15:clr>
        </p15:guide>
        <p15:guide id="3" pos="1164" userDrawn="1">
          <p15:clr>
            <a:srgbClr val="C8C8C8"/>
          </p15:clr>
        </p15:guide>
        <p15:guide id="4" pos="1823" userDrawn="1">
          <p15:clr>
            <a:srgbClr val="C8C8C8"/>
          </p15:clr>
        </p15:guide>
        <p15:guide id="5" pos="2095" userDrawn="1">
          <p15:clr>
            <a:srgbClr val="C8C8C8"/>
          </p15:clr>
        </p15:guide>
        <p15:guide id="6" pos="2763" userDrawn="1">
          <p15:clr>
            <a:srgbClr val="C8C8C8"/>
          </p15:clr>
        </p15:guide>
        <p15:guide id="7" pos="3035" userDrawn="1">
          <p15:clr>
            <a:srgbClr val="C8C8C8"/>
          </p15:clr>
        </p15:guide>
        <p15:guide id="8" pos="3703" userDrawn="1">
          <p15:clr>
            <a:srgbClr val="C8C8C8"/>
          </p15:clr>
        </p15:guide>
        <p15:guide id="9" pos="3976" userDrawn="1">
          <p15:clr>
            <a:srgbClr val="C8C8C8"/>
          </p15:clr>
        </p15:guide>
        <p15:guide id="10" pos="4644" userDrawn="1">
          <p15:clr>
            <a:srgbClr val="C8C8C8"/>
          </p15:clr>
        </p15:guide>
        <p15:guide id="11" pos="4916" userDrawn="1">
          <p15:clr>
            <a:srgbClr val="C8C8C8"/>
          </p15:clr>
        </p15:guide>
        <p15:guide id="12" pos="5584" userDrawn="1">
          <p15:clr>
            <a:srgbClr val="C8C8C8"/>
          </p15:clr>
        </p15:guide>
        <p15:guide id="13" pos="5856" userDrawn="1">
          <p15:clr>
            <a:srgbClr val="C8C8C8"/>
          </p15:clr>
        </p15:guide>
        <p15:guide id="14" pos="6524" userDrawn="1">
          <p15:clr>
            <a:srgbClr val="C8C8C8"/>
          </p15:clr>
        </p15:guide>
        <p15:guide id="15" pos="6811" userDrawn="1">
          <p15:clr>
            <a:srgbClr val="C8C8C8"/>
          </p15:clr>
        </p15:guide>
        <p15:guide id="16" pos="7242" userDrawn="1">
          <p15:clr>
            <a:srgbClr val="F26B43"/>
          </p15:clr>
        </p15:guide>
        <p15:guide id="17" orient="horz" pos="215" userDrawn="1">
          <p15:clr>
            <a:srgbClr val="F26B43"/>
          </p15:clr>
        </p15:guide>
        <p15:guide id="18" orient="horz" pos="468" userDrawn="1">
          <p15:clr>
            <a:srgbClr val="C8C8C8"/>
          </p15:clr>
        </p15:guide>
        <p15:guide id="19" orient="horz" pos="514" userDrawn="1">
          <p15:clr>
            <a:srgbClr val="C8C8C8"/>
          </p15:clr>
        </p15:guide>
        <p15:guide id="20" orient="horz" pos="767" userDrawn="1">
          <p15:clr>
            <a:srgbClr val="C8C8C8"/>
          </p15:clr>
        </p15:guide>
        <p15:guide id="21" orient="horz" pos="812" userDrawn="1">
          <p15:clr>
            <a:srgbClr val="C8C8C8"/>
          </p15:clr>
        </p15:guide>
        <p15:guide id="22" orient="horz" pos="1065" userDrawn="1">
          <p15:clr>
            <a:srgbClr val="C8C8C8"/>
          </p15:clr>
        </p15:guide>
        <p15:guide id="23" orient="horz" pos="1111" userDrawn="1">
          <p15:clr>
            <a:srgbClr val="C8C8C8"/>
          </p15:clr>
        </p15:guide>
        <p15:guide id="24" orient="horz" pos="1364" userDrawn="1">
          <p15:clr>
            <a:srgbClr val="C8C8C8"/>
          </p15:clr>
        </p15:guide>
        <p15:guide id="25" orient="horz" pos="1409" userDrawn="1">
          <p15:clr>
            <a:srgbClr val="C8C8C8"/>
          </p15:clr>
        </p15:guide>
        <p15:guide id="26" orient="horz" pos="1662" userDrawn="1">
          <p15:clr>
            <a:srgbClr val="C8C8C8"/>
          </p15:clr>
        </p15:guide>
        <p15:guide id="27" orient="horz" pos="1708" userDrawn="1">
          <p15:clr>
            <a:srgbClr val="C8C8C8"/>
          </p15:clr>
        </p15:guide>
        <p15:guide id="28" orient="horz" pos="1961" userDrawn="1">
          <p15:clr>
            <a:srgbClr val="C8C8C8"/>
          </p15:clr>
        </p15:guide>
        <p15:guide id="29" orient="horz" pos="2006" userDrawn="1">
          <p15:clr>
            <a:srgbClr val="C8C8C8"/>
          </p15:clr>
        </p15:guide>
        <p15:guide id="30" orient="horz" pos="2260" userDrawn="1">
          <p15:clr>
            <a:srgbClr val="C8C8C8"/>
          </p15:clr>
        </p15:guide>
        <p15:guide id="31" orient="horz" pos="2305" userDrawn="1">
          <p15:clr>
            <a:srgbClr val="C8C8C8"/>
          </p15:clr>
        </p15:guide>
        <p15:guide id="32" orient="horz" pos="2558" userDrawn="1">
          <p15:clr>
            <a:srgbClr val="C8C8C8"/>
          </p15:clr>
        </p15:guide>
        <p15:guide id="33" orient="horz" pos="2604" userDrawn="1">
          <p15:clr>
            <a:srgbClr val="C8C8C8"/>
          </p15:clr>
        </p15:guide>
        <p15:guide id="34" orient="horz" pos="2857" userDrawn="1">
          <p15:clr>
            <a:srgbClr val="C8C8C8"/>
          </p15:clr>
        </p15:guide>
        <p15:guide id="35" orient="horz" pos="2902" userDrawn="1">
          <p15:clr>
            <a:srgbClr val="C8C8C8"/>
          </p15:clr>
        </p15:guide>
        <p15:guide id="36" orient="horz" pos="3155" userDrawn="1">
          <p15:clr>
            <a:srgbClr val="C8C8C8"/>
          </p15:clr>
        </p15:guide>
        <p15:guide id="37" orient="horz" pos="3201" userDrawn="1">
          <p15:clr>
            <a:srgbClr val="C8C8C8"/>
          </p15:clr>
        </p15:guide>
        <p15:guide id="38" orient="horz" pos="3454" userDrawn="1">
          <p15:clr>
            <a:srgbClr val="C8C8C8"/>
          </p15:clr>
        </p15:guide>
        <p15:guide id="39" orient="horz" pos="3499" userDrawn="1">
          <p15:clr>
            <a:srgbClr val="C8C8C8"/>
          </p15:clr>
        </p15:guide>
        <p15:guide id="40" orient="horz" pos="3753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485764"/>
            <a:ext cx="10790377" cy="4746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216" y="1289050"/>
            <a:ext cx="10790377" cy="46688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  <a:p>
            <a:pPr lvl="8"/>
            <a:endParaRPr lang="en-US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7D54BB-8EC7-458A-A082-8AF43063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5903" y="6255445"/>
            <a:ext cx="665173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FD403CD0-842C-4BCD-83D3-BB78B185EE38}" type="datetimeFigureOut">
              <a:rPr lang="en-US" smtClean="0"/>
              <a:pPr/>
              <a:t>05-Jan-26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0A3ABB-C906-40E9-AF35-0DB0B34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8063" y="6255445"/>
            <a:ext cx="5748323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249AA9-CC7D-40E0-9894-3652F2EE8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0593" y="6255445"/>
            <a:ext cx="358506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aphic 7">
            <a:extLst>
              <a:ext uri="{FF2B5EF4-FFF2-40B4-BE49-F238E27FC236}">
                <a16:creationId xmlns:a16="http://schemas.microsoft.com/office/drawing/2014/main" id="{FCC04A5B-B102-B0D2-CEFA-C16F43B478E4}"/>
              </a:ext>
            </a:extLst>
          </p:cNvPr>
          <p:cNvGrpSpPr/>
          <p:nvPr/>
        </p:nvGrpSpPr>
        <p:grpSpPr>
          <a:xfrm>
            <a:off x="353735" y="6237451"/>
            <a:ext cx="1217877" cy="265603"/>
            <a:chOff x="353735" y="6237451"/>
            <a:chExt cx="1217877" cy="265603"/>
          </a:xfrm>
          <a:solidFill>
            <a:srgbClr val="E11A2C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8340F23-3E03-CAF4-2479-BC5F717D4249}"/>
                </a:ext>
              </a:extLst>
            </p:cNvPr>
            <p:cNvSpPr/>
            <p:nvPr/>
          </p:nvSpPr>
          <p:spPr>
            <a:xfrm>
              <a:off x="353735" y="6256712"/>
              <a:ext cx="149389" cy="246342"/>
            </a:xfrm>
            <a:custGeom>
              <a:avLst/>
              <a:gdLst>
                <a:gd name="connsiteX0" fmla="*/ 121767 w 149389"/>
                <a:gd name="connsiteY0" fmla="*/ 50485 h 246342"/>
                <a:gd name="connsiteX1" fmla="*/ 81419 w 149389"/>
                <a:gd name="connsiteY1" fmla="*/ 20579 h 246342"/>
                <a:gd name="connsiteX2" fmla="*/ 42831 w 149389"/>
                <a:gd name="connsiteY2" fmla="*/ 54236 h 246342"/>
                <a:gd name="connsiteX3" fmla="*/ 149390 w 149389"/>
                <a:gd name="connsiteY3" fmla="*/ 170716 h 246342"/>
                <a:gd name="connsiteX4" fmla="*/ 56487 w 149389"/>
                <a:gd name="connsiteY4" fmla="*/ 246342 h 246342"/>
                <a:gd name="connsiteX5" fmla="*/ 0 w 149389"/>
                <a:gd name="connsiteY5" fmla="*/ 231541 h 246342"/>
                <a:gd name="connsiteX6" fmla="*/ 10139 w 149389"/>
                <a:gd name="connsiteY6" fmla="*/ 187950 h 246342"/>
                <a:gd name="connsiteX7" fmla="*/ 16760 w 149389"/>
                <a:gd name="connsiteY7" fmla="*/ 187950 h 246342"/>
                <a:gd name="connsiteX8" fmla="*/ 65177 w 149389"/>
                <a:gd name="connsiteY8" fmla="*/ 225763 h 246342"/>
                <a:gd name="connsiteX9" fmla="*/ 106249 w 149389"/>
                <a:gd name="connsiteY9" fmla="*/ 190079 h 246342"/>
                <a:gd name="connsiteX10" fmla="*/ 1862 w 149389"/>
                <a:gd name="connsiteY10" fmla="*/ 72179 h 246342"/>
                <a:gd name="connsiteX11" fmla="*/ 82868 w 149389"/>
                <a:gd name="connsiteY11" fmla="*/ 0 h 246342"/>
                <a:gd name="connsiteX12" fmla="*/ 138320 w 149389"/>
                <a:gd name="connsiteY12" fmla="*/ 16524 h 246342"/>
                <a:gd name="connsiteX13" fmla="*/ 127147 w 149389"/>
                <a:gd name="connsiteY13" fmla="*/ 50586 h 246342"/>
                <a:gd name="connsiteX14" fmla="*/ 121870 w 149389"/>
                <a:gd name="connsiteY14" fmla="*/ 50586 h 246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9389" h="246342">
                  <a:moveTo>
                    <a:pt x="121767" y="50485"/>
                  </a:moveTo>
                  <a:cubicBezTo>
                    <a:pt x="114732" y="32237"/>
                    <a:pt x="101386" y="20579"/>
                    <a:pt x="81419" y="20579"/>
                  </a:cubicBezTo>
                  <a:cubicBezTo>
                    <a:pt x="53693" y="20579"/>
                    <a:pt x="42831" y="34670"/>
                    <a:pt x="42831" y="54236"/>
                  </a:cubicBezTo>
                  <a:cubicBezTo>
                    <a:pt x="42831" y="100666"/>
                    <a:pt x="149390" y="92049"/>
                    <a:pt x="149390" y="170716"/>
                  </a:cubicBezTo>
                  <a:cubicBezTo>
                    <a:pt x="149390" y="214713"/>
                    <a:pt x="110801" y="246342"/>
                    <a:pt x="56487" y="246342"/>
                  </a:cubicBezTo>
                  <a:cubicBezTo>
                    <a:pt x="37244" y="246342"/>
                    <a:pt x="16553" y="241882"/>
                    <a:pt x="0" y="231541"/>
                  </a:cubicBezTo>
                  <a:cubicBezTo>
                    <a:pt x="4242" y="217146"/>
                    <a:pt x="8070" y="202649"/>
                    <a:pt x="10139" y="187950"/>
                  </a:cubicBezTo>
                  <a:lnTo>
                    <a:pt x="16760" y="187950"/>
                  </a:lnTo>
                  <a:cubicBezTo>
                    <a:pt x="22036" y="211672"/>
                    <a:pt x="40968" y="225763"/>
                    <a:pt x="65177" y="225763"/>
                  </a:cubicBezTo>
                  <a:cubicBezTo>
                    <a:pt x="86903" y="225763"/>
                    <a:pt x="106249" y="213699"/>
                    <a:pt x="106249" y="190079"/>
                  </a:cubicBezTo>
                  <a:cubicBezTo>
                    <a:pt x="106352" y="135032"/>
                    <a:pt x="1862" y="154902"/>
                    <a:pt x="1862" y="72179"/>
                  </a:cubicBezTo>
                  <a:cubicBezTo>
                    <a:pt x="1862" y="32643"/>
                    <a:pt x="29588" y="0"/>
                    <a:pt x="82868" y="0"/>
                  </a:cubicBezTo>
                  <a:cubicBezTo>
                    <a:pt x="108111" y="0"/>
                    <a:pt x="130561" y="9327"/>
                    <a:pt x="138320" y="16524"/>
                  </a:cubicBezTo>
                  <a:cubicBezTo>
                    <a:pt x="134078" y="27473"/>
                    <a:pt x="130561" y="38827"/>
                    <a:pt x="127147" y="50586"/>
                  </a:cubicBezTo>
                  <a:lnTo>
                    <a:pt x="121870" y="50586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11E7BAD-73D8-3D04-8C65-1C79D25DA96B}"/>
                </a:ext>
              </a:extLst>
            </p:cNvPr>
            <p:cNvSpPr/>
            <p:nvPr/>
          </p:nvSpPr>
          <p:spPr>
            <a:xfrm>
              <a:off x="515436" y="6271817"/>
              <a:ext cx="104800" cy="229817"/>
            </a:xfrm>
            <a:custGeom>
              <a:avLst/>
              <a:gdLst>
                <a:gd name="connsiteX0" fmla="*/ 72212 w 104800"/>
                <a:gd name="connsiteY0" fmla="*/ 180043 h 229817"/>
                <a:gd name="connsiteX1" fmla="*/ 104800 w 104800"/>
                <a:gd name="connsiteY1" fmla="*/ 208529 h 229817"/>
                <a:gd name="connsiteX2" fmla="*/ 104800 w 104800"/>
                <a:gd name="connsiteY2" fmla="*/ 221911 h 229817"/>
                <a:gd name="connsiteX3" fmla="*/ 68384 w 104800"/>
                <a:gd name="connsiteY3" fmla="*/ 229818 h 229817"/>
                <a:gd name="connsiteX4" fmla="*/ 23898 w 104800"/>
                <a:gd name="connsiteY4" fmla="*/ 174163 h 229817"/>
                <a:gd name="connsiteX5" fmla="*/ 23898 w 104800"/>
                <a:gd name="connsiteY5" fmla="*/ 82114 h 229817"/>
                <a:gd name="connsiteX6" fmla="*/ 0 w 104800"/>
                <a:gd name="connsiteY6" fmla="*/ 82114 h 229817"/>
                <a:gd name="connsiteX7" fmla="*/ 0 w 104800"/>
                <a:gd name="connsiteY7" fmla="*/ 60116 h 229817"/>
                <a:gd name="connsiteX8" fmla="*/ 23898 w 104800"/>
                <a:gd name="connsiteY8" fmla="*/ 60116 h 229817"/>
                <a:gd name="connsiteX9" fmla="*/ 23898 w 104800"/>
                <a:gd name="connsiteY9" fmla="*/ 21289 h 229817"/>
                <a:gd name="connsiteX10" fmla="*/ 72315 w 104800"/>
                <a:gd name="connsiteY10" fmla="*/ 0 h 229817"/>
                <a:gd name="connsiteX11" fmla="*/ 72315 w 104800"/>
                <a:gd name="connsiteY11" fmla="*/ 60116 h 229817"/>
                <a:gd name="connsiteX12" fmla="*/ 102111 w 104800"/>
                <a:gd name="connsiteY12" fmla="*/ 60116 h 229817"/>
                <a:gd name="connsiteX13" fmla="*/ 102111 w 104800"/>
                <a:gd name="connsiteY13" fmla="*/ 82114 h 229817"/>
                <a:gd name="connsiteX14" fmla="*/ 72315 w 104800"/>
                <a:gd name="connsiteY14" fmla="*/ 82114 h 229817"/>
                <a:gd name="connsiteX15" fmla="*/ 72315 w 104800"/>
                <a:gd name="connsiteY15" fmla="*/ 180043 h 22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4800" h="229817">
                  <a:moveTo>
                    <a:pt x="72212" y="180043"/>
                  </a:moveTo>
                  <a:cubicBezTo>
                    <a:pt x="72212" y="203765"/>
                    <a:pt x="73660" y="216436"/>
                    <a:pt x="104800" y="208529"/>
                  </a:cubicBezTo>
                  <a:lnTo>
                    <a:pt x="104800" y="221911"/>
                  </a:lnTo>
                  <a:cubicBezTo>
                    <a:pt x="91868" y="226675"/>
                    <a:pt x="79247" y="229818"/>
                    <a:pt x="68384" y="229818"/>
                  </a:cubicBezTo>
                  <a:cubicBezTo>
                    <a:pt x="31864" y="229818"/>
                    <a:pt x="23898" y="206096"/>
                    <a:pt x="23898" y="174163"/>
                  </a:cubicBezTo>
                  <a:lnTo>
                    <a:pt x="23898" y="82114"/>
                  </a:lnTo>
                  <a:lnTo>
                    <a:pt x="0" y="82114"/>
                  </a:lnTo>
                  <a:cubicBezTo>
                    <a:pt x="1035" y="74207"/>
                    <a:pt x="1035" y="68023"/>
                    <a:pt x="0" y="60116"/>
                  </a:cubicBezTo>
                  <a:lnTo>
                    <a:pt x="23898" y="60116"/>
                  </a:lnTo>
                  <a:lnTo>
                    <a:pt x="23898" y="21289"/>
                  </a:lnTo>
                  <a:cubicBezTo>
                    <a:pt x="39623" y="15105"/>
                    <a:pt x="55452" y="7907"/>
                    <a:pt x="72315" y="0"/>
                  </a:cubicBezTo>
                  <a:lnTo>
                    <a:pt x="72315" y="60116"/>
                  </a:lnTo>
                  <a:lnTo>
                    <a:pt x="102111" y="60116"/>
                  </a:lnTo>
                  <a:cubicBezTo>
                    <a:pt x="101076" y="68023"/>
                    <a:pt x="101076" y="74207"/>
                    <a:pt x="102111" y="82114"/>
                  </a:cubicBezTo>
                  <a:lnTo>
                    <a:pt x="72315" y="82114"/>
                  </a:lnTo>
                  <a:lnTo>
                    <a:pt x="72315" y="180043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29FE3C8-F0DF-D272-F8D7-1A329B24FBAC}"/>
                </a:ext>
              </a:extLst>
            </p:cNvPr>
            <p:cNvSpPr/>
            <p:nvPr/>
          </p:nvSpPr>
          <p:spPr>
            <a:xfrm>
              <a:off x="639891" y="6332034"/>
              <a:ext cx="156219" cy="169702"/>
            </a:xfrm>
            <a:custGeom>
              <a:avLst/>
              <a:gdLst>
                <a:gd name="connsiteX0" fmla="*/ 156116 w 156219"/>
                <a:gd name="connsiteY0" fmla="*/ 166560 h 169702"/>
                <a:gd name="connsiteX1" fmla="*/ 132942 w 156219"/>
                <a:gd name="connsiteY1" fmla="*/ 164836 h 169702"/>
                <a:gd name="connsiteX2" fmla="*/ 109458 w 156219"/>
                <a:gd name="connsiteY2" fmla="*/ 166560 h 169702"/>
                <a:gd name="connsiteX3" fmla="*/ 109458 w 156219"/>
                <a:gd name="connsiteY3" fmla="*/ 141520 h 169702"/>
                <a:gd name="connsiteX4" fmla="*/ 56178 w 156219"/>
                <a:gd name="connsiteY4" fmla="*/ 169702 h 169702"/>
                <a:gd name="connsiteX5" fmla="*/ 9209 w 156219"/>
                <a:gd name="connsiteY5" fmla="*/ 148414 h 169702"/>
                <a:gd name="connsiteX6" fmla="*/ 105 w 156219"/>
                <a:gd name="connsiteY6" fmla="*/ 95191 h 169702"/>
                <a:gd name="connsiteX7" fmla="*/ 105 w 156219"/>
                <a:gd name="connsiteY7" fmla="*/ 0 h 169702"/>
                <a:gd name="connsiteX8" fmla="*/ 24314 w 156219"/>
                <a:gd name="connsiteY8" fmla="*/ 1723 h 169702"/>
                <a:gd name="connsiteX9" fmla="*/ 48522 w 156219"/>
                <a:gd name="connsiteY9" fmla="*/ 0 h 169702"/>
                <a:gd name="connsiteX10" fmla="*/ 48522 w 156219"/>
                <a:gd name="connsiteY10" fmla="*/ 94786 h 169702"/>
                <a:gd name="connsiteX11" fmla="*/ 52350 w 156219"/>
                <a:gd name="connsiteY11" fmla="*/ 123272 h 169702"/>
                <a:gd name="connsiteX12" fmla="*/ 77283 w 156219"/>
                <a:gd name="connsiteY12" fmla="*/ 141115 h 169702"/>
                <a:gd name="connsiteX13" fmla="*/ 107802 w 156219"/>
                <a:gd name="connsiteY13" fmla="*/ 89616 h 169702"/>
                <a:gd name="connsiteX14" fmla="*/ 107802 w 156219"/>
                <a:gd name="connsiteY14" fmla="*/ 0 h 169702"/>
                <a:gd name="connsiteX15" fmla="*/ 132011 w 156219"/>
                <a:gd name="connsiteY15" fmla="*/ 1723 h 169702"/>
                <a:gd name="connsiteX16" fmla="*/ 156219 w 156219"/>
                <a:gd name="connsiteY16" fmla="*/ 0 h 169702"/>
                <a:gd name="connsiteX17" fmla="*/ 156219 w 156219"/>
                <a:gd name="connsiteY17" fmla="*/ 166661 h 169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6219" h="169702">
                  <a:moveTo>
                    <a:pt x="156116" y="166560"/>
                  </a:moveTo>
                  <a:cubicBezTo>
                    <a:pt x="148357" y="165850"/>
                    <a:pt x="140701" y="164836"/>
                    <a:pt x="132942" y="164836"/>
                  </a:cubicBezTo>
                  <a:cubicBezTo>
                    <a:pt x="125183" y="164836"/>
                    <a:pt x="117113" y="165850"/>
                    <a:pt x="109458" y="166560"/>
                  </a:cubicBezTo>
                  <a:lnTo>
                    <a:pt x="109458" y="141520"/>
                  </a:lnTo>
                  <a:cubicBezTo>
                    <a:pt x="93008" y="158754"/>
                    <a:pt x="80697" y="169702"/>
                    <a:pt x="56178" y="169702"/>
                  </a:cubicBezTo>
                  <a:cubicBezTo>
                    <a:pt x="38280" y="169702"/>
                    <a:pt x="19762" y="163214"/>
                    <a:pt x="9209" y="148414"/>
                  </a:cubicBezTo>
                  <a:cubicBezTo>
                    <a:pt x="-1654" y="133613"/>
                    <a:pt x="105" y="112324"/>
                    <a:pt x="105" y="95191"/>
                  </a:cubicBezTo>
                  <a:lnTo>
                    <a:pt x="105" y="0"/>
                  </a:lnTo>
                  <a:cubicBezTo>
                    <a:pt x="8175" y="710"/>
                    <a:pt x="16244" y="1723"/>
                    <a:pt x="24314" y="1723"/>
                  </a:cubicBezTo>
                  <a:cubicBezTo>
                    <a:pt x="32383" y="1723"/>
                    <a:pt x="40453" y="710"/>
                    <a:pt x="48522" y="0"/>
                  </a:cubicBezTo>
                  <a:lnTo>
                    <a:pt x="48522" y="94786"/>
                  </a:lnTo>
                  <a:cubicBezTo>
                    <a:pt x="48522" y="102693"/>
                    <a:pt x="48833" y="116075"/>
                    <a:pt x="52350" y="123272"/>
                  </a:cubicBezTo>
                  <a:cubicBezTo>
                    <a:pt x="56902" y="133917"/>
                    <a:pt x="64972" y="141115"/>
                    <a:pt x="77283" y="141115"/>
                  </a:cubicBezTo>
                  <a:cubicBezTo>
                    <a:pt x="107802" y="141115"/>
                    <a:pt x="107802" y="111209"/>
                    <a:pt x="107802" y="89616"/>
                  </a:cubicBezTo>
                  <a:lnTo>
                    <a:pt x="107802" y="0"/>
                  </a:lnTo>
                  <a:cubicBezTo>
                    <a:pt x="115872" y="710"/>
                    <a:pt x="123941" y="1723"/>
                    <a:pt x="132011" y="1723"/>
                  </a:cubicBezTo>
                  <a:cubicBezTo>
                    <a:pt x="140080" y="1723"/>
                    <a:pt x="148150" y="710"/>
                    <a:pt x="156219" y="0"/>
                  </a:cubicBezTo>
                  <a:lnTo>
                    <a:pt x="156219" y="166661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851CB34-312E-FA2F-A898-5511C6DE3CA9}"/>
                </a:ext>
              </a:extLst>
            </p:cNvPr>
            <p:cNvSpPr/>
            <p:nvPr/>
          </p:nvSpPr>
          <p:spPr>
            <a:xfrm>
              <a:off x="823319" y="6237451"/>
              <a:ext cx="163769" cy="264285"/>
            </a:xfrm>
            <a:custGeom>
              <a:avLst/>
              <a:gdLst>
                <a:gd name="connsiteX0" fmla="*/ 51935 w 163769"/>
                <a:gd name="connsiteY0" fmla="*/ 179029 h 264285"/>
                <a:gd name="connsiteX1" fmla="*/ 82764 w 163769"/>
                <a:gd name="connsiteY1" fmla="*/ 241882 h 264285"/>
                <a:gd name="connsiteX2" fmla="*/ 116801 w 163769"/>
                <a:gd name="connsiteY2" fmla="*/ 175278 h 264285"/>
                <a:gd name="connsiteX3" fmla="*/ 85558 w 163769"/>
                <a:gd name="connsiteY3" fmla="*/ 113743 h 264285"/>
                <a:gd name="connsiteX4" fmla="*/ 51935 w 163769"/>
                <a:gd name="connsiteY4" fmla="*/ 179029 h 264285"/>
                <a:gd name="connsiteX5" fmla="*/ 163770 w 163769"/>
                <a:gd name="connsiteY5" fmla="*/ 261143 h 264285"/>
                <a:gd name="connsiteX6" fmla="*/ 140596 w 163769"/>
                <a:gd name="connsiteY6" fmla="*/ 259420 h 264285"/>
                <a:gd name="connsiteX7" fmla="*/ 117112 w 163769"/>
                <a:gd name="connsiteY7" fmla="*/ 261143 h 264285"/>
                <a:gd name="connsiteX8" fmla="*/ 117112 w 163769"/>
                <a:gd name="connsiteY8" fmla="*/ 230933 h 264285"/>
                <a:gd name="connsiteX9" fmla="*/ 69108 w 163769"/>
                <a:gd name="connsiteY9" fmla="*/ 264286 h 264285"/>
                <a:gd name="connsiteX10" fmla="*/ 0 w 163769"/>
                <a:gd name="connsiteY10" fmla="*/ 178015 h 264285"/>
                <a:gd name="connsiteX11" fmla="*/ 67660 w 163769"/>
                <a:gd name="connsiteY11" fmla="*/ 91441 h 264285"/>
                <a:gd name="connsiteX12" fmla="*/ 115353 w 163769"/>
                <a:gd name="connsiteY12" fmla="*/ 116176 h 264285"/>
                <a:gd name="connsiteX13" fmla="*/ 115353 w 163769"/>
                <a:gd name="connsiteY13" fmla="*/ 0 h 264285"/>
                <a:gd name="connsiteX14" fmla="*/ 139561 w 163769"/>
                <a:gd name="connsiteY14" fmla="*/ 1723 h 264285"/>
                <a:gd name="connsiteX15" fmla="*/ 163770 w 163769"/>
                <a:gd name="connsiteY15" fmla="*/ 0 h 264285"/>
                <a:gd name="connsiteX16" fmla="*/ 163770 w 163769"/>
                <a:gd name="connsiteY16" fmla="*/ 261143 h 264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3769" h="264285">
                  <a:moveTo>
                    <a:pt x="51935" y="179029"/>
                  </a:moveTo>
                  <a:cubicBezTo>
                    <a:pt x="51935" y="199000"/>
                    <a:pt x="54418" y="241882"/>
                    <a:pt x="82764" y="241882"/>
                  </a:cubicBezTo>
                  <a:cubicBezTo>
                    <a:pt x="112973" y="241882"/>
                    <a:pt x="116801" y="196871"/>
                    <a:pt x="116801" y="175278"/>
                  </a:cubicBezTo>
                  <a:cubicBezTo>
                    <a:pt x="116801" y="155307"/>
                    <a:pt x="113594" y="113743"/>
                    <a:pt x="85558" y="113743"/>
                  </a:cubicBezTo>
                  <a:cubicBezTo>
                    <a:pt x="55349" y="113743"/>
                    <a:pt x="51935" y="157335"/>
                    <a:pt x="51935" y="179029"/>
                  </a:cubicBezTo>
                  <a:moveTo>
                    <a:pt x="163770" y="261143"/>
                  </a:moveTo>
                  <a:cubicBezTo>
                    <a:pt x="156011" y="260433"/>
                    <a:pt x="148355" y="259420"/>
                    <a:pt x="140596" y="259420"/>
                  </a:cubicBezTo>
                  <a:cubicBezTo>
                    <a:pt x="132837" y="259420"/>
                    <a:pt x="124767" y="260433"/>
                    <a:pt x="117112" y="261143"/>
                  </a:cubicBezTo>
                  <a:lnTo>
                    <a:pt x="117112" y="230933"/>
                  </a:lnTo>
                  <a:cubicBezTo>
                    <a:pt x="109766" y="251208"/>
                    <a:pt x="92179" y="264286"/>
                    <a:pt x="69108" y="264286"/>
                  </a:cubicBezTo>
                  <a:cubicBezTo>
                    <a:pt x="17174" y="264286"/>
                    <a:pt x="0" y="222418"/>
                    <a:pt x="0" y="178015"/>
                  </a:cubicBezTo>
                  <a:cubicBezTo>
                    <a:pt x="0" y="133613"/>
                    <a:pt x="21415" y="91441"/>
                    <a:pt x="67660" y="91441"/>
                  </a:cubicBezTo>
                  <a:cubicBezTo>
                    <a:pt x="88351" y="91441"/>
                    <a:pt x="105214" y="98334"/>
                    <a:pt x="115353" y="116176"/>
                  </a:cubicBezTo>
                  <a:lnTo>
                    <a:pt x="115353" y="0"/>
                  </a:lnTo>
                  <a:cubicBezTo>
                    <a:pt x="123422" y="710"/>
                    <a:pt x="131492" y="1723"/>
                    <a:pt x="139561" y="1723"/>
                  </a:cubicBezTo>
                  <a:cubicBezTo>
                    <a:pt x="147631" y="1723"/>
                    <a:pt x="155700" y="710"/>
                    <a:pt x="163770" y="0"/>
                  </a:cubicBezTo>
                  <a:lnTo>
                    <a:pt x="163770" y="261143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F3AA738-6B93-9026-7F1E-B7CD3C56E08C}"/>
                </a:ext>
              </a:extLst>
            </p:cNvPr>
            <p:cNvSpPr/>
            <p:nvPr/>
          </p:nvSpPr>
          <p:spPr>
            <a:xfrm>
              <a:off x="1013677" y="6328790"/>
              <a:ext cx="116076" cy="172743"/>
            </a:xfrm>
            <a:custGeom>
              <a:avLst/>
              <a:gdLst>
                <a:gd name="connsiteX0" fmla="*/ 14070 w 116076"/>
                <a:gd name="connsiteY0" fmla="*/ 126111 h 172743"/>
                <a:gd name="connsiteX1" fmla="*/ 54004 w 116076"/>
                <a:gd name="connsiteY1" fmla="*/ 155307 h 172743"/>
                <a:gd name="connsiteX2" fmla="*/ 81006 w 116076"/>
                <a:gd name="connsiteY2" fmla="*/ 134322 h 172743"/>
                <a:gd name="connsiteX3" fmla="*/ 0 w 116076"/>
                <a:gd name="connsiteY3" fmla="*/ 54641 h 172743"/>
                <a:gd name="connsiteX4" fmla="*/ 60315 w 116076"/>
                <a:gd name="connsiteY4" fmla="*/ 0 h 172743"/>
                <a:gd name="connsiteX5" fmla="*/ 111215 w 116076"/>
                <a:gd name="connsiteY5" fmla="*/ 16119 h 172743"/>
                <a:gd name="connsiteX6" fmla="*/ 102835 w 116076"/>
                <a:gd name="connsiteY6" fmla="*/ 46329 h 172743"/>
                <a:gd name="connsiteX7" fmla="*/ 93006 w 116076"/>
                <a:gd name="connsiteY7" fmla="*/ 46329 h 172743"/>
                <a:gd name="connsiteX8" fmla="*/ 59694 w 116076"/>
                <a:gd name="connsiteY8" fmla="*/ 17437 h 172743"/>
                <a:gd name="connsiteX9" fmla="*/ 33726 w 116076"/>
                <a:gd name="connsiteY9" fmla="*/ 37408 h 172743"/>
                <a:gd name="connsiteX10" fmla="*/ 116077 w 116076"/>
                <a:gd name="connsiteY10" fmla="*/ 117798 h 172743"/>
                <a:gd name="connsiteX11" fmla="*/ 48417 w 116076"/>
                <a:gd name="connsiteY11" fmla="*/ 172744 h 172743"/>
                <a:gd name="connsiteX12" fmla="*/ 0 w 116076"/>
                <a:gd name="connsiteY12" fmla="*/ 158652 h 172743"/>
                <a:gd name="connsiteX13" fmla="*/ 5276 w 116076"/>
                <a:gd name="connsiteY13" fmla="*/ 126010 h 172743"/>
                <a:gd name="connsiteX14" fmla="*/ 14070 w 116076"/>
                <a:gd name="connsiteY14" fmla="*/ 126010 h 172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076" h="172743">
                  <a:moveTo>
                    <a:pt x="14070" y="126111"/>
                  </a:moveTo>
                  <a:cubicBezTo>
                    <a:pt x="20381" y="143345"/>
                    <a:pt x="35071" y="155307"/>
                    <a:pt x="54004" y="155307"/>
                  </a:cubicBezTo>
                  <a:cubicBezTo>
                    <a:pt x="66315" y="155307"/>
                    <a:pt x="81006" y="146386"/>
                    <a:pt x="81006" y="134322"/>
                  </a:cubicBezTo>
                  <a:cubicBezTo>
                    <a:pt x="81006" y="101984"/>
                    <a:pt x="0" y="114351"/>
                    <a:pt x="0" y="54641"/>
                  </a:cubicBezTo>
                  <a:cubicBezTo>
                    <a:pt x="0" y="19565"/>
                    <a:pt x="28450" y="0"/>
                    <a:pt x="60315" y="0"/>
                  </a:cubicBezTo>
                  <a:cubicBezTo>
                    <a:pt x="77902" y="0"/>
                    <a:pt x="97145" y="5474"/>
                    <a:pt x="111215" y="16119"/>
                  </a:cubicBezTo>
                  <a:cubicBezTo>
                    <a:pt x="108007" y="26459"/>
                    <a:pt x="105214" y="36394"/>
                    <a:pt x="102835" y="46329"/>
                  </a:cubicBezTo>
                  <a:lnTo>
                    <a:pt x="93006" y="46329"/>
                  </a:lnTo>
                  <a:cubicBezTo>
                    <a:pt x="90213" y="31528"/>
                    <a:pt x="75522" y="17437"/>
                    <a:pt x="59694" y="17437"/>
                  </a:cubicBezTo>
                  <a:cubicBezTo>
                    <a:pt x="47072" y="17437"/>
                    <a:pt x="33726" y="23316"/>
                    <a:pt x="33726" y="37408"/>
                  </a:cubicBezTo>
                  <a:cubicBezTo>
                    <a:pt x="33726" y="70760"/>
                    <a:pt x="116077" y="53932"/>
                    <a:pt x="116077" y="117798"/>
                  </a:cubicBezTo>
                  <a:cubicBezTo>
                    <a:pt x="116077" y="149731"/>
                    <a:pt x="90834" y="172744"/>
                    <a:pt x="48417" y="172744"/>
                  </a:cubicBezTo>
                  <a:cubicBezTo>
                    <a:pt x="31244" y="172744"/>
                    <a:pt x="14380" y="168283"/>
                    <a:pt x="0" y="158652"/>
                  </a:cubicBezTo>
                  <a:cubicBezTo>
                    <a:pt x="2069" y="147704"/>
                    <a:pt x="3828" y="136958"/>
                    <a:pt x="5276" y="126010"/>
                  </a:cubicBezTo>
                  <a:lnTo>
                    <a:pt x="14070" y="12601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2E5F34C-C88B-34A9-A9A7-8E33EBFEC917}"/>
                </a:ext>
              </a:extLst>
            </p:cNvPr>
            <p:cNvSpPr/>
            <p:nvPr/>
          </p:nvSpPr>
          <p:spPr>
            <a:xfrm>
              <a:off x="1140307" y="6331831"/>
              <a:ext cx="163806" cy="166661"/>
            </a:xfrm>
            <a:custGeom>
              <a:avLst/>
              <a:gdLst>
                <a:gd name="connsiteX0" fmla="*/ 93213 w 163806"/>
                <a:gd name="connsiteY0" fmla="*/ 119319 h 166661"/>
                <a:gd name="connsiteX1" fmla="*/ 136044 w 163806"/>
                <a:gd name="connsiteY1" fmla="*/ 101 h 166661"/>
                <a:gd name="connsiteX2" fmla="*/ 150114 w 163806"/>
                <a:gd name="connsiteY2" fmla="*/ 1115 h 166661"/>
                <a:gd name="connsiteX3" fmla="*/ 163770 w 163806"/>
                <a:gd name="connsiteY3" fmla="*/ 101 h 166661"/>
                <a:gd name="connsiteX4" fmla="*/ 161287 w 163806"/>
                <a:gd name="connsiteY4" fmla="*/ 8313 h 166661"/>
                <a:gd name="connsiteX5" fmla="*/ 143389 w 163806"/>
                <a:gd name="connsiteY5" fmla="*/ 48457 h 166661"/>
                <a:gd name="connsiteX6" fmla="*/ 97455 w 163806"/>
                <a:gd name="connsiteY6" fmla="*/ 166661 h 166661"/>
                <a:gd name="connsiteX7" fmla="*/ 79557 w 163806"/>
                <a:gd name="connsiteY7" fmla="*/ 164938 h 166661"/>
                <a:gd name="connsiteX8" fmla="*/ 61660 w 163806"/>
                <a:gd name="connsiteY8" fmla="*/ 166661 h 166661"/>
                <a:gd name="connsiteX9" fmla="*/ 0 w 163806"/>
                <a:gd name="connsiteY9" fmla="*/ 0 h 166661"/>
                <a:gd name="connsiteX10" fmla="*/ 27002 w 163806"/>
                <a:gd name="connsiteY10" fmla="*/ 1723 h 166661"/>
                <a:gd name="connsiteX11" fmla="*/ 54004 w 163806"/>
                <a:gd name="connsiteY11" fmla="*/ 0 h 166661"/>
                <a:gd name="connsiteX12" fmla="*/ 93317 w 163806"/>
                <a:gd name="connsiteY12" fmla="*/ 119217 h 16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3806" h="166661">
                  <a:moveTo>
                    <a:pt x="93213" y="119319"/>
                  </a:moveTo>
                  <a:cubicBezTo>
                    <a:pt x="108318" y="80188"/>
                    <a:pt x="123009" y="40652"/>
                    <a:pt x="136044" y="101"/>
                  </a:cubicBezTo>
                  <a:cubicBezTo>
                    <a:pt x="140596" y="811"/>
                    <a:pt x="145148" y="1115"/>
                    <a:pt x="150114" y="1115"/>
                  </a:cubicBezTo>
                  <a:cubicBezTo>
                    <a:pt x="154666" y="1115"/>
                    <a:pt x="159218" y="811"/>
                    <a:pt x="163770" y="101"/>
                  </a:cubicBezTo>
                  <a:cubicBezTo>
                    <a:pt x="164080" y="3548"/>
                    <a:pt x="162322" y="5981"/>
                    <a:pt x="161287" y="8313"/>
                  </a:cubicBezTo>
                  <a:cubicBezTo>
                    <a:pt x="154666" y="21694"/>
                    <a:pt x="148976" y="34772"/>
                    <a:pt x="143389" y="48457"/>
                  </a:cubicBezTo>
                  <a:cubicBezTo>
                    <a:pt x="127561" y="86980"/>
                    <a:pt x="110801" y="125097"/>
                    <a:pt x="97455" y="166661"/>
                  </a:cubicBezTo>
                  <a:cubicBezTo>
                    <a:pt x="91455" y="165952"/>
                    <a:pt x="85558" y="164938"/>
                    <a:pt x="79557" y="164938"/>
                  </a:cubicBezTo>
                  <a:cubicBezTo>
                    <a:pt x="73557" y="164938"/>
                    <a:pt x="67660" y="165952"/>
                    <a:pt x="61660" y="166661"/>
                  </a:cubicBezTo>
                  <a:cubicBezTo>
                    <a:pt x="42003" y="110702"/>
                    <a:pt x="22760" y="56365"/>
                    <a:pt x="0" y="0"/>
                  </a:cubicBezTo>
                  <a:cubicBezTo>
                    <a:pt x="9104" y="710"/>
                    <a:pt x="17898" y="1723"/>
                    <a:pt x="27002" y="1723"/>
                  </a:cubicBezTo>
                  <a:cubicBezTo>
                    <a:pt x="36106" y="1723"/>
                    <a:pt x="44900" y="710"/>
                    <a:pt x="54004" y="0"/>
                  </a:cubicBezTo>
                  <a:lnTo>
                    <a:pt x="93317" y="119217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ED519FA-7BB5-C81E-266D-AE8F9D006957}"/>
                </a:ext>
              </a:extLst>
            </p:cNvPr>
            <p:cNvSpPr/>
            <p:nvPr/>
          </p:nvSpPr>
          <p:spPr>
            <a:xfrm>
              <a:off x="1326423" y="6241911"/>
              <a:ext cx="55348" cy="256682"/>
            </a:xfrm>
            <a:custGeom>
              <a:avLst/>
              <a:gdLst>
                <a:gd name="connsiteX0" fmla="*/ 3517 w 55348"/>
                <a:gd name="connsiteY0" fmla="*/ 90021 h 256682"/>
                <a:gd name="connsiteX1" fmla="*/ 27726 w 55348"/>
                <a:gd name="connsiteY1" fmla="*/ 91745 h 256682"/>
                <a:gd name="connsiteX2" fmla="*/ 51935 w 55348"/>
                <a:gd name="connsiteY2" fmla="*/ 90021 h 256682"/>
                <a:gd name="connsiteX3" fmla="*/ 51935 w 55348"/>
                <a:gd name="connsiteY3" fmla="*/ 256682 h 256682"/>
                <a:gd name="connsiteX4" fmla="*/ 27726 w 55348"/>
                <a:gd name="connsiteY4" fmla="*/ 254959 h 256682"/>
                <a:gd name="connsiteX5" fmla="*/ 3517 w 55348"/>
                <a:gd name="connsiteY5" fmla="*/ 256682 h 256682"/>
                <a:gd name="connsiteX6" fmla="*/ 3517 w 55348"/>
                <a:gd name="connsiteY6" fmla="*/ 90021 h 256682"/>
                <a:gd name="connsiteX7" fmla="*/ 27312 w 55348"/>
                <a:gd name="connsiteY7" fmla="*/ 0 h 256682"/>
                <a:gd name="connsiteX8" fmla="*/ 55349 w 55348"/>
                <a:gd name="connsiteY8" fmla="*/ 27169 h 256682"/>
                <a:gd name="connsiteX9" fmla="*/ 27312 w 55348"/>
                <a:gd name="connsiteY9" fmla="*/ 54337 h 256682"/>
                <a:gd name="connsiteX10" fmla="*/ 0 w 55348"/>
                <a:gd name="connsiteY10" fmla="*/ 27169 h 256682"/>
                <a:gd name="connsiteX11" fmla="*/ 27312 w 55348"/>
                <a:gd name="connsiteY11" fmla="*/ 0 h 256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5348" h="256682">
                  <a:moveTo>
                    <a:pt x="3517" y="90021"/>
                  </a:moveTo>
                  <a:cubicBezTo>
                    <a:pt x="11587" y="90731"/>
                    <a:pt x="19657" y="91745"/>
                    <a:pt x="27726" y="91745"/>
                  </a:cubicBezTo>
                  <a:cubicBezTo>
                    <a:pt x="35796" y="91745"/>
                    <a:pt x="43865" y="90731"/>
                    <a:pt x="51935" y="90021"/>
                  </a:cubicBezTo>
                  <a:lnTo>
                    <a:pt x="51935" y="256682"/>
                  </a:lnTo>
                  <a:cubicBezTo>
                    <a:pt x="43865" y="255973"/>
                    <a:pt x="35796" y="254959"/>
                    <a:pt x="27726" y="254959"/>
                  </a:cubicBezTo>
                  <a:cubicBezTo>
                    <a:pt x="19657" y="254959"/>
                    <a:pt x="11587" y="255973"/>
                    <a:pt x="3517" y="256682"/>
                  </a:cubicBezTo>
                  <a:lnTo>
                    <a:pt x="3517" y="90021"/>
                  </a:lnTo>
                  <a:moveTo>
                    <a:pt x="27312" y="0"/>
                  </a:moveTo>
                  <a:cubicBezTo>
                    <a:pt x="42417" y="0"/>
                    <a:pt x="55349" y="12368"/>
                    <a:pt x="55349" y="27169"/>
                  </a:cubicBezTo>
                  <a:cubicBezTo>
                    <a:pt x="55349" y="41969"/>
                    <a:pt x="42417" y="54337"/>
                    <a:pt x="27312" y="54337"/>
                  </a:cubicBezTo>
                  <a:cubicBezTo>
                    <a:pt x="12208" y="54337"/>
                    <a:pt x="0" y="41665"/>
                    <a:pt x="0" y="27169"/>
                  </a:cubicBezTo>
                  <a:cubicBezTo>
                    <a:pt x="0" y="12672"/>
                    <a:pt x="12311" y="0"/>
                    <a:pt x="27312" y="0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306C33F-A199-0767-7B75-E013C80682E1}"/>
                </a:ext>
              </a:extLst>
            </p:cNvPr>
            <p:cNvSpPr/>
            <p:nvPr/>
          </p:nvSpPr>
          <p:spPr>
            <a:xfrm>
              <a:off x="1418912" y="6237451"/>
              <a:ext cx="152700" cy="261041"/>
            </a:xfrm>
            <a:custGeom>
              <a:avLst/>
              <a:gdLst>
                <a:gd name="connsiteX0" fmla="*/ 103 w 152700"/>
                <a:gd name="connsiteY0" fmla="*/ 0 h 261041"/>
                <a:gd name="connsiteX1" fmla="*/ 24312 w 152700"/>
                <a:gd name="connsiteY1" fmla="*/ 1723 h 261041"/>
                <a:gd name="connsiteX2" fmla="*/ 48521 w 152700"/>
                <a:gd name="connsiteY2" fmla="*/ 0 h 261041"/>
                <a:gd name="connsiteX3" fmla="*/ 48521 w 152700"/>
                <a:gd name="connsiteY3" fmla="*/ 167979 h 261041"/>
                <a:gd name="connsiteX4" fmla="*/ 51728 w 152700"/>
                <a:gd name="connsiteY4" fmla="*/ 168283 h 261041"/>
                <a:gd name="connsiteX5" fmla="*/ 119077 w 152700"/>
                <a:gd name="connsiteY5" fmla="*/ 94380 h 261041"/>
                <a:gd name="connsiteX6" fmla="*/ 134182 w 152700"/>
                <a:gd name="connsiteY6" fmla="*/ 96104 h 261041"/>
                <a:gd name="connsiteX7" fmla="*/ 148872 w 152700"/>
                <a:gd name="connsiteY7" fmla="*/ 94380 h 261041"/>
                <a:gd name="connsiteX8" fmla="*/ 148872 w 152700"/>
                <a:gd name="connsiteY8" fmla="*/ 96813 h 261041"/>
                <a:gd name="connsiteX9" fmla="*/ 90317 w 152700"/>
                <a:gd name="connsiteY9" fmla="*/ 157233 h 261041"/>
                <a:gd name="connsiteX10" fmla="*/ 118353 w 152700"/>
                <a:gd name="connsiteY10" fmla="*/ 201230 h 261041"/>
                <a:gd name="connsiteX11" fmla="*/ 152700 w 152700"/>
                <a:gd name="connsiteY11" fmla="*/ 258304 h 261041"/>
                <a:gd name="connsiteX12" fmla="*/ 152700 w 152700"/>
                <a:gd name="connsiteY12" fmla="*/ 261042 h 261041"/>
                <a:gd name="connsiteX13" fmla="*/ 126009 w 152700"/>
                <a:gd name="connsiteY13" fmla="*/ 259318 h 261041"/>
                <a:gd name="connsiteX14" fmla="*/ 99317 w 152700"/>
                <a:gd name="connsiteY14" fmla="*/ 261042 h 261041"/>
                <a:gd name="connsiteX15" fmla="*/ 58245 w 152700"/>
                <a:gd name="connsiteY15" fmla="*/ 192309 h 261041"/>
                <a:gd name="connsiteX16" fmla="*/ 48417 w 152700"/>
                <a:gd name="connsiteY16" fmla="*/ 180955 h 261041"/>
                <a:gd name="connsiteX17" fmla="*/ 48417 w 152700"/>
                <a:gd name="connsiteY17" fmla="*/ 261042 h 261041"/>
                <a:gd name="connsiteX18" fmla="*/ 24209 w 152700"/>
                <a:gd name="connsiteY18" fmla="*/ 259318 h 261041"/>
                <a:gd name="connsiteX19" fmla="*/ 0 w 152700"/>
                <a:gd name="connsiteY19" fmla="*/ 261042 h 261041"/>
                <a:gd name="connsiteX20" fmla="*/ 0 w 152700"/>
                <a:gd name="connsiteY20" fmla="*/ 0 h 261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2700" h="261041">
                  <a:moveTo>
                    <a:pt x="103" y="0"/>
                  </a:moveTo>
                  <a:cubicBezTo>
                    <a:pt x="8173" y="710"/>
                    <a:pt x="16242" y="1723"/>
                    <a:pt x="24312" y="1723"/>
                  </a:cubicBezTo>
                  <a:cubicBezTo>
                    <a:pt x="32382" y="1723"/>
                    <a:pt x="40451" y="710"/>
                    <a:pt x="48521" y="0"/>
                  </a:cubicBezTo>
                  <a:lnTo>
                    <a:pt x="48521" y="167979"/>
                  </a:lnTo>
                  <a:cubicBezTo>
                    <a:pt x="49555" y="168993"/>
                    <a:pt x="50279" y="168689"/>
                    <a:pt x="51728" y="168283"/>
                  </a:cubicBezTo>
                  <a:cubicBezTo>
                    <a:pt x="74902" y="145271"/>
                    <a:pt x="95903" y="120535"/>
                    <a:pt x="119077" y="94380"/>
                  </a:cubicBezTo>
                  <a:cubicBezTo>
                    <a:pt x="123940" y="95090"/>
                    <a:pt x="128906" y="96104"/>
                    <a:pt x="134182" y="96104"/>
                  </a:cubicBezTo>
                  <a:cubicBezTo>
                    <a:pt x="139044" y="96104"/>
                    <a:pt x="144010" y="95090"/>
                    <a:pt x="148872" y="94380"/>
                  </a:cubicBezTo>
                  <a:lnTo>
                    <a:pt x="148872" y="96813"/>
                  </a:lnTo>
                  <a:cubicBezTo>
                    <a:pt x="130975" y="119116"/>
                    <a:pt x="108525" y="136350"/>
                    <a:pt x="90317" y="157233"/>
                  </a:cubicBezTo>
                  <a:lnTo>
                    <a:pt x="118353" y="201230"/>
                  </a:lnTo>
                  <a:cubicBezTo>
                    <a:pt x="129940" y="219478"/>
                    <a:pt x="141527" y="238029"/>
                    <a:pt x="152700" y="258304"/>
                  </a:cubicBezTo>
                  <a:lnTo>
                    <a:pt x="152700" y="261042"/>
                  </a:lnTo>
                  <a:cubicBezTo>
                    <a:pt x="143907" y="260332"/>
                    <a:pt x="134802" y="259318"/>
                    <a:pt x="126009" y="259318"/>
                  </a:cubicBezTo>
                  <a:cubicBezTo>
                    <a:pt x="117215" y="259318"/>
                    <a:pt x="108111" y="260332"/>
                    <a:pt x="99317" y="261042"/>
                  </a:cubicBezTo>
                  <a:cubicBezTo>
                    <a:pt x="88144" y="240057"/>
                    <a:pt x="72626" y="213294"/>
                    <a:pt x="58245" y="192309"/>
                  </a:cubicBezTo>
                  <a:cubicBezTo>
                    <a:pt x="55762" y="188558"/>
                    <a:pt x="52969" y="183388"/>
                    <a:pt x="48417" y="180955"/>
                  </a:cubicBezTo>
                  <a:lnTo>
                    <a:pt x="48417" y="261042"/>
                  </a:lnTo>
                  <a:cubicBezTo>
                    <a:pt x="40348" y="260332"/>
                    <a:pt x="32278" y="259318"/>
                    <a:pt x="24209" y="259318"/>
                  </a:cubicBezTo>
                  <a:cubicBezTo>
                    <a:pt x="16139" y="259318"/>
                    <a:pt x="8070" y="260332"/>
                    <a:pt x="0" y="261042"/>
                  </a:cubicBezTo>
                  <a:lnTo>
                    <a:pt x="0" y="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4330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6213" indent="-176213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360363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536575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3pPr>
      <a:lvl4pPr marL="719138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895350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5pPr>
      <a:lvl6pPr marL="1079500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6pPr>
      <a:lvl7pPr marL="1255713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7pPr>
      <a:lvl8pPr marL="1431925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8pPr>
      <a:lvl9pPr marL="1616075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5" userDrawn="1">
          <p15:clr>
            <a:srgbClr val="F26B43"/>
          </p15:clr>
        </p15:guide>
        <p15:guide id="2" pos="883" userDrawn="1">
          <p15:clr>
            <a:srgbClr val="C8C8C8"/>
          </p15:clr>
        </p15:guide>
        <p15:guide id="3" pos="1164" userDrawn="1">
          <p15:clr>
            <a:srgbClr val="C8C8C8"/>
          </p15:clr>
        </p15:guide>
        <p15:guide id="4" pos="1823" userDrawn="1">
          <p15:clr>
            <a:srgbClr val="C8C8C8"/>
          </p15:clr>
        </p15:guide>
        <p15:guide id="5" pos="2095" userDrawn="1">
          <p15:clr>
            <a:srgbClr val="C8C8C8"/>
          </p15:clr>
        </p15:guide>
        <p15:guide id="6" pos="2763" userDrawn="1">
          <p15:clr>
            <a:srgbClr val="C8C8C8"/>
          </p15:clr>
        </p15:guide>
        <p15:guide id="7" pos="3035" userDrawn="1">
          <p15:clr>
            <a:srgbClr val="C8C8C8"/>
          </p15:clr>
        </p15:guide>
        <p15:guide id="8" pos="3703" userDrawn="1">
          <p15:clr>
            <a:srgbClr val="C8C8C8"/>
          </p15:clr>
        </p15:guide>
        <p15:guide id="9" pos="3976" userDrawn="1">
          <p15:clr>
            <a:srgbClr val="C8C8C8"/>
          </p15:clr>
        </p15:guide>
        <p15:guide id="10" pos="4644" userDrawn="1">
          <p15:clr>
            <a:srgbClr val="C8C8C8"/>
          </p15:clr>
        </p15:guide>
        <p15:guide id="11" pos="4916" userDrawn="1">
          <p15:clr>
            <a:srgbClr val="C8C8C8"/>
          </p15:clr>
        </p15:guide>
        <p15:guide id="12" pos="5584" userDrawn="1">
          <p15:clr>
            <a:srgbClr val="C8C8C8"/>
          </p15:clr>
        </p15:guide>
        <p15:guide id="13" pos="5856" userDrawn="1">
          <p15:clr>
            <a:srgbClr val="C8C8C8"/>
          </p15:clr>
        </p15:guide>
        <p15:guide id="14" pos="6524" userDrawn="1">
          <p15:clr>
            <a:srgbClr val="C8C8C8"/>
          </p15:clr>
        </p15:guide>
        <p15:guide id="15" pos="6811" userDrawn="1">
          <p15:clr>
            <a:srgbClr val="C8C8C8"/>
          </p15:clr>
        </p15:guide>
        <p15:guide id="16" pos="7464" userDrawn="1">
          <p15:clr>
            <a:srgbClr val="F26B43"/>
          </p15:clr>
        </p15:guide>
        <p15:guide id="17" orient="horz" pos="215" userDrawn="1">
          <p15:clr>
            <a:srgbClr val="F26B43"/>
          </p15:clr>
        </p15:guide>
        <p15:guide id="18" orient="horz" pos="468" userDrawn="1">
          <p15:clr>
            <a:srgbClr val="C8C8C8"/>
          </p15:clr>
        </p15:guide>
        <p15:guide id="19" orient="horz" pos="514" userDrawn="1">
          <p15:clr>
            <a:srgbClr val="C8C8C8"/>
          </p15:clr>
        </p15:guide>
        <p15:guide id="20" orient="horz" pos="767" userDrawn="1">
          <p15:clr>
            <a:srgbClr val="C8C8C8"/>
          </p15:clr>
        </p15:guide>
        <p15:guide id="21" orient="horz" pos="812" userDrawn="1">
          <p15:clr>
            <a:srgbClr val="C8C8C8"/>
          </p15:clr>
        </p15:guide>
        <p15:guide id="22" orient="horz" pos="1065" userDrawn="1">
          <p15:clr>
            <a:srgbClr val="C8C8C8"/>
          </p15:clr>
        </p15:guide>
        <p15:guide id="23" orient="horz" pos="1111" userDrawn="1">
          <p15:clr>
            <a:srgbClr val="C8C8C8"/>
          </p15:clr>
        </p15:guide>
        <p15:guide id="24" orient="horz" pos="1364" userDrawn="1">
          <p15:clr>
            <a:srgbClr val="C8C8C8"/>
          </p15:clr>
        </p15:guide>
        <p15:guide id="25" orient="horz" pos="1409" userDrawn="1">
          <p15:clr>
            <a:srgbClr val="C8C8C8"/>
          </p15:clr>
        </p15:guide>
        <p15:guide id="26" orient="horz" pos="1662" userDrawn="1">
          <p15:clr>
            <a:srgbClr val="C8C8C8"/>
          </p15:clr>
        </p15:guide>
        <p15:guide id="27" orient="horz" pos="1708" userDrawn="1">
          <p15:clr>
            <a:srgbClr val="C8C8C8"/>
          </p15:clr>
        </p15:guide>
        <p15:guide id="28" orient="horz" pos="1961" userDrawn="1">
          <p15:clr>
            <a:srgbClr val="C8C8C8"/>
          </p15:clr>
        </p15:guide>
        <p15:guide id="29" orient="horz" pos="2006" userDrawn="1">
          <p15:clr>
            <a:srgbClr val="C8C8C8"/>
          </p15:clr>
        </p15:guide>
        <p15:guide id="30" orient="horz" pos="2260" userDrawn="1">
          <p15:clr>
            <a:srgbClr val="C8C8C8"/>
          </p15:clr>
        </p15:guide>
        <p15:guide id="31" orient="horz" pos="2305" userDrawn="1">
          <p15:clr>
            <a:srgbClr val="C8C8C8"/>
          </p15:clr>
        </p15:guide>
        <p15:guide id="32" orient="horz" pos="2558" userDrawn="1">
          <p15:clr>
            <a:srgbClr val="C8C8C8"/>
          </p15:clr>
        </p15:guide>
        <p15:guide id="33" orient="horz" pos="2604" userDrawn="1">
          <p15:clr>
            <a:srgbClr val="C8C8C8"/>
          </p15:clr>
        </p15:guide>
        <p15:guide id="34" orient="horz" pos="2857" userDrawn="1">
          <p15:clr>
            <a:srgbClr val="C8C8C8"/>
          </p15:clr>
        </p15:guide>
        <p15:guide id="35" orient="horz" pos="2902" userDrawn="1">
          <p15:clr>
            <a:srgbClr val="C8C8C8"/>
          </p15:clr>
        </p15:guide>
        <p15:guide id="36" orient="horz" pos="3155" userDrawn="1">
          <p15:clr>
            <a:srgbClr val="C8C8C8"/>
          </p15:clr>
        </p15:guide>
        <p15:guide id="37" orient="horz" pos="3201" userDrawn="1">
          <p15:clr>
            <a:srgbClr val="C8C8C8"/>
          </p15:clr>
        </p15:guide>
        <p15:guide id="38" orient="horz" pos="3454" userDrawn="1">
          <p15:clr>
            <a:srgbClr val="C8C8C8"/>
          </p15:clr>
        </p15:guide>
        <p15:guide id="39" orient="horz" pos="3499" userDrawn="1">
          <p15:clr>
            <a:srgbClr val="C8C8C8"/>
          </p15:clr>
        </p15:guide>
        <p15:guide id="40" orient="horz" pos="3753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216" y="485764"/>
            <a:ext cx="10790377" cy="47466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 err="1"/>
              <a:t>Klicka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ändra</a:t>
            </a:r>
            <a:r>
              <a:rPr lang="en-US" dirty="0"/>
              <a:t> mall för </a:t>
            </a:r>
            <a:r>
              <a:rPr lang="en-US" dirty="0" err="1"/>
              <a:t>rubrikformat</a:t>
            </a:r>
            <a:endParaRPr lang="en-US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216" y="1289050"/>
            <a:ext cx="10790377" cy="46688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err="1"/>
              <a:t>Klicka</a:t>
            </a:r>
            <a:r>
              <a:rPr lang="en-US" dirty="0"/>
              <a:t> </a:t>
            </a:r>
            <a:r>
              <a:rPr lang="en-US" dirty="0" err="1"/>
              <a:t>här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ändra</a:t>
            </a:r>
            <a:r>
              <a:rPr lang="en-US" dirty="0"/>
              <a:t> format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bakgrundstexten</a:t>
            </a:r>
            <a:endParaRPr lang="en-US" dirty="0"/>
          </a:p>
          <a:p>
            <a:pPr lvl="1"/>
            <a:r>
              <a:rPr lang="en-US" dirty="0" err="1"/>
              <a:t>Nivå</a:t>
            </a:r>
            <a:r>
              <a:rPr lang="en-US" dirty="0"/>
              <a:t> </a:t>
            </a:r>
            <a:r>
              <a:rPr lang="en-US" dirty="0" err="1"/>
              <a:t>två</a:t>
            </a:r>
            <a:endParaRPr lang="en-US" dirty="0"/>
          </a:p>
          <a:p>
            <a:pPr lvl="2"/>
            <a:r>
              <a:rPr lang="en-US" dirty="0" err="1"/>
              <a:t>Nivå</a:t>
            </a:r>
            <a:r>
              <a:rPr lang="en-US" dirty="0"/>
              <a:t> </a:t>
            </a:r>
            <a:r>
              <a:rPr lang="en-US" dirty="0" err="1"/>
              <a:t>tre</a:t>
            </a:r>
            <a:endParaRPr lang="en-US" dirty="0"/>
          </a:p>
          <a:p>
            <a:pPr lvl="3"/>
            <a:r>
              <a:rPr lang="en-US" dirty="0" err="1"/>
              <a:t>Nivå</a:t>
            </a:r>
            <a:r>
              <a:rPr lang="en-US" dirty="0"/>
              <a:t> </a:t>
            </a:r>
            <a:r>
              <a:rPr lang="en-US" dirty="0" err="1"/>
              <a:t>fyra</a:t>
            </a:r>
            <a:endParaRPr lang="en-US" dirty="0"/>
          </a:p>
          <a:p>
            <a:pPr lvl="4"/>
            <a:r>
              <a:rPr lang="en-US" dirty="0" err="1"/>
              <a:t>Nivå</a:t>
            </a:r>
            <a:r>
              <a:rPr lang="en-US" dirty="0"/>
              <a:t>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7D54BB-8EC7-458A-A082-8AF43063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5903" y="6255445"/>
            <a:ext cx="665173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09/23/2025</a:t>
            </a:r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0A3ABB-C906-40E9-AF35-0DB0B34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18063" y="6255445"/>
            <a:ext cx="5748323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PRM 2025, proprietary 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249AA9-CC7D-40E0-9894-3652F2EE8C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0593" y="6255445"/>
            <a:ext cx="358506" cy="260349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E086683-F536-42AB-ABBC-F4803DFE8DBC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aphic 7">
            <a:extLst>
              <a:ext uri="{FF2B5EF4-FFF2-40B4-BE49-F238E27FC236}">
                <a16:creationId xmlns:a16="http://schemas.microsoft.com/office/drawing/2014/main" id="{FCC04A5B-B102-B0D2-CEFA-C16F43B478E4}"/>
              </a:ext>
            </a:extLst>
          </p:cNvPr>
          <p:cNvGrpSpPr/>
          <p:nvPr/>
        </p:nvGrpSpPr>
        <p:grpSpPr>
          <a:xfrm>
            <a:off x="353735" y="6237451"/>
            <a:ext cx="1217877" cy="265603"/>
            <a:chOff x="353735" y="6237451"/>
            <a:chExt cx="1217877" cy="265603"/>
          </a:xfrm>
          <a:solidFill>
            <a:srgbClr val="E11A2C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8340F23-3E03-CAF4-2479-BC5F717D4249}"/>
                </a:ext>
              </a:extLst>
            </p:cNvPr>
            <p:cNvSpPr/>
            <p:nvPr/>
          </p:nvSpPr>
          <p:spPr>
            <a:xfrm>
              <a:off x="353735" y="6256712"/>
              <a:ext cx="149389" cy="246342"/>
            </a:xfrm>
            <a:custGeom>
              <a:avLst/>
              <a:gdLst>
                <a:gd name="connsiteX0" fmla="*/ 121767 w 149389"/>
                <a:gd name="connsiteY0" fmla="*/ 50485 h 246342"/>
                <a:gd name="connsiteX1" fmla="*/ 81419 w 149389"/>
                <a:gd name="connsiteY1" fmla="*/ 20579 h 246342"/>
                <a:gd name="connsiteX2" fmla="*/ 42831 w 149389"/>
                <a:gd name="connsiteY2" fmla="*/ 54236 h 246342"/>
                <a:gd name="connsiteX3" fmla="*/ 149390 w 149389"/>
                <a:gd name="connsiteY3" fmla="*/ 170716 h 246342"/>
                <a:gd name="connsiteX4" fmla="*/ 56487 w 149389"/>
                <a:gd name="connsiteY4" fmla="*/ 246342 h 246342"/>
                <a:gd name="connsiteX5" fmla="*/ 0 w 149389"/>
                <a:gd name="connsiteY5" fmla="*/ 231541 h 246342"/>
                <a:gd name="connsiteX6" fmla="*/ 10139 w 149389"/>
                <a:gd name="connsiteY6" fmla="*/ 187950 h 246342"/>
                <a:gd name="connsiteX7" fmla="*/ 16760 w 149389"/>
                <a:gd name="connsiteY7" fmla="*/ 187950 h 246342"/>
                <a:gd name="connsiteX8" fmla="*/ 65177 w 149389"/>
                <a:gd name="connsiteY8" fmla="*/ 225763 h 246342"/>
                <a:gd name="connsiteX9" fmla="*/ 106249 w 149389"/>
                <a:gd name="connsiteY9" fmla="*/ 190079 h 246342"/>
                <a:gd name="connsiteX10" fmla="*/ 1862 w 149389"/>
                <a:gd name="connsiteY10" fmla="*/ 72179 h 246342"/>
                <a:gd name="connsiteX11" fmla="*/ 82868 w 149389"/>
                <a:gd name="connsiteY11" fmla="*/ 0 h 246342"/>
                <a:gd name="connsiteX12" fmla="*/ 138320 w 149389"/>
                <a:gd name="connsiteY12" fmla="*/ 16524 h 246342"/>
                <a:gd name="connsiteX13" fmla="*/ 127147 w 149389"/>
                <a:gd name="connsiteY13" fmla="*/ 50586 h 246342"/>
                <a:gd name="connsiteX14" fmla="*/ 121870 w 149389"/>
                <a:gd name="connsiteY14" fmla="*/ 50586 h 246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9389" h="246342">
                  <a:moveTo>
                    <a:pt x="121767" y="50485"/>
                  </a:moveTo>
                  <a:cubicBezTo>
                    <a:pt x="114732" y="32237"/>
                    <a:pt x="101386" y="20579"/>
                    <a:pt x="81419" y="20579"/>
                  </a:cubicBezTo>
                  <a:cubicBezTo>
                    <a:pt x="53693" y="20579"/>
                    <a:pt x="42831" y="34670"/>
                    <a:pt x="42831" y="54236"/>
                  </a:cubicBezTo>
                  <a:cubicBezTo>
                    <a:pt x="42831" y="100666"/>
                    <a:pt x="149390" y="92049"/>
                    <a:pt x="149390" y="170716"/>
                  </a:cubicBezTo>
                  <a:cubicBezTo>
                    <a:pt x="149390" y="214713"/>
                    <a:pt x="110801" y="246342"/>
                    <a:pt x="56487" y="246342"/>
                  </a:cubicBezTo>
                  <a:cubicBezTo>
                    <a:pt x="37244" y="246342"/>
                    <a:pt x="16553" y="241882"/>
                    <a:pt x="0" y="231541"/>
                  </a:cubicBezTo>
                  <a:cubicBezTo>
                    <a:pt x="4242" y="217146"/>
                    <a:pt x="8070" y="202649"/>
                    <a:pt x="10139" y="187950"/>
                  </a:cubicBezTo>
                  <a:lnTo>
                    <a:pt x="16760" y="187950"/>
                  </a:lnTo>
                  <a:cubicBezTo>
                    <a:pt x="22036" y="211672"/>
                    <a:pt x="40968" y="225763"/>
                    <a:pt x="65177" y="225763"/>
                  </a:cubicBezTo>
                  <a:cubicBezTo>
                    <a:pt x="86903" y="225763"/>
                    <a:pt x="106249" y="213699"/>
                    <a:pt x="106249" y="190079"/>
                  </a:cubicBezTo>
                  <a:cubicBezTo>
                    <a:pt x="106352" y="135032"/>
                    <a:pt x="1862" y="154902"/>
                    <a:pt x="1862" y="72179"/>
                  </a:cubicBezTo>
                  <a:cubicBezTo>
                    <a:pt x="1862" y="32643"/>
                    <a:pt x="29588" y="0"/>
                    <a:pt x="82868" y="0"/>
                  </a:cubicBezTo>
                  <a:cubicBezTo>
                    <a:pt x="108111" y="0"/>
                    <a:pt x="130561" y="9327"/>
                    <a:pt x="138320" y="16524"/>
                  </a:cubicBezTo>
                  <a:cubicBezTo>
                    <a:pt x="134078" y="27473"/>
                    <a:pt x="130561" y="38827"/>
                    <a:pt x="127147" y="50586"/>
                  </a:cubicBezTo>
                  <a:lnTo>
                    <a:pt x="121870" y="50586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11E7BAD-73D8-3D04-8C65-1C79D25DA96B}"/>
                </a:ext>
              </a:extLst>
            </p:cNvPr>
            <p:cNvSpPr/>
            <p:nvPr/>
          </p:nvSpPr>
          <p:spPr>
            <a:xfrm>
              <a:off x="515436" y="6271817"/>
              <a:ext cx="104800" cy="229817"/>
            </a:xfrm>
            <a:custGeom>
              <a:avLst/>
              <a:gdLst>
                <a:gd name="connsiteX0" fmla="*/ 72212 w 104800"/>
                <a:gd name="connsiteY0" fmla="*/ 180043 h 229817"/>
                <a:gd name="connsiteX1" fmla="*/ 104800 w 104800"/>
                <a:gd name="connsiteY1" fmla="*/ 208529 h 229817"/>
                <a:gd name="connsiteX2" fmla="*/ 104800 w 104800"/>
                <a:gd name="connsiteY2" fmla="*/ 221911 h 229817"/>
                <a:gd name="connsiteX3" fmla="*/ 68384 w 104800"/>
                <a:gd name="connsiteY3" fmla="*/ 229818 h 229817"/>
                <a:gd name="connsiteX4" fmla="*/ 23898 w 104800"/>
                <a:gd name="connsiteY4" fmla="*/ 174163 h 229817"/>
                <a:gd name="connsiteX5" fmla="*/ 23898 w 104800"/>
                <a:gd name="connsiteY5" fmla="*/ 82114 h 229817"/>
                <a:gd name="connsiteX6" fmla="*/ 0 w 104800"/>
                <a:gd name="connsiteY6" fmla="*/ 82114 h 229817"/>
                <a:gd name="connsiteX7" fmla="*/ 0 w 104800"/>
                <a:gd name="connsiteY7" fmla="*/ 60116 h 229817"/>
                <a:gd name="connsiteX8" fmla="*/ 23898 w 104800"/>
                <a:gd name="connsiteY8" fmla="*/ 60116 h 229817"/>
                <a:gd name="connsiteX9" fmla="*/ 23898 w 104800"/>
                <a:gd name="connsiteY9" fmla="*/ 21289 h 229817"/>
                <a:gd name="connsiteX10" fmla="*/ 72315 w 104800"/>
                <a:gd name="connsiteY10" fmla="*/ 0 h 229817"/>
                <a:gd name="connsiteX11" fmla="*/ 72315 w 104800"/>
                <a:gd name="connsiteY11" fmla="*/ 60116 h 229817"/>
                <a:gd name="connsiteX12" fmla="*/ 102111 w 104800"/>
                <a:gd name="connsiteY12" fmla="*/ 60116 h 229817"/>
                <a:gd name="connsiteX13" fmla="*/ 102111 w 104800"/>
                <a:gd name="connsiteY13" fmla="*/ 82114 h 229817"/>
                <a:gd name="connsiteX14" fmla="*/ 72315 w 104800"/>
                <a:gd name="connsiteY14" fmla="*/ 82114 h 229817"/>
                <a:gd name="connsiteX15" fmla="*/ 72315 w 104800"/>
                <a:gd name="connsiteY15" fmla="*/ 180043 h 229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04800" h="229817">
                  <a:moveTo>
                    <a:pt x="72212" y="180043"/>
                  </a:moveTo>
                  <a:cubicBezTo>
                    <a:pt x="72212" y="203765"/>
                    <a:pt x="73660" y="216436"/>
                    <a:pt x="104800" y="208529"/>
                  </a:cubicBezTo>
                  <a:lnTo>
                    <a:pt x="104800" y="221911"/>
                  </a:lnTo>
                  <a:cubicBezTo>
                    <a:pt x="91868" y="226675"/>
                    <a:pt x="79247" y="229818"/>
                    <a:pt x="68384" y="229818"/>
                  </a:cubicBezTo>
                  <a:cubicBezTo>
                    <a:pt x="31864" y="229818"/>
                    <a:pt x="23898" y="206096"/>
                    <a:pt x="23898" y="174163"/>
                  </a:cubicBezTo>
                  <a:lnTo>
                    <a:pt x="23898" y="82114"/>
                  </a:lnTo>
                  <a:lnTo>
                    <a:pt x="0" y="82114"/>
                  </a:lnTo>
                  <a:cubicBezTo>
                    <a:pt x="1035" y="74207"/>
                    <a:pt x="1035" y="68023"/>
                    <a:pt x="0" y="60116"/>
                  </a:cubicBezTo>
                  <a:lnTo>
                    <a:pt x="23898" y="60116"/>
                  </a:lnTo>
                  <a:lnTo>
                    <a:pt x="23898" y="21289"/>
                  </a:lnTo>
                  <a:cubicBezTo>
                    <a:pt x="39623" y="15105"/>
                    <a:pt x="55452" y="7907"/>
                    <a:pt x="72315" y="0"/>
                  </a:cubicBezTo>
                  <a:lnTo>
                    <a:pt x="72315" y="60116"/>
                  </a:lnTo>
                  <a:lnTo>
                    <a:pt x="102111" y="60116"/>
                  </a:lnTo>
                  <a:cubicBezTo>
                    <a:pt x="101076" y="68023"/>
                    <a:pt x="101076" y="74207"/>
                    <a:pt x="102111" y="82114"/>
                  </a:cubicBezTo>
                  <a:lnTo>
                    <a:pt x="72315" y="82114"/>
                  </a:lnTo>
                  <a:lnTo>
                    <a:pt x="72315" y="180043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29FE3C8-F0DF-D272-F8D7-1A329B24FBAC}"/>
                </a:ext>
              </a:extLst>
            </p:cNvPr>
            <p:cNvSpPr/>
            <p:nvPr/>
          </p:nvSpPr>
          <p:spPr>
            <a:xfrm>
              <a:off x="639891" y="6332034"/>
              <a:ext cx="156219" cy="169702"/>
            </a:xfrm>
            <a:custGeom>
              <a:avLst/>
              <a:gdLst>
                <a:gd name="connsiteX0" fmla="*/ 156116 w 156219"/>
                <a:gd name="connsiteY0" fmla="*/ 166560 h 169702"/>
                <a:gd name="connsiteX1" fmla="*/ 132942 w 156219"/>
                <a:gd name="connsiteY1" fmla="*/ 164836 h 169702"/>
                <a:gd name="connsiteX2" fmla="*/ 109458 w 156219"/>
                <a:gd name="connsiteY2" fmla="*/ 166560 h 169702"/>
                <a:gd name="connsiteX3" fmla="*/ 109458 w 156219"/>
                <a:gd name="connsiteY3" fmla="*/ 141520 h 169702"/>
                <a:gd name="connsiteX4" fmla="*/ 56178 w 156219"/>
                <a:gd name="connsiteY4" fmla="*/ 169702 h 169702"/>
                <a:gd name="connsiteX5" fmla="*/ 9209 w 156219"/>
                <a:gd name="connsiteY5" fmla="*/ 148414 h 169702"/>
                <a:gd name="connsiteX6" fmla="*/ 105 w 156219"/>
                <a:gd name="connsiteY6" fmla="*/ 95191 h 169702"/>
                <a:gd name="connsiteX7" fmla="*/ 105 w 156219"/>
                <a:gd name="connsiteY7" fmla="*/ 0 h 169702"/>
                <a:gd name="connsiteX8" fmla="*/ 24314 w 156219"/>
                <a:gd name="connsiteY8" fmla="*/ 1723 h 169702"/>
                <a:gd name="connsiteX9" fmla="*/ 48522 w 156219"/>
                <a:gd name="connsiteY9" fmla="*/ 0 h 169702"/>
                <a:gd name="connsiteX10" fmla="*/ 48522 w 156219"/>
                <a:gd name="connsiteY10" fmla="*/ 94786 h 169702"/>
                <a:gd name="connsiteX11" fmla="*/ 52350 w 156219"/>
                <a:gd name="connsiteY11" fmla="*/ 123272 h 169702"/>
                <a:gd name="connsiteX12" fmla="*/ 77283 w 156219"/>
                <a:gd name="connsiteY12" fmla="*/ 141115 h 169702"/>
                <a:gd name="connsiteX13" fmla="*/ 107802 w 156219"/>
                <a:gd name="connsiteY13" fmla="*/ 89616 h 169702"/>
                <a:gd name="connsiteX14" fmla="*/ 107802 w 156219"/>
                <a:gd name="connsiteY14" fmla="*/ 0 h 169702"/>
                <a:gd name="connsiteX15" fmla="*/ 132011 w 156219"/>
                <a:gd name="connsiteY15" fmla="*/ 1723 h 169702"/>
                <a:gd name="connsiteX16" fmla="*/ 156219 w 156219"/>
                <a:gd name="connsiteY16" fmla="*/ 0 h 169702"/>
                <a:gd name="connsiteX17" fmla="*/ 156219 w 156219"/>
                <a:gd name="connsiteY17" fmla="*/ 166661 h 169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6219" h="169702">
                  <a:moveTo>
                    <a:pt x="156116" y="166560"/>
                  </a:moveTo>
                  <a:cubicBezTo>
                    <a:pt x="148357" y="165850"/>
                    <a:pt x="140701" y="164836"/>
                    <a:pt x="132942" y="164836"/>
                  </a:cubicBezTo>
                  <a:cubicBezTo>
                    <a:pt x="125183" y="164836"/>
                    <a:pt x="117113" y="165850"/>
                    <a:pt x="109458" y="166560"/>
                  </a:cubicBezTo>
                  <a:lnTo>
                    <a:pt x="109458" y="141520"/>
                  </a:lnTo>
                  <a:cubicBezTo>
                    <a:pt x="93008" y="158754"/>
                    <a:pt x="80697" y="169702"/>
                    <a:pt x="56178" y="169702"/>
                  </a:cubicBezTo>
                  <a:cubicBezTo>
                    <a:pt x="38280" y="169702"/>
                    <a:pt x="19762" y="163214"/>
                    <a:pt x="9209" y="148414"/>
                  </a:cubicBezTo>
                  <a:cubicBezTo>
                    <a:pt x="-1654" y="133613"/>
                    <a:pt x="105" y="112324"/>
                    <a:pt x="105" y="95191"/>
                  </a:cubicBezTo>
                  <a:lnTo>
                    <a:pt x="105" y="0"/>
                  </a:lnTo>
                  <a:cubicBezTo>
                    <a:pt x="8175" y="710"/>
                    <a:pt x="16244" y="1723"/>
                    <a:pt x="24314" y="1723"/>
                  </a:cubicBezTo>
                  <a:cubicBezTo>
                    <a:pt x="32383" y="1723"/>
                    <a:pt x="40453" y="710"/>
                    <a:pt x="48522" y="0"/>
                  </a:cubicBezTo>
                  <a:lnTo>
                    <a:pt x="48522" y="94786"/>
                  </a:lnTo>
                  <a:cubicBezTo>
                    <a:pt x="48522" y="102693"/>
                    <a:pt x="48833" y="116075"/>
                    <a:pt x="52350" y="123272"/>
                  </a:cubicBezTo>
                  <a:cubicBezTo>
                    <a:pt x="56902" y="133917"/>
                    <a:pt x="64972" y="141115"/>
                    <a:pt x="77283" y="141115"/>
                  </a:cubicBezTo>
                  <a:cubicBezTo>
                    <a:pt x="107802" y="141115"/>
                    <a:pt x="107802" y="111209"/>
                    <a:pt x="107802" y="89616"/>
                  </a:cubicBezTo>
                  <a:lnTo>
                    <a:pt x="107802" y="0"/>
                  </a:lnTo>
                  <a:cubicBezTo>
                    <a:pt x="115872" y="710"/>
                    <a:pt x="123941" y="1723"/>
                    <a:pt x="132011" y="1723"/>
                  </a:cubicBezTo>
                  <a:cubicBezTo>
                    <a:pt x="140080" y="1723"/>
                    <a:pt x="148150" y="710"/>
                    <a:pt x="156219" y="0"/>
                  </a:cubicBezTo>
                  <a:lnTo>
                    <a:pt x="156219" y="166661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851CB34-312E-FA2F-A898-5511C6DE3CA9}"/>
                </a:ext>
              </a:extLst>
            </p:cNvPr>
            <p:cNvSpPr/>
            <p:nvPr/>
          </p:nvSpPr>
          <p:spPr>
            <a:xfrm>
              <a:off x="823319" y="6237451"/>
              <a:ext cx="163769" cy="264285"/>
            </a:xfrm>
            <a:custGeom>
              <a:avLst/>
              <a:gdLst>
                <a:gd name="connsiteX0" fmla="*/ 51935 w 163769"/>
                <a:gd name="connsiteY0" fmla="*/ 179029 h 264285"/>
                <a:gd name="connsiteX1" fmla="*/ 82764 w 163769"/>
                <a:gd name="connsiteY1" fmla="*/ 241882 h 264285"/>
                <a:gd name="connsiteX2" fmla="*/ 116801 w 163769"/>
                <a:gd name="connsiteY2" fmla="*/ 175278 h 264285"/>
                <a:gd name="connsiteX3" fmla="*/ 85558 w 163769"/>
                <a:gd name="connsiteY3" fmla="*/ 113743 h 264285"/>
                <a:gd name="connsiteX4" fmla="*/ 51935 w 163769"/>
                <a:gd name="connsiteY4" fmla="*/ 179029 h 264285"/>
                <a:gd name="connsiteX5" fmla="*/ 163770 w 163769"/>
                <a:gd name="connsiteY5" fmla="*/ 261143 h 264285"/>
                <a:gd name="connsiteX6" fmla="*/ 140596 w 163769"/>
                <a:gd name="connsiteY6" fmla="*/ 259420 h 264285"/>
                <a:gd name="connsiteX7" fmla="*/ 117112 w 163769"/>
                <a:gd name="connsiteY7" fmla="*/ 261143 h 264285"/>
                <a:gd name="connsiteX8" fmla="*/ 117112 w 163769"/>
                <a:gd name="connsiteY8" fmla="*/ 230933 h 264285"/>
                <a:gd name="connsiteX9" fmla="*/ 69108 w 163769"/>
                <a:gd name="connsiteY9" fmla="*/ 264286 h 264285"/>
                <a:gd name="connsiteX10" fmla="*/ 0 w 163769"/>
                <a:gd name="connsiteY10" fmla="*/ 178015 h 264285"/>
                <a:gd name="connsiteX11" fmla="*/ 67660 w 163769"/>
                <a:gd name="connsiteY11" fmla="*/ 91441 h 264285"/>
                <a:gd name="connsiteX12" fmla="*/ 115353 w 163769"/>
                <a:gd name="connsiteY12" fmla="*/ 116176 h 264285"/>
                <a:gd name="connsiteX13" fmla="*/ 115353 w 163769"/>
                <a:gd name="connsiteY13" fmla="*/ 0 h 264285"/>
                <a:gd name="connsiteX14" fmla="*/ 139561 w 163769"/>
                <a:gd name="connsiteY14" fmla="*/ 1723 h 264285"/>
                <a:gd name="connsiteX15" fmla="*/ 163770 w 163769"/>
                <a:gd name="connsiteY15" fmla="*/ 0 h 264285"/>
                <a:gd name="connsiteX16" fmla="*/ 163770 w 163769"/>
                <a:gd name="connsiteY16" fmla="*/ 261143 h 2642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3769" h="264285">
                  <a:moveTo>
                    <a:pt x="51935" y="179029"/>
                  </a:moveTo>
                  <a:cubicBezTo>
                    <a:pt x="51935" y="199000"/>
                    <a:pt x="54418" y="241882"/>
                    <a:pt x="82764" y="241882"/>
                  </a:cubicBezTo>
                  <a:cubicBezTo>
                    <a:pt x="112973" y="241882"/>
                    <a:pt x="116801" y="196871"/>
                    <a:pt x="116801" y="175278"/>
                  </a:cubicBezTo>
                  <a:cubicBezTo>
                    <a:pt x="116801" y="155307"/>
                    <a:pt x="113594" y="113743"/>
                    <a:pt x="85558" y="113743"/>
                  </a:cubicBezTo>
                  <a:cubicBezTo>
                    <a:pt x="55349" y="113743"/>
                    <a:pt x="51935" y="157335"/>
                    <a:pt x="51935" y="179029"/>
                  </a:cubicBezTo>
                  <a:moveTo>
                    <a:pt x="163770" y="261143"/>
                  </a:moveTo>
                  <a:cubicBezTo>
                    <a:pt x="156011" y="260433"/>
                    <a:pt x="148355" y="259420"/>
                    <a:pt x="140596" y="259420"/>
                  </a:cubicBezTo>
                  <a:cubicBezTo>
                    <a:pt x="132837" y="259420"/>
                    <a:pt x="124767" y="260433"/>
                    <a:pt x="117112" y="261143"/>
                  </a:cubicBezTo>
                  <a:lnTo>
                    <a:pt x="117112" y="230933"/>
                  </a:lnTo>
                  <a:cubicBezTo>
                    <a:pt x="109766" y="251208"/>
                    <a:pt x="92179" y="264286"/>
                    <a:pt x="69108" y="264286"/>
                  </a:cubicBezTo>
                  <a:cubicBezTo>
                    <a:pt x="17174" y="264286"/>
                    <a:pt x="0" y="222418"/>
                    <a:pt x="0" y="178015"/>
                  </a:cubicBezTo>
                  <a:cubicBezTo>
                    <a:pt x="0" y="133613"/>
                    <a:pt x="21415" y="91441"/>
                    <a:pt x="67660" y="91441"/>
                  </a:cubicBezTo>
                  <a:cubicBezTo>
                    <a:pt x="88351" y="91441"/>
                    <a:pt x="105214" y="98334"/>
                    <a:pt x="115353" y="116176"/>
                  </a:cubicBezTo>
                  <a:lnTo>
                    <a:pt x="115353" y="0"/>
                  </a:lnTo>
                  <a:cubicBezTo>
                    <a:pt x="123422" y="710"/>
                    <a:pt x="131492" y="1723"/>
                    <a:pt x="139561" y="1723"/>
                  </a:cubicBezTo>
                  <a:cubicBezTo>
                    <a:pt x="147631" y="1723"/>
                    <a:pt x="155700" y="710"/>
                    <a:pt x="163770" y="0"/>
                  </a:cubicBezTo>
                  <a:lnTo>
                    <a:pt x="163770" y="261143"/>
                  </a:ln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F3AA738-6B93-9026-7F1E-B7CD3C56E08C}"/>
                </a:ext>
              </a:extLst>
            </p:cNvPr>
            <p:cNvSpPr/>
            <p:nvPr/>
          </p:nvSpPr>
          <p:spPr>
            <a:xfrm>
              <a:off x="1013677" y="6328790"/>
              <a:ext cx="116076" cy="172743"/>
            </a:xfrm>
            <a:custGeom>
              <a:avLst/>
              <a:gdLst>
                <a:gd name="connsiteX0" fmla="*/ 14070 w 116076"/>
                <a:gd name="connsiteY0" fmla="*/ 126111 h 172743"/>
                <a:gd name="connsiteX1" fmla="*/ 54004 w 116076"/>
                <a:gd name="connsiteY1" fmla="*/ 155307 h 172743"/>
                <a:gd name="connsiteX2" fmla="*/ 81006 w 116076"/>
                <a:gd name="connsiteY2" fmla="*/ 134322 h 172743"/>
                <a:gd name="connsiteX3" fmla="*/ 0 w 116076"/>
                <a:gd name="connsiteY3" fmla="*/ 54641 h 172743"/>
                <a:gd name="connsiteX4" fmla="*/ 60315 w 116076"/>
                <a:gd name="connsiteY4" fmla="*/ 0 h 172743"/>
                <a:gd name="connsiteX5" fmla="*/ 111215 w 116076"/>
                <a:gd name="connsiteY5" fmla="*/ 16119 h 172743"/>
                <a:gd name="connsiteX6" fmla="*/ 102835 w 116076"/>
                <a:gd name="connsiteY6" fmla="*/ 46329 h 172743"/>
                <a:gd name="connsiteX7" fmla="*/ 93006 w 116076"/>
                <a:gd name="connsiteY7" fmla="*/ 46329 h 172743"/>
                <a:gd name="connsiteX8" fmla="*/ 59694 w 116076"/>
                <a:gd name="connsiteY8" fmla="*/ 17437 h 172743"/>
                <a:gd name="connsiteX9" fmla="*/ 33726 w 116076"/>
                <a:gd name="connsiteY9" fmla="*/ 37408 h 172743"/>
                <a:gd name="connsiteX10" fmla="*/ 116077 w 116076"/>
                <a:gd name="connsiteY10" fmla="*/ 117798 h 172743"/>
                <a:gd name="connsiteX11" fmla="*/ 48417 w 116076"/>
                <a:gd name="connsiteY11" fmla="*/ 172744 h 172743"/>
                <a:gd name="connsiteX12" fmla="*/ 0 w 116076"/>
                <a:gd name="connsiteY12" fmla="*/ 158652 h 172743"/>
                <a:gd name="connsiteX13" fmla="*/ 5276 w 116076"/>
                <a:gd name="connsiteY13" fmla="*/ 126010 h 172743"/>
                <a:gd name="connsiteX14" fmla="*/ 14070 w 116076"/>
                <a:gd name="connsiteY14" fmla="*/ 126010 h 172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6076" h="172743">
                  <a:moveTo>
                    <a:pt x="14070" y="126111"/>
                  </a:moveTo>
                  <a:cubicBezTo>
                    <a:pt x="20381" y="143345"/>
                    <a:pt x="35071" y="155307"/>
                    <a:pt x="54004" y="155307"/>
                  </a:cubicBezTo>
                  <a:cubicBezTo>
                    <a:pt x="66315" y="155307"/>
                    <a:pt x="81006" y="146386"/>
                    <a:pt x="81006" y="134322"/>
                  </a:cubicBezTo>
                  <a:cubicBezTo>
                    <a:pt x="81006" y="101984"/>
                    <a:pt x="0" y="114351"/>
                    <a:pt x="0" y="54641"/>
                  </a:cubicBezTo>
                  <a:cubicBezTo>
                    <a:pt x="0" y="19565"/>
                    <a:pt x="28450" y="0"/>
                    <a:pt x="60315" y="0"/>
                  </a:cubicBezTo>
                  <a:cubicBezTo>
                    <a:pt x="77902" y="0"/>
                    <a:pt x="97145" y="5474"/>
                    <a:pt x="111215" y="16119"/>
                  </a:cubicBezTo>
                  <a:cubicBezTo>
                    <a:pt x="108007" y="26459"/>
                    <a:pt x="105214" y="36394"/>
                    <a:pt x="102835" y="46329"/>
                  </a:cubicBezTo>
                  <a:lnTo>
                    <a:pt x="93006" y="46329"/>
                  </a:lnTo>
                  <a:cubicBezTo>
                    <a:pt x="90213" y="31528"/>
                    <a:pt x="75522" y="17437"/>
                    <a:pt x="59694" y="17437"/>
                  </a:cubicBezTo>
                  <a:cubicBezTo>
                    <a:pt x="47072" y="17437"/>
                    <a:pt x="33726" y="23316"/>
                    <a:pt x="33726" y="37408"/>
                  </a:cubicBezTo>
                  <a:cubicBezTo>
                    <a:pt x="33726" y="70760"/>
                    <a:pt x="116077" y="53932"/>
                    <a:pt x="116077" y="117798"/>
                  </a:cubicBezTo>
                  <a:cubicBezTo>
                    <a:pt x="116077" y="149731"/>
                    <a:pt x="90834" y="172744"/>
                    <a:pt x="48417" y="172744"/>
                  </a:cubicBezTo>
                  <a:cubicBezTo>
                    <a:pt x="31244" y="172744"/>
                    <a:pt x="14380" y="168283"/>
                    <a:pt x="0" y="158652"/>
                  </a:cubicBezTo>
                  <a:cubicBezTo>
                    <a:pt x="2069" y="147704"/>
                    <a:pt x="3828" y="136958"/>
                    <a:pt x="5276" y="126010"/>
                  </a:cubicBezTo>
                  <a:lnTo>
                    <a:pt x="14070" y="12601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2E5F34C-C88B-34A9-A9A7-8E33EBFEC917}"/>
                </a:ext>
              </a:extLst>
            </p:cNvPr>
            <p:cNvSpPr/>
            <p:nvPr/>
          </p:nvSpPr>
          <p:spPr>
            <a:xfrm>
              <a:off x="1140307" y="6331831"/>
              <a:ext cx="163806" cy="166661"/>
            </a:xfrm>
            <a:custGeom>
              <a:avLst/>
              <a:gdLst>
                <a:gd name="connsiteX0" fmla="*/ 93213 w 163806"/>
                <a:gd name="connsiteY0" fmla="*/ 119319 h 166661"/>
                <a:gd name="connsiteX1" fmla="*/ 136044 w 163806"/>
                <a:gd name="connsiteY1" fmla="*/ 101 h 166661"/>
                <a:gd name="connsiteX2" fmla="*/ 150114 w 163806"/>
                <a:gd name="connsiteY2" fmla="*/ 1115 h 166661"/>
                <a:gd name="connsiteX3" fmla="*/ 163770 w 163806"/>
                <a:gd name="connsiteY3" fmla="*/ 101 h 166661"/>
                <a:gd name="connsiteX4" fmla="*/ 161287 w 163806"/>
                <a:gd name="connsiteY4" fmla="*/ 8313 h 166661"/>
                <a:gd name="connsiteX5" fmla="*/ 143389 w 163806"/>
                <a:gd name="connsiteY5" fmla="*/ 48457 h 166661"/>
                <a:gd name="connsiteX6" fmla="*/ 97455 w 163806"/>
                <a:gd name="connsiteY6" fmla="*/ 166661 h 166661"/>
                <a:gd name="connsiteX7" fmla="*/ 79557 w 163806"/>
                <a:gd name="connsiteY7" fmla="*/ 164938 h 166661"/>
                <a:gd name="connsiteX8" fmla="*/ 61660 w 163806"/>
                <a:gd name="connsiteY8" fmla="*/ 166661 h 166661"/>
                <a:gd name="connsiteX9" fmla="*/ 0 w 163806"/>
                <a:gd name="connsiteY9" fmla="*/ 0 h 166661"/>
                <a:gd name="connsiteX10" fmla="*/ 27002 w 163806"/>
                <a:gd name="connsiteY10" fmla="*/ 1723 h 166661"/>
                <a:gd name="connsiteX11" fmla="*/ 54004 w 163806"/>
                <a:gd name="connsiteY11" fmla="*/ 0 h 166661"/>
                <a:gd name="connsiteX12" fmla="*/ 93317 w 163806"/>
                <a:gd name="connsiteY12" fmla="*/ 119217 h 166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3806" h="166661">
                  <a:moveTo>
                    <a:pt x="93213" y="119319"/>
                  </a:moveTo>
                  <a:cubicBezTo>
                    <a:pt x="108318" y="80188"/>
                    <a:pt x="123009" y="40652"/>
                    <a:pt x="136044" y="101"/>
                  </a:cubicBezTo>
                  <a:cubicBezTo>
                    <a:pt x="140596" y="811"/>
                    <a:pt x="145148" y="1115"/>
                    <a:pt x="150114" y="1115"/>
                  </a:cubicBezTo>
                  <a:cubicBezTo>
                    <a:pt x="154666" y="1115"/>
                    <a:pt x="159218" y="811"/>
                    <a:pt x="163770" y="101"/>
                  </a:cubicBezTo>
                  <a:cubicBezTo>
                    <a:pt x="164080" y="3548"/>
                    <a:pt x="162322" y="5981"/>
                    <a:pt x="161287" y="8313"/>
                  </a:cubicBezTo>
                  <a:cubicBezTo>
                    <a:pt x="154666" y="21694"/>
                    <a:pt x="148976" y="34772"/>
                    <a:pt x="143389" y="48457"/>
                  </a:cubicBezTo>
                  <a:cubicBezTo>
                    <a:pt x="127561" y="86980"/>
                    <a:pt x="110801" y="125097"/>
                    <a:pt x="97455" y="166661"/>
                  </a:cubicBezTo>
                  <a:cubicBezTo>
                    <a:pt x="91455" y="165952"/>
                    <a:pt x="85558" y="164938"/>
                    <a:pt x="79557" y="164938"/>
                  </a:cubicBezTo>
                  <a:cubicBezTo>
                    <a:pt x="73557" y="164938"/>
                    <a:pt x="67660" y="165952"/>
                    <a:pt x="61660" y="166661"/>
                  </a:cubicBezTo>
                  <a:cubicBezTo>
                    <a:pt x="42003" y="110702"/>
                    <a:pt x="22760" y="56365"/>
                    <a:pt x="0" y="0"/>
                  </a:cubicBezTo>
                  <a:cubicBezTo>
                    <a:pt x="9104" y="710"/>
                    <a:pt x="17898" y="1723"/>
                    <a:pt x="27002" y="1723"/>
                  </a:cubicBezTo>
                  <a:cubicBezTo>
                    <a:pt x="36106" y="1723"/>
                    <a:pt x="44900" y="710"/>
                    <a:pt x="54004" y="0"/>
                  </a:cubicBezTo>
                  <a:lnTo>
                    <a:pt x="93317" y="119217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ED519FA-7BB5-C81E-266D-AE8F9D006957}"/>
                </a:ext>
              </a:extLst>
            </p:cNvPr>
            <p:cNvSpPr/>
            <p:nvPr/>
          </p:nvSpPr>
          <p:spPr>
            <a:xfrm>
              <a:off x="1326423" y="6241911"/>
              <a:ext cx="55348" cy="256682"/>
            </a:xfrm>
            <a:custGeom>
              <a:avLst/>
              <a:gdLst>
                <a:gd name="connsiteX0" fmla="*/ 3517 w 55348"/>
                <a:gd name="connsiteY0" fmla="*/ 90021 h 256682"/>
                <a:gd name="connsiteX1" fmla="*/ 27726 w 55348"/>
                <a:gd name="connsiteY1" fmla="*/ 91745 h 256682"/>
                <a:gd name="connsiteX2" fmla="*/ 51935 w 55348"/>
                <a:gd name="connsiteY2" fmla="*/ 90021 h 256682"/>
                <a:gd name="connsiteX3" fmla="*/ 51935 w 55348"/>
                <a:gd name="connsiteY3" fmla="*/ 256682 h 256682"/>
                <a:gd name="connsiteX4" fmla="*/ 27726 w 55348"/>
                <a:gd name="connsiteY4" fmla="*/ 254959 h 256682"/>
                <a:gd name="connsiteX5" fmla="*/ 3517 w 55348"/>
                <a:gd name="connsiteY5" fmla="*/ 256682 h 256682"/>
                <a:gd name="connsiteX6" fmla="*/ 3517 w 55348"/>
                <a:gd name="connsiteY6" fmla="*/ 90021 h 256682"/>
                <a:gd name="connsiteX7" fmla="*/ 27312 w 55348"/>
                <a:gd name="connsiteY7" fmla="*/ 0 h 256682"/>
                <a:gd name="connsiteX8" fmla="*/ 55349 w 55348"/>
                <a:gd name="connsiteY8" fmla="*/ 27169 h 256682"/>
                <a:gd name="connsiteX9" fmla="*/ 27312 w 55348"/>
                <a:gd name="connsiteY9" fmla="*/ 54337 h 256682"/>
                <a:gd name="connsiteX10" fmla="*/ 0 w 55348"/>
                <a:gd name="connsiteY10" fmla="*/ 27169 h 256682"/>
                <a:gd name="connsiteX11" fmla="*/ 27312 w 55348"/>
                <a:gd name="connsiteY11" fmla="*/ 0 h 256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5348" h="256682">
                  <a:moveTo>
                    <a:pt x="3517" y="90021"/>
                  </a:moveTo>
                  <a:cubicBezTo>
                    <a:pt x="11587" y="90731"/>
                    <a:pt x="19657" y="91745"/>
                    <a:pt x="27726" y="91745"/>
                  </a:cubicBezTo>
                  <a:cubicBezTo>
                    <a:pt x="35796" y="91745"/>
                    <a:pt x="43865" y="90731"/>
                    <a:pt x="51935" y="90021"/>
                  </a:cubicBezTo>
                  <a:lnTo>
                    <a:pt x="51935" y="256682"/>
                  </a:lnTo>
                  <a:cubicBezTo>
                    <a:pt x="43865" y="255973"/>
                    <a:pt x="35796" y="254959"/>
                    <a:pt x="27726" y="254959"/>
                  </a:cubicBezTo>
                  <a:cubicBezTo>
                    <a:pt x="19657" y="254959"/>
                    <a:pt x="11587" y="255973"/>
                    <a:pt x="3517" y="256682"/>
                  </a:cubicBezTo>
                  <a:lnTo>
                    <a:pt x="3517" y="90021"/>
                  </a:lnTo>
                  <a:moveTo>
                    <a:pt x="27312" y="0"/>
                  </a:moveTo>
                  <a:cubicBezTo>
                    <a:pt x="42417" y="0"/>
                    <a:pt x="55349" y="12368"/>
                    <a:pt x="55349" y="27169"/>
                  </a:cubicBezTo>
                  <a:cubicBezTo>
                    <a:pt x="55349" y="41969"/>
                    <a:pt x="42417" y="54337"/>
                    <a:pt x="27312" y="54337"/>
                  </a:cubicBezTo>
                  <a:cubicBezTo>
                    <a:pt x="12208" y="54337"/>
                    <a:pt x="0" y="41665"/>
                    <a:pt x="0" y="27169"/>
                  </a:cubicBezTo>
                  <a:cubicBezTo>
                    <a:pt x="0" y="12672"/>
                    <a:pt x="12311" y="0"/>
                    <a:pt x="27312" y="0"/>
                  </a:cubicBezTo>
                  <a:close/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306C33F-A199-0767-7B75-E013C80682E1}"/>
                </a:ext>
              </a:extLst>
            </p:cNvPr>
            <p:cNvSpPr/>
            <p:nvPr/>
          </p:nvSpPr>
          <p:spPr>
            <a:xfrm>
              <a:off x="1418912" y="6237451"/>
              <a:ext cx="152700" cy="261041"/>
            </a:xfrm>
            <a:custGeom>
              <a:avLst/>
              <a:gdLst>
                <a:gd name="connsiteX0" fmla="*/ 103 w 152700"/>
                <a:gd name="connsiteY0" fmla="*/ 0 h 261041"/>
                <a:gd name="connsiteX1" fmla="*/ 24312 w 152700"/>
                <a:gd name="connsiteY1" fmla="*/ 1723 h 261041"/>
                <a:gd name="connsiteX2" fmla="*/ 48521 w 152700"/>
                <a:gd name="connsiteY2" fmla="*/ 0 h 261041"/>
                <a:gd name="connsiteX3" fmla="*/ 48521 w 152700"/>
                <a:gd name="connsiteY3" fmla="*/ 167979 h 261041"/>
                <a:gd name="connsiteX4" fmla="*/ 51728 w 152700"/>
                <a:gd name="connsiteY4" fmla="*/ 168283 h 261041"/>
                <a:gd name="connsiteX5" fmla="*/ 119077 w 152700"/>
                <a:gd name="connsiteY5" fmla="*/ 94380 h 261041"/>
                <a:gd name="connsiteX6" fmla="*/ 134182 w 152700"/>
                <a:gd name="connsiteY6" fmla="*/ 96104 h 261041"/>
                <a:gd name="connsiteX7" fmla="*/ 148872 w 152700"/>
                <a:gd name="connsiteY7" fmla="*/ 94380 h 261041"/>
                <a:gd name="connsiteX8" fmla="*/ 148872 w 152700"/>
                <a:gd name="connsiteY8" fmla="*/ 96813 h 261041"/>
                <a:gd name="connsiteX9" fmla="*/ 90317 w 152700"/>
                <a:gd name="connsiteY9" fmla="*/ 157233 h 261041"/>
                <a:gd name="connsiteX10" fmla="*/ 118353 w 152700"/>
                <a:gd name="connsiteY10" fmla="*/ 201230 h 261041"/>
                <a:gd name="connsiteX11" fmla="*/ 152700 w 152700"/>
                <a:gd name="connsiteY11" fmla="*/ 258304 h 261041"/>
                <a:gd name="connsiteX12" fmla="*/ 152700 w 152700"/>
                <a:gd name="connsiteY12" fmla="*/ 261042 h 261041"/>
                <a:gd name="connsiteX13" fmla="*/ 126009 w 152700"/>
                <a:gd name="connsiteY13" fmla="*/ 259318 h 261041"/>
                <a:gd name="connsiteX14" fmla="*/ 99317 w 152700"/>
                <a:gd name="connsiteY14" fmla="*/ 261042 h 261041"/>
                <a:gd name="connsiteX15" fmla="*/ 58245 w 152700"/>
                <a:gd name="connsiteY15" fmla="*/ 192309 h 261041"/>
                <a:gd name="connsiteX16" fmla="*/ 48417 w 152700"/>
                <a:gd name="connsiteY16" fmla="*/ 180955 h 261041"/>
                <a:gd name="connsiteX17" fmla="*/ 48417 w 152700"/>
                <a:gd name="connsiteY17" fmla="*/ 261042 h 261041"/>
                <a:gd name="connsiteX18" fmla="*/ 24209 w 152700"/>
                <a:gd name="connsiteY18" fmla="*/ 259318 h 261041"/>
                <a:gd name="connsiteX19" fmla="*/ 0 w 152700"/>
                <a:gd name="connsiteY19" fmla="*/ 261042 h 261041"/>
                <a:gd name="connsiteX20" fmla="*/ 0 w 152700"/>
                <a:gd name="connsiteY20" fmla="*/ 0 h 261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52700" h="261041">
                  <a:moveTo>
                    <a:pt x="103" y="0"/>
                  </a:moveTo>
                  <a:cubicBezTo>
                    <a:pt x="8173" y="710"/>
                    <a:pt x="16242" y="1723"/>
                    <a:pt x="24312" y="1723"/>
                  </a:cubicBezTo>
                  <a:cubicBezTo>
                    <a:pt x="32382" y="1723"/>
                    <a:pt x="40451" y="710"/>
                    <a:pt x="48521" y="0"/>
                  </a:cubicBezTo>
                  <a:lnTo>
                    <a:pt x="48521" y="167979"/>
                  </a:lnTo>
                  <a:cubicBezTo>
                    <a:pt x="49555" y="168993"/>
                    <a:pt x="50279" y="168689"/>
                    <a:pt x="51728" y="168283"/>
                  </a:cubicBezTo>
                  <a:cubicBezTo>
                    <a:pt x="74902" y="145271"/>
                    <a:pt x="95903" y="120535"/>
                    <a:pt x="119077" y="94380"/>
                  </a:cubicBezTo>
                  <a:cubicBezTo>
                    <a:pt x="123940" y="95090"/>
                    <a:pt x="128906" y="96104"/>
                    <a:pt x="134182" y="96104"/>
                  </a:cubicBezTo>
                  <a:cubicBezTo>
                    <a:pt x="139044" y="96104"/>
                    <a:pt x="144010" y="95090"/>
                    <a:pt x="148872" y="94380"/>
                  </a:cubicBezTo>
                  <a:lnTo>
                    <a:pt x="148872" y="96813"/>
                  </a:lnTo>
                  <a:cubicBezTo>
                    <a:pt x="130975" y="119116"/>
                    <a:pt x="108525" y="136350"/>
                    <a:pt x="90317" y="157233"/>
                  </a:cubicBezTo>
                  <a:lnTo>
                    <a:pt x="118353" y="201230"/>
                  </a:lnTo>
                  <a:cubicBezTo>
                    <a:pt x="129940" y="219478"/>
                    <a:pt x="141527" y="238029"/>
                    <a:pt x="152700" y="258304"/>
                  </a:cubicBezTo>
                  <a:lnTo>
                    <a:pt x="152700" y="261042"/>
                  </a:lnTo>
                  <a:cubicBezTo>
                    <a:pt x="143907" y="260332"/>
                    <a:pt x="134802" y="259318"/>
                    <a:pt x="126009" y="259318"/>
                  </a:cubicBezTo>
                  <a:cubicBezTo>
                    <a:pt x="117215" y="259318"/>
                    <a:pt x="108111" y="260332"/>
                    <a:pt x="99317" y="261042"/>
                  </a:cubicBezTo>
                  <a:cubicBezTo>
                    <a:pt x="88144" y="240057"/>
                    <a:pt x="72626" y="213294"/>
                    <a:pt x="58245" y="192309"/>
                  </a:cubicBezTo>
                  <a:cubicBezTo>
                    <a:pt x="55762" y="188558"/>
                    <a:pt x="52969" y="183388"/>
                    <a:pt x="48417" y="180955"/>
                  </a:cubicBezTo>
                  <a:lnTo>
                    <a:pt x="48417" y="261042"/>
                  </a:lnTo>
                  <a:cubicBezTo>
                    <a:pt x="40348" y="260332"/>
                    <a:pt x="32278" y="259318"/>
                    <a:pt x="24209" y="259318"/>
                  </a:cubicBezTo>
                  <a:cubicBezTo>
                    <a:pt x="16139" y="259318"/>
                    <a:pt x="8070" y="260332"/>
                    <a:pt x="0" y="261042"/>
                  </a:cubicBezTo>
                  <a:lnTo>
                    <a:pt x="0" y="0"/>
                  </a:lnTo>
                </a:path>
              </a:pathLst>
            </a:cu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2351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  <p:sldLayoutId id="2147483778" r:id="rId19"/>
    <p:sldLayoutId id="2147483779" r:id="rId20"/>
    <p:sldLayoutId id="2147483780" r:id="rId21"/>
    <p:sldLayoutId id="2147483781" r:id="rId22"/>
    <p:sldLayoutId id="2147483782" r:id="rId23"/>
    <p:sldLayoutId id="2147483783" r:id="rId24"/>
    <p:sldLayoutId id="2147483784" r:id="rId25"/>
    <p:sldLayoutId id="2147483785" r:id="rId26"/>
    <p:sldLayoutId id="2147483786" r:id="rId27"/>
    <p:sldLayoutId id="2147483787" r:id="rId2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464646"/>
          </a:solidFill>
          <a:latin typeface="+mj-lt"/>
          <a:ea typeface="+mj-ea"/>
          <a:cs typeface="+mj-cs"/>
        </a:defRPr>
      </a:lvl1pPr>
    </p:titleStyle>
    <p:bodyStyle>
      <a:lvl1pPr marL="176213" indent="-176213" algn="l" defTabSz="9144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363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36575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256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95350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500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255713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431925" indent="-176213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616075" indent="-184150" algn="l" defTabSz="9144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5">
          <p15:clr>
            <a:srgbClr val="F26B43"/>
          </p15:clr>
        </p15:guide>
        <p15:guide id="2" pos="883">
          <p15:clr>
            <a:srgbClr val="C8C8C8"/>
          </p15:clr>
        </p15:guide>
        <p15:guide id="3" pos="1164">
          <p15:clr>
            <a:srgbClr val="C8C8C8"/>
          </p15:clr>
        </p15:guide>
        <p15:guide id="4" pos="1823">
          <p15:clr>
            <a:srgbClr val="C8C8C8"/>
          </p15:clr>
        </p15:guide>
        <p15:guide id="5" pos="2095">
          <p15:clr>
            <a:srgbClr val="C8C8C8"/>
          </p15:clr>
        </p15:guide>
        <p15:guide id="6" pos="2763">
          <p15:clr>
            <a:srgbClr val="C8C8C8"/>
          </p15:clr>
        </p15:guide>
        <p15:guide id="7" pos="3035">
          <p15:clr>
            <a:srgbClr val="C8C8C8"/>
          </p15:clr>
        </p15:guide>
        <p15:guide id="8" pos="3703">
          <p15:clr>
            <a:srgbClr val="C8C8C8"/>
          </p15:clr>
        </p15:guide>
        <p15:guide id="9" pos="3976">
          <p15:clr>
            <a:srgbClr val="C8C8C8"/>
          </p15:clr>
        </p15:guide>
        <p15:guide id="10" pos="4644">
          <p15:clr>
            <a:srgbClr val="C8C8C8"/>
          </p15:clr>
        </p15:guide>
        <p15:guide id="11" pos="4916">
          <p15:clr>
            <a:srgbClr val="C8C8C8"/>
          </p15:clr>
        </p15:guide>
        <p15:guide id="12" pos="5584">
          <p15:clr>
            <a:srgbClr val="C8C8C8"/>
          </p15:clr>
        </p15:guide>
        <p15:guide id="13" pos="5856">
          <p15:clr>
            <a:srgbClr val="C8C8C8"/>
          </p15:clr>
        </p15:guide>
        <p15:guide id="14" pos="6524">
          <p15:clr>
            <a:srgbClr val="C8C8C8"/>
          </p15:clr>
        </p15:guide>
        <p15:guide id="15" pos="6811">
          <p15:clr>
            <a:srgbClr val="C8C8C8"/>
          </p15:clr>
        </p15:guide>
        <p15:guide id="16" pos="7242">
          <p15:clr>
            <a:srgbClr val="F26B43"/>
          </p15:clr>
        </p15:guide>
        <p15:guide id="17" orient="horz" pos="215">
          <p15:clr>
            <a:srgbClr val="F26B43"/>
          </p15:clr>
        </p15:guide>
        <p15:guide id="18" orient="horz" pos="468">
          <p15:clr>
            <a:srgbClr val="C8C8C8"/>
          </p15:clr>
        </p15:guide>
        <p15:guide id="19" orient="horz" pos="514">
          <p15:clr>
            <a:srgbClr val="C8C8C8"/>
          </p15:clr>
        </p15:guide>
        <p15:guide id="20" orient="horz" pos="767">
          <p15:clr>
            <a:srgbClr val="C8C8C8"/>
          </p15:clr>
        </p15:guide>
        <p15:guide id="21" orient="horz" pos="812">
          <p15:clr>
            <a:srgbClr val="C8C8C8"/>
          </p15:clr>
        </p15:guide>
        <p15:guide id="22" orient="horz" pos="1065">
          <p15:clr>
            <a:srgbClr val="C8C8C8"/>
          </p15:clr>
        </p15:guide>
        <p15:guide id="23" orient="horz" pos="1111">
          <p15:clr>
            <a:srgbClr val="C8C8C8"/>
          </p15:clr>
        </p15:guide>
        <p15:guide id="24" orient="horz" pos="1364">
          <p15:clr>
            <a:srgbClr val="C8C8C8"/>
          </p15:clr>
        </p15:guide>
        <p15:guide id="25" orient="horz" pos="1409">
          <p15:clr>
            <a:srgbClr val="C8C8C8"/>
          </p15:clr>
        </p15:guide>
        <p15:guide id="26" orient="horz" pos="1662">
          <p15:clr>
            <a:srgbClr val="C8C8C8"/>
          </p15:clr>
        </p15:guide>
        <p15:guide id="27" orient="horz" pos="1708">
          <p15:clr>
            <a:srgbClr val="C8C8C8"/>
          </p15:clr>
        </p15:guide>
        <p15:guide id="28" orient="horz" pos="1961">
          <p15:clr>
            <a:srgbClr val="C8C8C8"/>
          </p15:clr>
        </p15:guide>
        <p15:guide id="29" orient="horz" pos="2006">
          <p15:clr>
            <a:srgbClr val="C8C8C8"/>
          </p15:clr>
        </p15:guide>
        <p15:guide id="30" orient="horz" pos="2260">
          <p15:clr>
            <a:srgbClr val="C8C8C8"/>
          </p15:clr>
        </p15:guide>
        <p15:guide id="31" orient="horz" pos="2305">
          <p15:clr>
            <a:srgbClr val="C8C8C8"/>
          </p15:clr>
        </p15:guide>
        <p15:guide id="32" orient="horz" pos="2558">
          <p15:clr>
            <a:srgbClr val="C8C8C8"/>
          </p15:clr>
        </p15:guide>
        <p15:guide id="33" orient="horz" pos="2604">
          <p15:clr>
            <a:srgbClr val="C8C8C8"/>
          </p15:clr>
        </p15:guide>
        <p15:guide id="34" orient="horz" pos="2857">
          <p15:clr>
            <a:srgbClr val="C8C8C8"/>
          </p15:clr>
        </p15:guide>
        <p15:guide id="35" orient="horz" pos="2902">
          <p15:clr>
            <a:srgbClr val="C8C8C8"/>
          </p15:clr>
        </p15:guide>
        <p15:guide id="36" orient="horz" pos="3155">
          <p15:clr>
            <a:srgbClr val="C8C8C8"/>
          </p15:clr>
        </p15:guide>
        <p15:guide id="37" orient="horz" pos="3201">
          <p15:clr>
            <a:srgbClr val="C8C8C8"/>
          </p15:clr>
        </p15:guide>
        <p15:guide id="38" orient="horz" pos="3454">
          <p15:clr>
            <a:srgbClr val="C8C8C8"/>
          </p15:clr>
        </p15:guide>
        <p15:guide id="39" orient="horz" pos="3499">
          <p15:clr>
            <a:srgbClr val="C8C8C8"/>
          </p15:clr>
        </p15:guide>
        <p15:guide id="40" orient="horz" pos="375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86207ED-AFB2-324B-CAB5-38681965A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313" y="3184524"/>
            <a:ext cx="6077415" cy="1350963"/>
          </a:xfrm>
        </p:spPr>
        <p:txBody>
          <a:bodyPr/>
          <a:lstStyle/>
          <a:p>
            <a:r>
              <a:rPr lang="en-US" dirty="0"/>
              <a:t>Depletion Data (or the Lack Thereof) in ENDF Data Files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339A1C4-140F-6CFD-825D-183886905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1313" y="4606925"/>
            <a:ext cx="6077415" cy="1350964"/>
          </a:xfrm>
        </p:spPr>
        <p:txBody>
          <a:bodyPr/>
          <a:lstStyle/>
          <a:p>
            <a:r>
              <a:rPr lang="en-US" dirty="0"/>
              <a:t>Charles Wemple, William C. Dawn, Joshua Hykes, Teodosi Simeonov, Rodolfo Ferrer, and Joel Rhodes III</a:t>
            </a:r>
          </a:p>
          <a:p>
            <a:r>
              <a:rPr lang="en-US" dirty="0"/>
              <a:t>Studsvik Scandpower Inc.</a:t>
            </a:r>
          </a:p>
          <a:p>
            <a:r>
              <a:rPr lang="en-US" dirty="0"/>
              <a:t>CSEWG 2025 Formats and Processing</a:t>
            </a:r>
          </a:p>
        </p:txBody>
      </p:sp>
      <p:pic>
        <p:nvPicPr>
          <p:cNvPr id="10" name="Picture Placeholder 9" descr="A colorful squares with black and white text&#10;&#10;AI-generated content may be incorrect.">
            <a:extLst>
              <a:ext uri="{FF2B5EF4-FFF2-40B4-BE49-F238E27FC236}">
                <a16:creationId xmlns:a16="http://schemas.microsoft.com/office/drawing/2014/main" id="{15246190-D679-EFFA-EF13-E998872EA5C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8" r="9948"/>
          <a:stretch>
            <a:fillRect/>
          </a:stretch>
        </p:blipFill>
        <p:spPr>
          <a:xfrm>
            <a:off x="3859543" y="0"/>
            <a:ext cx="8332457" cy="6858000"/>
          </a:xfrm>
        </p:spPr>
      </p:pic>
    </p:spTree>
    <p:extLst>
      <p:ext uri="{BB962C8B-B14F-4D97-AF65-F5344CB8AC3E}">
        <p14:creationId xmlns:p14="http://schemas.microsoft.com/office/powerpoint/2010/main" val="178413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77003-CC96-C26D-4AAE-E9D69577C0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17ADDF4-21B9-E125-3CA6-C13BB21E28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899B8-B541-0E2A-B284-CCFFE1D143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important nuclides have not been re-evaluated in this century</a:t>
            </a:r>
          </a:p>
          <a:p>
            <a:r>
              <a:rPr lang="en-US" dirty="0"/>
              <a:t>Many others have not been evaluated since 1980s</a:t>
            </a:r>
          </a:p>
          <a:p>
            <a:r>
              <a:rPr lang="en-US" dirty="0"/>
              <a:t>Many relatively short half-life nuclides don’t exist in ENDF (we borrow from TENDL)</a:t>
            </a:r>
          </a:p>
          <a:p>
            <a:r>
              <a:rPr lang="en-US" dirty="0"/>
              <a:t>Work is underway to help resolve many of these deficiencies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A6D16A9-AB05-8127-DF50-6FABE7C67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Fission Product Cross Sections</a:t>
            </a:r>
          </a:p>
        </p:txBody>
      </p:sp>
    </p:spTree>
    <p:extLst>
      <p:ext uri="{BB962C8B-B14F-4D97-AF65-F5344CB8AC3E}">
        <p14:creationId xmlns:p14="http://schemas.microsoft.com/office/powerpoint/2010/main" val="4220116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FC535-8331-7EB9-207A-002343585A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6DEE4BF-D57D-62D4-B02A-7925C127FC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B9E0C8-017C-37F3-B998-9A603F1ED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Important nuclide/reaction pairs missing from ENDF</a:t>
            </a:r>
          </a:p>
          <a:p>
            <a:pPr lvl="1"/>
            <a:r>
              <a:rPr lang="en-US" baseline="30000" dirty="0"/>
              <a:t>147</a:t>
            </a:r>
            <a:r>
              <a:rPr lang="en-US" dirty="0"/>
              <a:t>Pm MT102 – &gt;500pcm impact on depletion calculations!!!</a:t>
            </a:r>
          </a:p>
          <a:p>
            <a:pPr lvl="1"/>
            <a:r>
              <a:rPr lang="en-US" baseline="30000" dirty="0"/>
              <a:t>126</a:t>
            </a:r>
            <a:r>
              <a:rPr lang="en-US" dirty="0"/>
              <a:t>Te MT102</a:t>
            </a:r>
          </a:p>
          <a:p>
            <a:pPr lvl="1"/>
            <a:r>
              <a:rPr lang="en-US" baseline="30000" dirty="0"/>
              <a:t>134</a:t>
            </a:r>
            <a:r>
              <a:rPr lang="en-US" dirty="0"/>
              <a:t>Xe MT102</a:t>
            </a:r>
          </a:p>
          <a:p>
            <a:r>
              <a:rPr lang="en-US" dirty="0"/>
              <a:t>These influence the top 50 absorbers during depletion – reactivity significant</a:t>
            </a:r>
          </a:p>
          <a:p>
            <a:r>
              <a:rPr lang="en-US" dirty="0"/>
              <a:t>Branching fractions needed for SSP depletion chains (blue = present in ENDF)</a:t>
            </a:r>
          </a:p>
          <a:p>
            <a:pPr lvl="1"/>
            <a:r>
              <a:rPr lang="en-US" sz="1200" dirty="0"/>
              <a:t>MT102: 92234, 93235, </a:t>
            </a:r>
            <a:r>
              <a:rPr lang="en-US" sz="1200" dirty="0">
                <a:solidFill>
                  <a:srgbClr val="00B0F0"/>
                </a:solidFill>
              </a:rPr>
              <a:t>95241</a:t>
            </a:r>
            <a:r>
              <a:rPr lang="en-US" sz="1200" dirty="0"/>
              <a:t>, </a:t>
            </a:r>
            <a:r>
              <a:rPr lang="en-US" sz="1200" dirty="0">
                <a:solidFill>
                  <a:srgbClr val="00B0F0"/>
                </a:solidFill>
              </a:rPr>
              <a:t>95243</a:t>
            </a:r>
            <a:r>
              <a:rPr lang="en-US" sz="1200" dirty="0"/>
              <a:t>, 99253, 32074, 32076, 32078, 34078, 34080, 34082, 35079, 35081, 35083, 36082, 36084, 37083, 37085, 37089, 38084, 38086, </a:t>
            </a:r>
            <a:r>
              <a:rPr lang="en-US" sz="1200" dirty="0">
                <a:solidFill>
                  <a:srgbClr val="00B0F0"/>
                </a:solidFill>
              </a:rPr>
              <a:t>39089</a:t>
            </a:r>
            <a:r>
              <a:rPr lang="en-US" sz="1200" dirty="0"/>
              <a:t>, 39090, 39092, 41092, </a:t>
            </a:r>
            <a:r>
              <a:rPr lang="en-US" sz="1200" dirty="0">
                <a:solidFill>
                  <a:srgbClr val="00B0F0"/>
                </a:solidFill>
              </a:rPr>
              <a:t>41093</a:t>
            </a:r>
            <a:r>
              <a:rPr lang="en-US" sz="1200" dirty="0"/>
              <a:t>, 41093m, 41094, 41096, 41097, 41097m, 41098, 41098m, 42092, 43101, 45101, 45102, 45102m, 45103, 45103m, 45104, 45104m, 45105, 45105m, 46108, 46110, 47107, 47107m, 47108, 47108m, 47109, 47109m, 47110, 47110m, 47112, 47114, 47115, 47115m, 47116, 47116m, 47117, 47117m, 48114, 48116, 48118, 48120, 49113, 49113m, </a:t>
            </a:r>
            <a:r>
              <a:rPr lang="en-US" sz="1200" dirty="0">
                <a:solidFill>
                  <a:srgbClr val="00B0F0"/>
                </a:solidFill>
              </a:rPr>
              <a:t>49115</a:t>
            </a:r>
            <a:r>
              <a:rPr lang="en-US" sz="1200" dirty="0"/>
              <a:t>, 49115m, 49116, 49116m, 49117, 49117m, 49118, 49118m, 49119, 49119m, 49120, 49120m, 49121, 49122, 49126, 50112, 50116, 50118, 50120, 50122, 50124, 50126, 50127, 50128, 50128m, 50129, 50129m, 50130, 50130m, 51121, 51123, 51125, 51128, 51129, 51129m, 52120, 52122, 52124, 52126, 52128, 52130, 52132, 53129, 53131, 53132m, 53133, 53133m, 53135, 54130, 54132, 54134, 55133, 55134m, 55137, 56134, 58138, 59141, 59143, 59147, 61147, 61151, 63151, 63153, 65157, 66164, 67165, 27059, 67163, 70168, 71175, 71176, 72177, 72177m, 72178, 72178m, 72178n, 72179, 72179m, 72179n, 72181, 74184, 75185, 75187, 75189, 76188, 76189m, 76190, 77191, 77192, 77192m, 77192n, 77193, 47106, 48110, 48112, 49114, 49114m, 71173, 71177, 71877, 73179, 73181, 74178</a:t>
            </a:r>
          </a:p>
          <a:p>
            <a:pPr lvl="1"/>
            <a:r>
              <a:rPr lang="en-US" sz="1200" dirty="0"/>
              <a:t>MT16: 92236, 93237, </a:t>
            </a:r>
            <a:r>
              <a:rPr lang="en-US" sz="1200" dirty="0">
                <a:solidFill>
                  <a:srgbClr val="00B0F0"/>
                </a:solidFill>
              </a:rPr>
              <a:t>95243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835D627-CA0C-DC43-B971-F0BCCA622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Branching Data</a:t>
            </a:r>
          </a:p>
        </p:txBody>
      </p:sp>
    </p:spTree>
    <p:extLst>
      <p:ext uri="{BB962C8B-B14F-4D97-AF65-F5344CB8AC3E}">
        <p14:creationId xmlns:p14="http://schemas.microsoft.com/office/powerpoint/2010/main" val="655812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1AC7F01-E563-2883-E4F3-0643B09DB9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072ED-F37E-F7FE-6A85-946370707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Good – </a:t>
            </a:r>
            <a:r>
              <a:rPr lang="en-US" baseline="30000" dirty="0"/>
              <a:t>169</a:t>
            </a:r>
            <a:r>
              <a:rPr lang="en-US" dirty="0"/>
              <a:t>Tm (6925) – complete, one-to-one correspondence, summation consistency</a:t>
            </a:r>
          </a:p>
          <a:p>
            <a:r>
              <a:rPr lang="en-US" dirty="0"/>
              <a:t>Bad – </a:t>
            </a:r>
            <a:r>
              <a:rPr lang="en-US" baseline="30000" dirty="0"/>
              <a:t>235</a:t>
            </a:r>
            <a:r>
              <a:rPr lang="en-US" dirty="0"/>
              <a:t>U (9228) MT4 – different energy grids, branch sums inconsistent with MF3</a:t>
            </a:r>
          </a:p>
          <a:p>
            <a:r>
              <a:rPr lang="en-US" dirty="0"/>
              <a:t>Ugly – </a:t>
            </a:r>
            <a:r>
              <a:rPr lang="en-US" baseline="30000" dirty="0"/>
              <a:t>182</a:t>
            </a:r>
            <a:r>
              <a:rPr lang="en-US" dirty="0"/>
              <a:t>W (7431) – where is MF3 MT22?!?</a:t>
            </a:r>
          </a:p>
          <a:p>
            <a:r>
              <a:rPr lang="en-US" dirty="0"/>
              <a:t>Why? – </a:t>
            </a:r>
            <a:r>
              <a:rPr lang="en-US" baseline="30000" dirty="0"/>
              <a:t>234</a:t>
            </a:r>
            <a:r>
              <a:rPr lang="en-US" dirty="0"/>
              <a:t>U has MF8 MT16, MT17, and MT102 referencing MF3</a:t>
            </a:r>
          </a:p>
          <a:p>
            <a:endParaRPr lang="en-US" dirty="0"/>
          </a:p>
          <a:p>
            <a:r>
              <a:rPr lang="en-US" dirty="0"/>
              <a:t>Preferable: branching fractions instead of branching XS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A15B11-7609-FD1D-BF1C-E6BECCCD3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Branching Cross Section Representations</a:t>
            </a:r>
          </a:p>
        </p:txBody>
      </p:sp>
    </p:spTree>
    <p:extLst>
      <p:ext uri="{BB962C8B-B14F-4D97-AF65-F5344CB8AC3E}">
        <p14:creationId xmlns:p14="http://schemas.microsoft.com/office/powerpoint/2010/main" val="314301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7E550-A380-6869-FD22-7D072E1C9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CFD54EA-D63A-1162-63DD-27D12D48EE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13432-1F82-DDDF-6CE1-3C5323327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E7R1, U-238 has an explicit MT37 XS</a:t>
            </a:r>
          </a:p>
          <a:p>
            <a:r>
              <a:rPr lang="en-US" dirty="0"/>
              <a:t>In E8R1, U-238 </a:t>
            </a:r>
            <a:r>
              <a:rPr lang="en-US" u="sng" dirty="0"/>
              <a:t>does not </a:t>
            </a:r>
            <a:r>
              <a:rPr lang="en-US" dirty="0"/>
              <a:t>have an explicit MT37 XS</a:t>
            </a:r>
          </a:p>
          <a:p>
            <a:pPr lvl="1"/>
            <a:r>
              <a:rPr lang="en-US" dirty="0"/>
              <a:t>MF6 neutron emission suggests that (n,4n) was folded into MT5</a:t>
            </a:r>
          </a:p>
          <a:p>
            <a:pPr lvl="1"/>
            <a:r>
              <a:rPr lang="en-US" dirty="0"/>
              <a:t>This sort of change makes depletion chain construction more difficult</a:t>
            </a:r>
          </a:p>
          <a:p>
            <a:pPr lvl="1"/>
            <a:r>
              <a:rPr lang="en-US" dirty="0"/>
              <a:t>Also introduces inconsistencies between ENDF versions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E9D1C7-CCAD-4F1F-E4E1-DDA927618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MT5, or the Case of the Disappearing Reaction</a:t>
            </a:r>
          </a:p>
        </p:txBody>
      </p:sp>
    </p:spTree>
    <p:extLst>
      <p:ext uri="{BB962C8B-B14F-4D97-AF65-F5344CB8AC3E}">
        <p14:creationId xmlns:p14="http://schemas.microsoft.com/office/powerpoint/2010/main" val="2388680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5E3BE10-12D1-4557-AA9D-D994D53A53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66597"/>
      </p:ext>
    </p:extLst>
  </p:cSld>
  <p:clrMapOvr>
    <a:masterClrMapping/>
  </p:clrMapOvr>
</p:sld>
</file>

<file path=ppt/theme/theme1.xml><?xml version="1.0" encoding="utf-8"?>
<a:theme xmlns:a="http://schemas.openxmlformats.org/drawingml/2006/main" name="Studsvik">
  <a:themeElements>
    <a:clrScheme name="Studsvik - Color">
      <a:dk1>
        <a:srgbClr val="0D0D0D"/>
      </a:dk1>
      <a:lt1>
        <a:srgbClr val="FFFFFF"/>
      </a:lt1>
      <a:dk2>
        <a:srgbClr val="0D0E0E"/>
      </a:dk2>
      <a:lt2>
        <a:srgbClr val="F6F5EE"/>
      </a:lt2>
      <a:accent1>
        <a:srgbClr val="003147"/>
      </a:accent1>
      <a:accent2>
        <a:srgbClr val="358078"/>
      </a:accent2>
      <a:accent3>
        <a:srgbClr val="E11A2C"/>
      </a:accent3>
      <a:accent4>
        <a:srgbClr val="0B2B09"/>
      </a:accent4>
      <a:accent5>
        <a:srgbClr val="B8B8B6"/>
      </a:accent5>
      <a:accent6>
        <a:srgbClr val="939598"/>
      </a:accent6>
      <a:hlink>
        <a:srgbClr val="358078"/>
      </a:hlink>
      <a:folHlink>
        <a:srgbClr val="358078"/>
      </a:folHlink>
    </a:clrScheme>
    <a:fontScheme name="Studsvik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sz="1467"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tudsvik Example template Arial.potx" id="{4810DABC-70E5-409F-A303-7D0F26EA4470}" vid="{07E04716-B9B3-4711-8EA8-2EC135A16FA1}"/>
    </a:ext>
  </a:extLst>
</a:theme>
</file>

<file path=ppt/theme/theme2.xml><?xml version="1.0" encoding="utf-8"?>
<a:theme xmlns:a="http://schemas.openxmlformats.org/drawingml/2006/main" name="Blue">
  <a:themeElements>
    <a:clrScheme name="Studsvik New">
      <a:dk1>
        <a:srgbClr val="0D0D0D"/>
      </a:dk1>
      <a:lt1>
        <a:srgbClr val="FFFFFF"/>
      </a:lt1>
      <a:dk2>
        <a:srgbClr val="0D0E0E"/>
      </a:dk2>
      <a:lt2>
        <a:srgbClr val="F6F5EE"/>
      </a:lt2>
      <a:accent1>
        <a:srgbClr val="003147"/>
      </a:accent1>
      <a:accent2>
        <a:srgbClr val="358078"/>
      </a:accent2>
      <a:accent3>
        <a:srgbClr val="E11A2C"/>
      </a:accent3>
      <a:accent4>
        <a:srgbClr val="0B2B09"/>
      </a:accent4>
      <a:accent5>
        <a:srgbClr val="B8B8B6"/>
      </a:accent5>
      <a:accent6>
        <a:srgbClr val="939598"/>
      </a:accent6>
      <a:hlink>
        <a:srgbClr val="358078"/>
      </a:hlink>
      <a:folHlink>
        <a:srgbClr val="358078"/>
      </a:folHlink>
    </a:clrScheme>
    <a:fontScheme name="Studsvik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467" dirty="0" err="1"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67" dirty="0" err="1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tudsvik Example template Arial.potx" id="{4810DABC-70E5-409F-A303-7D0F26EA4470}" vid="{B080FFAB-7EB4-4FE3-8E3A-B7FAC1D10EA4}"/>
    </a:ext>
  </a:extLst>
</a:theme>
</file>

<file path=ppt/theme/theme3.xml><?xml version="1.0" encoding="utf-8"?>
<a:theme xmlns:a="http://schemas.openxmlformats.org/drawingml/2006/main" name="Green">
  <a:themeElements>
    <a:clrScheme name="Studsvik New">
      <a:dk1>
        <a:srgbClr val="0D0D0D"/>
      </a:dk1>
      <a:lt1>
        <a:srgbClr val="FFFFFF"/>
      </a:lt1>
      <a:dk2>
        <a:srgbClr val="0D0E0E"/>
      </a:dk2>
      <a:lt2>
        <a:srgbClr val="F6F5EE"/>
      </a:lt2>
      <a:accent1>
        <a:srgbClr val="003147"/>
      </a:accent1>
      <a:accent2>
        <a:srgbClr val="358078"/>
      </a:accent2>
      <a:accent3>
        <a:srgbClr val="E11A2C"/>
      </a:accent3>
      <a:accent4>
        <a:srgbClr val="0B2B09"/>
      </a:accent4>
      <a:accent5>
        <a:srgbClr val="B8B8B6"/>
      </a:accent5>
      <a:accent6>
        <a:srgbClr val="939598"/>
      </a:accent6>
      <a:hlink>
        <a:srgbClr val="358078"/>
      </a:hlink>
      <a:folHlink>
        <a:srgbClr val="358078"/>
      </a:folHlink>
    </a:clrScheme>
    <a:fontScheme name="Studsvik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467" dirty="0" err="1"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67" dirty="0" err="1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tudsvik Example template Arial.potx" id="{4810DABC-70E5-409F-A303-7D0F26EA4470}" vid="{729E51C9-0355-48E9-B4C9-52473780D017}"/>
    </a:ext>
  </a:extLst>
</a:theme>
</file>

<file path=ppt/theme/theme4.xml><?xml version="1.0" encoding="utf-8"?>
<a:theme xmlns:a="http://schemas.openxmlformats.org/drawingml/2006/main" name="1_Studsvik">
  <a:themeElements>
    <a:clrScheme name="Studsvik - Color">
      <a:dk1>
        <a:srgbClr val="0D0D0D"/>
      </a:dk1>
      <a:lt1>
        <a:srgbClr val="FFFFFF"/>
      </a:lt1>
      <a:dk2>
        <a:srgbClr val="0D0E0E"/>
      </a:dk2>
      <a:lt2>
        <a:srgbClr val="F6F5EE"/>
      </a:lt2>
      <a:accent1>
        <a:srgbClr val="003147"/>
      </a:accent1>
      <a:accent2>
        <a:srgbClr val="358078"/>
      </a:accent2>
      <a:accent3>
        <a:srgbClr val="E11A2C"/>
      </a:accent3>
      <a:accent4>
        <a:srgbClr val="0B2B09"/>
      </a:accent4>
      <a:accent5>
        <a:srgbClr val="B8B8B6"/>
      </a:accent5>
      <a:accent6>
        <a:srgbClr val="939598"/>
      </a:accent6>
      <a:hlink>
        <a:srgbClr val="358078"/>
      </a:hlink>
      <a:folHlink>
        <a:srgbClr val="358078"/>
      </a:folHlink>
    </a:clrScheme>
    <a:fontScheme name="Studsvik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sz="1467"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tudsvik Example template Arial.potx" id="{4810DABC-70E5-409F-A303-7D0F26EA4470}" vid="{07E04716-B9B3-4711-8EA8-2EC135A16FA1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79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B931610-F55B-482F-8719-FC5500382874}">
  <we:reference id="33491e4f-5d38-4c24-85cb-c5144f8a0d2f" version="1.0.0.0" store="EXCatalog" storeType="EXCatalog"/>
  <we:alternateReferences/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19" ma:contentTypeDescription="Skapa ett nytt dokument." ma:contentTypeScope="" ma:versionID="59da94a8e3ef2c7247419318c06b132d">
  <xsd:schema xmlns:xsd="http://www.w3.org/2001/XMLSchema" xmlns:xs="http://www.w3.org/2001/XMLSchema" xmlns:p="http://schemas.microsoft.com/office/2006/metadata/properties" xmlns:ns2="10c3a147-0d64-46aa-a281-dc97358e8373" xmlns:ns3="d7532cd0-e888-47d6-8f58-db0210f25002" targetNamespace="http://schemas.microsoft.com/office/2006/metadata/properties" ma:root="true" ma:fieldsID="7bed7d749e6785c7a08c93375fc35c7c" ns2:_="" ns3:_="">
    <xsd:import namespace="10c3a147-0d64-46aa-a281-dc97358e8373"/>
    <xsd:import namespace="d7532cd0-e888-47d6-8f58-db0210f25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Godk_x00e4_nd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Godk_x00e4_nd" ma:index="18" nillable="true" ma:displayName="Godkänd" ma:default="0" ma:format="Dropdown" ma:internalName="Godk_x00e4_nd">
      <xsd:simpleType>
        <xsd:restriction base="dms:Boolea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Bildmarkeringar" ma:readOnly="false" ma:fieldId="{5cf76f15-5ced-4ddc-b409-7134ff3c332f}" ma:taxonomyMulti="true" ma:sspId="e641fc9e-d469-439b-858c-bb315f8f2b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532cd0-e888-47d6-8f58-db0210f2500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b681454-5b20-4870-936e-b523090ef0fb}" ma:internalName="TaxCatchAll" ma:showField="CatchAllData" ma:web="d7532cd0-e888-47d6-8f58-db0210f25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532cd0-e888-47d6-8f58-db0210f25002" xsi:nil="true"/>
    <lcf76f155ced4ddcb4097134ff3c332f xmlns="10c3a147-0d64-46aa-a281-dc97358e8373">
      <Terms xmlns="http://schemas.microsoft.com/office/infopath/2007/PartnerControls"/>
    </lcf76f155ced4ddcb4097134ff3c332f>
    <Godk_x00e4_nd xmlns="10c3a147-0d64-46aa-a281-dc97358e8373">false</Godk_x00e4_nd>
  </documentManagement>
</p:properties>
</file>

<file path=customXml/itemProps1.xml><?xml version="1.0" encoding="utf-8"?>
<ds:datastoreItem xmlns:ds="http://schemas.openxmlformats.org/officeDocument/2006/customXml" ds:itemID="{9CEBAD6A-AFE5-46E0-9A90-AF4AB80FFB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B9583C-35FD-4FF9-A74E-C2B99700F2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d7532cd0-e888-47d6-8f58-db0210f250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ABDA6A-1F6C-4B42-8544-08E5AE6AC91F}">
  <ds:schemaRefs>
    <ds:schemaRef ds:uri="http://www.w3.org/XML/1998/namespace"/>
    <ds:schemaRef ds:uri="10c3a147-0d64-46aa-a281-dc97358e8373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infopath/2007/PartnerControls"/>
    <ds:schemaRef ds:uri="d7532cd0-e888-47d6-8f58-db0210f25002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Studsvik Template</Template>
  <TotalTime>217</TotalTime>
  <Words>616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Plus Jakarta Sans</vt:lpstr>
      <vt:lpstr>Studsvik</vt:lpstr>
      <vt:lpstr>Blue</vt:lpstr>
      <vt:lpstr>Green</vt:lpstr>
      <vt:lpstr>1_Studsvik</vt:lpstr>
      <vt:lpstr>Depletion Data (or the Lack Thereof) in ENDF Data Files</vt:lpstr>
      <vt:lpstr>Fission Product Cross Sections</vt:lpstr>
      <vt:lpstr>Branching Data</vt:lpstr>
      <vt:lpstr>Branching Cross Section Representations</vt:lpstr>
      <vt:lpstr>MT5, or the Case of the Disappearing Reaction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Melanie Joseph</dc:creator>
  <cp:lastModifiedBy>Charles Wemple</cp:lastModifiedBy>
  <cp:revision>24</cp:revision>
  <dcterms:created xsi:type="dcterms:W3CDTF">2024-05-01T09:52:20Z</dcterms:created>
  <dcterms:modified xsi:type="dcterms:W3CDTF">2026-01-05T22:34:46Z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32000</vt:r8>
  </property>
  <property fmtid="{D5CDD505-2E9C-101B-9397-08002B2CF9AE}" pid="4" name="MediaServiceImageTags">
    <vt:lpwstr/>
  </property>
</Properties>
</file>