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ebm" ContentType="video/webm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4" r:id="rId3"/>
    <p:sldMasterId id="2147483677" r:id="rId4"/>
  </p:sldMasterIdLst>
  <p:notesMasterIdLst>
    <p:notesMasterId r:id="rId16"/>
  </p:notesMasterIdLst>
  <p:sldIdLst>
    <p:sldId id="256" r:id="rId5"/>
    <p:sldId id="257" r:id="rId6"/>
    <p:sldId id="258" r:id="rId7"/>
    <p:sldId id="266" r:id="rId8"/>
    <p:sldId id="270" r:id="rId9"/>
    <p:sldId id="267" r:id="rId10"/>
    <p:sldId id="269" r:id="rId11"/>
    <p:sldId id="260" r:id="rId12"/>
    <p:sldId id="265" r:id="rId13"/>
    <p:sldId id="27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EF582-B066-4D5F-ADF8-36B60A0FEF69}" v="11" dt="2026-01-03T00:06:58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94" y="474"/>
      </p:cViewPr>
      <p:guideLst>
        <p:guide orient="horz" pos="2160"/>
        <p:guide pos="4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nck, Nicolas F." userId="ed2c8ab3-ff76-4103-9f01-1c27f8a2d806" providerId="ADAL" clId="{8EF1BA64-B742-4607-BBAC-81401C1B5E1E}"/>
    <pc:docChg chg="undo custSel delSld modSld sldOrd">
      <pc:chgData name="Schunck, Nicolas F." userId="ed2c8ab3-ff76-4103-9f01-1c27f8a2d806" providerId="ADAL" clId="{8EF1BA64-B742-4607-BBAC-81401C1B5E1E}" dt="2026-01-03T00:07:01.030" v="1496" actId="1076"/>
      <pc:docMkLst>
        <pc:docMk/>
      </pc:docMkLst>
      <pc:sldChg chg="modSp mod">
        <pc:chgData name="Schunck, Nicolas F." userId="ed2c8ab3-ff76-4103-9f01-1c27f8a2d806" providerId="ADAL" clId="{8EF1BA64-B742-4607-BBAC-81401C1B5E1E}" dt="2026-01-02T23:44:16.597" v="559" actId="20577"/>
        <pc:sldMkLst>
          <pc:docMk/>
          <pc:sldMk cId="0" sldId="256"/>
        </pc:sldMkLst>
        <pc:spChg chg="mod">
          <ac:chgData name="Schunck, Nicolas F." userId="ed2c8ab3-ff76-4103-9f01-1c27f8a2d806" providerId="ADAL" clId="{8EF1BA64-B742-4607-BBAC-81401C1B5E1E}" dt="2026-01-02T23:44:16.597" v="559" actId="20577"/>
          <ac:spMkLst>
            <pc:docMk/>
            <pc:sldMk cId="0" sldId="256"/>
            <ac:spMk id="805" creationId="{00000000-0000-0000-0000-000000000000}"/>
          </ac:spMkLst>
        </pc:spChg>
      </pc:sldChg>
      <pc:sldChg chg="addSp delSp modSp mod">
        <pc:chgData name="Schunck, Nicolas F." userId="ed2c8ab3-ff76-4103-9f01-1c27f8a2d806" providerId="ADAL" clId="{8EF1BA64-B742-4607-BBAC-81401C1B5E1E}" dt="2026-01-01T23:18:42.796" v="109" actId="20577"/>
        <pc:sldMkLst>
          <pc:docMk/>
          <pc:sldMk cId="0" sldId="258"/>
        </pc:sldMkLst>
        <pc:spChg chg="mod">
          <ac:chgData name="Schunck, Nicolas F." userId="ed2c8ab3-ff76-4103-9f01-1c27f8a2d806" providerId="ADAL" clId="{8EF1BA64-B742-4607-BBAC-81401C1B5E1E}" dt="2026-01-01T23:18:18.906" v="54" actId="20577"/>
          <ac:spMkLst>
            <pc:docMk/>
            <pc:sldMk cId="0" sldId="258"/>
            <ac:spMk id="4" creationId="{854DF65D-5D80-F938-AB1C-D1D67E3A50D5}"/>
          </ac:spMkLst>
        </pc:spChg>
        <pc:spChg chg="add mod">
          <ac:chgData name="Schunck, Nicolas F." userId="ed2c8ab3-ff76-4103-9f01-1c27f8a2d806" providerId="ADAL" clId="{8EF1BA64-B742-4607-BBAC-81401C1B5E1E}" dt="2026-01-01T23:17:49.193" v="23" actId="13822"/>
          <ac:spMkLst>
            <pc:docMk/>
            <pc:sldMk cId="0" sldId="258"/>
            <ac:spMk id="25" creationId="{24AECAB1-74F4-B6D0-E685-2FF700C62A28}"/>
          </ac:spMkLst>
        </pc:spChg>
        <pc:spChg chg="mod">
          <ac:chgData name="Schunck, Nicolas F." userId="ed2c8ab3-ff76-4103-9f01-1c27f8a2d806" providerId="ADAL" clId="{8EF1BA64-B742-4607-BBAC-81401C1B5E1E}" dt="2026-01-01T23:18:42.796" v="109" actId="20577"/>
          <ac:spMkLst>
            <pc:docMk/>
            <pc:sldMk cId="0" sldId="258"/>
            <ac:spMk id="819" creationId="{00000000-0000-0000-0000-000000000000}"/>
          </ac:spMkLst>
        </pc:spChg>
      </pc:sldChg>
      <pc:sldChg chg="addSp delSp modSp mod">
        <pc:chgData name="Schunck, Nicolas F." userId="ed2c8ab3-ff76-4103-9f01-1c27f8a2d806" providerId="ADAL" clId="{8EF1BA64-B742-4607-BBAC-81401C1B5E1E}" dt="2026-01-01T23:34:30.309" v="380" actId="1076"/>
        <pc:sldMkLst>
          <pc:docMk/>
          <pc:sldMk cId="0" sldId="260"/>
        </pc:sldMkLst>
        <pc:spChg chg="mod">
          <ac:chgData name="Schunck, Nicolas F." userId="ed2c8ab3-ff76-4103-9f01-1c27f8a2d806" providerId="ADAL" clId="{8EF1BA64-B742-4607-BBAC-81401C1B5E1E}" dt="2026-01-01T23:34:25.691" v="379" actId="14100"/>
          <ac:spMkLst>
            <pc:docMk/>
            <pc:sldMk cId="0" sldId="260"/>
            <ac:spMk id="3" creationId="{B687A326-ADCC-B9DE-DD22-765A239E3F02}"/>
          </ac:spMkLst>
        </pc:spChg>
        <pc:picChg chg="add mod">
          <ac:chgData name="Schunck, Nicolas F." userId="ed2c8ab3-ff76-4103-9f01-1c27f8a2d806" providerId="ADAL" clId="{8EF1BA64-B742-4607-BBAC-81401C1B5E1E}" dt="2026-01-01T23:33:56.356" v="368" actId="14100"/>
          <ac:picMkLst>
            <pc:docMk/>
            <pc:sldMk cId="0" sldId="260"/>
            <ac:picMk id="5" creationId="{391B677E-9EA9-E000-18BE-9F003CC34552}"/>
          </ac:picMkLst>
        </pc:picChg>
        <pc:picChg chg="mod ord">
          <ac:chgData name="Schunck, Nicolas F." userId="ed2c8ab3-ff76-4103-9f01-1c27f8a2d806" providerId="ADAL" clId="{8EF1BA64-B742-4607-BBAC-81401C1B5E1E}" dt="2026-01-01T23:34:07.432" v="372" actId="1076"/>
          <ac:picMkLst>
            <pc:docMk/>
            <pc:sldMk cId="0" sldId="260"/>
            <ac:picMk id="842" creationId="{00000000-0000-0000-0000-000000000000}"/>
          </ac:picMkLst>
        </pc:picChg>
        <pc:picChg chg="mod">
          <ac:chgData name="Schunck, Nicolas F." userId="ed2c8ab3-ff76-4103-9f01-1c27f8a2d806" providerId="ADAL" clId="{8EF1BA64-B742-4607-BBAC-81401C1B5E1E}" dt="2026-01-01T23:34:30.309" v="380" actId="1076"/>
          <ac:picMkLst>
            <pc:docMk/>
            <pc:sldMk cId="0" sldId="260"/>
            <ac:picMk id="844" creationId="{00000000-0000-0000-0000-000000000000}"/>
          </ac:picMkLst>
        </pc:picChg>
      </pc:sldChg>
      <pc:sldChg chg="modSp mod">
        <pc:chgData name="Schunck, Nicolas F." userId="ed2c8ab3-ff76-4103-9f01-1c27f8a2d806" providerId="ADAL" clId="{8EF1BA64-B742-4607-BBAC-81401C1B5E1E}" dt="2026-01-01T23:36:02.735" v="558" actId="20577"/>
        <pc:sldMkLst>
          <pc:docMk/>
          <pc:sldMk cId="2479586672" sldId="265"/>
        </pc:sldMkLst>
        <pc:spChg chg="mod">
          <ac:chgData name="Schunck, Nicolas F." userId="ed2c8ab3-ff76-4103-9f01-1c27f8a2d806" providerId="ADAL" clId="{8EF1BA64-B742-4607-BBAC-81401C1B5E1E}" dt="2026-01-01T23:36:02.735" v="558" actId="20577"/>
          <ac:spMkLst>
            <pc:docMk/>
            <pc:sldMk cId="2479586672" sldId="265"/>
            <ac:spMk id="840" creationId="{044593BB-3CD8-C0F8-2AC9-173A20ACF149}"/>
          </ac:spMkLst>
        </pc:spChg>
      </pc:sldChg>
      <pc:sldChg chg="addSp delSp modSp mod ord">
        <pc:chgData name="Schunck, Nicolas F." userId="ed2c8ab3-ff76-4103-9f01-1c27f8a2d806" providerId="ADAL" clId="{8EF1BA64-B742-4607-BBAC-81401C1B5E1E}" dt="2026-01-01T23:29:35.406" v="354" actId="1076"/>
        <pc:sldMkLst>
          <pc:docMk/>
          <pc:sldMk cId="2439077085" sldId="266"/>
        </pc:sldMkLst>
        <pc:spChg chg="add mod">
          <ac:chgData name="Schunck, Nicolas F." userId="ed2c8ab3-ff76-4103-9f01-1c27f8a2d806" providerId="ADAL" clId="{8EF1BA64-B742-4607-BBAC-81401C1B5E1E}" dt="2026-01-01T23:24:42.271" v="323" actId="12"/>
          <ac:spMkLst>
            <pc:docMk/>
            <pc:sldMk cId="2439077085" sldId="266"/>
            <ac:spMk id="2" creationId="{CF82F4DE-156E-477C-A22E-ECEEF76B9DF8}"/>
          </ac:spMkLst>
        </pc:spChg>
        <pc:spChg chg="add mod">
          <ac:chgData name="Schunck, Nicolas F." userId="ed2c8ab3-ff76-4103-9f01-1c27f8a2d806" providerId="ADAL" clId="{8EF1BA64-B742-4607-BBAC-81401C1B5E1E}" dt="2026-01-01T23:29:25.314" v="351" actId="207"/>
          <ac:spMkLst>
            <pc:docMk/>
            <pc:sldMk cId="2439077085" sldId="266"/>
            <ac:spMk id="10" creationId="{46748622-EA06-5DAC-6CBA-0D50A077F5EA}"/>
          </ac:spMkLst>
        </pc:spChg>
        <pc:spChg chg="add mod">
          <ac:chgData name="Schunck, Nicolas F." userId="ed2c8ab3-ff76-4103-9f01-1c27f8a2d806" providerId="ADAL" clId="{8EF1BA64-B742-4607-BBAC-81401C1B5E1E}" dt="2026-01-01T23:29:35.406" v="354" actId="1076"/>
          <ac:spMkLst>
            <pc:docMk/>
            <pc:sldMk cId="2439077085" sldId="266"/>
            <ac:spMk id="11" creationId="{D2F47609-D3ED-07FC-EAD7-2A7AAE39B24E}"/>
          </ac:spMkLst>
        </pc:spChg>
        <pc:spChg chg="add mod">
          <ac:chgData name="Schunck, Nicolas F." userId="ed2c8ab3-ff76-4103-9f01-1c27f8a2d806" providerId="ADAL" clId="{8EF1BA64-B742-4607-BBAC-81401C1B5E1E}" dt="2026-01-01T23:29:30.828" v="353" actId="14100"/>
          <ac:spMkLst>
            <pc:docMk/>
            <pc:sldMk cId="2439077085" sldId="266"/>
            <ac:spMk id="12" creationId="{8A239F65-9685-547F-4A8E-07B89CDDDDEE}"/>
          </ac:spMkLst>
        </pc:spChg>
        <pc:picChg chg="add mod">
          <ac:chgData name="Schunck, Nicolas F." userId="ed2c8ab3-ff76-4103-9f01-1c27f8a2d806" providerId="ADAL" clId="{8EF1BA64-B742-4607-BBAC-81401C1B5E1E}" dt="2026-01-01T23:28:40.472" v="343" actId="1076"/>
          <ac:picMkLst>
            <pc:docMk/>
            <pc:sldMk cId="2439077085" sldId="266"/>
            <ac:picMk id="3" creationId="{E4EF37E1-37B4-0CCE-5B1E-3A7F2BAFDC51}"/>
          </ac:picMkLst>
        </pc:picChg>
        <pc:picChg chg="add mod">
          <ac:chgData name="Schunck, Nicolas F." userId="ed2c8ab3-ff76-4103-9f01-1c27f8a2d806" providerId="ADAL" clId="{8EF1BA64-B742-4607-BBAC-81401C1B5E1E}" dt="2026-01-01T23:27:22.505" v="333" actId="1076"/>
          <ac:picMkLst>
            <pc:docMk/>
            <pc:sldMk cId="2439077085" sldId="266"/>
            <ac:picMk id="7" creationId="{7A6F9E39-B03E-2DE9-154E-023067F28B72}"/>
          </ac:picMkLst>
        </pc:picChg>
        <pc:picChg chg="add mod">
          <ac:chgData name="Schunck, Nicolas F." userId="ed2c8ab3-ff76-4103-9f01-1c27f8a2d806" providerId="ADAL" clId="{8EF1BA64-B742-4607-BBAC-81401C1B5E1E}" dt="2026-01-01T23:28:31.996" v="340" actId="1076"/>
          <ac:picMkLst>
            <pc:docMk/>
            <pc:sldMk cId="2439077085" sldId="266"/>
            <ac:picMk id="9" creationId="{C2E8675E-7174-5C49-06D7-43DACEB7CEE3}"/>
          </ac:picMkLst>
        </pc:picChg>
      </pc:sldChg>
      <pc:sldChg chg="addSp modSp mod">
        <pc:chgData name="Schunck, Nicolas F." userId="ed2c8ab3-ff76-4103-9f01-1c27f8a2d806" providerId="ADAL" clId="{8EF1BA64-B742-4607-BBAC-81401C1B5E1E}" dt="2026-01-03T00:07:01.030" v="1496" actId="1076"/>
        <pc:sldMkLst>
          <pc:docMk/>
          <pc:sldMk cId="3526627695" sldId="267"/>
        </pc:sldMkLst>
        <pc:spChg chg="add mod">
          <ac:chgData name="Schunck, Nicolas F." userId="ed2c8ab3-ff76-4103-9f01-1c27f8a2d806" providerId="ADAL" clId="{8EF1BA64-B742-4607-BBAC-81401C1B5E1E}" dt="2026-01-03T00:06:49.324" v="1494" actId="20577"/>
          <ac:spMkLst>
            <pc:docMk/>
            <pc:sldMk cId="3526627695" sldId="267"/>
            <ac:spMk id="2" creationId="{ADEDF961-650C-B3EC-BF35-E1FFCE20FDAB}"/>
          </ac:spMkLst>
        </pc:spChg>
        <pc:spChg chg="add mod">
          <ac:chgData name="Schunck, Nicolas F." userId="ed2c8ab3-ff76-4103-9f01-1c27f8a2d806" providerId="ADAL" clId="{8EF1BA64-B742-4607-BBAC-81401C1B5E1E}" dt="2026-01-03T00:06:58.908" v="1495" actId="164"/>
          <ac:spMkLst>
            <pc:docMk/>
            <pc:sldMk cId="3526627695" sldId="267"/>
            <ac:spMk id="7" creationId="{6A97B44B-47B4-F9A9-5C28-888E28456AEB}"/>
          </ac:spMkLst>
        </pc:spChg>
        <pc:spChg chg="add mod">
          <ac:chgData name="Schunck, Nicolas F." userId="ed2c8ab3-ff76-4103-9f01-1c27f8a2d806" providerId="ADAL" clId="{8EF1BA64-B742-4607-BBAC-81401C1B5E1E}" dt="2026-01-03T00:06:58.908" v="1495" actId="164"/>
          <ac:spMkLst>
            <pc:docMk/>
            <pc:sldMk cId="3526627695" sldId="267"/>
            <ac:spMk id="8" creationId="{DC2A0437-73B5-1968-FF2D-B7FE1F3C5407}"/>
          </ac:spMkLst>
        </pc:spChg>
        <pc:spChg chg="add mod">
          <ac:chgData name="Schunck, Nicolas F." userId="ed2c8ab3-ff76-4103-9f01-1c27f8a2d806" providerId="ADAL" clId="{8EF1BA64-B742-4607-BBAC-81401C1B5E1E}" dt="2026-01-03T00:06:58.908" v="1495" actId="164"/>
          <ac:spMkLst>
            <pc:docMk/>
            <pc:sldMk cId="3526627695" sldId="267"/>
            <ac:spMk id="9" creationId="{07924F5F-E581-BA19-3DC2-9ED6837AB7B9}"/>
          </ac:spMkLst>
        </pc:spChg>
        <pc:grpChg chg="add mod">
          <ac:chgData name="Schunck, Nicolas F." userId="ed2c8ab3-ff76-4103-9f01-1c27f8a2d806" providerId="ADAL" clId="{8EF1BA64-B742-4607-BBAC-81401C1B5E1E}" dt="2026-01-03T00:07:01.030" v="1496" actId="1076"/>
          <ac:grpSpMkLst>
            <pc:docMk/>
            <pc:sldMk cId="3526627695" sldId="267"/>
            <ac:grpSpMk id="10" creationId="{92F3C14B-DC6E-1B74-6DC3-32A82C846459}"/>
          </ac:grpSpMkLst>
        </pc:grpChg>
        <pc:picChg chg="add mod">
          <ac:chgData name="Schunck, Nicolas F." userId="ed2c8ab3-ff76-4103-9f01-1c27f8a2d806" providerId="ADAL" clId="{8EF1BA64-B742-4607-BBAC-81401C1B5E1E}" dt="2026-01-02T23:51:16.002" v="565" actId="1076"/>
          <ac:picMkLst>
            <pc:docMk/>
            <pc:sldMk cId="3526627695" sldId="267"/>
            <ac:picMk id="4" creationId="{23ED2BA8-D945-2D83-42A3-D0AAED9AAC1C}"/>
          </ac:picMkLst>
        </pc:picChg>
        <pc:picChg chg="add mod">
          <ac:chgData name="Schunck, Nicolas F." userId="ed2c8ab3-ff76-4103-9f01-1c27f8a2d806" providerId="ADAL" clId="{8EF1BA64-B742-4607-BBAC-81401C1B5E1E}" dt="2026-01-03T00:06:58.908" v="1495" actId="164"/>
          <ac:picMkLst>
            <pc:docMk/>
            <pc:sldMk cId="3526627695" sldId="267"/>
            <ac:picMk id="6" creationId="{69E9C9FC-B8B9-9462-B6EA-9D4CF87636C1}"/>
          </ac:picMkLst>
        </pc:picChg>
      </pc:sldChg>
      <pc:sldChg chg="addSp modSp mod">
        <pc:chgData name="Schunck, Nicolas F." userId="ed2c8ab3-ff76-4103-9f01-1c27f8a2d806" providerId="ADAL" clId="{8EF1BA64-B742-4607-BBAC-81401C1B5E1E}" dt="2026-01-02T23:57:58.900" v="1077" actId="20577"/>
        <pc:sldMkLst>
          <pc:docMk/>
          <pc:sldMk cId="2901664137" sldId="269"/>
        </pc:sldMkLst>
        <pc:spChg chg="add mod">
          <ac:chgData name="Schunck, Nicolas F." userId="ed2c8ab3-ff76-4103-9f01-1c27f8a2d806" providerId="ADAL" clId="{8EF1BA64-B742-4607-BBAC-81401C1B5E1E}" dt="2026-01-02T23:57:21.687" v="921" actId="1076"/>
          <ac:spMkLst>
            <pc:docMk/>
            <pc:sldMk cId="2901664137" sldId="269"/>
            <ac:spMk id="8" creationId="{C2FDD2A1-C78D-3502-3448-35B815FCE526}"/>
          </ac:spMkLst>
        </pc:spChg>
        <pc:spChg chg="add mod">
          <ac:chgData name="Schunck, Nicolas F." userId="ed2c8ab3-ff76-4103-9f01-1c27f8a2d806" providerId="ADAL" clId="{8EF1BA64-B742-4607-BBAC-81401C1B5E1E}" dt="2026-01-02T23:57:23.815" v="922" actId="1076"/>
          <ac:spMkLst>
            <pc:docMk/>
            <pc:sldMk cId="2901664137" sldId="269"/>
            <ac:spMk id="9" creationId="{9F782FF2-EB5A-E108-2B17-2673F49416D5}"/>
          </ac:spMkLst>
        </pc:spChg>
        <pc:spChg chg="add mod">
          <ac:chgData name="Schunck, Nicolas F." userId="ed2c8ab3-ff76-4103-9f01-1c27f8a2d806" providerId="ADAL" clId="{8EF1BA64-B742-4607-BBAC-81401C1B5E1E}" dt="2026-01-02T23:57:58.900" v="1077" actId="20577"/>
          <ac:spMkLst>
            <pc:docMk/>
            <pc:sldMk cId="2901664137" sldId="269"/>
            <ac:spMk id="10" creationId="{99BC7EB7-4013-048B-826E-EE6C43BB1B01}"/>
          </ac:spMkLst>
        </pc:spChg>
        <pc:picChg chg="add mod">
          <ac:chgData name="Schunck, Nicolas F." userId="ed2c8ab3-ff76-4103-9f01-1c27f8a2d806" providerId="ADAL" clId="{8EF1BA64-B742-4607-BBAC-81401C1B5E1E}" dt="2026-01-02T23:57:18.704" v="920" actId="1076"/>
          <ac:picMkLst>
            <pc:docMk/>
            <pc:sldMk cId="2901664137" sldId="269"/>
            <ac:picMk id="3" creationId="{5A60FC84-CA99-9F55-13CF-22409F8D808A}"/>
          </ac:picMkLst>
        </pc:picChg>
        <pc:picChg chg="add mod">
          <ac:chgData name="Schunck, Nicolas F." userId="ed2c8ab3-ff76-4103-9f01-1c27f8a2d806" providerId="ADAL" clId="{8EF1BA64-B742-4607-BBAC-81401C1B5E1E}" dt="2026-01-02T23:57:15.478" v="919" actId="1076"/>
          <ac:picMkLst>
            <pc:docMk/>
            <pc:sldMk cId="2901664137" sldId="269"/>
            <ac:picMk id="5" creationId="{5FB963BD-0517-C67F-8757-C5ADF373197D}"/>
          </ac:picMkLst>
        </pc:picChg>
        <pc:picChg chg="add mod">
          <ac:chgData name="Schunck, Nicolas F." userId="ed2c8ab3-ff76-4103-9f01-1c27f8a2d806" providerId="ADAL" clId="{8EF1BA64-B742-4607-BBAC-81401C1B5E1E}" dt="2026-01-02T23:57:12.604" v="918" actId="1076"/>
          <ac:picMkLst>
            <pc:docMk/>
            <pc:sldMk cId="2901664137" sldId="269"/>
            <ac:picMk id="7" creationId="{56827DAF-61A3-5CBA-BB9A-4B175A071E34}"/>
          </ac:picMkLst>
        </pc:picChg>
      </pc:sldChg>
      <pc:sldChg chg="addSp delSp modSp mod ord">
        <pc:chgData name="Schunck, Nicolas F." userId="ed2c8ab3-ff76-4103-9f01-1c27f8a2d806" providerId="ADAL" clId="{8EF1BA64-B742-4607-BBAC-81401C1B5E1E}" dt="2026-01-01T23:23:36.057" v="312" actId="1076"/>
        <pc:sldMkLst>
          <pc:docMk/>
          <pc:sldMk cId="3490118326" sldId="270"/>
        </pc:sldMkLst>
        <pc:spChg chg="add mod">
          <ac:chgData name="Schunck, Nicolas F." userId="ed2c8ab3-ff76-4103-9f01-1c27f8a2d806" providerId="ADAL" clId="{8EF1BA64-B742-4607-BBAC-81401C1B5E1E}" dt="2026-01-01T23:23:36.057" v="312" actId="1076"/>
          <ac:spMkLst>
            <pc:docMk/>
            <pc:sldMk cId="3490118326" sldId="270"/>
            <ac:spMk id="4" creationId="{89335E7B-4519-DC65-1091-196493D147C9}"/>
          </ac:spMkLst>
        </pc:spChg>
        <pc:picChg chg="add mod">
          <ac:chgData name="Schunck, Nicolas F." userId="ed2c8ab3-ff76-4103-9f01-1c27f8a2d806" providerId="ADAL" clId="{8EF1BA64-B742-4607-BBAC-81401C1B5E1E}" dt="2026-01-01T23:23:31.501" v="311" actId="1076"/>
          <ac:picMkLst>
            <pc:docMk/>
            <pc:sldMk cId="3490118326" sldId="270"/>
            <ac:picMk id="2" creationId="{4E8555DD-A00A-D4FE-0E28-E514D73429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</a:p>
        </p:txBody>
      </p:sp>
      <p:sp>
        <p:nvSpPr>
          <p:cNvPr id="7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</a:p>
        </p:txBody>
      </p:sp>
      <p:sp>
        <p:nvSpPr>
          <p:cNvPr id="800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801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802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36BC0AB-CC89-45E2-80BE-14457A195E61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8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4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2F46B2A-68EF-413E-843F-191918E68B2E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ln w="0">
            <a:noFill/>
          </a:ln>
        </p:spPr>
      </p:sp>
      <p:sp>
        <p:nvSpPr>
          <p:cNvPr id="866" name="PlaceHolder 2"/>
          <p:cNvSpPr>
            <a:spLocks noGrp="1"/>
          </p:cNvSpPr>
          <p:nvPr>
            <p:ph type="body"/>
          </p:nvPr>
        </p:nvSpPr>
        <p:spPr>
          <a:xfrm>
            <a:off x="693720" y="4386240"/>
            <a:ext cx="5545800" cy="4153320"/>
          </a:xfrm>
          <a:prstGeom prst="rect">
            <a:avLst/>
          </a:prstGeom>
          <a:noFill/>
          <a:ln w="0">
            <a:noFill/>
          </a:ln>
        </p:spPr>
        <p:txBody>
          <a:bodyPr lIns="92520" tIns="46080" rIns="92520" bIns="46080" anchor="t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7" name="TextShape 3"/>
          <p:cNvSpPr/>
          <p:nvPr/>
        </p:nvSpPr>
        <p:spPr>
          <a:xfrm>
            <a:off x="3927600" y="8769240"/>
            <a:ext cx="3004200" cy="46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520" tIns="46080" rIns="92520" bIns="4608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BA3A8859-737A-4B77-AD7B-DB6444BA13A6}" type="slidenum">
              <a:rPr lang="en-US" sz="11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2</a:t>
            </a:fld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63588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A36BC0AB-CC89-45E2-80BE-14457A195E61}" type="slidenum">
              <a:rPr lang="en-U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3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278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8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0514C863-7DCD-4E6E-9C9E-8DD6AA8BF774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4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6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7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9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22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23" name="Rectangle 4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4" name="Graphic 6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5" name="PlaceHolder 1"/>
          <p:cNvSpPr>
            <a:spLocks noGrp="1"/>
          </p:cNvSpPr>
          <p:nvPr>
            <p:ph type="body"/>
          </p:nvPr>
        </p:nvSpPr>
        <p:spPr>
          <a:xfrm>
            <a:off x="739440" y="1733400"/>
            <a:ext cx="10613520" cy="450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and content slide</a:t>
            </a:r>
            <a:br>
              <a:rPr sz="3600"/>
            </a:b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hite Title Slide One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56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7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F24CD2A8-EFCE-4FC6-B95A-CA9ABD090D0B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59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0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2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3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64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65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6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7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8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9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0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1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2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3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4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7" name="Rectangle 18"/>
          <p:cNvSpPr/>
          <p:nvPr/>
        </p:nvSpPr>
        <p:spPr>
          <a:xfrm>
            <a:off x="87120" y="6447240"/>
            <a:ext cx="1605240" cy="374040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cxnSp>
        <p:nvCxnSpPr>
          <p:cNvPr id="278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grpSp>
        <p:nvGrpSpPr>
          <p:cNvPr id="279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280" name="Rectangle 5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81" name="Graphic 8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282" name="Picture 4" descr="NNSA logo"/>
          <p:cNvPicPr/>
          <p:nvPr/>
        </p:nvPicPr>
        <p:blipFill>
          <a:blip r:embed="rId7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3" name="TextBox 6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1"/>
          <p:cNvSpPr>
            <a:spLocks noGrp="1"/>
          </p:cNvSpPr>
          <p:nvPr>
            <p:ph type="body"/>
          </p:nvPr>
        </p:nvSpPr>
        <p:spPr>
          <a:xfrm>
            <a:off x="5391720" y="6045480"/>
            <a:ext cx="622800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391720" y="5709960"/>
            <a:ext cx="622800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1012032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847008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6022080" y="5068800"/>
            <a:ext cx="228996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 Primary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1523880" y="4148640"/>
            <a:ext cx="43063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91432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hite Title Slide Multi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92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71313FEA-F17C-4DD1-A868-D8226C3B1C23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95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6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98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99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00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01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2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3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4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5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6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7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8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9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10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13" name="Rectangle 14"/>
          <p:cNvSpPr/>
          <p:nvPr/>
        </p:nvSpPr>
        <p:spPr>
          <a:xfrm>
            <a:off x="87120" y="6447240"/>
            <a:ext cx="1605240" cy="374040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cxnSp>
        <p:nvCxnSpPr>
          <p:cNvPr id="314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grpSp>
        <p:nvGrpSpPr>
          <p:cNvPr id="315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316" name="Rectangle 8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17" name="Graphic 9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318" name="Picture 4"/>
          <p:cNvPicPr/>
          <p:nvPr/>
        </p:nvPicPr>
        <p:blipFill>
          <a:blip r:embed="rId7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9" name="TextBox 6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rgbClr val="63666A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PlaceHolder 1"/>
          <p:cNvSpPr>
            <a:spLocks noGrp="1"/>
          </p:cNvSpPr>
          <p:nvPr>
            <p:ph type="body"/>
          </p:nvPr>
        </p:nvSpPr>
        <p:spPr>
          <a:xfrm>
            <a:off x="5733360" y="6045480"/>
            <a:ext cx="5886360" cy="19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5391720" y="5583960"/>
            <a:ext cx="6228000" cy="45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1012032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847008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body"/>
          </p:nvPr>
        </p:nvSpPr>
        <p:spPr>
          <a:xfrm>
            <a:off x="6022080" y="5068800"/>
            <a:ext cx="228996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 Primary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 type="body"/>
          </p:nvPr>
        </p:nvSpPr>
        <p:spPr>
          <a:xfrm>
            <a:off x="1523880" y="5145840"/>
            <a:ext cx="38671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PlaceHolder 7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100936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Section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28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9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8CFE0709-F8C9-45F3-A778-4DA2F8FFDDD6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31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2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34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35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36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37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38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39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0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1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2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3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4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5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6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03520"/>
            <a:ext cx="12191400" cy="146052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350" name="Group 1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351" name="Rectangle 2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52" name="Graphic 3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53" name="PlaceHolder 1"/>
          <p:cNvSpPr>
            <a:spLocks noGrp="1"/>
          </p:cNvSpPr>
          <p:nvPr>
            <p:ph type="body"/>
          </p:nvPr>
        </p:nvSpPr>
        <p:spPr>
          <a:xfrm>
            <a:off x="993600" y="1623600"/>
            <a:ext cx="9887040" cy="1879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rgbClr val="0032A1"/>
                </a:solidFill>
                <a:effectLst/>
                <a:uFillTx/>
                <a:latin typeface="Aptos SemiBold"/>
              </a:rPr>
              <a:t>Optional section text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rgbClr val="0032A1"/>
                </a:solidFill>
                <a:effectLst/>
                <a:uFillTx/>
                <a:latin typeface="Aptos SemiBold"/>
              </a:rPr>
              <a:t>Can be two lines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993600" y="3777120"/>
            <a:ext cx="9887040" cy="91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6600" b="1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Section heading</a:t>
            </a:r>
            <a:endParaRPr lang="en-US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title text format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Waterm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57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8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BE4622B3-6953-4691-8EFC-B53991E219BC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60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1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63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64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65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66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67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68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69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70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71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72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73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74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75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pic>
        <p:nvPicPr>
          <p:cNvPr id="378" name="Graphic 1" descr="LLNL logomark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7295040" y="114120"/>
            <a:ext cx="4713480" cy="467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title text format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Fourth Outline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82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3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9D1F0193-16E0-4D42-B8C8-83D56CDD7066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85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6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88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89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90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91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92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93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94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95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96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97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98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99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00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571320"/>
            <a:ext cx="10971720" cy="54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title text format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Fourth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Fifth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Sixth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Seventh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356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the outline text format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Fourth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Fifth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Sixth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Seventh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07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408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9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6DB041F3-7C93-4321-8098-F4AD41C99CA1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411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2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14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15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416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417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18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19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20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21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22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23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24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25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26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429" name="Group 3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430" name="Rectangle 7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31" name="Graphic 9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32" name="PlaceHolder 1"/>
          <p:cNvSpPr>
            <a:spLocks noGrp="1"/>
          </p:cNvSpPr>
          <p:nvPr>
            <p:ph type="body"/>
          </p:nvPr>
        </p:nvSpPr>
        <p:spPr>
          <a:xfrm>
            <a:off x="739440" y="1733400"/>
            <a:ext cx="10613520" cy="450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Title and content slide</a:t>
            </a:r>
            <a:br>
              <a:rPr sz="3600"/>
            </a:b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3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436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7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D7A3291E-ED8F-4367-84AB-1E0A48C17516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439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0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42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43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444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445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46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47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48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49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50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51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52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53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54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457" name="Group 3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458" name="Rectangle 7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59" name="Graphic 9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Title only slide</a:t>
            </a:r>
            <a:br>
              <a:rPr sz="3600"/>
            </a:b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6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463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4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8462F361-BAF3-4E79-8290-3498AA45B9E6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466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7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69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70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471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472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73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74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75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76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77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78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79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80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81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484" name="Group 7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485" name="Rectangle 9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86" name="Graphic 10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87" name="PlaceHolder 1"/>
          <p:cNvSpPr>
            <a:spLocks noGrp="1"/>
          </p:cNvSpPr>
          <p:nvPr>
            <p:ph type="body"/>
          </p:nvPr>
        </p:nvSpPr>
        <p:spPr>
          <a:xfrm>
            <a:off x="6095880" y="2059200"/>
            <a:ext cx="5279760" cy="418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739440" y="2059200"/>
            <a:ext cx="5279760" cy="418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Title and comparison slide</a:t>
            </a:r>
            <a:br>
              <a:rPr sz="3600"/>
            </a:b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Image with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91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492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3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14ECFB5F-1CDF-4FB2-9B27-132A7F788A54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495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6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98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99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500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501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02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03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04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05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06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07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08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09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10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513" name="Group 3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514" name="Rectangle 9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515" name="Graphic 10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16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739440" y="2059200"/>
            <a:ext cx="3931560" cy="3801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739440" y="717120"/>
            <a:ext cx="3931560" cy="961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Content and image slide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Title Slide One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2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521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2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615A8DF8-632E-41A9-8763-7116A01F4F61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524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5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27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28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529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530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31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32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33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34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35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36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37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38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39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0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542" name="Group 12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543" name="Rectangle 13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544" name="Graphic 14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cxnSp>
        <p:nvCxnSpPr>
          <p:cNvPr id="545" name="Straight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pic>
        <p:nvPicPr>
          <p:cNvPr id="546" name="Picture 1" descr="NNSA logo"/>
          <p:cNvPicPr/>
          <p:nvPr/>
        </p:nvPicPr>
        <p:blipFill>
          <a:blip r:embed="rId7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7" name="TextBox 24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chemeClr val="lt1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PlaceHolder 1"/>
          <p:cNvSpPr>
            <a:spLocks noGrp="1"/>
          </p:cNvSpPr>
          <p:nvPr>
            <p:ph type="body"/>
          </p:nvPr>
        </p:nvSpPr>
        <p:spPr>
          <a:xfrm>
            <a:off x="5391720" y="6045480"/>
            <a:ext cx="622800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5391720" y="5709960"/>
            <a:ext cx="622800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1523880" y="4148640"/>
            <a:ext cx="43063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91432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8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B204EC48-CAE4-406F-BFF9-46AE7CEB9D43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1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4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37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8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9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0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1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2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3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4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5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6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49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50" name="Rectangle 4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51" name="Graphic 6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only slide</a:t>
            </a:r>
            <a:br>
              <a:rPr sz="3600"/>
            </a:b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Image with Quote or Larg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53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554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5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23771EBD-DF2B-490B-863D-541FD5CB20A0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6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557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8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9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60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61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562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563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64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65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66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67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68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69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70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71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72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4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575" name="Group 7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576" name="Rectangle 9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577" name="Graphic 10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78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739440" y="5653440"/>
            <a:ext cx="3931560" cy="61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Aptos Light"/>
              </a:rPr>
              <a:t>—Name, Title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Aptos Light"/>
              </a:rPr>
              <a:t>Organization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739440" y="717120"/>
            <a:ext cx="3931560" cy="48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8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“Large text or a quote goes here”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Content w/ Summary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8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583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4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0FA14F26-1D30-48C5-A2DE-2CF5F3466A76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586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7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89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0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591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592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3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4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5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6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7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8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9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00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01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2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3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604" name="Group 3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605" name="Rectangle 7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606" name="Graphic 9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607" name="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0" y="5843520"/>
            <a:ext cx="12191400" cy="550440"/>
          </a:xfrm>
          <a:prstGeom prst="rect">
            <a:avLst/>
          </a:prstGeom>
          <a:solidFill>
            <a:srgbClr val="0031A1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Click to edit optional summary. Remove if not needed.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39440" y="1733400"/>
            <a:ext cx="10613520" cy="3921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Title slide with summary box</a:t>
            </a:r>
            <a:br>
              <a:rPr sz="3600"/>
            </a:br>
            <a:r>
              <a:rPr lang="en-US" sz="36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11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612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3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77AFCA9B-9A5A-4DF1-8D82-8CE3252EE6E2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615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6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7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18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19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620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621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22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23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24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25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26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27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28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29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30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1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2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633" name="Group 3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634" name="Rectangle 7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635" name="Graphic 9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636" name="Rectangle 2"/>
          <p:cNvSpPr/>
          <p:nvPr/>
        </p:nvSpPr>
        <p:spPr>
          <a:xfrm>
            <a:off x="-9720" y="0"/>
            <a:ext cx="12200760" cy="68954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Title Slide Multi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3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639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0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B646DBAF-F380-45B9-8DB4-9DF52BA9D166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1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642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3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4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45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46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647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648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49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50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51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52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53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54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55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56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57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8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9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660" name="Group 12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661" name="Rectangle 13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662" name="Graphic 14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cxnSp>
        <p:nvCxnSpPr>
          <p:cNvPr id="663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pic>
        <p:nvPicPr>
          <p:cNvPr id="664" name="Picture 2" descr="NNSA logo"/>
          <p:cNvPicPr/>
          <p:nvPr/>
        </p:nvPicPr>
        <p:blipFill>
          <a:blip r:embed="rId7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5" name="TextBox 5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chemeClr val="lt1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6" name="PlaceHolder 1"/>
          <p:cNvSpPr>
            <a:spLocks noGrp="1"/>
          </p:cNvSpPr>
          <p:nvPr>
            <p:ph type="body"/>
          </p:nvPr>
        </p:nvSpPr>
        <p:spPr>
          <a:xfrm>
            <a:off x="5733360" y="6045480"/>
            <a:ext cx="5886360" cy="19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5391720" y="5165640"/>
            <a:ext cx="6228000" cy="893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1523880" y="5145840"/>
            <a:ext cx="38671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100936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ark Title Slide One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71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672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3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58C92E71-EC17-49CA-B2DE-C69DA8B6805E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675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6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7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78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79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680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681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82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83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84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85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86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87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88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89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90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1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693" name="Group 6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694" name="Rectangle 7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695" name="Graphic 8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696" name="Rectangle 5"/>
          <p:cNvSpPr/>
          <p:nvPr/>
        </p:nvSpPr>
        <p:spPr>
          <a:xfrm>
            <a:off x="87120" y="6447240"/>
            <a:ext cx="1605240" cy="37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cxnSp>
        <p:nvCxnSpPr>
          <p:cNvPr id="697" name="Straight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pic>
        <p:nvPicPr>
          <p:cNvPr id="698" name="Picture 1" descr="NNSA logo"/>
          <p:cNvPicPr/>
          <p:nvPr/>
        </p:nvPicPr>
        <p:blipFill>
          <a:blip r:embed="rId7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9" name="TextBox 24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chemeClr val="lt1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0" name="PlaceHolder 1"/>
          <p:cNvSpPr>
            <a:spLocks noGrp="1"/>
          </p:cNvSpPr>
          <p:nvPr>
            <p:ph type="body"/>
          </p:nvPr>
        </p:nvSpPr>
        <p:spPr>
          <a:xfrm>
            <a:off x="5391720" y="6045480"/>
            <a:ext cx="622800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5391720" y="5709960"/>
            <a:ext cx="622800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2" name="PlaceHolder 3"/>
          <p:cNvSpPr>
            <a:spLocks noGrp="1"/>
          </p:cNvSpPr>
          <p:nvPr>
            <p:ph type="body"/>
          </p:nvPr>
        </p:nvSpPr>
        <p:spPr>
          <a:xfrm>
            <a:off x="1012032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" name="PlaceHolder 4"/>
          <p:cNvSpPr>
            <a:spLocks noGrp="1"/>
          </p:cNvSpPr>
          <p:nvPr>
            <p:ph type="body"/>
          </p:nvPr>
        </p:nvSpPr>
        <p:spPr>
          <a:xfrm>
            <a:off x="847008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4" name="PlaceHolder 5"/>
          <p:cNvSpPr>
            <a:spLocks noGrp="1"/>
          </p:cNvSpPr>
          <p:nvPr>
            <p:ph type="body"/>
          </p:nvPr>
        </p:nvSpPr>
        <p:spPr>
          <a:xfrm>
            <a:off x="6022080" y="5068800"/>
            <a:ext cx="228996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LLNL Primary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5" name="PlaceHolder 6"/>
          <p:cNvSpPr>
            <a:spLocks noGrp="1"/>
          </p:cNvSpPr>
          <p:nvPr>
            <p:ph type="body"/>
          </p:nvPr>
        </p:nvSpPr>
        <p:spPr>
          <a:xfrm>
            <a:off x="1523880" y="4148640"/>
            <a:ext cx="43063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6" name="PlaceHolder 7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91432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ark Title Slide Multi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0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709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0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9F47CF2D-3DBB-46A3-8E1B-187EEA5B0685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1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712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3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4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15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16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717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718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19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0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1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2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3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4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5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6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7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8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9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cxnSp>
        <p:nvCxnSpPr>
          <p:cNvPr id="730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sp>
        <p:nvSpPr>
          <p:cNvPr id="731" name="Rectangle 7"/>
          <p:cNvSpPr/>
          <p:nvPr/>
        </p:nvSpPr>
        <p:spPr>
          <a:xfrm>
            <a:off x="87120" y="6447240"/>
            <a:ext cx="1605240" cy="37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732" name="Group 8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733" name="Rectangle 9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734" name="Graphic 12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735" name="Picture 2" descr="NNSA logo"/>
          <p:cNvPicPr/>
          <p:nvPr/>
        </p:nvPicPr>
        <p:blipFill>
          <a:blip r:embed="rId7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6" name="TextBox 5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chemeClr val="lt1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7" name="PlaceHolder 1"/>
          <p:cNvSpPr>
            <a:spLocks noGrp="1"/>
          </p:cNvSpPr>
          <p:nvPr>
            <p:ph type="body"/>
          </p:nvPr>
        </p:nvSpPr>
        <p:spPr>
          <a:xfrm>
            <a:off x="5733360" y="6045480"/>
            <a:ext cx="5886360" cy="19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5391720" y="5583960"/>
            <a:ext cx="6228000" cy="474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1012032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0" name="PlaceHolder 4"/>
          <p:cNvSpPr>
            <a:spLocks noGrp="1"/>
          </p:cNvSpPr>
          <p:nvPr>
            <p:ph type="body"/>
          </p:nvPr>
        </p:nvSpPr>
        <p:spPr>
          <a:xfrm>
            <a:off x="8470080" y="5068800"/>
            <a:ext cx="149940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Joint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1" name="PlaceHolder 5"/>
          <p:cNvSpPr>
            <a:spLocks noGrp="1"/>
          </p:cNvSpPr>
          <p:nvPr>
            <p:ph type="body"/>
          </p:nvPr>
        </p:nvSpPr>
        <p:spPr>
          <a:xfrm>
            <a:off x="6022080" y="5068800"/>
            <a:ext cx="2289960" cy="5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LLNL Primary Logo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2" name="PlaceHolder 6"/>
          <p:cNvSpPr>
            <a:spLocks noGrp="1"/>
          </p:cNvSpPr>
          <p:nvPr>
            <p:ph type="body"/>
          </p:nvPr>
        </p:nvSpPr>
        <p:spPr>
          <a:xfrm>
            <a:off x="1523880" y="5145840"/>
            <a:ext cx="38671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3" name="PlaceHolder 7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100936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Section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4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746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7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2EE20B4D-EE84-44FE-B525-5C570E9A6B19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8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749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0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1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52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53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754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755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56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57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58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59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60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61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62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63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64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5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6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767" name="Group 7"/>
          <p:cNvGrpSpPr/>
          <p:nvPr/>
        </p:nvGrpSpPr>
        <p:grpSpPr>
          <a:xfrm>
            <a:off x="11622600" y="103320"/>
            <a:ext cx="353520" cy="381960"/>
            <a:chOff x="11622600" y="103320"/>
            <a:chExt cx="353520" cy="381960"/>
          </a:xfrm>
        </p:grpSpPr>
        <p:sp>
          <p:nvSpPr>
            <p:cNvPr id="768" name="Rectangle 9"/>
            <p:cNvSpPr/>
            <p:nvPr/>
          </p:nvSpPr>
          <p:spPr>
            <a:xfrm>
              <a:off x="11622600" y="1033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769" name="Graphic 10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3536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77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03520"/>
            <a:ext cx="12191400" cy="146052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71" name="PlaceHolder 1"/>
          <p:cNvSpPr>
            <a:spLocks noGrp="1"/>
          </p:cNvSpPr>
          <p:nvPr>
            <p:ph type="body"/>
          </p:nvPr>
        </p:nvSpPr>
        <p:spPr>
          <a:xfrm>
            <a:off x="993600" y="1623600"/>
            <a:ext cx="9887040" cy="1879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Optional section text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400" b="1" u="none" strike="noStrike">
                <a:solidFill>
                  <a:schemeClr val="lt1"/>
                </a:solidFill>
                <a:effectLst/>
                <a:uFillTx/>
                <a:latin typeface="Aptos SemiBold"/>
              </a:rPr>
              <a:t>Can be two lines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993600" y="3777120"/>
            <a:ext cx="9887040" cy="91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6600" b="1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Section heading</a:t>
            </a:r>
            <a:endParaRPr lang="en-US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rk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54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243A3BEC-FC34-408B-8A7D-ADD70A44607E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57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0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1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62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63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4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5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6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7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8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9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0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1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2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75" name="Group 4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76" name="Rectangle 5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77" name="Graphic 7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6095880" y="2059200"/>
            <a:ext cx="5279760" cy="418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39440" y="2059200"/>
            <a:ext cx="5279760" cy="418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and comparison slide</a:t>
            </a:r>
            <a:br>
              <a:rPr sz="3600"/>
            </a:b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Image with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82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7DD0C55E-C072-4F15-8D9E-BB4F08C04AC7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85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8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9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90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91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2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3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4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5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6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7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8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9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00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103" name="Group 1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104" name="Rectangle 3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05" name="Graphic 4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06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icon to add picture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39440" y="2059200"/>
            <a:ext cx="3931560" cy="3801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39440" y="717120"/>
            <a:ext cx="3931560" cy="961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032A1"/>
                </a:solidFill>
                <a:effectLst/>
                <a:uFillTx/>
                <a:latin typeface="Aptos"/>
              </a:rPr>
              <a:t>Content and image slide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Title Slide One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10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9713EBA9-2042-4081-80A5-AEC66B680F97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13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16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17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18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19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0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1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2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3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4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5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6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7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8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cxnSp>
        <p:nvCxnSpPr>
          <p:cNvPr id="131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grpSp>
        <p:nvGrpSpPr>
          <p:cNvPr id="132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133" name="Rectangle 8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34" name="Graphic 9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35" name="Picture 4" descr="NNSA logo"/>
          <p:cNvPicPr/>
          <p:nvPr/>
        </p:nvPicPr>
        <p:blipFill>
          <a:blip r:embed="rId7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TextBox 6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5391720" y="6045480"/>
            <a:ext cx="622800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91720" y="5709960"/>
            <a:ext cx="622800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523880" y="4148640"/>
            <a:ext cx="43063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91432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Image with Quote or Larg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42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947F0447-D53C-41E1-83E5-D125E1F6A533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45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48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49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50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51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2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3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4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5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6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7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8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9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60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icon to add picture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4" name="Group 1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165" name="Rectangle 3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66" name="Graphic 4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39440" y="5653440"/>
            <a:ext cx="3931560" cy="61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63666A"/>
                </a:solidFill>
                <a:effectLst/>
                <a:uFillTx/>
                <a:latin typeface="Aptos Light"/>
              </a:rPr>
              <a:t>—Name, Title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63666A"/>
                </a:solidFill>
                <a:effectLst/>
                <a:uFillTx/>
                <a:latin typeface="Aptos Light"/>
              </a:rPr>
              <a:t>Organization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739440" y="717120"/>
            <a:ext cx="3931560" cy="48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800" b="1" u="none" strike="noStrike">
                <a:solidFill>
                  <a:srgbClr val="0032A1"/>
                </a:solidFill>
                <a:effectLst/>
                <a:uFillTx/>
                <a:latin typeface="Aptos SemiBold"/>
              </a:rPr>
              <a:t>“Large text or a quote goes here”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Content w/ Summary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70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92CE1D6B-D4D0-4F22-B8C7-C39EB66306DC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73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4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76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77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78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179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0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1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2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3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4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5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6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7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8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191" name="Group 4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192" name="Rectangle 5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93" name="Graphic 7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94" name="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0" y="5828040"/>
            <a:ext cx="12191400" cy="550440"/>
          </a:xfrm>
          <a:prstGeom prst="rect">
            <a:avLst/>
          </a:prstGeom>
          <a:solidFill>
            <a:srgbClr val="0031A1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Click to edit optional summary. Remove if not needed.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739440" y="1733400"/>
            <a:ext cx="10613520" cy="3921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Click to edit Level 1 bullet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500"/>
              </a:spcBef>
              <a:buClr>
                <a:srgbClr val="262626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Additional Level 1 bullet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Second level bullet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Third level bullet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title"/>
          </p:nvPr>
        </p:nvSpPr>
        <p:spPr>
          <a:xfrm>
            <a:off x="739440" y="615960"/>
            <a:ext cx="10613520" cy="102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slide with summary box</a:t>
            </a:r>
            <a:br>
              <a:rPr sz="3600"/>
            </a:br>
            <a:r>
              <a:rPr lang="en-US" sz="36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Title can be two lines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98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75EC8874-5EFB-440E-B77E-F2AFE3730966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01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2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04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05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06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07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08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09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0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1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2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3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4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5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6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grpSp>
        <p:nvGrpSpPr>
          <p:cNvPr id="219" name="Group 4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220" name="Rectangle 5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21" name="Graphic 7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22" name="Rectangle 1"/>
          <p:cNvSpPr/>
          <p:nvPr/>
        </p:nvSpPr>
        <p:spPr>
          <a:xfrm>
            <a:off x="0" y="-22320"/>
            <a:ext cx="12191400" cy="691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Title Slide Multi-lin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24" name="Picture 6" descr="LLNL logo"/>
          <p:cNvPicPr/>
          <p:nvPr/>
        </p:nvPicPr>
        <p:blipFill>
          <a:blip r:embed="rId2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B3986833-7E99-40FE-8F8B-3F1B68DEC722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32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27" name="Graphic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-7560" y="122400"/>
            <a:ext cx="1041120" cy="98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8" name="TextBox 10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LLNL-PRES-2004006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Rectangle 1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0" name="Rectangle 2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1" name="Rectangle 4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32" name="Rectangle 5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233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4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5" name="Rectangle 34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6" name="Rectangle 35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7" name="Rectangle 36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8" name="Rectangle 37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9" name="Rectangle 38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40" name="Rectangle 39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41" name="Rectangle 40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42" name="TextBox 41"/>
          <p:cNvSpPr/>
          <p:nvPr/>
        </p:nvSpPr>
        <p:spPr>
          <a:xfrm>
            <a:off x="3308760" y="-1027440"/>
            <a:ext cx="19461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TextBox 42"/>
          <p:cNvSpPr/>
          <p:nvPr/>
        </p:nvSpPr>
        <p:spPr>
          <a:xfrm>
            <a:off x="3308760" y="-503280"/>
            <a:ext cx="16405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Rectangle 43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cxnSp>
        <p:nvCxnSpPr>
          <p:cNvPr id="245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23880" y="3503520"/>
            <a:ext cx="10668600" cy="720"/>
          </a:xfrm>
          <a:prstGeom prst="straightConnector1">
            <a:avLst/>
          </a:prstGeom>
          <a:ln w="0">
            <a:solidFill>
              <a:srgbClr val="4472C4"/>
            </a:solidFill>
          </a:ln>
        </p:spPr>
      </p:cxnSp>
      <p:pic>
        <p:nvPicPr>
          <p:cNvPr id="246" name="Picture 4" descr="NNSA logo"/>
          <p:cNvPicPr/>
          <p:nvPr/>
        </p:nvPicPr>
        <p:blipFill>
          <a:blip r:embed="rId5"/>
          <a:stretch/>
        </p:blipFill>
        <p:spPr>
          <a:xfrm>
            <a:off x="10677600" y="6447240"/>
            <a:ext cx="977760" cy="3740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47" name="Group 3"/>
          <p:cNvGrpSpPr/>
          <p:nvPr/>
        </p:nvGrpSpPr>
        <p:grpSpPr>
          <a:xfrm>
            <a:off x="11622600" y="90720"/>
            <a:ext cx="353520" cy="381960"/>
            <a:chOff x="11622600" y="90720"/>
            <a:chExt cx="353520" cy="381960"/>
          </a:xfrm>
        </p:grpSpPr>
        <p:sp>
          <p:nvSpPr>
            <p:cNvPr id="248" name="Rectangle 8"/>
            <p:cNvSpPr/>
            <p:nvPr/>
          </p:nvSpPr>
          <p:spPr>
            <a:xfrm>
              <a:off x="11622600" y="90720"/>
              <a:ext cx="353520" cy="381960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49" name="Graphic 9"/>
            <p:cNvPicPr/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/>
          </p:blipFill>
          <p:spPr>
            <a:xfrm>
              <a:off x="11648880" y="122400"/>
              <a:ext cx="323280" cy="317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50" name="TextBox 6"/>
          <p:cNvSpPr/>
          <p:nvPr/>
        </p:nvSpPr>
        <p:spPr>
          <a:xfrm>
            <a:off x="87120" y="6032880"/>
            <a:ext cx="2770200" cy="2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00" b="0" u="none" strike="noStrike">
                <a:solidFill>
                  <a:srgbClr val="63666A"/>
                </a:solidFill>
                <a:effectLst/>
                <a:uFillTx/>
                <a:latin typeface="Aptos Light"/>
              </a:rPr>
              <a:t>Prepared by LLNL under Contract DE-AC52-07NA27344.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body"/>
          </p:nvPr>
        </p:nvSpPr>
        <p:spPr>
          <a:xfrm>
            <a:off x="5733360" y="6045480"/>
            <a:ext cx="5886360" cy="19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ts val="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organization name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391720" y="5145840"/>
            <a:ext cx="6228000" cy="893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Name, Title | Division SME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1523880" y="5145840"/>
            <a:ext cx="38671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Optional date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1009368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Presentation title</a:t>
            </a:r>
            <a:br>
              <a:rPr sz="5400"/>
            </a:b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Should not exceed two lines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2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6840" y="4680"/>
            <a:ext cx="12198960" cy="6386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74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6383520"/>
            <a:ext cx="12198960" cy="50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775" name="Picture 6" descr="LLNL logo"/>
          <p:cNvPicPr/>
          <p:nvPr/>
        </p:nvPicPr>
        <p:blipFill>
          <a:blip r:embed="rId3"/>
          <a:stretch/>
        </p:blipFill>
        <p:spPr>
          <a:xfrm>
            <a:off x="134640" y="6515280"/>
            <a:ext cx="1500480" cy="25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6" name="Slide Number Placeholder 7"/>
          <p:cNvSpPr/>
          <p:nvPr/>
        </p:nvSpPr>
        <p:spPr>
          <a:xfrm>
            <a:off x="11770920" y="6515280"/>
            <a:ext cx="28584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fld id="{EC9BE46D-9F10-4A03-A171-D695CC7EEAA9}" type="slidenum">
              <a:rPr lang="en-US" sz="1000" b="0" u="none" strike="noStrike">
                <a:solidFill>
                  <a:srgbClr val="0532A0"/>
                </a:solidFill>
                <a:effectLst/>
                <a:uFillTx/>
                <a:latin typeface="Aptos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60" y="-3600"/>
            <a:ext cx="12191400" cy="13500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778" name="Graphic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-7560" y="132120"/>
            <a:ext cx="1030320" cy="98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9" name="TextBox 7"/>
          <p:cNvSpPr/>
          <p:nvPr/>
        </p:nvSpPr>
        <p:spPr>
          <a:xfrm>
            <a:off x="1750680" y="6536520"/>
            <a:ext cx="1422360" cy="2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IM NUMBER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0" name="Rectangle 2"/>
          <p:cNvSpPr/>
          <p:nvPr/>
        </p:nvSpPr>
        <p:spPr>
          <a:xfrm>
            <a:off x="5407920" y="-1038960"/>
            <a:ext cx="365040" cy="365040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81" name="Rectangle 4"/>
          <p:cNvSpPr/>
          <p:nvPr/>
        </p:nvSpPr>
        <p:spPr>
          <a:xfrm>
            <a:off x="6410520" y="-1038960"/>
            <a:ext cx="365040" cy="36504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82" name="Rectangle 5"/>
          <p:cNvSpPr/>
          <p:nvPr/>
        </p:nvSpPr>
        <p:spPr>
          <a:xfrm>
            <a:off x="7413480" y="-1038960"/>
            <a:ext cx="365040" cy="365040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783" name="Rectangle 10"/>
          <p:cNvSpPr/>
          <p:nvPr/>
        </p:nvSpPr>
        <p:spPr>
          <a:xfrm>
            <a:off x="6912000" y="-1038960"/>
            <a:ext cx="365040" cy="3650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 Display"/>
            </a:endParaRPr>
          </a:p>
        </p:txBody>
      </p:sp>
      <p:sp>
        <p:nvSpPr>
          <p:cNvPr id="784" name="Rectangle 12"/>
          <p:cNvSpPr/>
          <p:nvPr/>
        </p:nvSpPr>
        <p:spPr>
          <a:xfrm>
            <a:off x="5407920" y="-509400"/>
            <a:ext cx="365040" cy="36504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85" name="Rectangle 13"/>
          <p:cNvSpPr/>
          <p:nvPr/>
        </p:nvSpPr>
        <p:spPr>
          <a:xfrm>
            <a:off x="5910480" y="-509400"/>
            <a:ext cx="365040" cy="365040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86" name="Rectangle 32"/>
          <p:cNvSpPr/>
          <p:nvPr/>
        </p:nvSpPr>
        <p:spPr>
          <a:xfrm>
            <a:off x="6413400" y="-509400"/>
            <a:ext cx="365040" cy="36504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87" name="Rectangle 34"/>
          <p:cNvSpPr/>
          <p:nvPr/>
        </p:nvSpPr>
        <p:spPr>
          <a:xfrm>
            <a:off x="6915960" y="-509400"/>
            <a:ext cx="365040" cy="365040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88" name="Rectangle 35"/>
          <p:cNvSpPr/>
          <p:nvPr/>
        </p:nvSpPr>
        <p:spPr>
          <a:xfrm>
            <a:off x="7418520" y="-509400"/>
            <a:ext cx="365040" cy="365040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89" name="Rectangle 38"/>
          <p:cNvSpPr/>
          <p:nvPr/>
        </p:nvSpPr>
        <p:spPr>
          <a:xfrm>
            <a:off x="7921440" y="-509400"/>
            <a:ext cx="365040" cy="365040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90" name="Rectangle 39"/>
          <p:cNvSpPr/>
          <p:nvPr/>
        </p:nvSpPr>
        <p:spPr>
          <a:xfrm>
            <a:off x="5909400" y="-1038960"/>
            <a:ext cx="365040" cy="365040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91" name="Rectangle 40"/>
          <p:cNvSpPr/>
          <p:nvPr/>
        </p:nvSpPr>
        <p:spPr>
          <a:xfrm>
            <a:off x="7914960" y="-1038960"/>
            <a:ext cx="365040" cy="365040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92" name="Rectangle 41"/>
          <p:cNvSpPr/>
          <p:nvPr/>
        </p:nvSpPr>
        <p:spPr>
          <a:xfrm>
            <a:off x="8416440" y="-1038960"/>
            <a:ext cx="365040" cy="365040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93" name="TextBox 42"/>
          <p:cNvSpPr/>
          <p:nvPr/>
        </p:nvSpPr>
        <p:spPr>
          <a:xfrm>
            <a:off x="3308760" y="-1027440"/>
            <a:ext cx="17535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4" name="TextBox 43"/>
          <p:cNvSpPr/>
          <p:nvPr/>
        </p:nvSpPr>
        <p:spPr>
          <a:xfrm>
            <a:off x="3308760" y="-503280"/>
            <a:ext cx="151236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Primary colors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5" name="Rectangle 44"/>
          <p:cNvSpPr/>
          <p:nvPr/>
        </p:nvSpPr>
        <p:spPr>
          <a:xfrm>
            <a:off x="8432280" y="-509400"/>
            <a:ext cx="365040" cy="365040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796" name="Graphic 4" descr="LLNL logomark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7295040" y="135000"/>
            <a:ext cx="4713480" cy="467172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8.png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/>
          </p:nvPr>
        </p:nvSpPr>
        <p:spPr>
          <a:xfrm>
            <a:off x="5391720" y="6045480"/>
            <a:ext cx="622800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/>
          </p:nvPr>
        </p:nvSpPr>
        <p:spPr>
          <a:xfrm>
            <a:off x="5391720" y="5709960"/>
            <a:ext cx="622800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14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Nicolas Schunck | NACS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/>
          </p:nvPr>
        </p:nvSpPr>
        <p:spPr>
          <a:xfrm>
            <a:off x="1523880" y="4148640"/>
            <a:ext cx="4306320" cy="48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400" dirty="0">
                <a:solidFill>
                  <a:schemeClr val="dk1">
                    <a:lumMod val="85000"/>
                    <a:lumOff val="15000"/>
                  </a:schemeClr>
                </a:solidFill>
                <a:latin typeface="Aptos"/>
              </a:rPr>
              <a:t>January</a:t>
            </a:r>
            <a:r>
              <a:rPr lang="en-US" sz="24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 6</a:t>
            </a:r>
            <a:r>
              <a:rPr lang="en-US" sz="2400" b="0" u="none" strike="noStrike" baseline="300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th</a:t>
            </a:r>
            <a:r>
              <a:rPr lang="en-US" sz="24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"/>
              </a:rPr>
              <a:t>, 2026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6" name="PlaceHolder 4"/>
          <p:cNvSpPr>
            <a:spLocks noGrp="1"/>
          </p:cNvSpPr>
          <p:nvPr>
            <p:ph type="subTitle"/>
          </p:nvPr>
        </p:nvSpPr>
        <p:spPr>
          <a:xfrm>
            <a:off x="1523880" y="3718800"/>
            <a:ext cx="9143280" cy="42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CSWEG 2025</a:t>
            </a:r>
          </a:p>
        </p:txBody>
      </p:sp>
      <p:sp>
        <p:nvSpPr>
          <p:cNvPr id="807" name="PlaceHolder 5"/>
          <p:cNvSpPr>
            <a:spLocks noGrp="1"/>
          </p:cNvSpPr>
          <p:nvPr>
            <p:ph type="title"/>
          </p:nvPr>
        </p:nvSpPr>
        <p:spPr>
          <a:xfrm>
            <a:off x="1526040" y="1683720"/>
            <a:ext cx="9675000" cy="18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5400" b="1" u="none" strike="noStrike" dirty="0">
                <a:solidFill>
                  <a:srgbClr val="0532A0"/>
                </a:solidFill>
                <a:effectLst/>
                <a:uFillTx/>
                <a:latin typeface="Aptos SemiBold"/>
              </a:rPr>
              <a:t>LLNL FPY Modeling </a:t>
            </a:r>
            <a:r>
              <a:rPr lang="en-US" sz="5400" b="1" u="none" strike="noStrike">
                <a:solidFill>
                  <a:srgbClr val="0532A0"/>
                </a:solidFill>
                <a:effectLst/>
                <a:uFillTx/>
                <a:latin typeface="Aptos SemiBold"/>
              </a:rPr>
              <a:t>and Evaluation</a:t>
            </a:r>
            <a:endParaRPr lang="en-US" sz="5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14E41-1304-7031-0EB5-39B17101A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6">
            <a:extLst>
              <a:ext uri="{FF2B5EF4-FFF2-40B4-BE49-F238E27FC236}">
                <a16:creationId xmlns:a16="http://schemas.microsoft.com/office/drawing/2014/main" id="{ACB0FF6B-A687-D60C-09BD-BB9ACD5DEA85}"/>
              </a:ext>
            </a:extLst>
          </p:cNvPr>
          <p:cNvSpPr/>
          <p:nvPr/>
        </p:nvSpPr>
        <p:spPr>
          <a:xfrm>
            <a:off x="192959" y="10440"/>
            <a:ext cx="11087529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Conclusions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B2281FA-B707-76B3-2690-49ECB9AF1D13}"/>
              </a:ext>
            </a:extLst>
          </p:cNvPr>
          <p:cNvSpPr txBox="1">
            <a:spLocks/>
          </p:cNvSpPr>
          <p:nvPr/>
        </p:nvSpPr>
        <p:spPr>
          <a:xfrm>
            <a:off x="352369" y="1541641"/>
            <a:ext cx="11176612" cy="4312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Predictive fission modeling requires a complete workflow that includes</a:t>
            </a:r>
          </a:p>
          <a:p>
            <a:pPr lvl="1"/>
            <a:r>
              <a:rPr lang="en-US" dirty="0"/>
              <a:t>Structure and fission theory to predict initial conditions of fission fragments</a:t>
            </a:r>
          </a:p>
          <a:p>
            <a:pPr lvl="1"/>
            <a:r>
              <a:rPr lang="en-US" dirty="0"/>
              <a:t>Structure and reaction theory to simulate prompt emission</a:t>
            </a:r>
          </a:p>
          <a:p>
            <a:pPr lvl="1"/>
            <a:r>
              <a:rPr lang="en-US" dirty="0"/>
              <a:t>Decay data (experimental or theoretical) to compute cumulative yields and delayed emission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FETA provides analogue of CGMF at LLNL and complements FREYA (much faster but more phenomenological)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Dr. Spin and Mr. Excitation energy: microscopic theory excels at predicting spin distributions but fails at excitation energies</a:t>
            </a:r>
          </a:p>
        </p:txBody>
      </p:sp>
    </p:spTree>
    <p:extLst>
      <p:ext uri="{BB962C8B-B14F-4D97-AF65-F5344CB8AC3E}">
        <p14:creationId xmlns:p14="http://schemas.microsoft.com/office/powerpoint/2010/main" val="189584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extShape 1"/>
          <p:cNvSpPr/>
          <p:nvPr/>
        </p:nvSpPr>
        <p:spPr>
          <a:xfrm>
            <a:off x="162000" y="10440"/>
            <a:ext cx="12029400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214A8F"/>
                </a:solidFill>
              </a:rPr>
              <a:t>Fission products (yields, PFNS, PFGS, etc.) depend on a set of initial conditions modeled by theory</a:t>
            </a:r>
            <a:endParaRPr lang="en-US" sz="3600" spc="-1" dirty="0">
              <a:solidFill>
                <a:srgbClr val="000000"/>
              </a:solidFill>
            </a:endParaRPr>
          </a:p>
        </p:txBody>
      </p:sp>
      <p:sp>
        <p:nvSpPr>
          <p:cNvPr id="815" name="CustomShape 3"/>
          <p:cNvSpPr/>
          <p:nvPr/>
        </p:nvSpPr>
        <p:spPr>
          <a:xfrm>
            <a:off x="4996800" y="6548760"/>
            <a:ext cx="34718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0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Prepared by LLNL under Contract DE-AC52-07NA27344.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16" name="Picture 3" descr="A diagram of a molecule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1983600" y="1441800"/>
            <a:ext cx="8385840" cy="4729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TextShape 1"/>
          <p:cNvSpPr/>
          <p:nvPr/>
        </p:nvSpPr>
        <p:spPr>
          <a:xfrm>
            <a:off x="192960" y="10440"/>
            <a:ext cx="11856600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LLNL develops and applies fundamental nuclear theory to provide inputs to physics-based fission event models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DE41AD-24C7-D51B-2CFC-CB8C83D59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888" y="2227577"/>
            <a:ext cx="4237012" cy="3128677"/>
          </a:xfrm>
          <a:prstGeom prst="rect">
            <a:avLst/>
          </a:prstGeom>
        </p:spPr>
      </p:pic>
      <p:pic>
        <p:nvPicPr>
          <p:cNvPr id="3" name="Content Placeholder 4" descr="A rainbow colored contour map&#10;&#10;Description automatically generated">
            <a:extLst>
              <a:ext uri="{FF2B5EF4-FFF2-40B4-BE49-F238E27FC236}">
                <a16:creationId xmlns:a16="http://schemas.microsoft.com/office/drawing/2014/main" id="{12C6058E-E236-0194-DAD0-919CAACB5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" y="2237787"/>
            <a:ext cx="4287891" cy="3118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DF65D-5D80-F938-AB1C-D1D67E3A50D5}"/>
              </a:ext>
            </a:extLst>
          </p:cNvPr>
          <p:cNvSpPr txBox="1"/>
          <p:nvPr/>
        </p:nvSpPr>
        <p:spPr>
          <a:xfrm>
            <a:off x="919266" y="1363302"/>
            <a:ext cx="1995213" cy="6465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1" dirty="0">
                <a:latin typeface="Century Schoolbook" panose="02040604050505020304" pitchFamily="18" charset="0"/>
              </a:rPr>
              <a:t>Static nuclear properties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C3BAA-1750-0BA4-0D80-F03752782E3C}"/>
              </a:ext>
            </a:extLst>
          </p:cNvPr>
          <p:cNvSpPr txBox="1"/>
          <p:nvPr/>
        </p:nvSpPr>
        <p:spPr>
          <a:xfrm>
            <a:off x="4929674" y="1363301"/>
            <a:ext cx="1995213" cy="64658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1" dirty="0">
                <a:latin typeface="Century Schoolbook" panose="02040604050505020304" pitchFamily="18" charset="0"/>
              </a:rPr>
              <a:t>Time-dependent dynamics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CCF1C-FC96-2072-713E-3D3BEDAEE41B}"/>
              </a:ext>
            </a:extLst>
          </p:cNvPr>
          <p:cNvSpPr txBox="1"/>
          <p:nvPr/>
        </p:nvSpPr>
        <p:spPr>
          <a:xfrm>
            <a:off x="9372730" y="1358195"/>
            <a:ext cx="1995213" cy="64658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1" dirty="0">
                <a:latin typeface="Century Schoolbook" panose="02040604050505020304" pitchFamily="18" charset="0"/>
              </a:rPr>
              <a:t>Actual observables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F549F55-8BDE-DF8F-C861-83C46E117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607" y="2227577"/>
            <a:ext cx="3620281" cy="279748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969D2BF-CC38-CB36-7D35-C778CF640486}"/>
              </a:ext>
            </a:extLst>
          </p:cNvPr>
          <p:cNvSpPr/>
          <p:nvPr/>
        </p:nvSpPr>
        <p:spPr>
          <a:xfrm>
            <a:off x="7831494" y="1527057"/>
            <a:ext cx="937272" cy="3693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latin typeface="Century Schoolbook" panose="020406040505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3CCD84-D1CC-978F-2E30-C693F1D32DE9}"/>
              </a:ext>
            </a:extLst>
          </p:cNvPr>
          <p:cNvSpPr/>
          <p:nvPr/>
        </p:nvSpPr>
        <p:spPr bwMode="auto">
          <a:xfrm>
            <a:off x="3568027" y="4741497"/>
            <a:ext cx="275519" cy="246739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845367-7BEC-1B6C-A2B8-4570CF2103F0}"/>
              </a:ext>
            </a:extLst>
          </p:cNvPr>
          <p:cNvSpPr/>
          <p:nvPr/>
        </p:nvSpPr>
        <p:spPr bwMode="auto">
          <a:xfrm>
            <a:off x="3213659" y="4741498"/>
            <a:ext cx="275519" cy="246739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D228B3-CA4B-30D9-34EB-8FD910071B55}"/>
              </a:ext>
            </a:extLst>
          </p:cNvPr>
          <p:cNvSpPr/>
          <p:nvPr/>
        </p:nvSpPr>
        <p:spPr bwMode="auto">
          <a:xfrm>
            <a:off x="2429502" y="3608953"/>
            <a:ext cx="337975" cy="351846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18FA63-1C48-1C42-B5AE-03B5E2DA4069}"/>
              </a:ext>
            </a:extLst>
          </p:cNvPr>
          <p:cNvSpPr/>
          <p:nvPr/>
        </p:nvSpPr>
        <p:spPr bwMode="auto">
          <a:xfrm>
            <a:off x="2854416" y="3667438"/>
            <a:ext cx="337975" cy="234876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1AB058-40B8-26F6-1160-5ECDB539E8AC}"/>
              </a:ext>
            </a:extLst>
          </p:cNvPr>
          <p:cNvSpPr/>
          <p:nvPr/>
        </p:nvSpPr>
        <p:spPr bwMode="auto">
          <a:xfrm>
            <a:off x="2418967" y="2346371"/>
            <a:ext cx="435449" cy="416807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843C4B-BBCE-E498-0C92-39CAE45C35EE}"/>
              </a:ext>
            </a:extLst>
          </p:cNvPr>
          <p:cNvSpPr/>
          <p:nvPr/>
        </p:nvSpPr>
        <p:spPr bwMode="auto">
          <a:xfrm>
            <a:off x="2908018" y="2457844"/>
            <a:ext cx="166956" cy="167769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44B919-5895-8395-226C-4B85748D3468}"/>
              </a:ext>
            </a:extLst>
          </p:cNvPr>
          <p:cNvSpPr txBox="1"/>
          <p:nvPr/>
        </p:nvSpPr>
        <p:spPr>
          <a:xfrm>
            <a:off x="428878" y="5279801"/>
            <a:ext cx="3579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Particle number  (PNP)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Spin distribution (AMP)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Excitation energy (PNP, TDHFB)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EAA70-84FB-AF5B-5B47-62B7C18C39CA}"/>
              </a:ext>
            </a:extLst>
          </p:cNvPr>
          <p:cNvSpPr txBox="1"/>
          <p:nvPr/>
        </p:nvSpPr>
        <p:spPr>
          <a:xfrm>
            <a:off x="4094570" y="5276655"/>
            <a:ext cx="443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F4F97"/>
              </a:buClr>
              <a:buFont typeface="Wingdings" panose="05000000000000000000" pitchFamily="2" charset="2"/>
              <a:buChar char="§"/>
            </a:pPr>
            <a:r>
              <a:rPr lang="en-US" dirty="0"/>
              <a:t>Fission fragment distributions (TDGCM)</a:t>
            </a:r>
          </a:p>
          <a:p>
            <a:pPr marL="285750" indent="-285750">
              <a:buClr>
                <a:srgbClr val="0F4F97"/>
              </a:buClr>
              <a:buFont typeface="Wingdings" panose="05000000000000000000" pitchFamily="2" charset="2"/>
              <a:buChar char="§"/>
            </a:pPr>
            <a:r>
              <a:rPr lang="en-US" dirty="0"/>
              <a:t>Real-time fission events (TDHFB)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E06E5D-CC38-65C9-BC7A-CF7DBBE09AEF}"/>
              </a:ext>
            </a:extLst>
          </p:cNvPr>
          <p:cNvCxnSpPr/>
          <p:nvPr/>
        </p:nvCxnSpPr>
        <p:spPr>
          <a:xfrm flipV="1">
            <a:off x="2144389" y="3960799"/>
            <a:ext cx="285113" cy="218485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6749E8-0940-B0E4-183C-1A79D97ABEEB}"/>
              </a:ext>
            </a:extLst>
          </p:cNvPr>
          <p:cNvCxnSpPr>
            <a:cxnSpLocks/>
          </p:cNvCxnSpPr>
          <p:nvPr/>
        </p:nvCxnSpPr>
        <p:spPr>
          <a:xfrm>
            <a:off x="3284345" y="4639238"/>
            <a:ext cx="307665" cy="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A2CFFB-6DBD-76B8-A3AE-5AF06B5BD125}"/>
              </a:ext>
            </a:extLst>
          </p:cNvPr>
          <p:cNvCxnSpPr>
            <a:cxnSpLocks/>
          </p:cNvCxnSpPr>
          <p:nvPr/>
        </p:nvCxnSpPr>
        <p:spPr>
          <a:xfrm flipV="1">
            <a:off x="3065359" y="4417044"/>
            <a:ext cx="254063" cy="111883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6F7061-7557-8B21-FCB2-F7A3FFF8B59C}"/>
              </a:ext>
            </a:extLst>
          </p:cNvPr>
          <p:cNvCxnSpPr>
            <a:cxnSpLocks/>
          </p:cNvCxnSpPr>
          <p:nvPr/>
        </p:nvCxnSpPr>
        <p:spPr>
          <a:xfrm flipV="1">
            <a:off x="2482858" y="4179284"/>
            <a:ext cx="284619" cy="178751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4E975D-E5F0-28D6-6A6E-4376D485C11D}"/>
              </a:ext>
            </a:extLst>
          </p:cNvPr>
          <p:cNvCxnSpPr>
            <a:cxnSpLocks/>
          </p:cNvCxnSpPr>
          <p:nvPr/>
        </p:nvCxnSpPr>
        <p:spPr>
          <a:xfrm flipV="1">
            <a:off x="2482858" y="3379606"/>
            <a:ext cx="371558" cy="133654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7834A7-3650-5F2D-3067-430A5B14BF6F}"/>
              </a:ext>
            </a:extLst>
          </p:cNvPr>
          <p:cNvCxnSpPr>
            <a:cxnSpLocks/>
          </p:cNvCxnSpPr>
          <p:nvPr/>
        </p:nvCxnSpPr>
        <p:spPr>
          <a:xfrm flipV="1">
            <a:off x="2767477" y="2941067"/>
            <a:ext cx="345041" cy="114993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F2377C7-AA9A-3371-98DC-A040033CA690}"/>
              </a:ext>
            </a:extLst>
          </p:cNvPr>
          <p:cNvSpPr txBox="1"/>
          <p:nvPr/>
        </p:nvSpPr>
        <p:spPr>
          <a:xfrm>
            <a:off x="8614207" y="5276655"/>
            <a:ext cx="297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F4F97"/>
              </a:buClr>
              <a:buFont typeface="Wingdings" panose="05000000000000000000" pitchFamily="2" charset="2"/>
              <a:buChar char="§"/>
            </a:pPr>
            <a:r>
              <a:rPr lang="en-US" dirty="0"/>
              <a:t>Fission evaluation (FETA)</a:t>
            </a:r>
          </a:p>
        </p:txBody>
      </p:sp>
      <p:sp>
        <p:nvSpPr>
          <p:cNvPr id="25" name="Cross 24">
            <a:extLst>
              <a:ext uri="{FF2B5EF4-FFF2-40B4-BE49-F238E27FC236}">
                <a16:creationId xmlns:a16="http://schemas.microsoft.com/office/drawing/2014/main" id="{24AECAB1-74F4-B6D0-E685-2FF700C62A28}"/>
              </a:ext>
            </a:extLst>
          </p:cNvPr>
          <p:cNvSpPr/>
          <p:nvPr/>
        </p:nvSpPr>
        <p:spPr>
          <a:xfrm>
            <a:off x="3561362" y="1466312"/>
            <a:ext cx="519448" cy="555312"/>
          </a:xfrm>
          <a:prstGeom prst="plus">
            <a:avLst>
              <a:gd name="adj" fmla="val 36792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F4616-C486-7564-4029-A2488F57C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6">
            <a:extLst>
              <a:ext uri="{FF2B5EF4-FFF2-40B4-BE49-F238E27FC236}">
                <a16:creationId xmlns:a16="http://schemas.microsoft.com/office/drawing/2014/main" id="{F4335E56-45BB-C5BF-DC85-6564530F584F}"/>
              </a:ext>
            </a:extLst>
          </p:cNvPr>
          <p:cNvSpPr/>
          <p:nvPr/>
        </p:nvSpPr>
        <p:spPr>
          <a:xfrm>
            <a:off x="192960" y="10440"/>
            <a:ext cx="11767912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Fission Evaluations Tools and Analytics (FETA) is the LLNL equivalent to CGMF to compute fission observables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F82F4DE-156E-477C-A22E-ECEEF76B9DF8}"/>
              </a:ext>
            </a:extLst>
          </p:cNvPr>
          <p:cNvSpPr txBox="1">
            <a:spLocks/>
          </p:cNvSpPr>
          <p:nvPr/>
        </p:nvSpPr>
        <p:spPr>
          <a:xfrm>
            <a:off x="352369" y="1541641"/>
            <a:ext cx="4572786" cy="29011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Ease of use, modularity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Built-in parallelism: automatically decays fragments with MPI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Preset nuclear models and/or user-supplied inputs for everything</a:t>
            </a:r>
          </a:p>
        </p:txBody>
      </p:sp>
      <p:pic>
        <p:nvPicPr>
          <p:cNvPr id="3" name="Picture 2" descr="Graphical user interface, application, PowerPoint&#10;&#10;AI-generated content may be incorrect.">
            <a:extLst>
              <a:ext uri="{FF2B5EF4-FFF2-40B4-BE49-F238E27FC236}">
                <a16:creationId xmlns:a16="http://schemas.microsoft.com/office/drawing/2014/main" id="{E4EF37E1-37B4-0CCE-5B1E-3A7F2BAF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879" y="2125104"/>
            <a:ext cx="4350877" cy="231772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7A6F9E39-B03E-2DE9-154E-023067F28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332" y="1541641"/>
            <a:ext cx="3199112" cy="4817597"/>
          </a:xfrm>
          <a:prstGeom prst="rect">
            <a:avLst/>
          </a:prstGeom>
        </p:spPr>
      </p:pic>
      <p:pic>
        <p:nvPicPr>
          <p:cNvPr id="9" name="Picture 8" descr="Text&#10;&#10;AI-generated content may be incorrect.">
            <a:extLst>
              <a:ext uri="{FF2B5EF4-FFF2-40B4-BE49-F238E27FC236}">
                <a16:creationId xmlns:a16="http://schemas.microsoft.com/office/drawing/2014/main" id="{C2E8675E-7174-5C49-06D7-43DACEB7C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70" y="4533647"/>
            <a:ext cx="6055322" cy="1789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748622-EA06-5DAC-6CBA-0D50A077F5EA}"/>
              </a:ext>
            </a:extLst>
          </p:cNvPr>
          <p:cNvSpPr txBox="1"/>
          <p:nvPr/>
        </p:nvSpPr>
        <p:spPr>
          <a:xfrm>
            <a:off x="5333592" y="1652578"/>
            <a:ext cx="2743200" cy="38248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Output stored in HDF5 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47609-D3ED-07FC-EAD7-2A7AAE39B24E}"/>
              </a:ext>
            </a:extLst>
          </p:cNvPr>
          <p:cNvSpPr txBox="1"/>
          <p:nvPr/>
        </p:nvSpPr>
        <p:spPr>
          <a:xfrm>
            <a:off x="9741097" y="1644631"/>
            <a:ext cx="2363347" cy="38248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Single YAML input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39F65-9685-547F-4A8E-07B89CDDDDEE}"/>
              </a:ext>
            </a:extLst>
          </p:cNvPr>
          <p:cNvSpPr txBox="1"/>
          <p:nvPr/>
        </p:nvSpPr>
        <p:spPr>
          <a:xfrm>
            <a:off x="4304879" y="4822933"/>
            <a:ext cx="2499575" cy="38248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Simple Callable class</a:t>
            </a:r>
          </a:p>
        </p:txBody>
      </p:sp>
    </p:spTree>
    <p:extLst>
      <p:ext uri="{BB962C8B-B14F-4D97-AF65-F5344CB8AC3E}">
        <p14:creationId xmlns:p14="http://schemas.microsoft.com/office/powerpoint/2010/main" val="243907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CB31-9490-ECE8-E605-955FB6287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6">
            <a:extLst>
              <a:ext uri="{FF2B5EF4-FFF2-40B4-BE49-F238E27FC236}">
                <a16:creationId xmlns:a16="http://schemas.microsoft.com/office/drawing/2014/main" id="{ED1E9D56-4A8D-6951-D501-1DC01866FC69}"/>
              </a:ext>
            </a:extLst>
          </p:cNvPr>
          <p:cNvSpPr/>
          <p:nvPr/>
        </p:nvSpPr>
        <p:spPr>
          <a:xfrm>
            <a:off x="192960" y="10440"/>
            <a:ext cx="11767912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FETA was successfully validated against CGMF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4B77E162-8584-60E3-013F-DC36A927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24" r="2223"/>
          <a:stretch>
            <a:fillRect/>
          </a:stretch>
        </p:blipFill>
        <p:spPr>
          <a:xfrm>
            <a:off x="5680362" y="3754781"/>
            <a:ext cx="3164297" cy="2242450"/>
          </a:xfrm>
          <a:prstGeom prst="rect">
            <a:avLst/>
          </a:prstGeom>
        </p:spPr>
      </p:pic>
      <p:pic>
        <p:nvPicPr>
          <p:cNvPr id="9" name="Picture 8" descr="Chart&#10;&#10;AI-generated content may be incorrect.">
            <a:extLst>
              <a:ext uri="{FF2B5EF4-FFF2-40B4-BE49-F238E27FC236}">
                <a16:creationId xmlns:a16="http://schemas.microsoft.com/office/drawing/2014/main" id="{9CCE8D64-E503-3185-4080-475AD978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23" r="6989" b="1947"/>
          <a:stretch>
            <a:fillRect/>
          </a:stretch>
        </p:blipFill>
        <p:spPr>
          <a:xfrm>
            <a:off x="8819006" y="1443285"/>
            <a:ext cx="3039620" cy="2343917"/>
          </a:xfrm>
          <a:prstGeom prst="rect">
            <a:avLst/>
          </a:prstGeom>
        </p:spPr>
      </p:pic>
      <p:pic>
        <p:nvPicPr>
          <p:cNvPr id="10" name="Picture 9" descr="Chart, scatter chart&#10;&#10;AI-generated content may be incorrect.">
            <a:extLst>
              <a:ext uri="{FF2B5EF4-FFF2-40B4-BE49-F238E27FC236}">
                <a16:creationId xmlns:a16="http://schemas.microsoft.com/office/drawing/2014/main" id="{9EE56C40-1A99-86FA-61B3-D8858E894B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15" r="6833" b="2494"/>
          <a:stretch>
            <a:fillRect/>
          </a:stretch>
        </p:blipFill>
        <p:spPr>
          <a:xfrm>
            <a:off x="5680362" y="1443285"/>
            <a:ext cx="3164297" cy="2351323"/>
          </a:xfrm>
          <a:prstGeom prst="rect">
            <a:avLst/>
          </a:prstGeom>
        </p:spPr>
      </p:pic>
      <p:pic>
        <p:nvPicPr>
          <p:cNvPr id="11" name="Picture 10" descr="Chart, histogram&#10;&#10;AI-generated content may be incorrect.">
            <a:extLst>
              <a:ext uri="{FF2B5EF4-FFF2-40B4-BE49-F238E27FC236}">
                <a16:creationId xmlns:a16="http://schemas.microsoft.com/office/drawing/2014/main" id="{24815574-2CDA-8C61-8728-44842F6384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334" r="7310" b="675"/>
          <a:stretch>
            <a:fillRect/>
          </a:stretch>
        </p:blipFill>
        <p:spPr>
          <a:xfrm>
            <a:off x="8844659" y="3750646"/>
            <a:ext cx="3013967" cy="2250719"/>
          </a:xfrm>
          <a:prstGeom prst="rect">
            <a:avLst/>
          </a:prstGeom>
        </p:spPr>
      </p:pic>
      <p:pic>
        <p:nvPicPr>
          <p:cNvPr id="2" name="Picture 1" descr="Chart, histogram&#10;&#10;AI-generated content may be incorrect.">
            <a:extLst>
              <a:ext uri="{FF2B5EF4-FFF2-40B4-BE49-F238E27FC236}">
                <a16:creationId xmlns:a16="http://schemas.microsoft.com/office/drawing/2014/main" id="{4E8555DD-A00A-D4FE-0E28-E514D7342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77" y="3116270"/>
            <a:ext cx="4167366" cy="3030812"/>
          </a:xfrm>
          <a:prstGeom prst="rect">
            <a:avLst/>
          </a:prstGeom>
        </p:spPr>
      </p:pic>
      <p:sp>
        <p:nvSpPr>
          <p:cNvPr id="4" name="TextShape 3">
            <a:extLst>
              <a:ext uri="{FF2B5EF4-FFF2-40B4-BE49-F238E27FC236}">
                <a16:creationId xmlns:a16="http://schemas.microsoft.com/office/drawing/2014/main" id="{89335E7B-4519-DC65-1091-196493D147C9}"/>
              </a:ext>
            </a:extLst>
          </p:cNvPr>
          <p:cNvSpPr txBox="1"/>
          <p:nvPr/>
        </p:nvSpPr>
        <p:spPr>
          <a:xfrm>
            <a:off x="192960" y="1366789"/>
            <a:ext cx="5544800" cy="1900194"/>
          </a:xfrm>
          <a:prstGeom prst="rect">
            <a:avLst/>
          </a:prstGeom>
          <a:noFill/>
          <a:ln>
            <a:noFill/>
          </a:ln>
        </p:spPr>
        <p:txBody>
          <a:bodyPr lIns="54720" tIns="91440">
            <a:noAutofit/>
          </a:bodyPr>
          <a:lstStyle/>
          <a:p>
            <a:pPr marL="342900" marR="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0" i="0" u="none" strike="noStrike" dirty="0">
                <a:solidFill>
                  <a:srgbClr val="000000"/>
                </a:solidFill>
              </a:rPr>
              <a:t>FETA-2 = independent yields and prompt fission spectrum</a:t>
            </a:r>
          </a:p>
          <a:p>
            <a:pPr marL="342900" marR="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aseline="0" dirty="0">
                <a:solidFill>
                  <a:srgbClr val="000000"/>
                </a:solidFill>
              </a:rPr>
              <a:t>FETA-3 += cumulative yields</a:t>
            </a:r>
            <a:r>
              <a:rPr lang="en-US" sz="2800" dirty="0">
                <a:solidFill>
                  <a:srgbClr val="000000"/>
                </a:solidFill>
              </a:rPr>
              <a:t> (and chain yields)</a:t>
            </a:r>
          </a:p>
        </p:txBody>
      </p:sp>
    </p:spTree>
    <p:extLst>
      <p:ext uri="{BB962C8B-B14F-4D97-AF65-F5344CB8AC3E}">
        <p14:creationId xmlns:p14="http://schemas.microsoft.com/office/powerpoint/2010/main" val="349011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CEE01-5C48-FF47-5B73-39FE18891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6">
            <a:extLst>
              <a:ext uri="{FF2B5EF4-FFF2-40B4-BE49-F238E27FC236}">
                <a16:creationId xmlns:a16="http://schemas.microsoft.com/office/drawing/2014/main" id="{1253E72B-2810-0831-BF1F-A2A3DC1BDAB5}"/>
              </a:ext>
            </a:extLst>
          </p:cNvPr>
          <p:cNvSpPr/>
          <p:nvPr/>
        </p:nvSpPr>
        <p:spPr>
          <a:xfrm>
            <a:off x="192959" y="10440"/>
            <a:ext cx="11087529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Time-dependent Hartree-Fock-</a:t>
            </a:r>
            <a:r>
              <a:rPr lang="en-US" sz="3600" b="0" u="none" strike="noStrike" dirty="0" err="1">
                <a:solidFill>
                  <a:srgbClr val="214A8F"/>
                </a:solidFill>
                <a:effectLst/>
                <a:uFillTx/>
                <a:latin typeface="Aptos"/>
              </a:rPr>
              <a:t>Bogoliubov</a:t>
            </a: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 is a theory to compute real-time fission events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DEDF961-650C-B3EC-BF35-E1FFCE20FDAB}"/>
              </a:ext>
            </a:extLst>
          </p:cNvPr>
          <p:cNvSpPr txBox="1">
            <a:spLocks/>
          </p:cNvSpPr>
          <p:nvPr/>
        </p:nvSpPr>
        <p:spPr>
          <a:xfrm>
            <a:off x="352369" y="1541641"/>
            <a:ext cx="5415425" cy="23178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Quantum-mechanical time evolution of fissioning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Predicts TKE and fission fragment excitation energies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Very promising early results (by multiple groups)</a:t>
            </a:r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23ED2BA8-D945-2D83-42A3-D0AAED9AA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018" y="3037561"/>
            <a:ext cx="3153982" cy="31539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F3C14B-DC6E-1B74-6DC3-32A82C846459}"/>
              </a:ext>
            </a:extLst>
          </p:cNvPr>
          <p:cNvGrpSpPr/>
          <p:nvPr/>
        </p:nvGrpSpPr>
        <p:grpSpPr>
          <a:xfrm>
            <a:off x="5484911" y="1565947"/>
            <a:ext cx="6354720" cy="1134336"/>
            <a:chOff x="3316502" y="5066954"/>
            <a:chExt cx="6354720" cy="1134336"/>
          </a:xfrm>
        </p:grpSpPr>
        <p:pic>
          <p:nvPicPr>
            <p:cNvPr id="6" name="Picture 5" descr="Text&#10;&#10;AI-generated content may be incorrect.">
              <a:extLst>
                <a:ext uri="{FF2B5EF4-FFF2-40B4-BE49-F238E27FC236}">
                  <a16:creationId xmlns:a16="http://schemas.microsoft.com/office/drawing/2014/main" id="{69E9C9FC-B8B9-9462-B6EA-9D4CF8763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6502" y="5066954"/>
              <a:ext cx="6354720" cy="113433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97B44B-47B4-F9A9-5C28-888E28456AEB}"/>
                </a:ext>
              </a:extLst>
            </p:cNvPr>
            <p:cNvSpPr/>
            <p:nvPr/>
          </p:nvSpPr>
          <p:spPr>
            <a:xfrm>
              <a:off x="6227297" y="5338119"/>
              <a:ext cx="3312119" cy="271165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2A0437-73B5-1968-FF2D-B7FE1F3C5407}"/>
                </a:ext>
              </a:extLst>
            </p:cNvPr>
            <p:cNvSpPr/>
            <p:nvPr/>
          </p:nvSpPr>
          <p:spPr>
            <a:xfrm>
              <a:off x="3487238" y="5634122"/>
              <a:ext cx="6052178" cy="271165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924F5F-E581-BA19-3DC2-9ED6837AB7B9}"/>
                </a:ext>
              </a:extLst>
            </p:cNvPr>
            <p:cNvSpPr/>
            <p:nvPr/>
          </p:nvSpPr>
          <p:spPr>
            <a:xfrm>
              <a:off x="3487238" y="5930125"/>
              <a:ext cx="5685042" cy="271165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rho">
            <a:hlinkClick r:id="" action="ppaction://media"/>
            <a:extLst>
              <a:ext uri="{FF2B5EF4-FFF2-40B4-BE49-F238E27FC236}">
                <a16:creationId xmlns:a16="http://schemas.microsoft.com/office/drawing/2014/main" id="{575ED696-0997-B7E2-C3E2-C62F8A0A57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t="23410" r="8801" b="23398"/>
          <a:stretch>
            <a:fillRect/>
          </a:stretch>
        </p:blipFill>
        <p:spPr>
          <a:xfrm>
            <a:off x="208182" y="3859491"/>
            <a:ext cx="4848488" cy="2126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CA0BBA-AA4C-5E1D-C2DF-CB7BB3EE9E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67" y="3343148"/>
            <a:ext cx="3961904" cy="29238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4AF90C-01FB-5662-2CFE-032B2DDC89E9}"/>
              </a:ext>
            </a:extLst>
          </p:cNvPr>
          <p:cNvSpPr/>
          <p:nvPr/>
        </p:nvSpPr>
        <p:spPr>
          <a:xfrm>
            <a:off x="6805614" y="3529013"/>
            <a:ext cx="180974" cy="22383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8EF182-52E4-6557-9BB0-67452435EA9E}"/>
              </a:ext>
            </a:extLst>
          </p:cNvPr>
          <p:cNvSpPr/>
          <p:nvPr/>
        </p:nvSpPr>
        <p:spPr>
          <a:xfrm rot="16200000">
            <a:off x="6453191" y="3309936"/>
            <a:ext cx="235744" cy="14406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DA6477-4B43-BD3A-CABF-83A0C4BF2BC9}"/>
              </a:ext>
            </a:extLst>
          </p:cNvPr>
          <p:cNvSpPr txBox="1"/>
          <p:nvPr/>
        </p:nvSpPr>
        <p:spPr>
          <a:xfrm>
            <a:off x="9038018" y="2709867"/>
            <a:ext cx="2847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Phys. Rev. C </a:t>
            </a:r>
            <a:r>
              <a:rPr lang="en-US" sz="1400" b="1" dirty="0"/>
              <a:t>100</a:t>
            </a:r>
            <a:r>
              <a:rPr lang="en-US" sz="1400" dirty="0"/>
              <a:t>, 034615 (2019)</a:t>
            </a:r>
          </a:p>
        </p:txBody>
      </p:sp>
    </p:spTree>
    <p:extLst>
      <p:ext uri="{BB962C8B-B14F-4D97-AF65-F5344CB8AC3E}">
        <p14:creationId xmlns:p14="http://schemas.microsoft.com/office/powerpoint/2010/main" val="35266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06E5F-FADA-AF6A-187D-793F1B13B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6">
            <a:extLst>
              <a:ext uri="{FF2B5EF4-FFF2-40B4-BE49-F238E27FC236}">
                <a16:creationId xmlns:a16="http://schemas.microsoft.com/office/drawing/2014/main" id="{184472A5-1561-24DD-36A8-71AB1D710F3F}"/>
              </a:ext>
            </a:extLst>
          </p:cNvPr>
          <p:cNvSpPr/>
          <p:nvPr/>
        </p:nvSpPr>
        <p:spPr>
          <a:xfrm>
            <a:off x="192960" y="10440"/>
            <a:ext cx="10233086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TDHFB fails to reproduce TKE and excitation energies outside most likely fission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" name="Picture 2" descr="Chart, scatter chart&#10;&#10;AI-generated content may be incorrect.">
            <a:extLst>
              <a:ext uri="{FF2B5EF4-FFF2-40B4-BE49-F238E27FC236}">
                <a16:creationId xmlns:a16="http://schemas.microsoft.com/office/drawing/2014/main" id="{5A60FC84-CA99-9F55-13CF-22409F8D8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68" y="1605333"/>
            <a:ext cx="3623429" cy="3295135"/>
          </a:xfrm>
          <a:prstGeom prst="rect">
            <a:avLst/>
          </a:prstGeom>
        </p:spPr>
      </p:pic>
      <p:pic>
        <p:nvPicPr>
          <p:cNvPr id="5" name="Picture 4" descr="Chart, scatter chart&#10;&#10;AI-generated content may be incorrect.">
            <a:extLst>
              <a:ext uri="{FF2B5EF4-FFF2-40B4-BE49-F238E27FC236}">
                <a16:creationId xmlns:a16="http://schemas.microsoft.com/office/drawing/2014/main" id="{5FB963BD-0517-C67F-8757-C5ADF3731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71" y="1561054"/>
            <a:ext cx="3943754" cy="3429000"/>
          </a:xfrm>
          <a:prstGeom prst="rect">
            <a:avLst/>
          </a:prstGeom>
        </p:spPr>
      </p:pic>
      <p:pic>
        <p:nvPicPr>
          <p:cNvPr id="7" name="Picture 6" descr="Chart, scatter chart&#10;&#10;AI-generated content may be incorrect.">
            <a:extLst>
              <a:ext uri="{FF2B5EF4-FFF2-40B4-BE49-F238E27FC236}">
                <a16:creationId xmlns:a16="http://schemas.microsoft.com/office/drawing/2014/main" id="{56827DAF-61A3-5CBA-BB9A-4B175A071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" y="1342768"/>
            <a:ext cx="4074094" cy="3704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FDD2A1-C78D-3502-3448-35B815FCE526}"/>
              </a:ext>
            </a:extLst>
          </p:cNvPr>
          <p:cNvSpPr txBox="1"/>
          <p:nvPr/>
        </p:nvSpPr>
        <p:spPr>
          <a:xfrm>
            <a:off x="192959" y="5059916"/>
            <a:ext cx="3690551" cy="92333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TDHFB with “best” </a:t>
            </a:r>
            <a:r>
              <a:rPr lang="en-US" dirty="0" err="1">
                <a:solidFill>
                  <a:schemeClr val="bg1"/>
                </a:solidFill>
              </a:rPr>
              <a:t>Skyrme</a:t>
            </a:r>
            <a:r>
              <a:rPr lang="en-US" dirty="0">
                <a:solidFill>
                  <a:schemeClr val="bg1"/>
                </a:solidFill>
              </a:rPr>
              <a:t> functional underpredicts TKE by 20 MeV outside most likely fission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782FF2-EB5A-E108-2B17-2673F49416D5}"/>
              </a:ext>
            </a:extLst>
          </p:cNvPr>
          <p:cNvSpPr txBox="1"/>
          <p:nvPr/>
        </p:nvSpPr>
        <p:spPr>
          <a:xfrm>
            <a:off x="4380174" y="5059916"/>
            <a:ext cx="3690551" cy="92333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Increasing pairing (=system should fission earlier, hence larger TKE) does not solve the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C7EB7-4013-048B-826E-EE6C43BB1B01}"/>
              </a:ext>
            </a:extLst>
          </p:cNvPr>
          <p:cNvSpPr txBox="1"/>
          <p:nvPr/>
        </p:nvSpPr>
        <p:spPr>
          <a:xfrm>
            <a:off x="8413506" y="5068001"/>
            <a:ext cx="3690551" cy="120032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Time-odd channel of the functional improves agreement… but breaks continuity equation (think: matter flow not conserved) </a:t>
            </a:r>
          </a:p>
        </p:txBody>
      </p:sp>
      <p:pic>
        <p:nvPicPr>
          <p:cNvPr id="2" name="Picture 1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94EAB756-DCF2-E087-2282-BC5CC147A2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5744" b="6857"/>
          <a:stretch>
            <a:fillRect/>
          </a:stretch>
        </p:blipFill>
        <p:spPr>
          <a:xfrm>
            <a:off x="10982226" y="210667"/>
            <a:ext cx="859171" cy="1227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F5DA52-08A4-B194-D6EF-89CAE036955F}"/>
              </a:ext>
            </a:extLst>
          </p:cNvPr>
          <p:cNvSpPr txBox="1"/>
          <p:nvPr/>
        </p:nvSpPr>
        <p:spPr>
          <a:xfrm>
            <a:off x="8515014" y="1191722"/>
            <a:ext cx="191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arXiv:2510.06701 </a:t>
            </a:r>
          </a:p>
        </p:txBody>
      </p:sp>
    </p:spTree>
    <p:extLst>
      <p:ext uri="{BB962C8B-B14F-4D97-AF65-F5344CB8AC3E}">
        <p14:creationId xmlns:p14="http://schemas.microsoft.com/office/powerpoint/2010/main" val="290166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6"/>
          <p:cNvSpPr/>
          <p:nvPr/>
        </p:nvSpPr>
        <p:spPr>
          <a:xfrm>
            <a:off x="192960" y="10440"/>
            <a:ext cx="10938282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Symmetry restoration + large-amplitude collective motion give spin distributions of </a:t>
            </a:r>
            <a:r>
              <a:rPr lang="en-US" sz="3600" b="0" i="1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all</a:t>
            </a: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 fission fragments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43" name="Picture 1" descr="A person wearing glasses and smiling&#10;&#10;Description automatically generated"/>
          <p:cNvPicPr/>
          <p:nvPr/>
        </p:nvPicPr>
        <p:blipFill>
          <a:blip r:embed="rId2"/>
          <a:stretch/>
        </p:blipFill>
        <p:spPr>
          <a:xfrm>
            <a:off x="11165400" y="182880"/>
            <a:ext cx="904320" cy="101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4" name="Picture 843"/>
          <p:cNvPicPr/>
          <p:nvPr/>
        </p:nvPicPr>
        <p:blipFill>
          <a:blip r:embed="rId3"/>
          <a:stretch/>
        </p:blipFill>
        <p:spPr>
          <a:xfrm>
            <a:off x="1248838" y="2633491"/>
            <a:ext cx="2861843" cy="215178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TextShape 7">
            <a:extLst>
              <a:ext uri="{FF2B5EF4-FFF2-40B4-BE49-F238E27FC236}">
                <a16:creationId xmlns:a16="http://schemas.microsoft.com/office/drawing/2014/main" id="{B687A326-ADCC-B9DE-DD22-765A239E3F02}"/>
              </a:ext>
            </a:extLst>
          </p:cNvPr>
          <p:cNvSpPr/>
          <p:nvPr/>
        </p:nvSpPr>
        <p:spPr>
          <a:xfrm>
            <a:off x="532146" y="4785279"/>
            <a:ext cx="3984731" cy="14013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91440" rIns="90000" bIns="45000" anchor="t">
            <a:noAutofit/>
          </a:bodyPr>
          <a:lstStyle/>
          <a:p>
            <a:pPr marL="285750" indent="-285750" defTabSz="914400">
              <a:lnSpc>
                <a:spcPct val="100000"/>
              </a:lnSpc>
              <a:buClr>
                <a:schemeClr val="accent6"/>
              </a:buClr>
              <a:buSzPct val="90000"/>
              <a:buFont typeface="Aptos" panose="020B0004020202020204" pitchFamily="34" charset="0"/>
              <a:buChar char="☑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ptos"/>
              </a:rPr>
              <a:t>2D PES for </a:t>
            </a:r>
            <a:r>
              <a:rPr lang="en-US" sz="2000" b="0" u="none" strike="noStrike" baseline="30000" dirty="0">
                <a:solidFill>
                  <a:srgbClr val="000000"/>
                </a:solidFill>
                <a:effectLst/>
                <a:uFillTx/>
                <a:latin typeface="Aptos"/>
              </a:rPr>
              <a:t>236</a:t>
            </a: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ptos"/>
              </a:rPr>
              <a:t>U and </a:t>
            </a:r>
            <a:r>
              <a:rPr lang="en-US" sz="2000" b="0" u="none" strike="noStrike" baseline="30000" dirty="0">
                <a:solidFill>
                  <a:srgbClr val="000000"/>
                </a:solidFill>
                <a:effectLst/>
                <a:uFillTx/>
                <a:latin typeface="Aptos"/>
              </a:rPr>
              <a:t>240</a:t>
            </a: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ptos"/>
              </a:rPr>
              <a:t>Pu</a:t>
            </a:r>
          </a:p>
          <a:p>
            <a:pPr marL="285750" indent="-285750" defTabSz="914400">
              <a:lnSpc>
                <a:spcPct val="100000"/>
              </a:lnSpc>
              <a:buClr>
                <a:schemeClr val="accent6"/>
              </a:buClr>
              <a:buSzPct val="90000"/>
              <a:buFont typeface="Aptos" panose="020B0004020202020204" pitchFamily="34" charset="0"/>
              <a:buChar char="☑"/>
            </a:pPr>
            <a:r>
              <a:rPr lang="en-US" sz="2000" dirty="0">
                <a:solidFill>
                  <a:srgbClr val="000000"/>
                </a:solidFill>
                <a:latin typeface="Aptos"/>
              </a:rPr>
              <a:t>Quintuple projection at scission</a:t>
            </a:r>
          </a:p>
          <a:p>
            <a:pPr marL="285750" indent="-285750" defTabSz="914400">
              <a:lnSpc>
                <a:spcPct val="100000"/>
              </a:lnSpc>
              <a:buClr>
                <a:schemeClr val="accent6"/>
              </a:buClr>
              <a:buSzPct val="90000"/>
              <a:buFont typeface="Aptos" panose="020B0004020202020204" pitchFamily="34" charset="0"/>
              <a:buChar char="☑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ptos"/>
              </a:rPr>
              <a:t>TDGCM+GOA </a:t>
            </a:r>
            <a:r>
              <a:rPr lang="en-US" sz="2000" dirty="0">
                <a:solidFill>
                  <a:srgbClr val="000000"/>
                </a:solidFill>
                <a:latin typeface="Aptos"/>
              </a:rPr>
              <a:t>evolution</a:t>
            </a:r>
          </a:p>
          <a:p>
            <a:pPr marL="285750" indent="-285750" defTabSz="914400">
              <a:lnSpc>
                <a:spcPct val="100000"/>
              </a:lnSpc>
              <a:buClr>
                <a:schemeClr val="accent6"/>
              </a:buClr>
              <a:buSzPct val="90000"/>
              <a:buFont typeface="Aptos" panose="020B0004020202020204" pitchFamily="34" charset="0"/>
              <a:buChar char="☑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ptos"/>
              </a:rPr>
              <a:t>Projection-TDGCM folding</a:t>
            </a:r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391B677E-9EA9-E000-18BE-9F003CC34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3" y="1278400"/>
            <a:ext cx="6483178" cy="1150801"/>
          </a:xfrm>
          <a:prstGeom prst="rect">
            <a:avLst/>
          </a:prstGeom>
        </p:spPr>
      </p:pic>
      <p:pic>
        <p:nvPicPr>
          <p:cNvPr id="842" name="Picture 841"/>
          <p:cNvPicPr/>
          <p:nvPr/>
        </p:nvPicPr>
        <p:blipFill>
          <a:blip r:embed="rId5"/>
          <a:stretch/>
        </p:blipFill>
        <p:spPr>
          <a:xfrm>
            <a:off x="4516877" y="1733826"/>
            <a:ext cx="7066497" cy="4575786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99187-939B-E5B8-CBB6-FA27D785A4CC}"/>
              </a:ext>
            </a:extLst>
          </p:cNvPr>
          <p:cNvSpPr txBox="1"/>
          <p:nvPr/>
        </p:nvSpPr>
        <p:spPr>
          <a:xfrm>
            <a:off x="2199649" y="2125806"/>
            <a:ext cx="191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arXiv:2506.10777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EFA48-AF48-4AE2-D40F-0B48D21D4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TextShape 6">
            <a:extLst>
              <a:ext uri="{FF2B5EF4-FFF2-40B4-BE49-F238E27FC236}">
                <a16:creationId xmlns:a16="http://schemas.microsoft.com/office/drawing/2014/main" id="{044593BB-3CD8-C0F8-2AC9-173A20ACF149}"/>
              </a:ext>
            </a:extLst>
          </p:cNvPr>
          <p:cNvSpPr/>
          <p:nvPr/>
        </p:nvSpPr>
        <p:spPr>
          <a:xfrm>
            <a:off x="192959" y="10440"/>
            <a:ext cx="11087529" cy="12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3600" b="0" u="none" strike="noStrike" dirty="0">
                <a:solidFill>
                  <a:srgbClr val="214A8F"/>
                </a:solidFill>
                <a:effectLst/>
                <a:uFillTx/>
                <a:latin typeface="Aptos"/>
              </a:rPr>
              <a:t>Microscopic spin distributions reproduce PFNS/PFGS as well as phenomenological inputs fitted to data!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1B785-31F4-6B13-3E82-91BB9F6DA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714"/>
            <a:ext cx="6163361" cy="4482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0E853-BA75-566B-0455-A6829926F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23" y="1460545"/>
            <a:ext cx="6320574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8667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rk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ark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Master</Template>
  <TotalTime>5605</TotalTime>
  <Words>418</Words>
  <Application>Microsoft Office PowerPoint</Application>
  <PresentationFormat>Widescreen</PresentationFormat>
  <Paragraphs>53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Aptos</vt:lpstr>
      <vt:lpstr>Aptos Display</vt:lpstr>
      <vt:lpstr>Aptos Light</vt:lpstr>
      <vt:lpstr>Aptos SemiBold</vt:lpstr>
      <vt:lpstr>Arial</vt:lpstr>
      <vt:lpstr>Calibri</vt:lpstr>
      <vt:lpstr>Century Schoolbook</vt:lpstr>
      <vt:lpstr>Symbol</vt:lpstr>
      <vt:lpstr>Times New Roman</vt:lpstr>
      <vt:lpstr>Wingdings</vt:lpstr>
      <vt:lpstr>White Master</vt:lpstr>
      <vt:lpstr>White Master</vt:lpstr>
      <vt:lpstr>Dark Master</vt:lpstr>
      <vt:lpstr>Dark Master</vt:lpstr>
      <vt:lpstr>LLNL FPY Modeling and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Piccone, Ashley</dc:creator>
  <dc:description/>
  <cp:lastModifiedBy>Nicolas Schunck</cp:lastModifiedBy>
  <cp:revision>28</cp:revision>
  <dcterms:created xsi:type="dcterms:W3CDTF">2024-09-24T19:35:35Z</dcterms:created>
  <dcterms:modified xsi:type="dcterms:W3CDTF">2026-01-06T18:30:33Z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0x010100088CE4DFD6590746BF79C031605283F1</vt:lpwstr>
  </property>
  <property fmtid="{D5CDD505-2E9C-101B-9397-08002B2CF9AE}" pid="3" name="MediaServiceImageTags">
    <vt:lpwstr/>
  </property>
  <property fmtid="{D5CDD505-2E9C-101B-9397-08002B2CF9AE}" pid="4" name="Notes">
    <vt:i4>14</vt:i4>
  </property>
  <property fmtid="{D5CDD505-2E9C-101B-9397-08002B2CF9AE}" pid="5" name="PresentationFormat">
    <vt:lpwstr>Widescreen</vt:lpwstr>
  </property>
  <property fmtid="{D5CDD505-2E9C-101B-9397-08002B2CF9AE}" pid="6" name="Slides">
    <vt:i4>18</vt:i4>
  </property>
</Properties>
</file>