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1186" r:id="rId2"/>
    <p:sldId id="1187" r:id="rId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4000" b="1" kern="1200">
        <a:solidFill>
          <a:schemeClr val="tx2"/>
        </a:solidFill>
        <a:latin typeface="Times New Roman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POTE NOY, Roberto Mario" initials="CNRM" lastIdx="1" clrIdx="0">
    <p:extLst>
      <p:ext uri="{19B8F6BF-5375-455C-9EA6-DF929625EA0E}">
        <p15:presenceInfo xmlns:p15="http://schemas.microsoft.com/office/powerpoint/2012/main" userId="S-1-5-21-42344331-1018566265-2102726425-22547" providerId="AD"/>
      </p:ext>
    </p:extLst>
  </p:cmAuthor>
  <p:cmAuthor id="2" name="CAPOTE NOY, Roberto Mario" initials="CNRM [2]" lastIdx="11" clrIdx="1">
    <p:extLst>
      <p:ext uri="{19B8F6BF-5375-455C-9EA6-DF929625EA0E}">
        <p15:presenceInfo xmlns:p15="http://schemas.microsoft.com/office/powerpoint/2012/main" userId="S::ROBERTO.CAPOTENOY@iaea.org::00493373-f3c7-4a20-ad1a-1b901b156c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CC"/>
    <a:srgbClr val="00FF00"/>
    <a:srgbClr val="81FFFF"/>
    <a:srgbClr val="FFFFFF"/>
    <a:srgbClr val="192402"/>
    <a:srgbClr val="FF3399"/>
    <a:srgbClr val="0066FF"/>
    <a:srgbClr val="AEFAFC"/>
    <a:srgbClr val="1B37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DDCC64-8444-4B6F-9483-505987825129}" v="79" dt="2026-01-08T12:33:49.428"/>
    <p1510:client id="{F30197E1-BBDE-4BA4-9218-BC8566CE7E2F}" v="15" dt="2026-01-08T14:11:43.3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POTE NOY, Roberto Mario" userId="00493373-f3c7-4a20-ad1a-1b901b156c55" providerId="ADAL" clId="{F91B33B4-3B62-4C94-B1BD-D162B690CC35}"/>
    <pc:docChg chg="undo custSel addSld delSld modSld sldOrd modMainMaster">
      <pc:chgData name="CAPOTE NOY, Roberto Mario" userId="00493373-f3c7-4a20-ad1a-1b901b156c55" providerId="ADAL" clId="{F91B33B4-3B62-4C94-B1BD-D162B690CC35}" dt="2026-01-08T14:30:24.323" v="16008" actId="20577"/>
      <pc:docMkLst>
        <pc:docMk/>
      </pc:docMkLst>
      <pc:sldChg chg="del">
        <pc:chgData name="CAPOTE NOY, Roberto Mario" userId="00493373-f3c7-4a20-ad1a-1b901b156c55" providerId="ADAL" clId="{F91B33B4-3B62-4C94-B1BD-D162B690CC35}" dt="2026-01-07T23:21:15.304" v="11405" actId="47"/>
        <pc:sldMkLst>
          <pc:docMk/>
          <pc:sldMk cId="1151185150" sldId="291"/>
        </pc:sldMkLst>
      </pc:sldChg>
      <pc:sldChg chg="modSp del mod">
        <pc:chgData name="CAPOTE NOY, Roberto Mario" userId="00493373-f3c7-4a20-ad1a-1b901b156c55" providerId="ADAL" clId="{F91B33B4-3B62-4C94-B1BD-D162B690CC35}" dt="2026-01-07T20:51:41.659" v="10357" actId="47"/>
        <pc:sldMkLst>
          <pc:docMk/>
          <pc:sldMk cId="3140628660" sldId="350"/>
        </pc:sldMkLst>
      </pc:sldChg>
      <pc:sldChg chg="addSp delSp modSp del mod">
        <pc:chgData name="CAPOTE NOY, Roberto Mario" userId="00493373-f3c7-4a20-ad1a-1b901b156c55" providerId="ADAL" clId="{F91B33B4-3B62-4C94-B1BD-D162B690CC35}" dt="2026-01-08T13:15:15.790" v="14626" actId="47"/>
        <pc:sldMkLst>
          <pc:docMk/>
          <pc:sldMk cId="2530887380" sldId="961"/>
        </pc:sldMkLst>
        <pc:spChg chg="add mod">
          <ac:chgData name="CAPOTE NOY, Roberto Mario" userId="00493373-f3c7-4a20-ad1a-1b901b156c55" providerId="ADAL" clId="{F91B33B4-3B62-4C94-B1BD-D162B690CC35}" dt="2026-01-08T12:22:12.778" v="14295" actId="1076"/>
          <ac:spMkLst>
            <pc:docMk/>
            <pc:sldMk cId="2530887380" sldId="961"/>
            <ac:spMk id="4" creationId="{623C5B08-64B1-B2E9-846A-06E8AA50FC24}"/>
          </ac:spMkLst>
        </pc:spChg>
        <pc:spChg chg="del mod">
          <ac:chgData name="CAPOTE NOY, Roberto Mario" userId="00493373-f3c7-4a20-ad1a-1b901b156c55" providerId="ADAL" clId="{F91B33B4-3B62-4C94-B1BD-D162B690CC35}" dt="2026-01-08T07:26:55.510" v="11417" actId="478"/>
          <ac:spMkLst>
            <pc:docMk/>
            <pc:sldMk cId="2530887380" sldId="961"/>
            <ac:spMk id="39" creationId="{4CC57B26-B7D7-46EB-865C-5EEBEF4E4436}"/>
          </ac:spMkLst>
        </pc:spChg>
        <pc:spChg chg="mod">
          <ac:chgData name="CAPOTE NOY, Roberto Mario" userId="00493373-f3c7-4a20-ad1a-1b901b156c55" providerId="ADAL" clId="{F91B33B4-3B62-4C94-B1BD-D162B690CC35}" dt="2026-01-08T07:27:09.731" v="11434" actId="1038"/>
          <ac:spMkLst>
            <pc:docMk/>
            <pc:sldMk cId="2530887380" sldId="961"/>
            <ac:spMk id="114689" creationId="{8CD0B668-4D24-7E2E-3327-EA4B40ECC4A6}"/>
          </ac:spMkLst>
        </pc:spChg>
        <pc:picChg chg="mod">
          <ac:chgData name="CAPOTE NOY, Roberto Mario" userId="00493373-f3c7-4a20-ad1a-1b901b156c55" providerId="ADAL" clId="{F91B33B4-3B62-4C94-B1BD-D162B690CC35}" dt="2026-01-08T12:24:05.678" v="14318" actId="1076"/>
          <ac:picMkLst>
            <pc:docMk/>
            <pc:sldMk cId="2530887380" sldId="961"/>
            <ac:picMk id="12" creationId="{17A0023B-F2F9-40B6-BC4B-67D86D80F09E}"/>
          </ac:picMkLst>
        </pc:picChg>
        <pc:picChg chg="mod">
          <ac:chgData name="CAPOTE NOY, Roberto Mario" userId="00493373-f3c7-4a20-ad1a-1b901b156c55" providerId="ADAL" clId="{F91B33B4-3B62-4C94-B1BD-D162B690CC35}" dt="2026-01-08T12:24:34.360" v="14345" actId="1038"/>
          <ac:picMkLst>
            <pc:docMk/>
            <pc:sldMk cId="2530887380" sldId="961"/>
            <ac:picMk id="13" creationId="{0E8F4D6E-7202-4F4E-90EB-B95FBE11F0DA}"/>
          </ac:picMkLst>
        </pc:picChg>
        <pc:picChg chg="mod">
          <ac:chgData name="CAPOTE NOY, Roberto Mario" userId="00493373-f3c7-4a20-ad1a-1b901b156c55" providerId="ADAL" clId="{F91B33B4-3B62-4C94-B1BD-D162B690CC35}" dt="2026-01-08T12:24:03.995" v="14317" actId="1076"/>
          <ac:picMkLst>
            <pc:docMk/>
            <pc:sldMk cId="2530887380" sldId="961"/>
            <ac:picMk id="20" creationId="{AADD1D0C-CDCC-4564-AAD4-3410D872B4BB}"/>
          </ac:picMkLst>
        </pc:picChg>
        <pc:picChg chg="mod">
          <ac:chgData name="CAPOTE NOY, Roberto Mario" userId="00493373-f3c7-4a20-ad1a-1b901b156c55" providerId="ADAL" clId="{F91B33B4-3B62-4C94-B1BD-D162B690CC35}" dt="2026-01-08T12:24:09.011" v="14319" actId="1076"/>
          <ac:picMkLst>
            <pc:docMk/>
            <pc:sldMk cId="2530887380" sldId="961"/>
            <ac:picMk id="27" creationId="{020184F1-76EF-4311-B2FC-023E62B04134}"/>
          </ac:picMkLst>
        </pc:picChg>
        <pc:picChg chg="mod">
          <ac:chgData name="CAPOTE NOY, Roberto Mario" userId="00493373-f3c7-4a20-ad1a-1b901b156c55" providerId="ADAL" clId="{F91B33B4-3B62-4C94-B1BD-D162B690CC35}" dt="2026-01-08T12:24:34.360" v="14345" actId="1038"/>
          <ac:picMkLst>
            <pc:docMk/>
            <pc:sldMk cId="2530887380" sldId="961"/>
            <ac:picMk id="1032" creationId="{B16FA826-2B39-4F29-A0F6-687E5DFB3EED}"/>
          </ac:picMkLst>
        </pc:picChg>
        <pc:picChg chg="mod">
          <ac:chgData name="CAPOTE NOY, Roberto Mario" userId="00493373-f3c7-4a20-ad1a-1b901b156c55" providerId="ADAL" clId="{F91B33B4-3B62-4C94-B1BD-D162B690CC35}" dt="2026-01-08T12:23:32.563" v="14312" actId="1076"/>
          <ac:picMkLst>
            <pc:docMk/>
            <pc:sldMk cId="2530887380" sldId="961"/>
            <ac:picMk id="114690" creationId="{93AA16EA-06DE-3560-6D88-F35CE28B7B6E}"/>
          </ac:picMkLst>
        </pc:picChg>
        <pc:picChg chg="mod">
          <ac:chgData name="CAPOTE NOY, Roberto Mario" userId="00493373-f3c7-4a20-ad1a-1b901b156c55" providerId="ADAL" clId="{F91B33B4-3B62-4C94-B1BD-D162B690CC35}" dt="2026-01-08T12:24:34.360" v="14345" actId="1038"/>
          <ac:picMkLst>
            <pc:docMk/>
            <pc:sldMk cId="2530887380" sldId="961"/>
            <ac:picMk id="114692" creationId="{0135BC79-A3FD-0C2B-78C9-FB7EDD92F44D}"/>
          </ac:picMkLst>
        </pc:picChg>
        <pc:picChg chg="mod">
          <ac:chgData name="CAPOTE NOY, Roberto Mario" userId="00493373-f3c7-4a20-ad1a-1b901b156c55" providerId="ADAL" clId="{F91B33B4-3B62-4C94-B1BD-D162B690CC35}" dt="2026-01-08T12:23:12.423" v="14308" actId="1076"/>
          <ac:picMkLst>
            <pc:docMk/>
            <pc:sldMk cId="2530887380" sldId="961"/>
            <ac:picMk id="114694" creationId="{7C184EE4-B9CB-4108-8FCD-00E3D6BFE97E}"/>
          </ac:picMkLst>
        </pc:picChg>
        <pc:picChg chg="mod">
          <ac:chgData name="CAPOTE NOY, Roberto Mario" userId="00493373-f3c7-4a20-ad1a-1b901b156c55" providerId="ADAL" clId="{F91B33B4-3B62-4C94-B1BD-D162B690CC35}" dt="2026-01-08T12:24:34.360" v="14345" actId="1038"/>
          <ac:picMkLst>
            <pc:docMk/>
            <pc:sldMk cId="2530887380" sldId="961"/>
            <ac:picMk id="114695" creationId="{505E12BE-05AE-15F4-E417-50E3EABEDD30}"/>
          </ac:picMkLst>
        </pc:picChg>
        <pc:picChg chg="mod">
          <ac:chgData name="CAPOTE NOY, Roberto Mario" userId="00493373-f3c7-4a20-ad1a-1b901b156c55" providerId="ADAL" clId="{F91B33B4-3B62-4C94-B1BD-D162B690CC35}" dt="2026-01-08T12:24:12.924" v="14321" actId="1076"/>
          <ac:picMkLst>
            <pc:docMk/>
            <pc:sldMk cId="2530887380" sldId="961"/>
            <ac:picMk id="114697" creationId="{82DE2A77-1D25-B9F8-5DC1-1F6FD0218694}"/>
          </ac:picMkLst>
        </pc:picChg>
        <pc:picChg chg="mod">
          <ac:chgData name="CAPOTE NOY, Roberto Mario" userId="00493373-f3c7-4a20-ad1a-1b901b156c55" providerId="ADAL" clId="{F91B33B4-3B62-4C94-B1BD-D162B690CC35}" dt="2026-01-08T07:25:27.417" v="11408" actId="14100"/>
          <ac:picMkLst>
            <pc:docMk/>
            <pc:sldMk cId="2530887380" sldId="961"/>
            <ac:picMk id="114704" creationId="{0886BEEC-5319-822E-9E50-96C4308EA203}"/>
          </ac:picMkLst>
        </pc:picChg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331929167" sldId="1006"/>
        </pc:sldMkLst>
      </pc:sldChg>
      <pc:sldChg chg="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4152967980" sldId="1034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433925348" sldId="1035"/>
        </pc:sldMkLst>
      </pc:sldChg>
      <pc:sldChg chg="add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202003002" sldId="1037"/>
        </pc:sldMkLst>
      </pc:sldChg>
      <pc:sldChg chg="addSp del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239622354" sldId="1051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010171751" sldId="1056"/>
        </pc:sldMkLst>
      </pc:sldChg>
      <pc:sldChg chg="addSp delSp modSp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462302427" sldId="1066"/>
        </pc:sldMkLst>
      </pc:sldChg>
      <pc:sldChg chg="addSp modSp new del mod or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820970493" sldId="1067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4282641184" sldId="1099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797367262" sldId="1112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546170389" sldId="1114"/>
        </pc:sldMkLst>
      </pc:sldChg>
      <pc:sldChg chg="addSp delSp modSp add del mod or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1533193540" sldId="1117"/>
        </pc:sldMkLst>
      </pc:sldChg>
      <pc:sldChg chg="add del or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813777957" sldId="1120"/>
        </pc:sldMkLst>
      </pc:sldChg>
      <pc:sldChg chg="addSp modSp add del mod or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726541435" sldId="1122"/>
        </pc:sldMkLst>
      </pc:sldChg>
      <pc:sldChg chg="add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1460184385" sldId="1127"/>
        </pc:sldMkLst>
      </pc:sldChg>
      <pc:sldChg chg="add del or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4130867736" sldId="1128"/>
        </pc:sldMkLst>
      </pc:sldChg>
      <pc:sldChg chg="add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1373857705" sldId="1131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706684453" sldId="1132"/>
        </pc:sldMkLst>
      </pc:sldChg>
      <pc:sldChg chg="addSp modSp add del mod or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341159668" sldId="1133"/>
        </pc:sldMkLst>
      </pc:sldChg>
      <pc:sldChg chg="addSp modSp add del mod or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010654778" sldId="1134"/>
        </pc:sldMkLst>
      </pc:sldChg>
      <pc:sldChg chg="addSp del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692345697" sldId="1137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749339328" sldId="1138"/>
        </pc:sldMkLst>
      </pc:sldChg>
      <pc:sldChg chg="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955167376" sldId="1139"/>
        </pc:sldMkLst>
      </pc:sldChg>
      <pc:sldChg chg="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1991062360" sldId="1140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1619915386" sldId="1143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841489826" sldId="1144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27665282" sldId="1148"/>
        </pc:sldMkLst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170673919" sldId="1167"/>
        </pc:sldMkLst>
      </pc:sldChg>
      <pc:sldChg chg="add del or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198411209" sldId="1170"/>
        </pc:sldMkLst>
      </pc:sldChg>
      <pc:sldChg chg="add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543779683" sldId="1172"/>
        </pc:sldMkLst>
      </pc:sldChg>
      <pc:sldChg chg="add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127978760" sldId="1173"/>
        </pc:sldMkLst>
      </pc:sldChg>
      <pc:sldChg chg="addSp del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989983668" sldId="1174"/>
        </pc:sldMkLst>
      </pc:sldChg>
      <pc:sldChg chg="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466300486" sldId="1175"/>
        </pc:sldMkLst>
      </pc:sldChg>
      <pc:sldChg chg="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20267167" sldId="1176"/>
        </pc:sldMkLst>
      </pc:sldChg>
      <pc:sldChg chg="addSp delSp modSp add del mod">
        <pc:chgData name="CAPOTE NOY, Roberto Mario" userId="00493373-f3c7-4a20-ad1a-1b901b156c55" providerId="ADAL" clId="{F91B33B4-3B62-4C94-B1BD-D162B690CC35}" dt="2026-01-07T21:53:50.764" v="10835" actId="47"/>
        <pc:sldMkLst>
          <pc:docMk/>
          <pc:sldMk cId="4153244014" sldId="1177"/>
        </pc:sldMkLst>
      </pc:sldChg>
      <pc:sldChg chg="addSp del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125356807" sldId="1178"/>
        </pc:sldMkLst>
      </pc:sldChg>
      <pc:sldChg chg="addSp del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506584042" sldId="1179"/>
        </pc:sldMkLst>
      </pc:sldChg>
      <pc:sldChg chg="addSp modSp add del mod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4141135610" sldId="1180"/>
        </pc:sldMkLst>
      </pc:sldChg>
      <pc:sldChg chg="addSp delSp modSp add del mod">
        <pc:chgData name="CAPOTE NOY, Roberto Mario" userId="00493373-f3c7-4a20-ad1a-1b901b156c55" providerId="ADAL" clId="{F91B33B4-3B62-4C94-B1BD-D162B690CC35}" dt="2026-01-08T13:42:53.033" v="15266" actId="47"/>
        <pc:sldMkLst>
          <pc:docMk/>
          <pc:sldMk cId="831113848" sldId="1181"/>
        </pc:sldMkLst>
        <pc:spChg chg="add del">
          <ac:chgData name="CAPOTE NOY, Roberto Mario" userId="00493373-f3c7-4a20-ad1a-1b901b156c55" providerId="ADAL" clId="{F91B33B4-3B62-4C94-B1BD-D162B690CC35}" dt="2026-01-08T10:41:45.162" v="12112" actId="478"/>
          <ac:spMkLst>
            <pc:docMk/>
            <pc:sldMk cId="831113848" sldId="1181"/>
            <ac:spMk id="4" creationId="{F5E71B76-65F5-63B0-38C1-DF992AAE36FB}"/>
          </ac:spMkLst>
        </pc:spChg>
        <pc:spChg chg="mod">
          <ac:chgData name="CAPOTE NOY, Roberto Mario" userId="00493373-f3c7-4a20-ad1a-1b901b156c55" providerId="ADAL" clId="{F91B33B4-3B62-4C94-B1BD-D162B690CC35}" dt="2026-01-08T11:19:35.552" v="12276" actId="1076"/>
          <ac:spMkLst>
            <pc:docMk/>
            <pc:sldMk cId="831113848" sldId="1181"/>
            <ac:spMk id="6" creationId="{BE27B310-23B2-A017-F1F9-E8081280993F}"/>
          </ac:spMkLst>
        </pc:spChg>
        <pc:spChg chg="mod">
          <ac:chgData name="CAPOTE NOY, Roberto Mario" userId="00493373-f3c7-4a20-ad1a-1b901b156c55" providerId="ADAL" clId="{F91B33B4-3B62-4C94-B1BD-D162B690CC35}" dt="2026-01-08T11:16:35.688" v="12160" actId="1076"/>
          <ac:spMkLst>
            <pc:docMk/>
            <pc:sldMk cId="831113848" sldId="1181"/>
            <ac:spMk id="7" creationId="{335ED34F-658C-B908-B8AB-F7F5D6422187}"/>
          </ac:spMkLst>
        </pc:spChg>
        <pc:spChg chg="mod">
          <ac:chgData name="CAPOTE NOY, Roberto Mario" userId="00493373-f3c7-4a20-ad1a-1b901b156c55" providerId="ADAL" clId="{F91B33B4-3B62-4C94-B1BD-D162B690CC35}" dt="2026-01-08T11:16:22.741" v="12156" actId="1076"/>
          <ac:spMkLst>
            <pc:docMk/>
            <pc:sldMk cId="831113848" sldId="1181"/>
            <ac:spMk id="8" creationId="{C5A8F9E0-2816-FB94-F3D1-EA67FD199589}"/>
          </ac:spMkLst>
        </pc:spChg>
        <pc:spChg chg="add mod">
          <ac:chgData name="CAPOTE NOY, Roberto Mario" userId="00493373-f3c7-4a20-ad1a-1b901b156c55" providerId="ADAL" clId="{F91B33B4-3B62-4C94-B1BD-D162B690CC35}" dt="2026-01-08T12:33:49.428" v="14595"/>
          <ac:spMkLst>
            <pc:docMk/>
            <pc:sldMk cId="831113848" sldId="1181"/>
            <ac:spMk id="9" creationId="{243A2D6A-1BB4-6857-CE4F-889373EF2AEE}"/>
          </ac:spMkLst>
        </pc:spChg>
        <pc:spChg chg="add mod">
          <ac:chgData name="CAPOTE NOY, Roberto Mario" userId="00493373-f3c7-4a20-ad1a-1b901b156c55" providerId="ADAL" clId="{F91B33B4-3B62-4C94-B1BD-D162B690CC35}" dt="2026-01-08T11:18:24.251" v="12259" actId="14100"/>
          <ac:spMkLst>
            <pc:docMk/>
            <pc:sldMk cId="831113848" sldId="1181"/>
            <ac:spMk id="10" creationId="{B5A63362-A023-6473-9BFD-A2E193C1382D}"/>
          </ac:spMkLst>
        </pc:spChg>
        <pc:picChg chg="mod">
          <ac:chgData name="CAPOTE NOY, Roberto Mario" userId="00493373-f3c7-4a20-ad1a-1b901b156c55" providerId="ADAL" clId="{F91B33B4-3B62-4C94-B1BD-D162B690CC35}" dt="2026-01-08T11:16:27.002" v="12157" actId="1076"/>
          <ac:picMkLst>
            <pc:docMk/>
            <pc:sldMk cId="831113848" sldId="1181"/>
            <ac:picMk id="3" creationId="{037D45C5-57F6-6375-8DF9-B0FBD7D3AAEF}"/>
          </ac:picMkLst>
        </pc:picChg>
        <pc:picChg chg="mod">
          <ac:chgData name="CAPOTE NOY, Roberto Mario" userId="00493373-f3c7-4a20-ad1a-1b901b156c55" providerId="ADAL" clId="{F91B33B4-3B62-4C94-B1BD-D162B690CC35}" dt="2026-01-08T11:18:34.022" v="12260" actId="1076"/>
          <ac:picMkLst>
            <pc:docMk/>
            <pc:sldMk cId="831113848" sldId="1181"/>
            <ac:picMk id="5" creationId="{C2A81BC9-5AD1-4A02-5795-9D7ADD8D4E20}"/>
          </ac:picMkLst>
        </pc:picChg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3444065464" sldId="1181"/>
        </pc:sldMkLst>
      </pc:sldChg>
      <pc:sldChg chg="addSp delSp modSp new del mod">
        <pc:chgData name="CAPOTE NOY, Roberto Mario" userId="00493373-f3c7-4a20-ad1a-1b901b156c55" providerId="ADAL" clId="{F91B33B4-3B62-4C94-B1BD-D162B690CC35}" dt="2026-01-08T13:15:19.864" v="14627" actId="47"/>
        <pc:sldMkLst>
          <pc:docMk/>
          <pc:sldMk cId="1117614446" sldId="1182"/>
        </pc:sldMkLst>
        <pc:spChg chg="del">
          <ac:chgData name="CAPOTE NOY, Roberto Mario" userId="00493373-f3c7-4a20-ad1a-1b901b156c55" providerId="ADAL" clId="{F91B33B4-3B62-4C94-B1BD-D162B690CC35}" dt="2026-01-07T20:57:35.618" v="10399" actId="478"/>
          <ac:spMkLst>
            <pc:docMk/>
            <pc:sldMk cId="1117614446" sldId="1182"/>
            <ac:spMk id="2" creationId="{3123D3F6-C5C8-E217-E07C-FA4837FAE3C5}"/>
          </ac:spMkLst>
        </pc:spChg>
        <pc:spChg chg="del">
          <ac:chgData name="CAPOTE NOY, Roberto Mario" userId="00493373-f3c7-4a20-ad1a-1b901b156c55" providerId="ADAL" clId="{F91B33B4-3B62-4C94-B1BD-D162B690CC35}" dt="2026-01-07T20:57:33.626" v="10398" actId="478"/>
          <ac:spMkLst>
            <pc:docMk/>
            <pc:sldMk cId="1117614446" sldId="1182"/>
            <ac:spMk id="3" creationId="{A62EA2EE-A204-C41F-9B21-579842C245ED}"/>
          </ac:spMkLst>
        </pc:spChg>
        <pc:spChg chg="add mod">
          <ac:chgData name="CAPOTE NOY, Roberto Mario" userId="00493373-f3c7-4a20-ad1a-1b901b156c55" providerId="ADAL" clId="{F91B33B4-3B62-4C94-B1BD-D162B690CC35}" dt="2026-01-08T12:31:20.549" v="14474" actId="14100"/>
          <ac:spMkLst>
            <pc:docMk/>
            <pc:sldMk cId="1117614446" sldId="1182"/>
            <ac:spMk id="3" creationId="{DDAE65BB-D263-D73C-1C26-D1B3C0FAF917}"/>
          </ac:spMkLst>
        </pc:spChg>
        <pc:spChg chg="add mod">
          <ac:chgData name="CAPOTE NOY, Roberto Mario" userId="00493373-f3c7-4a20-ad1a-1b901b156c55" providerId="ADAL" clId="{F91B33B4-3B62-4C94-B1BD-D162B690CC35}" dt="2026-01-08T11:48:15.295" v="13425" actId="1036"/>
          <ac:spMkLst>
            <pc:docMk/>
            <pc:sldMk cId="1117614446" sldId="1182"/>
            <ac:spMk id="4" creationId="{1FA7D479-31F8-8CE7-5409-4869DC33F6DA}"/>
          </ac:spMkLst>
        </pc:spChg>
        <pc:spChg chg="add mod">
          <ac:chgData name="CAPOTE NOY, Roberto Mario" userId="00493373-f3c7-4a20-ad1a-1b901b156c55" providerId="ADAL" clId="{F91B33B4-3B62-4C94-B1BD-D162B690CC35}" dt="2026-01-08T12:32:50.309" v="14564" actId="207"/>
          <ac:spMkLst>
            <pc:docMk/>
            <pc:sldMk cId="1117614446" sldId="1182"/>
            <ac:spMk id="5" creationId="{68D5500C-3171-DCEA-DE48-C6F6BDFB93BC}"/>
          </ac:spMkLst>
        </pc:spChg>
        <pc:spChg chg="add mod">
          <ac:chgData name="CAPOTE NOY, Roberto Mario" userId="00493373-f3c7-4a20-ad1a-1b901b156c55" providerId="ADAL" clId="{F91B33B4-3B62-4C94-B1BD-D162B690CC35}" dt="2026-01-08T12:32:12.863" v="14561" actId="14100"/>
          <ac:spMkLst>
            <pc:docMk/>
            <pc:sldMk cId="1117614446" sldId="1182"/>
            <ac:spMk id="8" creationId="{64F866EB-DAB8-4FF7-D59F-D3232476CC3F}"/>
          </ac:spMkLst>
        </pc:spChg>
        <pc:spChg chg="add mod">
          <ac:chgData name="CAPOTE NOY, Roberto Mario" userId="00493373-f3c7-4a20-ad1a-1b901b156c55" providerId="ADAL" clId="{F91B33B4-3B62-4C94-B1BD-D162B690CC35}" dt="2026-01-08T12:32:02.386" v="14560" actId="6549"/>
          <ac:spMkLst>
            <pc:docMk/>
            <pc:sldMk cId="1117614446" sldId="1182"/>
            <ac:spMk id="15" creationId="{31C27B98-64A4-53F3-9283-F1F4A13D15F1}"/>
          </ac:spMkLst>
        </pc:spChg>
        <pc:spChg chg="add">
          <ac:chgData name="CAPOTE NOY, Roberto Mario" userId="00493373-f3c7-4a20-ad1a-1b901b156c55" providerId="ADAL" clId="{F91B33B4-3B62-4C94-B1BD-D162B690CC35}" dt="2026-01-08T11:40:15.633" v="12965" actId="11529"/>
          <ac:spMkLst>
            <pc:docMk/>
            <pc:sldMk cId="1117614446" sldId="1182"/>
            <ac:spMk id="16" creationId="{E7A30427-B5A5-7C8A-A48F-123B3C86B30B}"/>
          </ac:spMkLst>
        </pc:spChg>
        <pc:spChg chg="add mod">
          <ac:chgData name="CAPOTE NOY, Roberto Mario" userId="00493373-f3c7-4a20-ad1a-1b901b156c55" providerId="ADAL" clId="{F91B33B4-3B62-4C94-B1BD-D162B690CC35}" dt="2026-01-08T11:41:54.394" v="13015" actId="1038"/>
          <ac:spMkLst>
            <pc:docMk/>
            <pc:sldMk cId="1117614446" sldId="1182"/>
            <ac:spMk id="17" creationId="{100BB86C-DE70-99F3-B027-4AAFF934B47A}"/>
          </ac:spMkLst>
        </pc:spChg>
        <pc:spChg chg="add mod ord">
          <ac:chgData name="CAPOTE NOY, Roberto Mario" userId="00493373-f3c7-4a20-ad1a-1b901b156c55" providerId="ADAL" clId="{F91B33B4-3B62-4C94-B1BD-D162B690CC35}" dt="2026-01-08T11:55:20.981" v="13680" actId="14100"/>
          <ac:spMkLst>
            <pc:docMk/>
            <pc:sldMk cId="1117614446" sldId="1182"/>
            <ac:spMk id="18" creationId="{6F2AED81-4930-9B47-19D9-A9E03C848881}"/>
          </ac:spMkLst>
        </pc:spChg>
        <pc:spChg chg="add mod">
          <ac:chgData name="CAPOTE NOY, Roberto Mario" userId="00493373-f3c7-4a20-ad1a-1b901b156c55" providerId="ADAL" clId="{F91B33B4-3B62-4C94-B1BD-D162B690CC35}" dt="2026-01-08T11:44:18.111" v="13201" actId="1036"/>
          <ac:spMkLst>
            <pc:docMk/>
            <pc:sldMk cId="1117614446" sldId="1182"/>
            <ac:spMk id="21" creationId="{DC6B6149-847F-70D0-E7E7-FA23BCEDCD77}"/>
          </ac:spMkLst>
        </pc:spChg>
        <pc:spChg chg="add del mod">
          <ac:chgData name="CAPOTE NOY, Roberto Mario" userId="00493373-f3c7-4a20-ad1a-1b901b156c55" providerId="ADAL" clId="{F91B33B4-3B62-4C94-B1BD-D162B690CC35}" dt="2026-01-08T11:55:56.236" v="13705" actId="1036"/>
          <ac:spMkLst>
            <pc:docMk/>
            <pc:sldMk cId="1117614446" sldId="1182"/>
            <ac:spMk id="30" creationId="{19DCA46E-B580-49A5-C446-7A984086AB4D}"/>
          </ac:spMkLst>
        </pc:spChg>
        <pc:spChg chg="add mod">
          <ac:chgData name="CAPOTE NOY, Roberto Mario" userId="00493373-f3c7-4a20-ad1a-1b901b156c55" providerId="ADAL" clId="{F91B33B4-3B62-4C94-B1BD-D162B690CC35}" dt="2026-01-08T11:57:15.678" v="13805" actId="1038"/>
          <ac:spMkLst>
            <pc:docMk/>
            <pc:sldMk cId="1117614446" sldId="1182"/>
            <ac:spMk id="31" creationId="{92B86410-A3C6-309E-0D5B-8F00FA59D2E0}"/>
          </ac:spMkLst>
        </pc:spChg>
        <pc:spChg chg="add mod">
          <ac:chgData name="CAPOTE NOY, Roberto Mario" userId="00493373-f3c7-4a20-ad1a-1b901b156c55" providerId="ADAL" clId="{F91B33B4-3B62-4C94-B1BD-D162B690CC35}" dt="2026-01-08T11:58:43.710" v="13829" actId="113"/>
          <ac:spMkLst>
            <pc:docMk/>
            <pc:sldMk cId="1117614446" sldId="1182"/>
            <ac:spMk id="32" creationId="{846089B0-AC6A-4A40-C537-8C175C9C9239}"/>
          </ac:spMkLst>
        </pc:spChg>
        <pc:spChg chg="add mod">
          <ac:chgData name="CAPOTE NOY, Roberto Mario" userId="00493373-f3c7-4a20-ad1a-1b901b156c55" providerId="ADAL" clId="{F91B33B4-3B62-4C94-B1BD-D162B690CC35}" dt="2026-01-08T11:58:59.709" v="13875" actId="6549"/>
          <ac:spMkLst>
            <pc:docMk/>
            <pc:sldMk cId="1117614446" sldId="1182"/>
            <ac:spMk id="33" creationId="{6686561B-F405-E179-7A45-BEA180EF17EA}"/>
          </ac:spMkLst>
        </pc:spChg>
        <pc:spChg chg="add mod">
          <ac:chgData name="CAPOTE NOY, Roberto Mario" userId="00493373-f3c7-4a20-ad1a-1b901b156c55" providerId="ADAL" clId="{F91B33B4-3B62-4C94-B1BD-D162B690CC35}" dt="2026-01-08T11:59:11.825" v="13972" actId="1036"/>
          <ac:spMkLst>
            <pc:docMk/>
            <pc:sldMk cId="1117614446" sldId="1182"/>
            <ac:spMk id="34" creationId="{67D9E9E5-367C-33DE-568C-8F070AAEA5A8}"/>
          </ac:spMkLst>
        </pc:spChg>
        <pc:spChg chg="add mod">
          <ac:chgData name="CAPOTE NOY, Roberto Mario" userId="00493373-f3c7-4a20-ad1a-1b901b156c55" providerId="ADAL" clId="{F91B33B4-3B62-4C94-B1BD-D162B690CC35}" dt="2026-01-08T11:59:51.629" v="14099" actId="1076"/>
          <ac:spMkLst>
            <pc:docMk/>
            <pc:sldMk cId="1117614446" sldId="1182"/>
            <ac:spMk id="36" creationId="{809575A8-B082-10E7-4AC3-7EA7D7A8A777}"/>
          </ac:spMkLst>
        </pc:spChg>
        <pc:picChg chg="add mod">
          <ac:chgData name="CAPOTE NOY, Roberto Mario" userId="00493373-f3c7-4a20-ad1a-1b901b156c55" providerId="ADAL" clId="{F91B33B4-3B62-4C94-B1BD-D162B690CC35}" dt="2026-01-08T11:37:27.147" v="12933" actId="1076"/>
          <ac:picMkLst>
            <pc:docMk/>
            <pc:sldMk cId="1117614446" sldId="1182"/>
            <ac:picMk id="2" creationId="{47D96CC5-DBAB-68FC-06DC-6AA437A05E04}"/>
          </ac:picMkLst>
        </pc:picChg>
        <pc:picChg chg="add mod">
          <ac:chgData name="CAPOTE NOY, Roberto Mario" userId="00493373-f3c7-4a20-ad1a-1b901b156c55" providerId="ADAL" clId="{F91B33B4-3B62-4C94-B1BD-D162B690CC35}" dt="2026-01-08T11:47:22.803" v="13349" actId="1035"/>
          <ac:picMkLst>
            <pc:docMk/>
            <pc:sldMk cId="1117614446" sldId="1182"/>
            <ac:picMk id="6" creationId="{03032530-B683-80A8-87C6-03686C5EF989}"/>
          </ac:picMkLst>
        </pc:picChg>
        <pc:picChg chg="add mod modCrop">
          <ac:chgData name="CAPOTE NOY, Roberto Mario" userId="00493373-f3c7-4a20-ad1a-1b901b156c55" providerId="ADAL" clId="{F91B33B4-3B62-4C94-B1BD-D162B690CC35}" dt="2026-01-08T12:32:35.220" v="14562" actId="692"/>
          <ac:picMkLst>
            <pc:docMk/>
            <pc:sldMk cId="1117614446" sldId="1182"/>
            <ac:picMk id="7" creationId="{8C427647-FE06-6283-3F3F-40581F2FCA76}"/>
          </ac:picMkLst>
        </pc:picChg>
        <pc:picChg chg="add del mod">
          <ac:chgData name="CAPOTE NOY, Roberto Mario" userId="00493373-f3c7-4a20-ad1a-1b901b156c55" providerId="ADAL" clId="{F91B33B4-3B62-4C94-B1BD-D162B690CC35}" dt="2026-01-07T22:35:21.671" v="11012" actId="478"/>
          <ac:picMkLst>
            <pc:docMk/>
            <pc:sldMk cId="1117614446" sldId="1182"/>
            <ac:picMk id="9" creationId="{AAE3F3B9-25DA-C82B-0A44-3F246F292891}"/>
          </ac:picMkLst>
        </pc:picChg>
        <pc:picChg chg="add mod">
          <ac:chgData name="CAPOTE NOY, Roberto Mario" userId="00493373-f3c7-4a20-ad1a-1b901b156c55" providerId="ADAL" clId="{F91B33B4-3B62-4C94-B1BD-D162B690CC35}" dt="2026-01-08T11:47:22.803" v="13349" actId="1035"/>
          <ac:picMkLst>
            <pc:docMk/>
            <pc:sldMk cId="1117614446" sldId="1182"/>
            <ac:picMk id="9" creationId="{D96C6ABC-3C78-62D5-3FD5-DE81FC595991}"/>
          </ac:picMkLst>
        </pc:picChg>
        <pc:picChg chg="add del mod">
          <ac:chgData name="CAPOTE NOY, Roberto Mario" userId="00493373-f3c7-4a20-ad1a-1b901b156c55" providerId="ADAL" clId="{F91B33B4-3B62-4C94-B1BD-D162B690CC35}" dt="2026-01-08T11:35:01.119" v="12831" actId="478"/>
          <ac:picMkLst>
            <pc:docMk/>
            <pc:sldMk cId="1117614446" sldId="1182"/>
            <ac:picMk id="10" creationId="{FC43CC26-C91C-815A-FC64-79EE1E419BC6}"/>
          </ac:picMkLst>
        </pc:picChg>
        <pc:picChg chg="add mod">
          <ac:chgData name="CAPOTE NOY, Roberto Mario" userId="00493373-f3c7-4a20-ad1a-1b901b156c55" providerId="ADAL" clId="{F91B33B4-3B62-4C94-B1BD-D162B690CC35}" dt="2026-01-08T11:35:18.094" v="12851" actId="1038"/>
          <ac:picMkLst>
            <pc:docMk/>
            <pc:sldMk cId="1117614446" sldId="1182"/>
            <ac:picMk id="11" creationId="{6EF982E7-45C4-664E-ABB0-B495CB51ABFC}"/>
          </ac:picMkLst>
        </pc:picChg>
        <pc:picChg chg="add del mod">
          <ac:chgData name="CAPOTE NOY, Roberto Mario" userId="00493373-f3c7-4a20-ad1a-1b901b156c55" providerId="ADAL" clId="{F91B33B4-3B62-4C94-B1BD-D162B690CC35}" dt="2026-01-08T11:35:04.123" v="12832" actId="478"/>
          <ac:picMkLst>
            <pc:docMk/>
            <pc:sldMk cId="1117614446" sldId="1182"/>
            <ac:picMk id="12" creationId="{5BD87499-C58E-4857-82C3-730CD8942D0D}"/>
          </ac:picMkLst>
        </pc:picChg>
        <pc:picChg chg="add mod">
          <ac:chgData name="CAPOTE NOY, Roberto Mario" userId="00493373-f3c7-4a20-ad1a-1b901b156c55" providerId="ADAL" clId="{F91B33B4-3B62-4C94-B1BD-D162B690CC35}" dt="2026-01-08T11:41:40.044" v="12997" actId="1035"/>
          <ac:picMkLst>
            <pc:docMk/>
            <pc:sldMk cId="1117614446" sldId="1182"/>
            <ac:picMk id="13" creationId="{F8CBC00C-19A9-5915-68D5-7B1363742932}"/>
          </ac:picMkLst>
        </pc:picChg>
        <pc:picChg chg="add mod">
          <ac:chgData name="CAPOTE NOY, Roberto Mario" userId="00493373-f3c7-4a20-ad1a-1b901b156c55" providerId="ADAL" clId="{F91B33B4-3B62-4C94-B1BD-D162B690CC35}" dt="2026-01-08T11:45:20.109" v="13302" actId="1038"/>
          <ac:picMkLst>
            <pc:docMk/>
            <pc:sldMk cId="1117614446" sldId="1182"/>
            <ac:picMk id="24" creationId="{DA9587F8-D6D2-93D6-6C92-6D38DE26AD1F}"/>
          </ac:picMkLst>
        </pc:picChg>
        <pc:picChg chg="add mod">
          <ac:chgData name="CAPOTE NOY, Roberto Mario" userId="00493373-f3c7-4a20-ad1a-1b901b156c55" providerId="ADAL" clId="{F91B33B4-3B62-4C94-B1BD-D162B690CC35}" dt="2026-01-08T11:49:17.904" v="13536" actId="14100"/>
          <ac:picMkLst>
            <pc:docMk/>
            <pc:sldMk cId="1117614446" sldId="1182"/>
            <ac:picMk id="26" creationId="{18D64756-B990-126F-8E54-DB0B10F71020}"/>
          </ac:picMkLst>
        </pc:picChg>
        <pc:picChg chg="add del">
          <ac:chgData name="CAPOTE NOY, Roberto Mario" userId="00493373-f3c7-4a20-ad1a-1b901b156c55" providerId="ADAL" clId="{F91B33B4-3B62-4C94-B1BD-D162B690CC35}" dt="2026-01-08T11:48:58.446" v="13433" actId="478"/>
          <ac:picMkLst>
            <pc:docMk/>
            <pc:sldMk cId="1117614446" sldId="1182"/>
            <ac:picMk id="29" creationId="{1AFB0A29-4321-EFF2-0F3C-7BFD97B44599}"/>
          </ac:picMkLst>
        </pc:picChg>
        <pc:picChg chg="add mod">
          <ac:chgData name="CAPOTE NOY, Roberto Mario" userId="00493373-f3c7-4a20-ad1a-1b901b156c55" providerId="ADAL" clId="{F91B33B4-3B62-4C94-B1BD-D162B690CC35}" dt="2026-01-08T11:59:19.909" v="13996" actId="1035"/>
          <ac:picMkLst>
            <pc:docMk/>
            <pc:sldMk cId="1117614446" sldId="1182"/>
            <ac:picMk id="35" creationId="{1E7F2629-37FB-851A-D68C-0EE571D14396}"/>
          </ac:picMkLst>
        </pc:picChg>
        <pc:cxnChg chg="add mod">
          <ac:chgData name="CAPOTE NOY, Roberto Mario" userId="00493373-f3c7-4a20-ad1a-1b901b156c55" providerId="ADAL" clId="{F91B33B4-3B62-4C94-B1BD-D162B690CC35}" dt="2026-01-08T11:48:33.444" v="13431" actId="14100"/>
          <ac:cxnSpMkLst>
            <pc:docMk/>
            <pc:sldMk cId="1117614446" sldId="1182"/>
            <ac:cxnSpMk id="19" creationId="{A1C9D192-5846-E238-5321-9AD7A91CD5FB}"/>
          </ac:cxnSpMkLst>
        </pc:cxnChg>
        <pc:cxnChg chg="add mod">
          <ac:chgData name="CAPOTE NOY, Roberto Mario" userId="00493373-f3c7-4a20-ad1a-1b901b156c55" providerId="ADAL" clId="{F91B33B4-3B62-4C94-B1BD-D162B690CC35}" dt="2026-01-08T11:43:56.873" v="13178" actId="14100"/>
          <ac:cxnSpMkLst>
            <pc:docMk/>
            <pc:sldMk cId="1117614446" sldId="1182"/>
            <ac:cxnSpMk id="20" creationId="{88E01AD4-DBA3-D04C-9620-13343FEF5E4B}"/>
          </ac:cxnSpMkLst>
        </pc:cxnChg>
      </pc:sldChg>
      <pc:sldChg chg="add del">
        <pc:chgData name="CAPOTE NOY, Roberto Mario" userId="00493373-f3c7-4a20-ad1a-1b901b156c55" providerId="ADAL" clId="{F91B33B4-3B62-4C94-B1BD-D162B690CC35}" dt="2026-01-07T22:46:41.706" v="11250" actId="47"/>
        <pc:sldMkLst>
          <pc:docMk/>
          <pc:sldMk cId="2814357147" sldId="1183"/>
        </pc:sldMkLst>
      </pc:sldChg>
      <pc:sldChg chg="addSp delSp modSp new del mod ord">
        <pc:chgData name="CAPOTE NOY, Roberto Mario" userId="00493373-f3c7-4a20-ad1a-1b901b156c55" providerId="ADAL" clId="{F91B33B4-3B62-4C94-B1BD-D162B690CC35}" dt="2026-01-08T13:42:53.033" v="15266" actId="47"/>
        <pc:sldMkLst>
          <pc:docMk/>
          <pc:sldMk cId="1610455240" sldId="1184"/>
        </pc:sldMkLst>
        <pc:spChg chg="add mod">
          <ac:chgData name="CAPOTE NOY, Roberto Mario" userId="00493373-f3c7-4a20-ad1a-1b901b156c55" providerId="ADAL" clId="{F91B33B4-3B62-4C94-B1BD-D162B690CC35}" dt="2026-01-08T12:04:26.674" v="14215" actId="207"/>
          <ac:spMkLst>
            <pc:docMk/>
            <pc:sldMk cId="1610455240" sldId="1184"/>
            <ac:spMk id="2" creationId="{193DF3C3-2610-AB3C-33F1-B6AE914705EB}"/>
          </ac:spMkLst>
        </pc:spChg>
        <pc:spChg chg="del">
          <ac:chgData name="CAPOTE NOY, Roberto Mario" userId="00493373-f3c7-4a20-ad1a-1b901b156c55" providerId="ADAL" clId="{F91B33B4-3B62-4C94-B1BD-D162B690CC35}" dt="2026-01-07T22:00:06.212" v="10916" actId="478"/>
          <ac:spMkLst>
            <pc:docMk/>
            <pc:sldMk cId="1610455240" sldId="1184"/>
            <ac:spMk id="2" creationId="{7340E5D8-FE1A-161D-C7D4-702E41E6E5D5}"/>
          </ac:spMkLst>
        </pc:spChg>
        <pc:spChg chg="add mod">
          <ac:chgData name="CAPOTE NOY, Roberto Mario" userId="00493373-f3c7-4a20-ad1a-1b901b156c55" providerId="ADAL" clId="{F91B33B4-3B62-4C94-B1BD-D162B690CC35}" dt="2026-01-07T22:58:16.182" v="11282" actId="1076"/>
          <ac:spMkLst>
            <pc:docMk/>
            <pc:sldMk cId="1610455240" sldId="1184"/>
            <ac:spMk id="3" creationId="{39709D11-865F-C863-E99F-9D154A3622CE}"/>
          </ac:spMkLst>
        </pc:spChg>
        <pc:spChg chg="del">
          <ac:chgData name="CAPOTE NOY, Roberto Mario" userId="00493373-f3c7-4a20-ad1a-1b901b156c55" providerId="ADAL" clId="{F91B33B4-3B62-4C94-B1BD-D162B690CC35}" dt="2026-01-07T22:00:05.086" v="10915" actId="478"/>
          <ac:spMkLst>
            <pc:docMk/>
            <pc:sldMk cId="1610455240" sldId="1184"/>
            <ac:spMk id="3" creationId="{5E342E2E-882A-3F89-41CA-44C0ED56C2CA}"/>
          </ac:spMkLst>
        </pc:spChg>
        <pc:spChg chg="add mod">
          <ac:chgData name="CAPOTE NOY, Roberto Mario" userId="00493373-f3c7-4a20-ad1a-1b901b156c55" providerId="ADAL" clId="{F91B33B4-3B62-4C94-B1BD-D162B690CC35}" dt="2026-01-08T12:03:10.357" v="14118" actId="20577"/>
          <ac:spMkLst>
            <pc:docMk/>
            <pc:sldMk cId="1610455240" sldId="1184"/>
            <ac:spMk id="4" creationId="{F87746D4-5F7D-CB52-2AE2-9ED612ADAD13}"/>
          </ac:spMkLst>
        </pc:spChg>
        <pc:picChg chg="add mod">
          <ac:chgData name="CAPOTE NOY, Roberto Mario" userId="00493373-f3c7-4a20-ad1a-1b901b156c55" providerId="ADAL" clId="{F91B33B4-3B62-4C94-B1BD-D162B690CC35}" dt="2026-01-07T22:58:18.536" v="11284" actId="1076"/>
          <ac:picMkLst>
            <pc:docMk/>
            <pc:sldMk cId="1610455240" sldId="1184"/>
            <ac:picMk id="5" creationId="{4E36745A-0B0D-B55B-88E4-65E149DFAD1B}"/>
          </ac:picMkLst>
        </pc:picChg>
        <pc:picChg chg="add del mod">
          <ac:chgData name="CAPOTE NOY, Roberto Mario" userId="00493373-f3c7-4a20-ad1a-1b901b156c55" providerId="ADAL" clId="{F91B33B4-3B62-4C94-B1BD-D162B690CC35}" dt="2026-01-07T22:57:14.525" v="11264" actId="478"/>
          <ac:picMkLst>
            <pc:docMk/>
            <pc:sldMk cId="1610455240" sldId="1184"/>
            <ac:picMk id="7" creationId="{2F721CBF-DDFE-7305-1B0D-E93597CB243F}"/>
          </ac:picMkLst>
        </pc:picChg>
        <pc:picChg chg="add del mod">
          <ac:chgData name="CAPOTE NOY, Roberto Mario" userId="00493373-f3c7-4a20-ad1a-1b901b156c55" providerId="ADAL" clId="{F91B33B4-3B62-4C94-B1BD-D162B690CC35}" dt="2026-01-07T22:57:14.525" v="11264" actId="478"/>
          <ac:picMkLst>
            <pc:docMk/>
            <pc:sldMk cId="1610455240" sldId="1184"/>
            <ac:picMk id="9" creationId="{91B2DAB8-62FD-EFDC-1E6A-938B7C67DFA6}"/>
          </ac:picMkLst>
        </pc:picChg>
        <pc:picChg chg="add del mod">
          <ac:chgData name="CAPOTE NOY, Roberto Mario" userId="00493373-f3c7-4a20-ad1a-1b901b156c55" providerId="ADAL" clId="{F91B33B4-3B62-4C94-B1BD-D162B690CC35}" dt="2026-01-07T22:57:16.492" v="11265" actId="478"/>
          <ac:picMkLst>
            <pc:docMk/>
            <pc:sldMk cId="1610455240" sldId="1184"/>
            <ac:picMk id="11" creationId="{4896AC53-2107-E0D4-6679-D1CA7DC78031}"/>
          </ac:picMkLst>
        </pc:picChg>
      </pc:sldChg>
      <pc:sldChg chg="addSp delSp modSp new del mod ord">
        <pc:chgData name="CAPOTE NOY, Roberto Mario" userId="00493373-f3c7-4a20-ad1a-1b901b156c55" providerId="ADAL" clId="{F91B33B4-3B62-4C94-B1BD-D162B690CC35}" dt="2026-01-08T13:42:53.033" v="15266" actId="47"/>
        <pc:sldMkLst>
          <pc:docMk/>
          <pc:sldMk cId="2447595166" sldId="1185"/>
        </pc:sldMkLst>
        <pc:spChg chg="del">
          <ac:chgData name="CAPOTE NOY, Roberto Mario" userId="00493373-f3c7-4a20-ad1a-1b901b156c55" providerId="ADAL" clId="{F91B33B4-3B62-4C94-B1BD-D162B690CC35}" dt="2026-01-07T22:07:34.950" v="10988" actId="478"/>
          <ac:spMkLst>
            <pc:docMk/>
            <pc:sldMk cId="2447595166" sldId="1185"/>
            <ac:spMk id="2" creationId="{5C998B4E-F1F6-A841-5573-EC0E01A34BCB}"/>
          </ac:spMkLst>
        </pc:spChg>
        <pc:spChg chg="del">
          <ac:chgData name="CAPOTE NOY, Roberto Mario" userId="00493373-f3c7-4a20-ad1a-1b901b156c55" providerId="ADAL" clId="{F91B33B4-3B62-4C94-B1BD-D162B690CC35}" dt="2026-01-07T22:07:33.830" v="10987" actId="478"/>
          <ac:spMkLst>
            <pc:docMk/>
            <pc:sldMk cId="2447595166" sldId="1185"/>
            <ac:spMk id="3" creationId="{F46D527E-281F-B9A9-3BFD-332E23D3C511}"/>
          </ac:spMkLst>
        </pc:spChg>
        <pc:spChg chg="add mod">
          <ac:chgData name="CAPOTE NOY, Roberto Mario" userId="00493373-f3c7-4a20-ad1a-1b901b156c55" providerId="ADAL" clId="{F91B33B4-3B62-4C94-B1BD-D162B690CC35}" dt="2026-01-08T12:30:04.646" v="14460" actId="6549"/>
          <ac:spMkLst>
            <pc:docMk/>
            <pc:sldMk cId="2447595166" sldId="1185"/>
            <ac:spMk id="4" creationId="{92D37A49-5CE0-9F32-3028-2044E2059D44}"/>
          </ac:spMkLst>
        </pc:spChg>
        <pc:spChg chg="add mod">
          <ac:chgData name="CAPOTE NOY, Roberto Mario" userId="00493373-f3c7-4a20-ad1a-1b901b156c55" providerId="ADAL" clId="{F91B33B4-3B62-4C94-B1BD-D162B690CC35}" dt="2026-01-08T12:29:29.700" v="14449" actId="6549"/>
          <ac:spMkLst>
            <pc:docMk/>
            <pc:sldMk cId="2447595166" sldId="1185"/>
            <ac:spMk id="5" creationId="{71728B47-2C70-445E-6558-B86E712DE475}"/>
          </ac:spMkLst>
        </pc:spChg>
      </pc:sldChg>
      <pc:sldChg chg="addSp modSp add del mod">
        <pc:chgData name="CAPOTE NOY, Roberto Mario" userId="00493373-f3c7-4a20-ad1a-1b901b156c55" providerId="ADAL" clId="{F91B33B4-3B62-4C94-B1BD-D162B690CC35}" dt="2026-01-08T11:50:38.302" v="13620" actId="47"/>
        <pc:sldMkLst>
          <pc:docMk/>
          <pc:sldMk cId="339733585" sldId="1186"/>
        </pc:sldMkLst>
        <pc:spChg chg="add mod">
          <ac:chgData name="CAPOTE NOY, Roberto Mario" userId="00493373-f3c7-4a20-ad1a-1b901b156c55" providerId="ADAL" clId="{F91B33B4-3B62-4C94-B1BD-D162B690CC35}" dt="2026-01-08T11:23:39.528" v="12629" actId="1038"/>
          <ac:spMkLst>
            <pc:docMk/>
            <pc:sldMk cId="339733585" sldId="1186"/>
            <ac:spMk id="3" creationId="{6FA5C5CB-46E0-BE21-3B37-025AC4034689}"/>
          </ac:spMkLst>
        </pc:spChg>
        <pc:spChg chg="mod">
          <ac:chgData name="CAPOTE NOY, Roberto Mario" userId="00493373-f3c7-4a20-ad1a-1b901b156c55" providerId="ADAL" clId="{F91B33B4-3B62-4C94-B1BD-D162B690CC35}" dt="2026-01-08T11:20:05.445" v="12314" actId="20577"/>
          <ac:spMkLst>
            <pc:docMk/>
            <pc:sldMk cId="339733585" sldId="1186"/>
            <ac:spMk id="4" creationId="{9EE0A21F-A8E0-F06C-1470-6CCA73E990F1}"/>
          </ac:spMkLst>
        </pc:spChg>
        <pc:spChg chg="mod">
          <ac:chgData name="CAPOTE NOY, Roberto Mario" userId="00493373-f3c7-4a20-ad1a-1b901b156c55" providerId="ADAL" clId="{F91B33B4-3B62-4C94-B1BD-D162B690CC35}" dt="2026-01-08T11:21:33.855" v="12407" actId="12"/>
          <ac:spMkLst>
            <pc:docMk/>
            <pc:sldMk cId="339733585" sldId="1186"/>
            <ac:spMk id="5" creationId="{3E52FDF4-E34C-DF49-5A86-24E6CA0ADD03}"/>
          </ac:spMkLst>
        </pc:spChg>
        <pc:spChg chg="add mod">
          <ac:chgData name="CAPOTE NOY, Roberto Mario" userId="00493373-f3c7-4a20-ad1a-1b901b156c55" providerId="ADAL" clId="{F91B33B4-3B62-4C94-B1BD-D162B690CC35}" dt="2026-01-08T11:23:10.470" v="12547" actId="6549"/>
          <ac:spMkLst>
            <pc:docMk/>
            <pc:sldMk cId="339733585" sldId="1186"/>
            <ac:spMk id="8" creationId="{6F08156B-31EA-5EA6-587A-822B5D51AAB7}"/>
          </ac:spMkLst>
        </pc:spChg>
        <pc:spChg chg="add mod">
          <ac:chgData name="CAPOTE NOY, Roberto Mario" userId="00493373-f3c7-4a20-ad1a-1b901b156c55" providerId="ADAL" clId="{F91B33B4-3B62-4C94-B1BD-D162B690CC35}" dt="2026-01-08T11:24:35.966" v="12726" actId="1038"/>
          <ac:spMkLst>
            <pc:docMk/>
            <pc:sldMk cId="339733585" sldId="1186"/>
            <ac:spMk id="10" creationId="{755F877E-C5CD-7498-7A82-723A290675C6}"/>
          </ac:spMkLst>
        </pc:spChg>
        <pc:picChg chg="mod">
          <ac:chgData name="CAPOTE NOY, Roberto Mario" userId="00493373-f3c7-4a20-ad1a-1b901b156c55" providerId="ADAL" clId="{F91B33B4-3B62-4C94-B1BD-D162B690CC35}" dt="2026-01-08T11:21:25.481" v="12406" actId="1036"/>
          <ac:picMkLst>
            <pc:docMk/>
            <pc:sldMk cId="339733585" sldId="1186"/>
            <ac:picMk id="2" creationId="{DE57DCC2-6CA4-8D80-4694-83C0A3EE3659}"/>
          </ac:picMkLst>
        </pc:picChg>
        <pc:picChg chg="mod">
          <ac:chgData name="CAPOTE NOY, Roberto Mario" userId="00493373-f3c7-4a20-ad1a-1b901b156c55" providerId="ADAL" clId="{F91B33B4-3B62-4C94-B1BD-D162B690CC35}" dt="2026-01-08T11:21:25.481" v="12406" actId="1036"/>
          <ac:picMkLst>
            <pc:docMk/>
            <pc:sldMk cId="339733585" sldId="1186"/>
            <ac:picMk id="6" creationId="{68722765-E483-5592-5D2C-BD3DA0799B3D}"/>
          </ac:picMkLst>
        </pc:picChg>
        <pc:picChg chg="mod">
          <ac:chgData name="CAPOTE NOY, Roberto Mario" userId="00493373-f3c7-4a20-ad1a-1b901b156c55" providerId="ADAL" clId="{F91B33B4-3B62-4C94-B1BD-D162B690CC35}" dt="2026-01-08T11:21:25.481" v="12406" actId="1036"/>
          <ac:picMkLst>
            <pc:docMk/>
            <pc:sldMk cId="339733585" sldId="1186"/>
            <ac:picMk id="7" creationId="{3123F63A-AC1A-A3FA-59DF-1DCEE19318B7}"/>
          </ac:picMkLst>
        </pc:picChg>
        <pc:picChg chg="mod">
          <ac:chgData name="CAPOTE NOY, Roberto Mario" userId="00493373-f3c7-4a20-ad1a-1b901b156c55" providerId="ADAL" clId="{F91B33B4-3B62-4C94-B1BD-D162B690CC35}" dt="2026-01-08T11:21:25.481" v="12406" actId="1036"/>
          <ac:picMkLst>
            <pc:docMk/>
            <pc:sldMk cId="339733585" sldId="1186"/>
            <ac:picMk id="9" creationId="{C8B0CC6B-2886-5B86-02EB-44AAAB0EF334}"/>
          </ac:picMkLst>
        </pc:picChg>
        <pc:picChg chg="mod ord">
          <ac:chgData name="CAPOTE NOY, Roberto Mario" userId="00493373-f3c7-4a20-ad1a-1b901b156c55" providerId="ADAL" clId="{F91B33B4-3B62-4C94-B1BD-D162B690CC35}" dt="2026-01-08T11:23:56.482" v="12634" actId="1038"/>
          <ac:picMkLst>
            <pc:docMk/>
            <pc:sldMk cId="339733585" sldId="1186"/>
            <ac:picMk id="11" creationId="{8F2EE80B-757B-7143-3199-E256C7E5C90E}"/>
          </ac:picMkLst>
        </pc:picChg>
      </pc:sldChg>
      <pc:sldChg chg="addSp delSp modSp new del mod ord">
        <pc:chgData name="CAPOTE NOY, Roberto Mario" userId="00493373-f3c7-4a20-ad1a-1b901b156c55" providerId="ADAL" clId="{F91B33B4-3B62-4C94-B1BD-D162B690CC35}" dt="2026-01-08T10:31:51.838" v="12059" actId="47"/>
        <pc:sldMkLst>
          <pc:docMk/>
          <pc:sldMk cId="583349894" sldId="1186"/>
        </pc:sldMkLst>
        <pc:spChg chg="del">
          <ac:chgData name="CAPOTE NOY, Roberto Mario" userId="00493373-f3c7-4a20-ad1a-1b901b156c55" providerId="ADAL" clId="{F91B33B4-3B62-4C94-B1BD-D162B690CC35}" dt="2026-01-07T23:20:47.794" v="11399" actId="478"/>
          <ac:spMkLst>
            <pc:docMk/>
            <pc:sldMk cId="583349894" sldId="1186"/>
            <ac:spMk id="2" creationId="{198E50D1-0578-BABD-5002-F96BEA9FBB60}"/>
          </ac:spMkLst>
        </pc:spChg>
        <pc:spChg chg="del">
          <ac:chgData name="CAPOTE NOY, Roberto Mario" userId="00493373-f3c7-4a20-ad1a-1b901b156c55" providerId="ADAL" clId="{F91B33B4-3B62-4C94-B1BD-D162B690CC35}" dt="2026-01-07T23:20:21.150" v="11395" actId="478"/>
          <ac:spMkLst>
            <pc:docMk/>
            <pc:sldMk cId="583349894" sldId="1186"/>
            <ac:spMk id="3" creationId="{6133118A-CDC3-4B50-112F-11BB46A6B12C}"/>
          </ac:spMkLst>
        </pc:spChg>
        <pc:picChg chg="add mod">
          <ac:chgData name="CAPOTE NOY, Roberto Mario" userId="00493373-f3c7-4a20-ad1a-1b901b156c55" providerId="ADAL" clId="{F91B33B4-3B62-4C94-B1BD-D162B690CC35}" dt="2026-01-07T23:20:58.037" v="11404" actId="1076"/>
          <ac:picMkLst>
            <pc:docMk/>
            <pc:sldMk cId="583349894" sldId="1186"/>
            <ac:picMk id="5" creationId="{5D2C3EC0-9A9C-DEF3-6453-64D02C3ED35C}"/>
          </ac:picMkLst>
        </pc:picChg>
        <pc:picChg chg="add mod">
          <ac:chgData name="CAPOTE NOY, Roberto Mario" userId="00493373-f3c7-4a20-ad1a-1b901b156c55" providerId="ADAL" clId="{F91B33B4-3B62-4C94-B1BD-D162B690CC35}" dt="2026-01-07T23:20:51.767" v="11401" actId="1076"/>
          <ac:picMkLst>
            <pc:docMk/>
            <pc:sldMk cId="583349894" sldId="1186"/>
            <ac:picMk id="7" creationId="{730BF119-AE48-F98F-40A6-47D0E2826871}"/>
          </ac:picMkLst>
        </pc:picChg>
      </pc:sldChg>
      <pc:sldChg chg="addSp delSp modSp add mod">
        <pc:chgData name="CAPOTE NOY, Roberto Mario" userId="00493373-f3c7-4a20-ad1a-1b901b156c55" providerId="ADAL" clId="{F91B33B4-3B62-4C94-B1BD-D162B690CC35}" dt="2026-01-08T14:28:37.571" v="15992" actId="6549"/>
        <pc:sldMkLst>
          <pc:docMk/>
          <pc:sldMk cId="3317739759" sldId="1186"/>
        </pc:sldMkLst>
        <pc:spChg chg="del">
          <ac:chgData name="CAPOTE NOY, Roberto Mario" userId="00493373-f3c7-4a20-ad1a-1b901b156c55" providerId="ADAL" clId="{F91B33B4-3B62-4C94-B1BD-D162B690CC35}" dt="2026-01-08T13:15:57.005" v="14660" actId="478"/>
          <ac:spMkLst>
            <pc:docMk/>
            <pc:sldMk cId="3317739759" sldId="1186"/>
            <ac:spMk id="3" creationId="{84BC6B6E-7504-89ED-E7BE-1E7B1563C40C}"/>
          </ac:spMkLst>
        </pc:spChg>
        <pc:spChg chg="mod">
          <ac:chgData name="CAPOTE NOY, Roberto Mario" userId="00493373-f3c7-4a20-ad1a-1b901b156c55" providerId="ADAL" clId="{F91B33B4-3B62-4C94-B1BD-D162B690CC35}" dt="2026-01-08T14:28:03.179" v="15988" actId="404"/>
          <ac:spMkLst>
            <pc:docMk/>
            <pc:sldMk cId="3317739759" sldId="1186"/>
            <ac:spMk id="4" creationId="{CADFF0FF-C097-4F23-DFAF-AD3A1E7DDFE6}"/>
          </ac:spMkLst>
        </pc:spChg>
        <pc:spChg chg="del mod">
          <ac:chgData name="CAPOTE NOY, Roberto Mario" userId="00493373-f3c7-4a20-ad1a-1b901b156c55" providerId="ADAL" clId="{F91B33B4-3B62-4C94-B1BD-D162B690CC35}" dt="2026-01-08T13:28:08.344" v="14717" actId="478"/>
          <ac:spMkLst>
            <pc:docMk/>
            <pc:sldMk cId="3317739759" sldId="1186"/>
            <ac:spMk id="5" creationId="{7C226100-345B-8D05-A8D1-6F2A3AC8B9D9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8" creationId="{066C36D6-0CE4-F4DD-2AC7-C7B4489BD848}"/>
          </ac:spMkLst>
        </pc:spChg>
        <pc:spChg chg="add mod">
          <ac:chgData name="CAPOTE NOY, Roberto Mario" userId="00493373-f3c7-4a20-ad1a-1b901b156c55" providerId="ADAL" clId="{F91B33B4-3B62-4C94-B1BD-D162B690CC35}" dt="2026-01-08T14:28:37.571" v="15992" actId="6549"/>
          <ac:spMkLst>
            <pc:docMk/>
            <pc:sldMk cId="3317739759" sldId="1186"/>
            <ac:spMk id="12" creationId="{9391AEC7-BDF1-080A-1C16-51834130ABCB}"/>
          </ac:spMkLst>
        </pc:spChg>
        <pc:spChg chg="del">
          <ac:chgData name="CAPOTE NOY, Roberto Mario" userId="00493373-f3c7-4a20-ad1a-1b901b156c55" providerId="ADAL" clId="{F91B33B4-3B62-4C94-B1BD-D162B690CC35}" dt="2026-01-08T13:29:23.606" v="14723" actId="478"/>
          <ac:spMkLst>
            <pc:docMk/>
            <pc:sldMk cId="3317739759" sldId="1186"/>
            <ac:spMk id="15" creationId="{304B9071-3B85-96B8-069B-5FA177B085F4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16" creationId="{3B286E4C-C1ED-C678-0798-9E4DA5BB91FE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17" creationId="{1082AA2E-AB90-4DBE-5A68-75DA7EE8E55B}"/>
          </ac:spMkLst>
        </pc:spChg>
        <pc:spChg chg="del">
          <ac:chgData name="CAPOTE NOY, Roberto Mario" userId="00493373-f3c7-4a20-ad1a-1b901b156c55" providerId="ADAL" clId="{F91B33B4-3B62-4C94-B1BD-D162B690CC35}" dt="2026-01-08T13:16:07.117" v="14662" actId="478"/>
          <ac:spMkLst>
            <pc:docMk/>
            <pc:sldMk cId="3317739759" sldId="1186"/>
            <ac:spMk id="18" creationId="{945CE4B2-DD31-ED79-521C-00CCF89667A7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21" creationId="{C08D65B4-A18F-E651-686B-DA54FA55F58E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30" creationId="{FD35D461-F54B-283E-EDD8-330C85A8A5E7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31" creationId="{0CC95AC7-8E5D-50D1-33C2-0AE305ADA801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32" creationId="{EF135A28-9AE2-79A5-B89E-AF24DCBB449C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33" creationId="{72E1B963-66FC-FE97-F997-0ABAAA107833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34" creationId="{2411E5AD-F048-AFFB-1C81-8FCFD1164056}"/>
          </ac:spMkLst>
        </pc:spChg>
        <pc:spChg chg="del">
          <ac:chgData name="CAPOTE NOY, Roberto Mario" userId="00493373-f3c7-4a20-ad1a-1b901b156c55" providerId="ADAL" clId="{F91B33B4-3B62-4C94-B1BD-D162B690CC35}" dt="2026-01-08T13:15:53.485" v="14659" actId="478"/>
          <ac:spMkLst>
            <pc:docMk/>
            <pc:sldMk cId="3317739759" sldId="1186"/>
            <ac:spMk id="36" creationId="{61BDDB5F-DB2F-82F6-63BE-7982BAEF8674}"/>
          </ac:spMkLst>
        </pc:spChg>
        <pc:picChg chg="del">
          <ac:chgData name="CAPOTE NOY, Roberto Mario" userId="00493373-f3c7-4a20-ad1a-1b901b156c55" providerId="ADAL" clId="{F91B33B4-3B62-4C94-B1BD-D162B690CC35}" dt="2026-01-08T13:15:46.125" v="14658" actId="478"/>
          <ac:picMkLst>
            <pc:docMk/>
            <pc:sldMk cId="3317739759" sldId="1186"/>
            <ac:picMk id="2" creationId="{80DCE244-EB37-3411-A79F-AA0860D70CC3}"/>
          </ac:picMkLst>
        </pc:picChg>
        <pc:picChg chg="del">
          <ac:chgData name="CAPOTE NOY, Roberto Mario" userId="00493373-f3c7-4a20-ad1a-1b901b156c55" providerId="ADAL" clId="{F91B33B4-3B62-4C94-B1BD-D162B690CC35}" dt="2026-01-08T13:15:46.125" v="14658" actId="478"/>
          <ac:picMkLst>
            <pc:docMk/>
            <pc:sldMk cId="3317739759" sldId="1186"/>
            <ac:picMk id="7" creationId="{ECD19E9C-D4DC-3E7A-E884-9669D7319B05}"/>
          </ac:picMkLst>
        </pc:picChg>
        <pc:picChg chg="del">
          <ac:chgData name="CAPOTE NOY, Roberto Mario" userId="00493373-f3c7-4a20-ad1a-1b901b156c55" providerId="ADAL" clId="{F91B33B4-3B62-4C94-B1BD-D162B690CC35}" dt="2026-01-08T13:15:46.125" v="14658" actId="478"/>
          <ac:picMkLst>
            <pc:docMk/>
            <pc:sldMk cId="3317739759" sldId="1186"/>
            <ac:picMk id="11" creationId="{8D08D037-DD5C-455F-922A-5311EA2E64B8}"/>
          </ac:picMkLst>
        </pc:picChg>
        <pc:picChg chg="del">
          <ac:chgData name="CAPOTE NOY, Roberto Mario" userId="00493373-f3c7-4a20-ad1a-1b901b156c55" providerId="ADAL" clId="{F91B33B4-3B62-4C94-B1BD-D162B690CC35}" dt="2026-01-08T13:15:46.125" v="14658" actId="478"/>
          <ac:picMkLst>
            <pc:docMk/>
            <pc:sldMk cId="3317739759" sldId="1186"/>
            <ac:picMk id="13" creationId="{B8C986CD-C409-89F6-6195-6528787E6B7F}"/>
          </ac:picMkLst>
        </pc:picChg>
        <pc:picChg chg="del">
          <ac:chgData name="CAPOTE NOY, Roberto Mario" userId="00493373-f3c7-4a20-ad1a-1b901b156c55" providerId="ADAL" clId="{F91B33B4-3B62-4C94-B1BD-D162B690CC35}" dt="2026-01-08T13:15:46.125" v="14658" actId="478"/>
          <ac:picMkLst>
            <pc:docMk/>
            <pc:sldMk cId="3317739759" sldId="1186"/>
            <ac:picMk id="26" creationId="{007EA198-8920-1CBA-FA17-3D57DC1A1ABD}"/>
          </ac:picMkLst>
        </pc:picChg>
        <pc:cxnChg chg="del">
          <ac:chgData name="CAPOTE NOY, Roberto Mario" userId="00493373-f3c7-4a20-ad1a-1b901b156c55" providerId="ADAL" clId="{F91B33B4-3B62-4C94-B1BD-D162B690CC35}" dt="2026-01-08T13:31:29.742" v="14794" actId="478"/>
          <ac:cxnSpMkLst>
            <pc:docMk/>
            <pc:sldMk cId="3317739759" sldId="1186"/>
            <ac:cxnSpMk id="19" creationId="{8C2AF1B7-45F0-1C56-F5C4-B4459054BB19}"/>
          </ac:cxnSpMkLst>
        </pc:cxnChg>
      </pc:sldChg>
      <pc:sldChg chg="modSp new mod">
        <pc:chgData name="CAPOTE NOY, Roberto Mario" userId="00493373-f3c7-4a20-ad1a-1b901b156c55" providerId="ADAL" clId="{F91B33B4-3B62-4C94-B1BD-D162B690CC35}" dt="2026-01-08T14:30:24.323" v="16008" actId="20577"/>
        <pc:sldMkLst>
          <pc:docMk/>
          <pc:sldMk cId="3872835507" sldId="1187"/>
        </pc:sldMkLst>
        <pc:spChg chg="mod">
          <ac:chgData name="CAPOTE NOY, Roberto Mario" userId="00493373-f3c7-4a20-ad1a-1b901b156c55" providerId="ADAL" clId="{F91B33B4-3B62-4C94-B1BD-D162B690CC35}" dt="2026-01-08T14:24:32.461" v="15986" actId="113"/>
          <ac:spMkLst>
            <pc:docMk/>
            <pc:sldMk cId="3872835507" sldId="1187"/>
            <ac:spMk id="2" creationId="{4C38E1FB-3926-5B51-0634-AE2CE5EF22EA}"/>
          </ac:spMkLst>
        </pc:spChg>
        <pc:spChg chg="mod">
          <ac:chgData name="CAPOTE NOY, Roberto Mario" userId="00493373-f3c7-4a20-ad1a-1b901b156c55" providerId="ADAL" clId="{F91B33B4-3B62-4C94-B1BD-D162B690CC35}" dt="2026-01-08T14:30:24.323" v="16008" actId="20577"/>
          <ac:spMkLst>
            <pc:docMk/>
            <pc:sldMk cId="3872835507" sldId="1187"/>
            <ac:spMk id="3" creationId="{F6A23CCD-3B78-51A1-743A-E4875F74548C}"/>
          </ac:spMkLst>
        </pc:spChg>
      </pc:sldChg>
      <pc:sldMasterChg chg="modSp mod delSldLayout">
        <pc:chgData name="CAPOTE NOY, Roberto Mario" userId="00493373-f3c7-4a20-ad1a-1b901b156c55" providerId="ADAL" clId="{F91B33B4-3B62-4C94-B1BD-D162B690CC35}" dt="2026-01-08T13:42:53.033" v="15266" actId="47"/>
        <pc:sldMasterMkLst>
          <pc:docMk/>
          <pc:sldMasterMk cId="0" sldId="2147483649"/>
        </pc:sldMasterMkLst>
        <pc:spChg chg="mod">
          <ac:chgData name="CAPOTE NOY, Roberto Mario" userId="00493373-f3c7-4a20-ad1a-1b901b156c55" providerId="ADAL" clId="{F91B33B4-3B62-4C94-B1BD-D162B690CC35}" dt="2026-01-07T20:42:27.566" v="10224" actId="21"/>
          <ac:spMkLst>
            <pc:docMk/>
            <pc:sldMasterMk cId="0" sldId="2147483649"/>
            <ac:spMk id="8" creationId="{1C175D44-DA0E-4BF1-A434-7F239BBE9ED1}"/>
          </ac:spMkLst>
        </pc:spChg>
        <pc:sldLayoutChg chg="del">
          <pc:chgData name="CAPOTE NOY, Roberto Mario" userId="00493373-f3c7-4a20-ad1a-1b901b156c55" providerId="ADAL" clId="{F91B33B4-3B62-4C94-B1BD-D162B690CC35}" dt="2026-01-08T13:15:15.790" v="14626" actId="47"/>
          <pc:sldLayoutMkLst>
            <pc:docMk/>
            <pc:sldMasterMk cId="0" sldId="2147483649"/>
            <pc:sldLayoutMk cId="3333704354" sldId="2147483653"/>
          </pc:sldLayoutMkLst>
        </pc:sldLayoutChg>
        <pc:sldLayoutChg chg="del">
          <pc:chgData name="CAPOTE NOY, Roberto Mario" userId="00493373-f3c7-4a20-ad1a-1b901b156c55" providerId="ADAL" clId="{F91B33B4-3B62-4C94-B1BD-D162B690CC35}" dt="2026-01-08T13:42:53.033" v="15266" actId="47"/>
          <pc:sldLayoutMkLst>
            <pc:docMk/>
            <pc:sldMasterMk cId="0" sldId="2147483649"/>
            <pc:sldLayoutMk cId="383903253" sldId="2147483655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75806" cy="51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3496" y="1"/>
            <a:ext cx="3075805" cy="512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554"/>
            <a:ext cx="3075806" cy="51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3496" y="9722554"/>
            <a:ext cx="3075805" cy="512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E3720D0A-A361-4B4F-807F-5894B9007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349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038" cy="47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8472" y="0"/>
            <a:ext cx="3054038" cy="47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4433" y="4899969"/>
            <a:ext cx="5224013" cy="4583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906"/>
            <a:ext cx="3054038" cy="47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l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8472" y="9720906"/>
            <a:ext cx="3054038" cy="474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82" tIns="47741" rIns="95482" bIns="47741" numCol="1" anchor="b" anchorCtr="0" compatLnSpc="1">
            <a:prstTxWarp prst="textNoShape">
              <a:avLst/>
            </a:prstTxWarp>
          </a:bodyPr>
          <a:lstStyle>
            <a:lvl1pPr algn="r">
              <a:defRPr sz="13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CAF85348-0EAA-4D40-BAFD-B72245B78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7762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027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hyperlink" Target="http://www-nds.iaea.org/" TargetMode="Externa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R.CapoteNoy@iaea.org" TargetMode="Externa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rotWithShape="1">
          <a:gsLst>
            <a:gs pos="0">
              <a:srgbClr val="80C2D9"/>
            </a:gs>
            <a:gs pos="50000">
              <a:srgbClr val="DDECC7"/>
            </a:gs>
            <a:gs pos="100000">
              <a:srgbClr val="EEF5E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2"/>
          <p:cNvSpPr>
            <a:spLocks noChangeShapeType="1"/>
          </p:cNvSpPr>
          <p:nvPr userDrawn="1"/>
        </p:nvSpPr>
        <p:spPr bwMode="ltGray">
          <a:xfrm flipV="1">
            <a:off x="0" y="6248400"/>
            <a:ext cx="9144000" cy="4763"/>
          </a:xfrm>
          <a:prstGeom prst="line">
            <a:avLst/>
          </a:prstGeom>
          <a:noFill/>
          <a:ln w="698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0" y="6308725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defRPr/>
            </a:pPr>
            <a:fld id="{0A26A835-422F-47D2-8141-29F36A3410DB}" type="slidenum">
              <a:rPr lang="es-ES" sz="2000" smtClean="0">
                <a:solidFill>
                  <a:schemeClr val="tx1"/>
                </a:solidFill>
              </a:rPr>
              <a:pPr eaLnBrk="1" hangingPunct="1">
                <a:defRPr/>
              </a:pPr>
              <a:t>‹#›</a:t>
            </a:fld>
            <a:endParaRPr lang="es-ES" sz="200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 txBox="1">
            <a:spLocks noChangeArrowheads="1"/>
          </p:cNvSpPr>
          <p:nvPr userDrawn="1"/>
        </p:nvSpPr>
        <p:spPr bwMode="auto">
          <a:xfrm>
            <a:off x="5524500" y="6248400"/>
            <a:ext cx="3162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rgbClr val="0000FF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US">
                <a:solidFill>
                  <a:srgbClr val="0000FF"/>
                </a:solidFill>
              </a:rPr>
              <a:t>Roberto Capote, IAEA Nuclear Data Section</a:t>
            </a:r>
          </a:p>
          <a:p>
            <a:pPr>
              <a:defRPr/>
            </a:pPr>
            <a:r>
              <a:rPr lang="en-US">
                <a:solidFill>
                  <a:srgbClr val="0000FF"/>
                </a:solidFill>
              </a:rPr>
              <a:t>e-mail: </a:t>
            </a:r>
            <a:r>
              <a:rPr lang="en-US" b="1" u="sng">
                <a:solidFill>
                  <a:srgbClr val="0000FF"/>
                </a:solidFill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R.CapoteNoy@iaea.org</a:t>
            </a:r>
            <a:endParaRPr lang="en-US" b="1" u="sng">
              <a:solidFill>
                <a:srgbClr val="0000FF"/>
              </a:solidFill>
            </a:endParaRPr>
          </a:p>
          <a:p>
            <a:pPr>
              <a:defRPr/>
            </a:pPr>
            <a:r>
              <a:rPr lang="en-US">
                <a:solidFill>
                  <a:srgbClr val="0000FF"/>
                </a:solidFill>
              </a:rPr>
              <a:t> Web:    </a:t>
            </a:r>
            <a:r>
              <a:rPr lang="en-US" b="1" u="sng">
                <a:solidFill>
                  <a:srgbClr val="0000FF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http://www-nds.iaea.org</a:t>
            </a:r>
            <a:r>
              <a:rPr lang="en-US" b="1" u="sng">
                <a:solidFill>
                  <a:srgbClr val="0000FF"/>
                </a:solidFill>
              </a:rPr>
              <a:t> </a:t>
            </a:r>
            <a:endParaRPr lang="en-US">
              <a:solidFill>
                <a:srgbClr val="0000FF"/>
              </a:solidFill>
            </a:endParaRPr>
          </a:p>
        </p:txBody>
      </p:sp>
      <p:pic>
        <p:nvPicPr>
          <p:cNvPr id="11" name="Picture 13">
            <a:hlinkHover r:id="" action="ppaction://noaction" highlightClick="1"/>
          </p:cNvPr>
          <p:cNvPicPr preferRelativeResize="0"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583613" y="6340475"/>
            <a:ext cx="560387" cy="517525"/>
          </a:xfrm>
          <a:prstGeom prst="rect">
            <a:avLst/>
          </a:prstGeom>
          <a:noFill/>
          <a:ln w="69850">
            <a:noFill/>
            <a:miter lim="800000"/>
            <a:headEnd/>
            <a:tailEnd/>
          </a:ln>
        </p:spPr>
      </p:pic>
      <p:sp>
        <p:nvSpPr>
          <p:cNvPr id="8" name="Rectangle 9">
            <a:extLst>
              <a:ext uri="{FF2B5EF4-FFF2-40B4-BE49-F238E27FC236}">
                <a16:creationId xmlns:a16="http://schemas.microsoft.com/office/drawing/2014/main" id="{1C175D44-DA0E-4BF1-A434-7F239BBE9ED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57200" y="63246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defPPr>
              <a:defRPr lang="en-US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sz="1200" b="0" kern="1200">
                <a:solidFill>
                  <a:srgbClr val="0000FF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sz="40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Arial" charset="0"/>
              </a:defRPr>
            </a:lvl9pPr>
          </a:lstStyle>
          <a:p>
            <a:pPr>
              <a:defRPr/>
            </a:pPr>
            <a:r>
              <a:rPr lang="en-GB" dirty="0">
                <a:solidFill>
                  <a:srgbClr val="0000FF"/>
                </a:solidFill>
              </a:rPr>
              <a:t>CSWEG 2025 meeting, 6-9 Jan. 2026, </a:t>
            </a:r>
          </a:p>
          <a:p>
            <a:pPr>
              <a:defRPr/>
            </a:pPr>
            <a:r>
              <a:rPr lang="en-GB" dirty="0">
                <a:solidFill>
                  <a:srgbClr val="0000FF"/>
                </a:solidFill>
              </a:rPr>
              <a:t>BNL, Upton, NY</a:t>
            </a:r>
            <a:endParaRPr lang="fr-FR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4" r:id="rId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8051DB-0887-A936-AD77-A622610835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mmary of Cr evaluations">
            <a:extLst>
              <a:ext uri="{FF2B5EF4-FFF2-40B4-BE49-F238E27FC236}">
                <a16:creationId xmlns:a16="http://schemas.microsoft.com/office/drawing/2014/main" id="{CADFF0FF-C097-4F23-DFAF-AD3A1E7DDFE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207785" y="-125383"/>
            <a:ext cx="9141471" cy="1143000"/>
          </a:xfrm>
          <a:prstGeom prst="rect">
            <a:avLst/>
          </a:prstGeo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Toward ENDF/B-IX evaluations</a:t>
            </a:r>
            <a:br>
              <a:rPr lang="en-US" sz="3600" b="1" dirty="0">
                <a:solidFill>
                  <a:srgbClr val="0000FF"/>
                </a:solidFill>
              </a:rPr>
            </a:br>
            <a:r>
              <a:rPr lang="en-US" sz="2400" dirty="0">
                <a:solidFill>
                  <a:srgbClr val="0000FF"/>
                </a:solidFill>
              </a:rPr>
              <a:t>R. Capote &amp; M.B Chadwick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endParaRPr sz="3600" b="1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391AEC7-BDF1-080A-1C16-51834130ABCB}"/>
              </a:ext>
            </a:extLst>
          </p:cNvPr>
          <p:cNvSpPr txBox="1"/>
          <p:nvPr/>
        </p:nvSpPr>
        <p:spPr>
          <a:xfrm>
            <a:off x="243460" y="1017617"/>
            <a:ext cx="865708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GB" sz="2400" i="0" u="none" strike="noStrike" baseline="0" dirty="0">
                <a:latin typeface="+mn-lt"/>
              </a:rPr>
              <a:t>KEY EVALUATION PRINCIPLES:</a:t>
            </a:r>
            <a:endParaRPr lang="en-GB" sz="2400" b="0" dirty="0">
              <a:latin typeface="+mn-lt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b="0" dirty="0">
                <a:latin typeface="+mn-lt"/>
              </a:rPr>
              <a:t>Do not harm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b="0" dirty="0">
                <a:latin typeface="+mn-lt"/>
              </a:rPr>
              <a:t>Be aware of historical and previous evaluation decisions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b="0" dirty="0">
                <a:latin typeface="+mn-lt"/>
              </a:rPr>
              <a:t>Ensure proposed changes are demonstrably better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GB" sz="2400" b="0" dirty="0">
                <a:latin typeface="+mn-lt"/>
              </a:rPr>
              <a:t>Anticipate potential problems and conduct validation testing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GB" sz="2400" b="0" dirty="0">
              <a:latin typeface="+mn-lt"/>
            </a:endParaRPr>
          </a:p>
          <a:p>
            <a:r>
              <a:rPr lang="en-GB" sz="2400" b="0" dirty="0">
                <a:latin typeface="+mn-lt"/>
              </a:rPr>
              <a:t>Additionally: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0" dirty="0">
                <a:solidFill>
                  <a:srgbClr val="0000FF"/>
                </a:solidFill>
                <a:latin typeface="+mn-lt"/>
              </a:rPr>
              <a:t>We expect good agreement with BOTH integral and differential data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0" dirty="0">
                <a:solidFill>
                  <a:srgbClr val="0000FF"/>
                </a:solidFill>
                <a:latin typeface="+mn-lt"/>
              </a:rPr>
              <a:t>High-quality evaluations require consistency of mean values and </a:t>
            </a:r>
          </a:p>
          <a:p>
            <a:r>
              <a:rPr lang="en-GB" sz="2400" b="0" dirty="0">
                <a:solidFill>
                  <a:srgbClr val="0000FF"/>
                </a:solidFill>
                <a:latin typeface="+mn-lt"/>
              </a:rPr>
              <a:t>covariances (uncertainties plus correlations). 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0" dirty="0">
                <a:solidFill>
                  <a:srgbClr val="0000FF"/>
                </a:solidFill>
                <a:latin typeface="+mn-lt"/>
              </a:rPr>
              <a:t>Covariances are ideally required for XS, DA, DE</a:t>
            </a:r>
          </a:p>
          <a:p>
            <a:pPr marL="457200" indent="-457200">
              <a:buFont typeface="+mj-lt"/>
              <a:buAutoNum type="arabicPeriod"/>
            </a:pPr>
            <a:r>
              <a:rPr lang="en-GB" sz="2400" b="0" dirty="0">
                <a:solidFill>
                  <a:srgbClr val="0000FF"/>
                </a:solidFill>
                <a:latin typeface="+mn-lt"/>
              </a:rPr>
              <a:t>Cross-reaction covariances (correlations) very desirable</a:t>
            </a:r>
            <a:endParaRPr lang="en-GB" sz="2400" b="0" dirty="0">
              <a:latin typeface="+mn-lt"/>
            </a:endParaRPr>
          </a:p>
          <a:p>
            <a:r>
              <a:rPr lang="en-GB" sz="2400" b="0" dirty="0">
                <a:solidFill>
                  <a:srgbClr val="FF0000"/>
                </a:solidFill>
                <a:latin typeface="+mn-lt"/>
              </a:rPr>
              <a:t>Last two points are critical for optimization studies and adjustment</a:t>
            </a:r>
          </a:p>
        </p:txBody>
      </p:sp>
    </p:spTree>
    <p:extLst>
      <p:ext uri="{BB962C8B-B14F-4D97-AF65-F5344CB8AC3E}">
        <p14:creationId xmlns:p14="http://schemas.microsoft.com/office/powerpoint/2010/main" val="3317739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8E1FB-3926-5B51-0634-AE2CE5EF2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2905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0000FF"/>
                </a:solidFill>
              </a:rPr>
              <a:t>(Plenty of) issues to be addressed in (neutron) induced reactions</a:t>
            </a:r>
            <a:endParaRPr lang="en-GB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23CCD-3B78-51A1-743A-E4875F745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608" y="1682496"/>
            <a:ext cx="8851392" cy="4525963"/>
          </a:xfrm>
        </p:spPr>
        <p:txBody>
          <a:bodyPr/>
          <a:lstStyle/>
          <a:p>
            <a:r>
              <a:rPr lang="en-US" sz="2400" dirty="0"/>
              <a:t>Issues in standard/reference reactions – </a:t>
            </a:r>
            <a:r>
              <a:rPr lang="en-US" sz="2400" baseline="30000" dirty="0"/>
              <a:t>6</a:t>
            </a:r>
            <a:r>
              <a:rPr lang="en-US" sz="2400" dirty="0"/>
              <a:t>Li, </a:t>
            </a:r>
            <a:r>
              <a:rPr lang="en-US" sz="2400" baseline="30000" dirty="0"/>
              <a:t>239</a:t>
            </a:r>
            <a:r>
              <a:rPr lang="en-US" sz="2400" dirty="0"/>
              <a:t>Pu,  </a:t>
            </a:r>
            <a:r>
              <a:rPr lang="en-US" sz="2400" baseline="30000" dirty="0"/>
              <a:t>235,238</a:t>
            </a:r>
            <a:r>
              <a:rPr lang="en-US" sz="2400" dirty="0"/>
              <a:t>U, </a:t>
            </a:r>
            <a:r>
              <a:rPr lang="en-US" sz="2400" baseline="30000" dirty="0"/>
              <a:t>10</a:t>
            </a:r>
            <a:r>
              <a:rPr lang="en-US" sz="2400" dirty="0"/>
              <a:t>B, C</a:t>
            </a:r>
          </a:p>
          <a:p>
            <a:r>
              <a:rPr lang="en-US" sz="2400" dirty="0"/>
              <a:t>Major actinides: issues identified in </a:t>
            </a:r>
            <a:r>
              <a:rPr lang="en-US" sz="2400" baseline="30000" dirty="0"/>
              <a:t>239</a:t>
            </a:r>
            <a:r>
              <a:rPr lang="en-US" sz="2400" dirty="0"/>
              <a:t>Pu and </a:t>
            </a:r>
            <a:r>
              <a:rPr lang="en-US" sz="2400" baseline="30000" dirty="0"/>
              <a:t>235</a:t>
            </a:r>
            <a:r>
              <a:rPr lang="en-US" sz="2400" dirty="0"/>
              <a:t>U; new PFNS for U8</a:t>
            </a:r>
          </a:p>
          <a:p>
            <a:r>
              <a:rPr lang="en-US" sz="2400" dirty="0" err="1"/>
              <a:t>Fissiles</a:t>
            </a:r>
            <a:r>
              <a:rPr lang="en-US" sz="2400" dirty="0"/>
              <a:t>: </a:t>
            </a:r>
            <a:r>
              <a:rPr lang="en-US" sz="2400" baseline="30000" dirty="0"/>
              <a:t>241</a:t>
            </a:r>
            <a:r>
              <a:rPr lang="en-US" sz="2400" dirty="0"/>
              <a:t>Pu and </a:t>
            </a:r>
            <a:r>
              <a:rPr lang="en-US" sz="2400" baseline="30000" dirty="0"/>
              <a:t>233</a:t>
            </a:r>
            <a:r>
              <a:rPr lang="en-US" sz="2400" dirty="0"/>
              <a:t>U</a:t>
            </a:r>
          </a:p>
          <a:p>
            <a:r>
              <a:rPr lang="en-US" sz="2400" dirty="0"/>
              <a:t>Minor actinides: </a:t>
            </a:r>
            <a:r>
              <a:rPr lang="en-US" sz="2400" baseline="30000" dirty="0"/>
              <a:t>232</a:t>
            </a:r>
            <a:r>
              <a:rPr lang="en-US" sz="2400" dirty="0"/>
              <a:t>Th, </a:t>
            </a:r>
            <a:r>
              <a:rPr lang="en-US" sz="2400" baseline="30000" dirty="0"/>
              <a:t>240,242</a:t>
            </a:r>
            <a:r>
              <a:rPr lang="en-US" sz="2400" dirty="0"/>
              <a:t>Pu, </a:t>
            </a:r>
            <a:r>
              <a:rPr lang="en-US" sz="2400" baseline="30000" dirty="0"/>
              <a:t>237</a:t>
            </a:r>
            <a:r>
              <a:rPr lang="en-US" sz="2400" dirty="0"/>
              <a:t>Np, </a:t>
            </a:r>
            <a:r>
              <a:rPr lang="en-US" sz="2400" baseline="30000" dirty="0"/>
              <a:t>241,243</a:t>
            </a:r>
            <a:r>
              <a:rPr lang="en-US" sz="2400" dirty="0"/>
              <a:t>Am, …  </a:t>
            </a:r>
          </a:p>
          <a:p>
            <a:r>
              <a:rPr lang="en-US" sz="2400" dirty="0"/>
              <a:t>Issues in coolants/moderators: </a:t>
            </a:r>
            <a:r>
              <a:rPr lang="en-US" sz="2400" baseline="30000" dirty="0"/>
              <a:t>16</a:t>
            </a:r>
            <a:r>
              <a:rPr lang="en-US" sz="2400" dirty="0"/>
              <a:t>O,</a:t>
            </a:r>
            <a:r>
              <a:rPr lang="en-US" sz="2400" baseline="30000" dirty="0"/>
              <a:t> 19</a:t>
            </a:r>
            <a:r>
              <a:rPr lang="en-US" sz="2400" dirty="0"/>
              <a:t>F, Cl, K</a:t>
            </a:r>
          </a:p>
          <a:p>
            <a:r>
              <a:rPr lang="en-US" sz="2400" dirty="0"/>
              <a:t>Issues in structural materials: W, Ni, Fe, Cr, Ta, Cu, …</a:t>
            </a:r>
          </a:p>
          <a:p>
            <a:r>
              <a:rPr lang="en-US" sz="2400" dirty="0"/>
              <a:t>Thermal capture and inelastic gammas to be included</a:t>
            </a:r>
          </a:p>
          <a:p>
            <a:r>
              <a:rPr lang="en-US" sz="2400" dirty="0"/>
              <a:t>TSL</a:t>
            </a:r>
          </a:p>
          <a:p>
            <a:r>
              <a:rPr lang="en-US" sz="2400"/>
              <a:t>RTC 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2835507"/>
      </p:ext>
    </p:extLst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2f21493-a4d1-4b7f-ad07-819c824f5c4a}" enabled="0" method="" siteId="{a2f21493-a4d1-4b7f-ad07-819c824f5c4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3671</TotalTime>
  <Words>197</Words>
  <Application>Microsoft Office PowerPoint</Application>
  <PresentationFormat>On-screen Show (4:3)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Times New Roman</vt:lpstr>
      <vt:lpstr>Wingdings</vt:lpstr>
      <vt:lpstr>Notebook</vt:lpstr>
      <vt:lpstr>Toward ENDF/B-IX evaluations R. Capote &amp; M.B Chadwick </vt:lpstr>
      <vt:lpstr>(Plenty of) issues to be addressed in (neutron) induced reactions</vt:lpstr>
    </vt:vector>
  </TitlesOfParts>
  <Company>IAEA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CAPOTE NOY, Roberto</dc:creator>
  <cp:lastModifiedBy>CAPOTE NOY, Roberto Mario</cp:lastModifiedBy>
  <cp:revision>2</cp:revision>
  <cp:lastPrinted>2014-10-29T14:15:06Z</cp:lastPrinted>
  <dcterms:created xsi:type="dcterms:W3CDTF">2004-06-28T13:44:54Z</dcterms:created>
  <dcterms:modified xsi:type="dcterms:W3CDTF">2026-01-08T14:30:24Z</dcterms:modified>
</cp:coreProperties>
</file>