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11"/>
  </p:notesMasterIdLst>
  <p:handoutMasterIdLst>
    <p:handoutMasterId r:id="rId12"/>
  </p:handoutMasterIdLst>
  <p:sldIdLst>
    <p:sldId id="493" r:id="rId2"/>
    <p:sldId id="631" r:id="rId3"/>
    <p:sldId id="581" r:id="rId4"/>
    <p:sldId id="626" r:id="rId5"/>
    <p:sldId id="627" r:id="rId6"/>
    <p:sldId id="630" r:id="rId7"/>
    <p:sldId id="629" r:id="rId8"/>
    <p:sldId id="560" r:id="rId9"/>
    <p:sldId id="632" r:id="rId1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5">
          <p15:clr>
            <a:srgbClr val="A4A3A4"/>
          </p15:clr>
        </p15:guide>
        <p15:guide id="2" orient="horz" pos="4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A8464"/>
    <a:srgbClr val="0F4F97"/>
    <a:srgbClr val="F6CE86"/>
    <a:srgbClr val="AEF8E5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1319D8-B3E8-4B14-A241-A8BB58AD867D}" v="14" dt="2026-01-02T18:50:36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1473" autoAdjust="0"/>
  </p:normalViewPr>
  <p:slideViewPr>
    <p:cSldViewPr snapToGrid="0">
      <p:cViewPr varScale="1">
        <p:scale>
          <a:sx n="97" d="100"/>
          <a:sy n="97" d="100"/>
        </p:scale>
        <p:origin x="880" y="192"/>
      </p:cViewPr>
      <p:guideLst>
        <p:guide orient="horz" pos="905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Neutron</a:t>
            </a:r>
            <a:r>
              <a:rPr lang="en-US" baseline="0"/>
              <a:t> Slowing-down Time Spectrum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617800985210026"/>
          <c:y val="0.17171296296296296"/>
          <c:w val="0.65900381254009366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v>exp. 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'c-free atom'!$K$3:$K$100</c:f>
              <c:numCache>
                <c:formatCode>0.00E+00</c:formatCode>
                <c:ptCount val="98"/>
                <c:pt idx="0">
                  <c:v>4.9999999999999998E-8</c:v>
                </c:pt>
                <c:pt idx="1">
                  <c:v>1.0593E-7</c:v>
                </c:pt>
                <c:pt idx="2">
                  <c:v>1.1885E-7</c:v>
                </c:pt>
                <c:pt idx="3">
                  <c:v>1.3335000000000001E-7</c:v>
                </c:pt>
                <c:pt idx="4">
                  <c:v>1.4962000000000001E-7</c:v>
                </c:pt>
                <c:pt idx="5">
                  <c:v>1.6787999999999999E-7</c:v>
                </c:pt>
                <c:pt idx="6">
                  <c:v>1.8837000000000001E-7</c:v>
                </c:pt>
                <c:pt idx="7">
                  <c:v>2.1135E-7</c:v>
                </c:pt>
                <c:pt idx="8">
                  <c:v>2.3713999999999999E-7</c:v>
                </c:pt>
                <c:pt idx="9">
                  <c:v>2.6607E-7</c:v>
                </c:pt>
                <c:pt idx="10">
                  <c:v>2.9854000000000002E-7</c:v>
                </c:pt>
                <c:pt idx="11">
                  <c:v>3.3496999999999999E-7</c:v>
                </c:pt>
                <c:pt idx="12">
                  <c:v>3.7584000000000001E-7</c:v>
                </c:pt>
                <c:pt idx="13">
                  <c:v>4.2170000000000002E-7</c:v>
                </c:pt>
                <c:pt idx="14">
                  <c:v>4.7315000000000002E-7</c:v>
                </c:pt>
                <c:pt idx="15">
                  <c:v>5.3088000000000005E-7</c:v>
                </c:pt>
                <c:pt idx="16">
                  <c:v>5.9566000000000003E-7</c:v>
                </c:pt>
                <c:pt idx="17">
                  <c:v>6.6833999999999996E-7</c:v>
                </c:pt>
                <c:pt idx="18">
                  <c:v>7.4988999999999995E-7</c:v>
                </c:pt>
                <c:pt idx="19">
                  <c:v>8.414E-7</c:v>
                </c:pt>
                <c:pt idx="20">
                  <c:v>9.4406000000000005E-7</c:v>
                </c:pt>
                <c:pt idx="21">
                  <c:v>1.0593E-6</c:v>
                </c:pt>
                <c:pt idx="22">
                  <c:v>1.1884999999999999E-6</c:v>
                </c:pt>
                <c:pt idx="23">
                  <c:v>1.3335E-6</c:v>
                </c:pt>
                <c:pt idx="24">
                  <c:v>1.4962E-6</c:v>
                </c:pt>
                <c:pt idx="25">
                  <c:v>1.6787999999999999E-6</c:v>
                </c:pt>
                <c:pt idx="26">
                  <c:v>1.8837000000000001E-6</c:v>
                </c:pt>
                <c:pt idx="27">
                  <c:v>2.1135000000000002E-6</c:v>
                </c:pt>
                <c:pt idx="28">
                  <c:v>2.3713999999999999E-6</c:v>
                </c:pt>
                <c:pt idx="29">
                  <c:v>2.6607000000000002E-6</c:v>
                </c:pt>
                <c:pt idx="30">
                  <c:v>2.9853999999999998E-6</c:v>
                </c:pt>
                <c:pt idx="31">
                  <c:v>3.3496999999999999E-6</c:v>
                </c:pt>
                <c:pt idx="32">
                  <c:v>3.7583999999999999E-6</c:v>
                </c:pt>
                <c:pt idx="33">
                  <c:v>4.2169999999999996E-6</c:v>
                </c:pt>
                <c:pt idx="34">
                  <c:v>4.7315000000000004E-6</c:v>
                </c:pt>
                <c:pt idx="35">
                  <c:v>5.3087999999999999E-6</c:v>
                </c:pt>
                <c:pt idx="36">
                  <c:v>5.9565999999999999E-6</c:v>
                </c:pt>
                <c:pt idx="37">
                  <c:v>6.6834000000000002E-6</c:v>
                </c:pt>
                <c:pt idx="38">
                  <c:v>7.4989000000000003E-6</c:v>
                </c:pt>
                <c:pt idx="39">
                  <c:v>8.4139999999999994E-6</c:v>
                </c:pt>
                <c:pt idx="40">
                  <c:v>9.4406000000000007E-6</c:v>
                </c:pt>
                <c:pt idx="41">
                  <c:v>1.0593E-5</c:v>
                </c:pt>
                <c:pt idx="42">
                  <c:v>1.1885000000000001E-5</c:v>
                </c:pt>
                <c:pt idx="43">
                  <c:v>1.3335E-5</c:v>
                </c:pt>
                <c:pt idx="44">
                  <c:v>1.4962E-5</c:v>
                </c:pt>
                <c:pt idx="45">
                  <c:v>1.6787999999999999E-5</c:v>
                </c:pt>
                <c:pt idx="46">
                  <c:v>1.8836999999999999E-5</c:v>
                </c:pt>
                <c:pt idx="47">
                  <c:v>2.1135E-5</c:v>
                </c:pt>
                <c:pt idx="48">
                  <c:v>2.3714E-5</c:v>
                </c:pt>
                <c:pt idx="49">
                  <c:v>2.6607000000000001E-5</c:v>
                </c:pt>
                <c:pt idx="50">
                  <c:v>2.9853999999999999E-5</c:v>
                </c:pt>
                <c:pt idx="51">
                  <c:v>3.3497000000000001E-5</c:v>
                </c:pt>
                <c:pt idx="52">
                  <c:v>3.7583999999999998E-5</c:v>
                </c:pt>
                <c:pt idx="53">
                  <c:v>4.2169999999999998E-5</c:v>
                </c:pt>
                <c:pt idx="54">
                  <c:v>4.7314999999999997E-5</c:v>
                </c:pt>
                <c:pt idx="55">
                  <c:v>5.3087999999999997E-5</c:v>
                </c:pt>
                <c:pt idx="56">
                  <c:v>5.9565999999999999E-5</c:v>
                </c:pt>
                <c:pt idx="57">
                  <c:v>6.6834000000000004E-5</c:v>
                </c:pt>
                <c:pt idx="58">
                  <c:v>7.4988999999999996E-5</c:v>
                </c:pt>
                <c:pt idx="59">
                  <c:v>8.4140000000000004E-5</c:v>
                </c:pt>
                <c:pt idx="60">
                  <c:v>9.4406000000000004E-5</c:v>
                </c:pt>
                <c:pt idx="61">
                  <c:v>1.0593E-4</c:v>
                </c:pt>
                <c:pt idx="62">
                  <c:v>1.1885E-4</c:v>
                </c:pt>
                <c:pt idx="63">
                  <c:v>1.3334999999999999E-4</c:v>
                </c:pt>
                <c:pt idx="64">
                  <c:v>1.4961999999999999E-4</c:v>
                </c:pt>
                <c:pt idx="65">
                  <c:v>1.6788E-4</c:v>
                </c:pt>
                <c:pt idx="66">
                  <c:v>1.8836999999999999E-4</c:v>
                </c:pt>
                <c:pt idx="67">
                  <c:v>2.1134999999999999E-4</c:v>
                </c:pt>
                <c:pt idx="68">
                  <c:v>2.3714E-4</c:v>
                </c:pt>
                <c:pt idx="69">
                  <c:v>2.6606999999999998E-4</c:v>
                </c:pt>
                <c:pt idx="70">
                  <c:v>2.9854000000000002E-4</c:v>
                </c:pt>
                <c:pt idx="71">
                  <c:v>3.3497000000000003E-4</c:v>
                </c:pt>
                <c:pt idx="72">
                  <c:v>3.7584000000000001E-4</c:v>
                </c:pt>
                <c:pt idx="73">
                  <c:v>4.217E-4</c:v>
                </c:pt>
                <c:pt idx="74">
                  <c:v>4.7314999999999998E-4</c:v>
                </c:pt>
                <c:pt idx="75">
                  <c:v>5.3087999999999996E-4</c:v>
                </c:pt>
                <c:pt idx="76">
                  <c:v>5.9566000000000003E-4</c:v>
                </c:pt>
                <c:pt idx="77">
                  <c:v>6.6834000000000001E-4</c:v>
                </c:pt>
                <c:pt idx="78">
                  <c:v>7.4989000000000002E-4</c:v>
                </c:pt>
                <c:pt idx="79">
                  <c:v>8.4139999999999996E-4</c:v>
                </c:pt>
                <c:pt idx="80">
                  <c:v>9.4406000000000004E-4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1.33E-3</c:v>
                </c:pt>
                <c:pt idx="84">
                  <c:v>1.5E-3</c:v>
                </c:pt>
                <c:pt idx="85">
                  <c:v>1.6800000000000001E-3</c:v>
                </c:pt>
                <c:pt idx="86">
                  <c:v>1.8799999999999999E-3</c:v>
                </c:pt>
                <c:pt idx="87">
                  <c:v>2.1099999999999999E-3</c:v>
                </c:pt>
                <c:pt idx="88">
                  <c:v>2.3700000000000001E-3</c:v>
                </c:pt>
                <c:pt idx="89">
                  <c:v>2.66E-3</c:v>
                </c:pt>
                <c:pt idx="90">
                  <c:v>2.99E-3</c:v>
                </c:pt>
                <c:pt idx="91">
                  <c:v>3.3500000000000001E-3</c:v>
                </c:pt>
                <c:pt idx="92">
                  <c:v>3.7599999999999999E-3</c:v>
                </c:pt>
                <c:pt idx="93">
                  <c:v>4.2199999999999998E-3</c:v>
                </c:pt>
                <c:pt idx="94">
                  <c:v>4.7299999999999998E-3</c:v>
                </c:pt>
                <c:pt idx="95">
                  <c:v>5.3099999999999996E-3</c:v>
                </c:pt>
                <c:pt idx="96">
                  <c:v>5.96E-3</c:v>
                </c:pt>
                <c:pt idx="97">
                  <c:v>6.6800000000000002E-3</c:v>
                </c:pt>
              </c:numCache>
            </c:numRef>
          </c:xVal>
          <c:yVal>
            <c:numRef>
              <c:f>'c-free atom'!$L$3:$L$100</c:f>
              <c:numCache>
                <c:formatCode>General</c:formatCode>
                <c:ptCount val="98"/>
                <c:pt idx="0">
                  <c:v>68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12</c:v>
                </c:pt>
                <c:pt idx="5">
                  <c:v>13</c:v>
                </c:pt>
                <c:pt idx="6">
                  <c:v>15</c:v>
                </c:pt>
                <c:pt idx="7">
                  <c:v>17</c:v>
                </c:pt>
                <c:pt idx="8">
                  <c:v>19</c:v>
                </c:pt>
                <c:pt idx="9">
                  <c:v>21</c:v>
                </c:pt>
                <c:pt idx="10">
                  <c:v>23</c:v>
                </c:pt>
                <c:pt idx="11">
                  <c:v>26</c:v>
                </c:pt>
                <c:pt idx="12">
                  <c:v>30</c:v>
                </c:pt>
                <c:pt idx="13">
                  <c:v>33</c:v>
                </c:pt>
                <c:pt idx="14">
                  <c:v>37</c:v>
                </c:pt>
                <c:pt idx="15">
                  <c:v>42</c:v>
                </c:pt>
                <c:pt idx="16">
                  <c:v>47</c:v>
                </c:pt>
                <c:pt idx="17">
                  <c:v>53</c:v>
                </c:pt>
                <c:pt idx="18">
                  <c:v>59</c:v>
                </c:pt>
                <c:pt idx="19">
                  <c:v>66</c:v>
                </c:pt>
                <c:pt idx="20">
                  <c:v>94</c:v>
                </c:pt>
                <c:pt idx="21">
                  <c:v>108</c:v>
                </c:pt>
                <c:pt idx="22">
                  <c:v>121</c:v>
                </c:pt>
                <c:pt idx="23">
                  <c:v>136</c:v>
                </c:pt>
                <c:pt idx="24">
                  <c:v>152</c:v>
                </c:pt>
                <c:pt idx="25">
                  <c:v>171</c:v>
                </c:pt>
                <c:pt idx="26">
                  <c:v>233</c:v>
                </c:pt>
                <c:pt idx="27">
                  <c:v>266</c:v>
                </c:pt>
                <c:pt idx="28">
                  <c:v>299</c:v>
                </c:pt>
                <c:pt idx="29">
                  <c:v>351</c:v>
                </c:pt>
                <c:pt idx="30">
                  <c:v>422</c:v>
                </c:pt>
                <c:pt idx="31">
                  <c:v>473</c:v>
                </c:pt>
                <c:pt idx="32">
                  <c:v>559</c:v>
                </c:pt>
                <c:pt idx="33">
                  <c:v>631</c:v>
                </c:pt>
                <c:pt idx="34">
                  <c:v>732</c:v>
                </c:pt>
                <c:pt idx="35">
                  <c:v>834</c:v>
                </c:pt>
                <c:pt idx="36">
                  <c:v>959</c:v>
                </c:pt>
                <c:pt idx="37">
                  <c:v>1125</c:v>
                </c:pt>
                <c:pt idx="38">
                  <c:v>1271</c:v>
                </c:pt>
                <c:pt idx="39">
                  <c:v>1440</c:v>
                </c:pt>
                <c:pt idx="40">
                  <c:v>1586</c:v>
                </c:pt>
                <c:pt idx="41">
                  <c:v>1751</c:v>
                </c:pt>
                <c:pt idx="42">
                  <c:v>2031</c:v>
                </c:pt>
                <c:pt idx="43">
                  <c:v>2237</c:v>
                </c:pt>
                <c:pt idx="44">
                  <c:v>2534</c:v>
                </c:pt>
                <c:pt idx="45">
                  <c:v>2723</c:v>
                </c:pt>
                <c:pt idx="46">
                  <c:v>3046</c:v>
                </c:pt>
                <c:pt idx="47">
                  <c:v>3402</c:v>
                </c:pt>
                <c:pt idx="48">
                  <c:v>3795</c:v>
                </c:pt>
                <c:pt idx="49">
                  <c:v>4090</c:v>
                </c:pt>
                <c:pt idx="50">
                  <c:v>4413</c:v>
                </c:pt>
                <c:pt idx="51">
                  <c:v>4946</c:v>
                </c:pt>
                <c:pt idx="52">
                  <c:v>5287</c:v>
                </c:pt>
                <c:pt idx="53">
                  <c:v>5739</c:v>
                </c:pt>
                <c:pt idx="54">
                  <c:v>6269</c:v>
                </c:pt>
                <c:pt idx="55">
                  <c:v>6769</c:v>
                </c:pt>
                <c:pt idx="56">
                  <c:v>7101</c:v>
                </c:pt>
                <c:pt idx="57">
                  <c:v>7792</c:v>
                </c:pt>
                <c:pt idx="58">
                  <c:v>8387</c:v>
                </c:pt>
                <c:pt idx="59">
                  <c:v>9065</c:v>
                </c:pt>
                <c:pt idx="60">
                  <c:v>9479</c:v>
                </c:pt>
                <c:pt idx="61">
                  <c:v>10384</c:v>
                </c:pt>
                <c:pt idx="62">
                  <c:v>11190</c:v>
                </c:pt>
                <c:pt idx="63">
                  <c:v>12110</c:v>
                </c:pt>
                <c:pt idx="64">
                  <c:v>13207</c:v>
                </c:pt>
                <c:pt idx="65">
                  <c:v>14222</c:v>
                </c:pt>
                <c:pt idx="66">
                  <c:v>15659</c:v>
                </c:pt>
                <c:pt idx="67">
                  <c:v>17084</c:v>
                </c:pt>
                <c:pt idx="68">
                  <c:v>18596</c:v>
                </c:pt>
                <c:pt idx="69">
                  <c:v>20200</c:v>
                </c:pt>
                <c:pt idx="70">
                  <c:v>22267</c:v>
                </c:pt>
                <c:pt idx="71">
                  <c:v>24353</c:v>
                </c:pt>
                <c:pt idx="72">
                  <c:v>26240</c:v>
                </c:pt>
                <c:pt idx="73">
                  <c:v>28126</c:v>
                </c:pt>
                <c:pt idx="74">
                  <c:v>29851</c:v>
                </c:pt>
                <c:pt idx="75">
                  <c:v>31766</c:v>
                </c:pt>
                <c:pt idx="76">
                  <c:v>33515</c:v>
                </c:pt>
                <c:pt idx="77">
                  <c:v>35145</c:v>
                </c:pt>
                <c:pt idx="78">
                  <c:v>36309</c:v>
                </c:pt>
                <c:pt idx="79">
                  <c:v>37229</c:v>
                </c:pt>
                <c:pt idx="80">
                  <c:v>37053</c:v>
                </c:pt>
                <c:pt idx="81">
                  <c:v>37068</c:v>
                </c:pt>
                <c:pt idx="82">
                  <c:v>36018</c:v>
                </c:pt>
                <c:pt idx="83">
                  <c:v>34461</c:v>
                </c:pt>
                <c:pt idx="84">
                  <c:v>32322</c:v>
                </c:pt>
                <c:pt idx="85">
                  <c:v>29910</c:v>
                </c:pt>
                <c:pt idx="86">
                  <c:v>26820</c:v>
                </c:pt>
                <c:pt idx="87">
                  <c:v>23566</c:v>
                </c:pt>
                <c:pt idx="88">
                  <c:v>19622</c:v>
                </c:pt>
                <c:pt idx="89">
                  <c:v>16132</c:v>
                </c:pt>
                <c:pt idx="90">
                  <c:v>12651</c:v>
                </c:pt>
                <c:pt idx="91">
                  <c:v>9748</c:v>
                </c:pt>
                <c:pt idx="92">
                  <c:v>6709</c:v>
                </c:pt>
                <c:pt idx="93">
                  <c:v>4595</c:v>
                </c:pt>
                <c:pt idx="94">
                  <c:v>2985</c:v>
                </c:pt>
                <c:pt idx="95">
                  <c:v>1802</c:v>
                </c:pt>
                <c:pt idx="96">
                  <c:v>1051</c:v>
                </c:pt>
                <c:pt idx="97">
                  <c:v>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74F-4BE3-A550-1625F28F3077}"/>
            </c:ext>
          </c:extLst>
        </c:ser>
        <c:ser>
          <c:idx val="1"/>
          <c:order val="1"/>
          <c:tx>
            <c:v>free atom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'c-free atom'!$N$3:$N$100</c:f>
              <c:numCache>
                <c:formatCode>0.00E+00</c:formatCode>
                <c:ptCount val="98"/>
                <c:pt idx="0">
                  <c:v>4.9999999999999998E-8</c:v>
                </c:pt>
                <c:pt idx="1">
                  <c:v>1.06E-7</c:v>
                </c:pt>
                <c:pt idx="2">
                  <c:v>1.1899999999999999E-7</c:v>
                </c:pt>
                <c:pt idx="3">
                  <c:v>1.335E-7</c:v>
                </c:pt>
                <c:pt idx="4">
                  <c:v>1.4999999999999999E-7</c:v>
                </c:pt>
                <c:pt idx="5">
                  <c:v>1.6850000000000001E-7</c:v>
                </c:pt>
                <c:pt idx="6">
                  <c:v>1.8900000000000001E-7</c:v>
                </c:pt>
                <c:pt idx="7">
                  <c:v>2.1199999999999999E-7</c:v>
                </c:pt>
                <c:pt idx="8">
                  <c:v>2.375E-7</c:v>
                </c:pt>
                <c:pt idx="9">
                  <c:v>2.6650000000000001E-7</c:v>
                </c:pt>
                <c:pt idx="10">
                  <c:v>2.9900000000000002E-7</c:v>
                </c:pt>
                <c:pt idx="11">
                  <c:v>3.3550000000000001E-7</c:v>
                </c:pt>
                <c:pt idx="12">
                  <c:v>3.7650000000000002E-7</c:v>
                </c:pt>
                <c:pt idx="13">
                  <c:v>4.2249999999999998E-7</c:v>
                </c:pt>
                <c:pt idx="14">
                  <c:v>4.7400000000000004E-7</c:v>
                </c:pt>
                <c:pt idx="15">
                  <c:v>5.3150000000000001E-7</c:v>
                </c:pt>
                <c:pt idx="16">
                  <c:v>5.9649999999999992E-7</c:v>
                </c:pt>
                <c:pt idx="17">
                  <c:v>6.6950000000000001E-7</c:v>
                </c:pt>
                <c:pt idx="18">
                  <c:v>7.5100000000000009E-7</c:v>
                </c:pt>
                <c:pt idx="19">
                  <c:v>8.4249999999999998E-7</c:v>
                </c:pt>
                <c:pt idx="20">
                  <c:v>9.4549999999999999E-7</c:v>
                </c:pt>
                <c:pt idx="21">
                  <c:v>1.06E-6</c:v>
                </c:pt>
                <c:pt idx="22">
                  <c:v>1.19E-6</c:v>
                </c:pt>
                <c:pt idx="23">
                  <c:v>1.3349999999999999E-6</c:v>
                </c:pt>
                <c:pt idx="24">
                  <c:v>1.5E-6</c:v>
                </c:pt>
                <c:pt idx="25">
                  <c:v>1.685E-6</c:v>
                </c:pt>
                <c:pt idx="26">
                  <c:v>1.8899999999999999E-6</c:v>
                </c:pt>
                <c:pt idx="27">
                  <c:v>2.12E-6</c:v>
                </c:pt>
                <c:pt idx="28">
                  <c:v>2.3750000000000001E-6</c:v>
                </c:pt>
                <c:pt idx="29">
                  <c:v>2.6649999999999999E-6</c:v>
                </c:pt>
                <c:pt idx="30">
                  <c:v>2.9900000000000002E-6</c:v>
                </c:pt>
                <c:pt idx="31">
                  <c:v>3.3550000000000001E-6</c:v>
                </c:pt>
                <c:pt idx="32">
                  <c:v>3.765E-6</c:v>
                </c:pt>
                <c:pt idx="33">
                  <c:v>4.2250000000000002E-6</c:v>
                </c:pt>
                <c:pt idx="34">
                  <c:v>4.7400000000000004E-6</c:v>
                </c:pt>
                <c:pt idx="35">
                  <c:v>5.3150000000000008E-6</c:v>
                </c:pt>
                <c:pt idx="36">
                  <c:v>5.9649999999999996E-6</c:v>
                </c:pt>
                <c:pt idx="37">
                  <c:v>6.6949999999999994E-6</c:v>
                </c:pt>
                <c:pt idx="38">
                  <c:v>7.5100000000000001E-6</c:v>
                </c:pt>
                <c:pt idx="39">
                  <c:v>8.4249999999999998E-6</c:v>
                </c:pt>
                <c:pt idx="40">
                  <c:v>9.4550000000000001E-6</c:v>
                </c:pt>
                <c:pt idx="41">
                  <c:v>1.06E-5</c:v>
                </c:pt>
                <c:pt idx="42">
                  <c:v>1.19E-5</c:v>
                </c:pt>
                <c:pt idx="43">
                  <c:v>1.3349999999999999E-5</c:v>
                </c:pt>
                <c:pt idx="44">
                  <c:v>1.5E-5</c:v>
                </c:pt>
                <c:pt idx="45">
                  <c:v>1.685E-5</c:v>
                </c:pt>
                <c:pt idx="46">
                  <c:v>1.8899999999999999E-5</c:v>
                </c:pt>
                <c:pt idx="47">
                  <c:v>2.12E-5</c:v>
                </c:pt>
                <c:pt idx="48">
                  <c:v>2.3750000000000001E-5</c:v>
                </c:pt>
                <c:pt idx="49">
                  <c:v>2.6650000000000001E-5</c:v>
                </c:pt>
                <c:pt idx="50">
                  <c:v>2.9900000000000002E-5</c:v>
                </c:pt>
                <c:pt idx="51">
                  <c:v>3.3550000000000002E-5</c:v>
                </c:pt>
                <c:pt idx="52">
                  <c:v>3.765E-5</c:v>
                </c:pt>
                <c:pt idx="53">
                  <c:v>4.2249999999999997E-5</c:v>
                </c:pt>
                <c:pt idx="54">
                  <c:v>4.74E-5</c:v>
                </c:pt>
                <c:pt idx="55">
                  <c:v>5.3149999999999998E-5</c:v>
                </c:pt>
                <c:pt idx="56">
                  <c:v>5.965E-5</c:v>
                </c:pt>
                <c:pt idx="57">
                  <c:v>6.6950000000000001E-5</c:v>
                </c:pt>
                <c:pt idx="58">
                  <c:v>7.5100000000000009E-5</c:v>
                </c:pt>
                <c:pt idx="59">
                  <c:v>8.4250000000000001E-5</c:v>
                </c:pt>
                <c:pt idx="60">
                  <c:v>9.4549999999999994E-5</c:v>
                </c:pt>
                <c:pt idx="61">
                  <c:v>1.06E-4</c:v>
                </c:pt>
                <c:pt idx="62">
                  <c:v>1.1899999999999999E-4</c:v>
                </c:pt>
                <c:pt idx="63">
                  <c:v>1.3349999999999999E-4</c:v>
                </c:pt>
                <c:pt idx="64">
                  <c:v>1.5000000000000001E-4</c:v>
                </c:pt>
                <c:pt idx="65">
                  <c:v>1.6849999999999998E-4</c:v>
                </c:pt>
                <c:pt idx="66">
                  <c:v>1.8899999999999999E-4</c:v>
                </c:pt>
                <c:pt idx="67">
                  <c:v>2.12E-4</c:v>
                </c:pt>
                <c:pt idx="68">
                  <c:v>2.3749999999999997E-4</c:v>
                </c:pt>
                <c:pt idx="69">
                  <c:v>2.6650000000000003E-4</c:v>
                </c:pt>
                <c:pt idx="70">
                  <c:v>2.99E-4</c:v>
                </c:pt>
                <c:pt idx="71">
                  <c:v>3.3549999999999997E-4</c:v>
                </c:pt>
                <c:pt idx="72">
                  <c:v>3.7649999999999999E-4</c:v>
                </c:pt>
                <c:pt idx="73">
                  <c:v>4.2250000000000002E-4</c:v>
                </c:pt>
                <c:pt idx="74">
                  <c:v>4.7400000000000003E-4</c:v>
                </c:pt>
                <c:pt idx="75">
                  <c:v>5.3150000000000007E-4</c:v>
                </c:pt>
                <c:pt idx="76">
                  <c:v>5.9650000000000002E-4</c:v>
                </c:pt>
                <c:pt idx="77">
                  <c:v>6.6949999999999996E-4</c:v>
                </c:pt>
                <c:pt idx="78">
                  <c:v>7.5099999999999993E-4</c:v>
                </c:pt>
                <c:pt idx="79">
                  <c:v>8.4249999999999993E-4</c:v>
                </c:pt>
                <c:pt idx="80">
                  <c:v>9.4549999999999994E-4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1.335E-3</c:v>
                </c:pt>
                <c:pt idx="84">
                  <c:v>1.5E-3</c:v>
                </c:pt>
                <c:pt idx="85">
                  <c:v>1.6849999999999999E-3</c:v>
                </c:pt>
                <c:pt idx="86">
                  <c:v>1.89E-3</c:v>
                </c:pt>
                <c:pt idx="87">
                  <c:v>2.1199999999999999E-3</c:v>
                </c:pt>
                <c:pt idx="88">
                  <c:v>2.3749999999999999E-3</c:v>
                </c:pt>
                <c:pt idx="89">
                  <c:v>2.6649999999999998E-3</c:v>
                </c:pt>
                <c:pt idx="90">
                  <c:v>2.99E-3</c:v>
                </c:pt>
                <c:pt idx="91">
                  <c:v>3.3550000000000003E-3</c:v>
                </c:pt>
                <c:pt idx="92">
                  <c:v>3.7650000000000001E-3</c:v>
                </c:pt>
                <c:pt idx="93">
                  <c:v>4.2249999999999996E-3</c:v>
                </c:pt>
                <c:pt idx="94">
                  <c:v>4.7399999999999994E-3</c:v>
                </c:pt>
                <c:pt idx="95">
                  <c:v>5.3150000000000003E-3</c:v>
                </c:pt>
                <c:pt idx="96">
                  <c:v>5.9649999999999998E-3</c:v>
                </c:pt>
                <c:pt idx="97">
                  <c:v>6.6949999999999996E-3</c:v>
                </c:pt>
              </c:numCache>
            </c:numRef>
          </c:xVal>
          <c:yVal>
            <c:numRef>
              <c:f>'c-free atom'!$O$3:$O$100</c:f>
              <c:numCache>
                <c:formatCode>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9.7231544997578901E-4</c:v>
                </c:pt>
                <c:pt idx="6">
                  <c:v>2.1800476146556294E-2</c:v>
                </c:pt>
                <c:pt idx="7">
                  <c:v>7.9908428255205319E-2</c:v>
                </c:pt>
                <c:pt idx="8">
                  <c:v>0.36693914720191839</c:v>
                </c:pt>
                <c:pt idx="9">
                  <c:v>0.8110772095275427</c:v>
                </c:pt>
                <c:pt idx="10">
                  <c:v>2.723726970877816</c:v>
                </c:pt>
                <c:pt idx="11">
                  <c:v>5.5966992552283887</c:v>
                </c:pt>
                <c:pt idx="12">
                  <c:v>12.063996172381195</c:v>
                </c:pt>
                <c:pt idx="13">
                  <c:v>18.762267979432313</c:v>
                </c:pt>
                <c:pt idx="14">
                  <c:v>26.722018031312686</c:v>
                </c:pt>
                <c:pt idx="15">
                  <c:v>34.632908010329956</c:v>
                </c:pt>
                <c:pt idx="16">
                  <c:v>42.792540178468492</c:v>
                </c:pt>
                <c:pt idx="17">
                  <c:v>57.033030505660719</c:v>
                </c:pt>
                <c:pt idx="18">
                  <c:v>73.823128271345894</c:v>
                </c:pt>
                <c:pt idx="19">
                  <c:v>99.052693167930997</c:v>
                </c:pt>
                <c:pt idx="20">
                  <c:v>174.5192966173995</c:v>
                </c:pt>
                <c:pt idx="21">
                  <c:v>199.70444326592727</c:v>
                </c:pt>
                <c:pt idx="22">
                  <c:v>218.49336219419399</c:v>
                </c:pt>
                <c:pt idx="23">
                  <c:v>214.76222935737508</c:v>
                </c:pt>
                <c:pt idx="24">
                  <c:v>256.87072851576011</c:v>
                </c:pt>
                <c:pt idx="25">
                  <c:v>260.55744310452167</c:v>
                </c:pt>
                <c:pt idx="26">
                  <c:v>293.47136491503147</c:v>
                </c:pt>
                <c:pt idx="27">
                  <c:v>329.22805460121282</c:v>
                </c:pt>
                <c:pt idx="28">
                  <c:v>376.97767126288363</c:v>
                </c:pt>
                <c:pt idx="29">
                  <c:v>450.84521778228685</c:v>
                </c:pt>
                <c:pt idx="30">
                  <c:v>493.04255343678665</c:v>
                </c:pt>
                <c:pt idx="31">
                  <c:v>578.76977218750721</c:v>
                </c:pt>
                <c:pt idx="32">
                  <c:v>645.39714427355943</c:v>
                </c:pt>
                <c:pt idx="33">
                  <c:v>736.01037031059047</c:v>
                </c:pt>
                <c:pt idx="34">
                  <c:v>815.51903433327948</c:v>
                </c:pt>
                <c:pt idx="35">
                  <c:v>924.78792455440521</c:v>
                </c:pt>
                <c:pt idx="36">
                  <c:v>1057.5984862459359</c:v>
                </c:pt>
                <c:pt idx="37">
                  <c:v>1171.3092012727984</c:v>
                </c:pt>
                <c:pt idx="38">
                  <c:v>1302.3430330420347</c:v>
                </c:pt>
                <c:pt idx="39">
                  <c:v>1452.9208939565126</c:v>
                </c:pt>
                <c:pt idx="40">
                  <c:v>1619.0451416910696</c:v>
                </c:pt>
                <c:pt idx="41">
                  <c:v>1778.9508346975949</c:v>
                </c:pt>
                <c:pt idx="42">
                  <c:v>2068.5578120316354</c:v>
                </c:pt>
                <c:pt idx="43">
                  <c:v>2203.5892861260345</c:v>
                </c:pt>
                <c:pt idx="44">
                  <c:v>2585.586219419401</c:v>
                </c:pt>
                <c:pt idx="45">
                  <c:v>2719.285146072079</c:v>
                </c:pt>
                <c:pt idx="46">
                  <c:v>3090.1775173511028</c:v>
                </c:pt>
                <c:pt idx="47">
                  <c:v>3303.3851080264703</c:v>
                </c:pt>
                <c:pt idx="48">
                  <c:v>3570.7829613318263</c:v>
                </c:pt>
                <c:pt idx="49">
                  <c:v>4056.2744125988606</c:v>
                </c:pt>
                <c:pt idx="50">
                  <c:v>4267.7052733519331</c:v>
                </c:pt>
                <c:pt idx="51">
                  <c:v>4828.2635638359197</c:v>
                </c:pt>
                <c:pt idx="52">
                  <c:v>5272.4460444096012</c:v>
                </c:pt>
                <c:pt idx="53">
                  <c:v>5743.2794738177035</c:v>
                </c:pt>
                <c:pt idx="54">
                  <c:v>6174.1364799741741</c:v>
                </c:pt>
                <c:pt idx="55">
                  <c:v>6773.7828287486445</c:v>
                </c:pt>
                <c:pt idx="56">
                  <c:v>7315.6854550485368</c:v>
                </c:pt>
                <c:pt idx="57">
                  <c:v>7915.3318038230063</c:v>
                </c:pt>
                <c:pt idx="58">
                  <c:v>8559.3964006548449</c:v>
                </c:pt>
                <c:pt idx="59">
                  <c:v>9274.5301943784725</c:v>
                </c:pt>
                <c:pt idx="60">
                  <c:v>9878.6183679586793</c:v>
                </c:pt>
                <c:pt idx="61">
                  <c:v>10402.753695035624</c:v>
                </c:pt>
                <c:pt idx="62">
                  <c:v>11650.90646544767</c:v>
                </c:pt>
                <c:pt idx="63">
                  <c:v>12006.252449906613</c:v>
                </c:pt>
                <c:pt idx="64">
                  <c:v>13765.215072978393</c:v>
                </c:pt>
                <c:pt idx="65">
                  <c:v>13623.076679194817</c:v>
                </c:pt>
                <c:pt idx="66">
                  <c:v>15293.202806151858</c:v>
                </c:pt>
                <c:pt idx="67">
                  <c:v>16434.751781226219</c:v>
                </c:pt>
                <c:pt idx="68">
                  <c:v>17665.137252415319</c:v>
                </c:pt>
                <c:pt idx="69">
                  <c:v>19592.889218105098</c:v>
                </c:pt>
                <c:pt idx="70">
                  <c:v>20983.180382300721</c:v>
                </c:pt>
                <c:pt idx="71">
                  <c:v>23670.484389771496</c:v>
                </c:pt>
                <c:pt idx="72">
                  <c:v>25904.722267057114</c:v>
                </c:pt>
                <c:pt idx="73">
                  <c:v>28472.097004772993</c:v>
                </c:pt>
                <c:pt idx="74">
                  <c:v>30955.077071179872</c:v>
                </c:pt>
                <c:pt idx="75">
                  <c:v>34446.351368489013</c:v>
                </c:pt>
                <c:pt idx="76">
                  <c:v>37067.028003873733</c:v>
                </c:pt>
                <c:pt idx="77">
                  <c:v>39168.011136987247</c:v>
                </c:pt>
                <c:pt idx="78">
                  <c:v>40784.835366275445</c:v>
                </c:pt>
                <c:pt idx="79">
                  <c:v>42232.87025294565</c:v>
                </c:pt>
                <c:pt idx="80">
                  <c:v>42828.074776914385</c:v>
                </c:pt>
                <c:pt idx="81">
                  <c:v>41633.22390417118</c:v>
                </c:pt>
                <c:pt idx="82">
                  <c:v>42694.820032742282</c:v>
                </c:pt>
                <c:pt idx="83">
                  <c:v>39190.220261015929</c:v>
                </c:pt>
                <c:pt idx="84">
                  <c:v>39021.430918397935</c:v>
                </c:pt>
                <c:pt idx="85">
                  <c:v>33153.780350019595</c:v>
                </c:pt>
                <c:pt idx="86">
                  <c:v>30706.334882058611</c:v>
                </c:pt>
                <c:pt idx="87">
                  <c:v>26006.884237589064</c:v>
                </c:pt>
                <c:pt idx="88">
                  <c:v>22044.776510871819</c:v>
                </c:pt>
                <c:pt idx="89">
                  <c:v>18109.319732988999</c:v>
                </c:pt>
                <c:pt idx="90">
                  <c:v>13818.516970647237</c:v>
                </c:pt>
                <c:pt idx="91">
                  <c:v>10420.520994258572</c:v>
                </c:pt>
                <c:pt idx="92">
                  <c:v>7408.9637759690104</c:v>
                </c:pt>
                <c:pt idx="93">
                  <c:v>4979.2856072309714</c:v>
                </c:pt>
                <c:pt idx="94">
                  <c:v>3258.0784950079551</c:v>
                </c:pt>
                <c:pt idx="95">
                  <c:v>2013.035001959925</c:v>
                </c:pt>
                <c:pt idx="96">
                  <c:v>1219.2809091747561</c:v>
                </c:pt>
                <c:pt idx="97">
                  <c:v>767.54732643132184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74F-4BE3-A550-1625F28F3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3650976"/>
        <c:axId val="249396304"/>
      </c:scatterChart>
      <c:valAx>
        <c:axId val="243650976"/>
        <c:scaling>
          <c:logBase val="10"/>
          <c:orientation val="minMax"/>
          <c:max val="1.0000000000000002E-2"/>
          <c:min val="1.0000000000000005E-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396304"/>
        <c:crosses val="autoZero"/>
        <c:crossBetween val="midCat"/>
      </c:valAx>
      <c:valAx>
        <c:axId val="24939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650976"/>
        <c:crossesAt val="1.0000000000000005E-7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38611111111111113"/>
          <c:y val="0.2693048264800233"/>
          <c:w val="0.16277422648005685"/>
          <c:h val="0.1562510936132983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Neutron</a:t>
            </a:r>
            <a:r>
              <a:rPr lang="en-US" baseline="0"/>
              <a:t> Slowing-down-time Spectrum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70474763384601"/>
          <c:y val="0.11239040424828176"/>
          <c:w val="0.78077579998540048"/>
          <c:h val="0.77130665236188545"/>
        </c:manualLayout>
      </c:layout>
      <c:scatterChart>
        <c:scatterStyle val="lineMarker"/>
        <c:varyColors val="0"/>
        <c:ser>
          <c:idx val="0"/>
          <c:order val="0"/>
          <c:tx>
            <c:v>exp. 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'c'!$O$3:$O$100</c:f>
              <c:numCache>
                <c:formatCode>0.00E+00</c:formatCode>
                <c:ptCount val="98"/>
                <c:pt idx="0">
                  <c:v>4.9999999999999998E-8</c:v>
                </c:pt>
                <c:pt idx="1">
                  <c:v>1.0593E-7</c:v>
                </c:pt>
                <c:pt idx="2">
                  <c:v>1.1885E-7</c:v>
                </c:pt>
                <c:pt idx="3">
                  <c:v>1.3335000000000001E-7</c:v>
                </c:pt>
                <c:pt idx="4">
                  <c:v>1.4962000000000001E-7</c:v>
                </c:pt>
                <c:pt idx="5">
                  <c:v>1.6787999999999999E-7</c:v>
                </c:pt>
                <c:pt idx="6">
                  <c:v>1.8837000000000001E-7</c:v>
                </c:pt>
                <c:pt idx="7">
                  <c:v>2.1135E-7</c:v>
                </c:pt>
                <c:pt idx="8">
                  <c:v>2.3713999999999999E-7</c:v>
                </c:pt>
                <c:pt idx="9">
                  <c:v>2.6607E-7</c:v>
                </c:pt>
                <c:pt idx="10">
                  <c:v>2.9854000000000002E-7</c:v>
                </c:pt>
                <c:pt idx="11">
                  <c:v>3.3496999999999999E-7</c:v>
                </c:pt>
                <c:pt idx="12">
                  <c:v>3.7584000000000001E-7</c:v>
                </c:pt>
                <c:pt idx="13">
                  <c:v>4.2170000000000002E-7</c:v>
                </c:pt>
                <c:pt idx="14">
                  <c:v>4.7315000000000002E-7</c:v>
                </c:pt>
                <c:pt idx="15">
                  <c:v>5.3088000000000005E-7</c:v>
                </c:pt>
                <c:pt idx="16">
                  <c:v>5.9566000000000003E-7</c:v>
                </c:pt>
                <c:pt idx="17">
                  <c:v>6.6833999999999996E-7</c:v>
                </c:pt>
                <c:pt idx="18">
                  <c:v>7.4988999999999995E-7</c:v>
                </c:pt>
                <c:pt idx="19">
                  <c:v>8.414E-7</c:v>
                </c:pt>
                <c:pt idx="20">
                  <c:v>9.4406000000000005E-7</c:v>
                </c:pt>
                <c:pt idx="21">
                  <c:v>1.0593E-6</c:v>
                </c:pt>
                <c:pt idx="22">
                  <c:v>1.1884999999999999E-6</c:v>
                </c:pt>
                <c:pt idx="23">
                  <c:v>1.3335E-6</c:v>
                </c:pt>
                <c:pt idx="24">
                  <c:v>1.4962E-6</c:v>
                </c:pt>
                <c:pt idx="25">
                  <c:v>1.6787999999999999E-6</c:v>
                </c:pt>
                <c:pt idx="26">
                  <c:v>1.8837000000000001E-6</c:v>
                </c:pt>
                <c:pt idx="27">
                  <c:v>2.1135000000000002E-6</c:v>
                </c:pt>
                <c:pt idx="28">
                  <c:v>2.3713999999999999E-6</c:v>
                </c:pt>
                <c:pt idx="29">
                  <c:v>2.6607000000000002E-6</c:v>
                </c:pt>
                <c:pt idx="30">
                  <c:v>2.9853999999999998E-6</c:v>
                </c:pt>
                <c:pt idx="31">
                  <c:v>3.3496999999999999E-6</c:v>
                </c:pt>
                <c:pt idx="32">
                  <c:v>3.7583999999999999E-6</c:v>
                </c:pt>
                <c:pt idx="33">
                  <c:v>4.2169999999999996E-6</c:v>
                </c:pt>
                <c:pt idx="34">
                  <c:v>4.7315000000000004E-6</c:v>
                </c:pt>
                <c:pt idx="35">
                  <c:v>5.3087999999999999E-6</c:v>
                </c:pt>
                <c:pt idx="36">
                  <c:v>5.9565999999999999E-6</c:v>
                </c:pt>
                <c:pt idx="37">
                  <c:v>6.6834000000000002E-6</c:v>
                </c:pt>
                <c:pt idx="38">
                  <c:v>7.4989000000000003E-6</c:v>
                </c:pt>
                <c:pt idx="39">
                  <c:v>8.4139999999999994E-6</c:v>
                </c:pt>
                <c:pt idx="40">
                  <c:v>9.4406000000000007E-6</c:v>
                </c:pt>
                <c:pt idx="41">
                  <c:v>1.0593E-5</c:v>
                </c:pt>
                <c:pt idx="42">
                  <c:v>1.1885000000000001E-5</c:v>
                </c:pt>
                <c:pt idx="43">
                  <c:v>1.3335E-5</c:v>
                </c:pt>
                <c:pt idx="44">
                  <c:v>1.4962E-5</c:v>
                </c:pt>
                <c:pt idx="45">
                  <c:v>1.6787999999999999E-5</c:v>
                </c:pt>
                <c:pt idx="46">
                  <c:v>1.8836999999999999E-5</c:v>
                </c:pt>
                <c:pt idx="47">
                  <c:v>2.1135E-5</c:v>
                </c:pt>
                <c:pt idx="48">
                  <c:v>2.3714E-5</c:v>
                </c:pt>
                <c:pt idx="49">
                  <c:v>2.6607000000000001E-5</c:v>
                </c:pt>
                <c:pt idx="50">
                  <c:v>2.9853999999999999E-5</c:v>
                </c:pt>
                <c:pt idx="51">
                  <c:v>3.3497000000000001E-5</c:v>
                </c:pt>
                <c:pt idx="52">
                  <c:v>3.7583999999999998E-5</c:v>
                </c:pt>
                <c:pt idx="53">
                  <c:v>4.2169999999999998E-5</c:v>
                </c:pt>
                <c:pt idx="54">
                  <c:v>4.7314999999999997E-5</c:v>
                </c:pt>
                <c:pt idx="55">
                  <c:v>5.3087999999999997E-5</c:v>
                </c:pt>
                <c:pt idx="56">
                  <c:v>5.9565999999999999E-5</c:v>
                </c:pt>
                <c:pt idx="57">
                  <c:v>6.6834000000000004E-5</c:v>
                </c:pt>
                <c:pt idx="58">
                  <c:v>7.4988999999999996E-5</c:v>
                </c:pt>
                <c:pt idx="59">
                  <c:v>8.4140000000000004E-5</c:v>
                </c:pt>
                <c:pt idx="60">
                  <c:v>9.4406000000000004E-5</c:v>
                </c:pt>
                <c:pt idx="61">
                  <c:v>1.0593E-4</c:v>
                </c:pt>
                <c:pt idx="62">
                  <c:v>1.1885E-4</c:v>
                </c:pt>
                <c:pt idx="63">
                  <c:v>1.3334999999999999E-4</c:v>
                </c:pt>
                <c:pt idx="64">
                  <c:v>1.4961999999999999E-4</c:v>
                </c:pt>
                <c:pt idx="65">
                  <c:v>1.6788E-4</c:v>
                </c:pt>
                <c:pt idx="66">
                  <c:v>1.8836999999999999E-4</c:v>
                </c:pt>
                <c:pt idx="67">
                  <c:v>2.1134999999999999E-4</c:v>
                </c:pt>
                <c:pt idx="68">
                  <c:v>2.3714E-4</c:v>
                </c:pt>
                <c:pt idx="69">
                  <c:v>2.6606999999999998E-4</c:v>
                </c:pt>
                <c:pt idx="70">
                  <c:v>2.9854000000000002E-4</c:v>
                </c:pt>
                <c:pt idx="71">
                  <c:v>3.3497000000000003E-4</c:v>
                </c:pt>
                <c:pt idx="72">
                  <c:v>3.7584000000000001E-4</c:v>
                </c:pt>
                <c:pt idx="73">
                  <c:v>4.217E-4</c:v>
                </c:pt>
                <c:pt idx="74">
                  <c:v>4.7314999999999998E-4</c:v>
                </c:pt>
                <c:pt idx="75">
                  <c:v>5.3087999999999996E-4</c:v>
                </c:pt>
                <c:pt idx="76">
                  <c:v>5.9566000000000003E-4</c:v>
                </c:pt>
                <c:pt idx="77">
                  <c:v>6.6834000000000001E-4</c:v>
                </c:pt>
                <c:pt idx="78">
                  <c:v>7.4989000000000002E-4</c:v>
                </c:pt>
                <c:pt idx="79">
                  <c:v>8.4139999999999996E-4</c:v>
                </c:pt>
                <c:pt idx="80">
                  <c:v>9.4406000000000004E-4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1.33E-3</c:v>
                </c:pt>
                <c:pt idx="84">
                  <c:v>1.5E-3</c:v>
                </c:pt>
                <c:pt idx="85">
                  <c:v>1.6800000000000001E-3</c:v>
                </c:pt>
                <c:pt idx="86">
                  <c:v>1.8799999999999999E-3</c:v>
                </c:pt>
                <c:pt idx="87">
                  <c:v>2.1099999999999999E-3</c:v>
                </c:pt>
                <c:pt idx="88">
                  <c:v>2.3700000000000001E-3</c:v>
                </c:pt>
                <c:pt idx="89">
                  <c:v>2.66E-3</c:v>
                </c:pt>
                <c:pt idx="90">
                  <c:v>2.99E-3</c:v>
                </c:pt>
                <c:pt idx="91">
                  <c:v>3.3500000000000001E-3</c:v>
                </c:pt>
                <c:pt idx="92">
                  <c:v>3.7599999999999999E-3</c:v>
                </c:pt>
                <c:pt idx="93">
                  <c:v>4.2199999999999998E-3</c:v>
                </c:pt>
                <c:pt idx="94">
                  <c:v>4.7299999999999998E-3</c:v>
                </c:pt>
                <c:pt idx="95">
                  <c:v>5.3099999999999996E-3</c:v>
                </c:pt>
                <c:pt idx="96">
                  <c:v>5.96E-3</c:v>
                </c:pt>
                <c:pt idx="97">
                  <c:v>6.6800000000000002E-3</c:v>
                </c:pt>
              </c:numCache>
            </c:numRef>
          </c:xVal>
          <c:yVal>
            <c:numRef>
              <c:f>'c'!$P$3:$P$100</c:f>
              <c:numCache>
                <c:formatCode>General</c:formatCode>
                <c:ptCount val="98"/>
                <c:pt idx="0">
                  <c:v>68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12</c:v>
                </c:pt>
                <c:pt idx="5">
                  <c:v>13</c:v>
                </c:pt>
                <c:pt idx="6">
                  <c:v>15</c:v>
                </c:pt>
                <c:pt idx="7">
                  <c:v>17</c:v>
                </c:pt>
                <c:pt idx="8">
                  <c:v>19</c:v>
                </c:pt>
                <c:pt idx="9">
                  <c:v>21</c:v>
                </c:pt>
                <c:pt idx="10">
                  <c:v>23</c:v>
                </c:pt>
                <c:pt idx="11">
                  <c:v>26</c:v>
                </c:pt>
                <c:pt idx="12">
                  <c:v>30</c:v>
                </c:pt>
                <c:pt idx="13">
                  <c:v>33</c:v>
                </c:pt>
                <c:pt idx="14">
                  <c:v>37</c:v>
                </c:pt>
                <c:pt idx="15">
                  <c:v>42</c:v>
                </c:pt>
                <c:pt idx="16">
                  <c:v>47</c:v>
                </c:pt>
                <c:pt idx="17">
                  <c:v>53</c:v>
                </c:pt>
                <c:pt idx="18">
                  <c:v>59</c:v>
                </c:pt>
                <c:pt idx="19">
                  <c:v>66</c:v>
                </c:pt>
                <c:pt idx="20">
                  <c:v>94</c:v>
                </c:pt>
                <c:pt idx="21">
                  <c:v>108</c:v>
                </c:pt>
                <c:pt idx="22">
                  <c:v>121</c:v>
                </c:pt>
                <c:pt idx="23">
                  <c:v>136</c:v>
                </c:pt>
                <c:pt idx="24">
                  <c:v>152</c:v>
                </c:pt>
                <c:pt idx="25">
                  <c:v>171</c:v>
                </c:pt>
                <c:pt idx="26">
                  <c:v>233</c:v>
                </c:pt>
                <c:pt idx="27">
                  <c:v>266</c:v>
                </c:pt>
                <c:pt idx="28">
                  <c:v>299</c:v>
                </c:pt>
                <c:pt idx="29">
                  <c:v>351</c:v>
                </c:pt>
                <c:pt idx="30">
                  <c:v>422</c:v>
                </c:pt>
                <c:pt idx="31">
                  <c:v>473</c:v>
                </c:pt>
                <c:pt idx="32">
                  <c:v>559</c:v>
                </c:pt>
                <c:pt idx="33">
                  <c:v>631</c:v>
                </c:pt>
                <c:pt idx="34">
                  <c:v>732</c:v>
                </c:pt>
                <c:pt idx="35">
                  <c:v>834</c:v>
                </c:pt>
                <c:pt idx="36">
                  <c:v>959</c:v>
                </c:pt>
                <c:pt idx="37">
                  <c:v>1125</c:v>
                </c:pt>
                <c:pt idx="38">
                  <c:v>1271</c:v>
                </c:pt>
                <c:pt idx="39">
                  <c:v>1440</c:v>
                </c:pt>
                <c:pt idx="40">
                  <c:v>1586</c:v>
                </c:pt>
                <c:pt idx="41">
                  <c:v>1751</c:v>
                </c:pt>
                <c:pt idx="42">
                  <c:v>2031</c:v>
                </c:pt>
                <c:pt idx="43">
                  <c:v>2237</c:v>
                </c:pt>
                <c:pt idx="44">
                  <c:v>2534</c:v>
                </c:pt>
                <c:pt idx="45">
                  <c:v>2723</c:v>
                </c:pt>
                <c:pt idx="46">
                  <c:v>3046</c:v>
                </c:pt>
                <c:pt idx="47">
                  <c:v>3402</c:v>
                </c:pt>
                <c:pt idx="48">
                  <c:v>3795</c:v>
                </c:pt>
                <c:pt idx="49">
                  <c:v>4090</c:v>
                </c:pt>
                <c:pt idx="50">
                  <c:v>4413</c:v>
                </c:pt>
                <c:pt idx="51">
                  <c:v>4946</c:v>
                </c:pt>
                <c:pt idx="52">
                  <c:v>5287</c:v>
                </c:pt>
                <c:pt idx="53">
                  <c:v>5739</c:v>
                </c:pt>
                <c:pt idx="54">
                  <c:v>6269</c:v>
                </c:pt>
                <c:pt idx="55">
                  <c:v>6769</c:v>
                </c:pt>
                <c:pt idx="56">
                  <c:v>7101</c:v>
                </c:pt>
                <c:pt idx="57">
                  <c:v>7792</c:v>
                </c:pt>
                <c:pt idx="58">
                  <c:v>8387</c:v>
                </c:pt>
                <c:pt idx="59">
                  <c:v>9065</c:v>
                </c:pt>
                <c:pt idx="60">
                  <c:v>9479</c:v>
                </c:pt>
                <c:pt idx="61">
                  <c:v>10384</c:v>
                </c:pt>
                <c:pt idx="62">
                  <c:v>11190</c:v>
                </c:pt>
                <c:pt idx="63">
                  <c:v>12110</c:v>
                </c:pt>
                <c:pt idx="64">
                  <c:v>13207</c:v>
                </c:pt>
                <c:pt idx="65">
                  <c:v>14222</c:v>
                </c:pt>
                <c:pt idx="66">
                  <c:v>15659</c:v>
                </c:pt>
                <c:pt idx="67">
                  <c:v>17084</c:v>
                </c:pt>
                <c:pt idx="68">
                  <c:v>18596</c:v>
                </c:pt>
                <c:pt idx="69">
                  <c:v>20200</c:v>
                </c:pt>
                <c:pt idx="70">
                  <c:v>22267</c:v>
                </c:pt>
                <c:pt idx="71">
                  <c:v>24353</c:v>
                </c:pt>
                <c:pt idx="72">
                  <c:v>26240</c:v>
                </c:pt>
                <c:pt idx="73">
                  <c:v>28126</c:v>
                </c:pt>
                <c:pt idx="74">
                  <c:v>29851</c:v>
                </c:pt>
                <c:pt idx="75">
                  <c:v>31766</c:v>
                </c:pt>
                <c:pt idx="76">
                  <c:v>33515</c:v>
                </c:pt>
                <c:pt idx="77">
                  <c:v>35145</c:v>
                </c:pt>
                <c:pt idx="78">
                  <c:v>36309</c:v>
                </c:pt>
                <c:pt idx="79">
                  <c:v>37229</c:v>
                </c:pt>
                <c:pt idx="80">
                  <c:v>37053</c:v>
                </c:pt>
                <c:pt idx="81">
                  <c:v>37068</c:v>
                </c:pt>
                <c:pt idx="82">
                  <c:v>36018</c:v>
                </c:pt>
                <c:pt idx="83">
                  <c:v>34461</c:v>
                </c:pt>
                <c:pt idx="84">
                  <c:v>32322</c:v>
                </c:pt>
                <c:pt idx="85">
                  <c:v>29910</c:v>
                </c:pt>
                <c:pt idx="86">
                  <c:v>26820</c:v>
                </c:pt>
                <c:pt idx="87">
                  <c:v>23566</c:v>
                </c:pt>
                <c:pt idx="88">
                  <c:v>19622</c:v>
                </c:pt>
                <c:pt idx="89">
                  <c:v>16132</c:v>
                </c:pt>
                <c:pt idx="90">
                  <c:v>12651</c:v>
                </c:pt>
                <c:pt idx="91">
                  <c:v>9748</c:v>
                </c:pt>
                <c:pt idx="92">
                  <c:v>6709</c:v>
                </c:pt>
                <c:pt idx="93">
                  <c:v>4595</c:v>
                </c:pt>
                <c:pt idx="94">
                  <c:v>2985</c:v>
                </c:pt>
                <c:pt idx="95">
                  <c:v>1802</c:v>
                </c:pt>
                <c:pt idx="96">
                  <c:v>1051</c:v>
                </c:pt>
                <c:pt idx="97">
                  <c:v>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7DE-4E3D-BD4B-91EA123B4021}"/>
            </c:ext>
          </c:extLst>
        </c:ser>
        <c:ser>
          <c:idx val="1"/>
          <c:order val="1"/>
          <c:tx>
            <c:v>single crystal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'c'!$J$304:$J$401</c:f>
              <c:numCache>
                <c:formatCode>0.00E+00</c:formatCode>
                <c:ptCount val="98"/>
                <c:pt idx="0">
                  <c:v>4.9999999999999998E-8</c:v>
                </c:pt>
                <c:pt idx="1">
                  <c:v>1.06E-7</c:v>
                </c:pt>
                <c:pt idx="2">
                  <c:v>1.1899999999999999E-7</c:v>
                </c:pt>
                <c:pt idx="3">
                  <c:v>1.335E-7</c:v>
                </c:pt>
                <c:pt idx="4">
                  <c:v>1.4999999999999999E-7</c:v>
                </c:pt>
                <c:pt idx="5">
                  <c:v>1.6850000000000001E-7</c:v>
                </c:pt>
                <c:pt idx="6">
                  <c:v>1.8900000000000001E-7</c:v>
                </c:pt>
                <c:pt idx="7">
                  <c:v>2.1199999999999999E-7</c:v>
                </c:pt>
                <c:pt idx="8">
                  <c:v>2.375E-7</c:v>
                </c:pt>
                <c:pt idx="9">
                  <c:v>2.6650000000000001E-7</c:v>
                </c:pt>
                <c:pt idx="10">
                  <c:v>2.9900000000000002E-7</c:v>
                </c:pt>
                <c:pt idx="11">
                  <c:v>3.3550000000000001E-7</c:v>
                </c:pt>
                <c:pt idx="12">
                  <c:v>3.7650000000000002E-7</c:v>
                </c:pt>
                <c:pt idx="13">
                  <c:v>4.2249999999999998E-7</c:v>
                </c:pt>
                <c:pt idx="14">
                  <c:v>4.7400000000000004E-7</c:v>
                </c:pt>
                <c:pt idx="15">
                  <c:v>5.3150000000000001E-7</c:v>
                </c:pt>
                <c:pt idx="16">
                  <c:v>5.9649999999999992E-7</c:v>
                </c:pt>
                <c:pt idx="17">
                  <c:v>6.6950000000000001E-7</c:v>
                </c:pt>
                <c:pt idx="18">
                  <c:v>7.5100000000000009E-7</c:v>
                </c:pt>
                <c:pt idx="19">
                  <c:v>8.4249999999999998E-7</c:v>
                </c:pt>
                <c:pt idx="20">
                  <c:v>9.4549999999999999E-7</c:v>
                </c:pt>
                <c:pt idx="21">
                  <c:v>1.06E-6</c:v>
                </c:pt>
                <c:pt idx="22">
                  <c:v>1.19E-6</c:v>
                </c:pt>
                <c:pt idx="23">
                  <c:v>1.3349999999999999E-6</c:v>
                </c:pt>
                <c:pt idx="24">
                  <c:v>1.5E-6</c:v>
                </c:pt>
                <c:pt idx="25">
                  <c:v>1.685E-6</c:v>
                </c:pt>
                <c:pt idx="26">
                  <c:v>1.8899999999999999E-6</c:v>
                </c:pt>
                <c:pt idx="27">
                  <c:v>2.12E-6</c:v>
                </c:pt>
                <c:pt idx="28">
                  <c:v>2.3750000000000001E-6</c:v>
                </c:pt>
                <c:pt idx="29">
                  <c:v>2.6649999999999999E-6</c:v>
                </c:pt>
                <c:pt idx="30">
                  <c:v>2.9900000000000002E-6</c:v>
                </c:pt>
                <c:pt idx="31">
                  <c:v>3.3550000000000001E-6</c:v>
                </c:pt>
                <c:pt idx="32">
                  <c:v>3.765E-6</c:v>
                </c:pt>
                <c:pt idx="33">
                  <c:v>4.2250000000000002E-6</c:v>
                </c:pt>
                <c:pt idx="34">
                  <c:v>4.7400000000000004E-6</c:v>
                </c:pt>
                <c:pt idx="35">
                  <c:v>5.3150000000000008E-6</c:v>
                </c:pt>
                <c:pt idx="36">
                  <c:v>5.9649999999999996E-6</c:v>
                </c:pt>
                <c:pt idx="37">
                  <c:v>6.6949999999999994E-6</c:v>
                </c:pt>
                <c:pt idx="38">
                  <c:v>7.5100000000000001E-6</c:v>
                </c:pt>
                <c:pt idx="39">
                  <c:v>8.4249999999999998E-6</c:v>
                </c:pt>
                <c:pt idx="40">
                  <c:v>9.4550000000000001E-6</c:v>
                </c:pt>
                <c:pt idx="41">
                  <c:v>1.06E-5</c:v>
                </c:pt>
                <c:pt idx="42">
                  <c:v>1.19E-5</c:v>
                </c:pt>
                <c:pt idx="43">
                  <c:v>1.3349999999999999E-5</c:v>
                </c:pt>
                <c:pt idx="44">
                  <c:v>1.5E-5</c:v>
                </c:pt>
                <c:pt idx="45">
                  <c:v>1.685E-5</c:v>
                </c:pt>
                <c:pt idx="46">
                  <c:v>1.8899999999999999E-5</c:v>
                </c:pt>
                <c:pt idx="47">
                  <c:v>2.12E-5</c:v>
                </c:pt>
                <c:pt idx="48">
                  <c:v>2.3750000000000001E-5</c:v>
                </c:pt>
                <c:pt idx="49">
                  <c:v>2.6650000000000001E-5</c:v>
                </c:pt>
                <c:pt idx="50">
                  <c:v>2.9900000000000002E-5</c:v>
                </c:pt>
                <c:pt idx="51">
                  <c:v>3.3550000000000002E-5</c:v>
                </c:pt>
                <c:pt idx="52">
                  <c:v>3.765E-5</c:v>
                </c:pt>
                <c:pt idx="53">
                  <c:v>4.2249999999999997E-5</c:v>
                </c:pt>
                <c:pt idx="54">
                  <c:v>4.74E-5</c:v>
                </c:pt>
                <c:pt idx="55">
                  <c:v>5.3149999999999998E-5</c:v>
                </c:pt>
                <c:pt idx="56">
                  <c:v>5.965E-5</c:v>
                </c:pt>
                <c:pt idx="57">
                  <c:v>6.6950000000000001E-5</c:v>
                </c:pt>
                <c:pt idx="58">
                  <c:v>7.5100000000000009E-5</c:v>
                </c:pt>
                <c:pt idx="59">
                  <c:v>8.4250000000000001E-5</c:v>
                </c:pt>
                <c:pt idx="60">
                  <c:v>9.4549999999999994E-5</c:v>
                </c:pt>
                <c:pt idx="61">
                  <c:v>1.06E-4</c:v>
                </c:pt>
                <c:pt idx="62">
                  <c:v>1.1899999999999999E-4</c:v>
                </c:pt>
                <c:pt idx="63">
                  <c:v>1.3349999999999999E-4</c:v>
                </c:pt>
                <c:pt idx="64">
                  <c:v>1.5000000000000001E-4</c:v>
                </c:pt>
                <c:pt idx="65">
                  <c:v>1.6849999999999998E-4</c:v>
                </c:pt>
                <c:pt idx="66">
                  <c:v>1.8899999999999999E-4</c:v>
                </c:pt>
                <c:pt idx="67">
                  <c:v>2.12E-4</c:v>
                </c:pt>
                <c:pt idx="68">
                  <c:v>2.3749999999999997E-4</c:v>
                </c:pt>
                <c:pt idx="69">
                  <c:v>2.6650000000000003E-4</c:v>
                </c:pt>
                <c:pt idx="70">
                  <c:v>2.99E-4</c:v>
                </c:pt>
                <c:pt idx="71">
                  <c:v>3.3549999999999997E-4</c:v>
                </c:pt>
                <c:pt idx="72">
                  <c:v>3.7649999999999999E-4</c:v>
                </c:pt>
                <c:pt idx="73">
                  <c:v>4.2250000000000002E-4</c:v>
                </c:pt>
                <c:pt idx="74">
                  <c:v>4.7400000000000003E-4</c:v>
                </c:pt>
                <c:pt idx="75">
                  <c:v>5.3150000000000007E-4</c:v>
                </c:pt>
                <c:pt idx="76">
                  <c:v>5.9650000000000002E-4</c:v>
                </c:pt>
                <c:pt idx="77">
                  <c:v>6.6949999999999996E-4</c:v>
                </c:pt>
                <c:pt idx="78">
                  <c:v>7.5099999999999993E-4</c:v>
                </c:pt>
                <c:pt idx="79">
                  <c:v>8.4249999999999993E-4</c:v>
                </c:pt>
                <c:pt idx="80">
                  <c:v>9.4549999999999994E-4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1.335E-3</c:v>
                </c:pt>
                <c:pt idx="84">
                  <c:v>1.5E-3</c:v>
                </c:pt>
                <c:pt idx="85">
                  <c:v>1.6849999999999999E-3</c:v>
                </c:pt>
                <c:pt idx="86">
                  <c:v>1.89E-3</c:v>
                </c:pt>
                <c:pt idx="87">
                  <c:v>2.1199999999999999E-3</c:v>
                </c:pt>
                <c:pt idx="88">
                  <c:v>2.3749999999999999E-3</c:v>
                </c:pt>
                <c:pt idx="89">
                  <c:v>2.6649999999999998E-3</c:v>
                </c:pt>
                <c:pt idx="90">
                  <c:v>2.99E-3</c:v>
                </c:pt>
                <c:pt idx="91">
                  <c:v>3.3550000000000003E-3</c:v>
                </c:pt>
                <c:pt idx="92">
                  <c:v>3.7650000000000001E-3</c:v>
                </c:pt>
                <c:pt idx="93">
                  <c:v>4.2249999999999996E-3</c:v>
                </c:pt>
                <c:pt idx="94">
                  <c:v>4.7399999999999994E-3</c:v>
                </c:pt>
                <c:pt idx="95">
                  <c:v>5.3150000000000003E-3</c:v>
                </c:pt>
                <c:pt idx="96">
                  <c:v>5.9649999999999998E-3</c:v>
                </c:pt>
                <c:pt idx="97">
                  <c:v>6.6949999999999996E-3</c:v>
                </c:pt>
              </c:numCache>
            </c:numRef>
          </c:xVal>
          <c:yVal>
            <c:numRef>
              <c:f>'c'!$K$304:$K$401</c:f>
              <c:numCache>
                <c:formatCode>0.00E+00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1.1523307650754839E-3</c:v>
                </c:pt>
                <c:pt idx="6">
                  <c:v>2.1456135956557588E-2</c:v>
                </c:pt>
                <c:pt idx="7">
                  <c:v>7.9743041537542997E-2</c:v>
                </c:pt>
                <c:pt idx="8">
                  <c:v>0.34315796775936086</c:v>
                </c:pt>
                <c:pt idx="9">
                  <c:v>0.84825565064111674</c:v>
                </c:pt>
                <c:pt idx="10">
                  <c:v>2.6249481420407701</c:v>
                </c:pt>
                <c:pt idx="11">
                  <c:v>5.5732499360304777</c:v>
                </c:pt>
                <c:pt idx="12">
                  <c:v>11.834393142467231</c:v>
                </c:pt>
                <c:pt idx="13">
                  <c:v>18.349662525232421</c:v>
                </c:pt>
                <c:pt idx="14">
                  <c:v>26.319585193187955</c:v>
                </c:pt>
                <c:pt idx="15">
                  <c:v>33.404447729792736</c:v>
                </c:pt>
                <c:pt idx="16">
                  <c:v>42.022830295965647</c:v>
                </c:pt>
                <c:pt idx="17">
                  <c:v>55.425795354391155</c:v>
                </c:pt>
                <c:pt idx="18">
                  <c:v>72.907923691467886</c:v>
                </c:pt>
                <c:pt idx="19">
                  <c:v>98.408171040286575</c:v>
                </c:pt>
                <c:pt idx="20">
                  <c:v>170.48361242998891</c:v>
                </c:pt>
                <c:pt idx="21">
                  <c:v>196.64108264862253</c:v>
                </c:pt>
                <c:pt idx="22">
                  <c:v>216.27013902709464</c:v>
                </c:pt>
                <c:pt idx="23">
                  <c:v>214.12321098569925</c:v>
                </c:pt>
                <c:pt idx="24">
                  <c:v>255.04628834617461</c:v>
                </c:pt>
                <c:pt idx="25">
                  <c:v>258.0695135473232</c:v>
                </c:pt>
                <c:pt idx="26">
                  <c:v>292.28891763568646</c:v>
                </c:pt>
                <c:pt idx="27">
                  <c:v>324.53665311460492</c:v>
                </c:pt>
                <c:pt idx="28">
                  <c:v>375.93148153413125</c:v>
                </c:pt>
                <c:pt idx="29">
                  <c:v>440.33932277599297</c:v>
                </c:pt>
                <c:pt idx="30">
                  <c:v>492.91715236118608</c:v>
                </c:pt>
                <c:pt idx="31">
                  <c:v>574.41278821823551</c:v>
                </c:pt>
                <c:pt idx="32">
                  <c:v>639.69692661985039</c:v>
                </c:pt>
                <c:pt idx="33">
                  <c:v>734.33701987319807</c:v>
                </c:pt>
                <c:pt idx="34">
                  <c:v>807.94598129246856</c:v>
                </c:pt>
                <c:pt idx="35">
                  <c:v>918.35942342137434</c:v>
                </c:pt>
                <c:pt idx="36">
                  <c:v>1039.7265800471953</c:v>
                </c:pt>
                <c:pt idx="37">
                  <c:v>1153.2070622352371</c:v>
                </c:pt>
                <c:pt idx="38">
                  <c:v>1289.4712705768629</c:v>
                </c:pt>
                <c:pt idx="39">
                  <c:v>1440.6325306342933</c:v>
                </c:pt>
                <c:pt idx="40">
                  <c:v>1611.0723282062945</c:v>
                </c:pt>
                <c:pt idx="41">
                  <c:v>1758.728399624712</c:v>
                </c:pt>
                <c:pt idx="42">
                  <c:v>2036.076450686606</c:v>
                </c:pt>
                <c:pt idx="43">
                  <c:v>2151.3095271941547</c:v>
                </c:pt>
                <c:pt idx="44">
                  <c:v>2543.014357603844</c:v>
                </c:pt>
                <c:pt idx="45">
                  <c:v>2641.5977880760811</c:v>
                </c:pt>
                <c:pt idx="46">
                  <c:v>3007.8900008529267</c:v>
                </c:pt>
                <c:pt idx="47">
                  <c:v>3218.6394677735761</c:v>
                </c:pt>
                <c:pt idx="48">
                  <c:v>3561.7098058169613</c:v>
                </c:pt>
                <c:pt idx="49">
                  <c:v>4010.3739516106102</c:v>
                </c:pt>
                <c:pt idx="50">
                  <c:v>4314.4490660449774</c:v>
                </c:pt>
                <c:pt idx="51">
                  <c:v>4854.6862650328376</c:v>
                </c:pt>
                <c:pt idx="52">
                  <c:v>5205.2051289341252</c:v>
                </c:pt>
                <c:pt idx="53">
                  <c:v>5783.5612543712496</c:v>
                </c:pt>
                <c:pt idx="54">
                  <c:v>6191.0394336564977</c:v>
                </c:pt>
                <c:pt idx="55">
                  <c:v>6769.3955590936221</c:v>
                </c:pt>
                <c:pt idx="56">
                  <c:v>7343.370198731981</c:v>
                </c:pt>
                <c:pt idx="57">
                  <c:v>7930.4892957666389</c:v>
                </c:pt>
                <c:pt idx="58">
                  <c:v>8543.8973075938939</c:v>
                </c:pt>
                <c:pt idx="59">
                  <c:v>9328.183265573025</c:v>
                </c:pt>
                <c:pt idx="60">
                  <c:v>10204.480425326245</c:v>
                </c:pt>
                <c:pt idx="61">
                  <c:v>10822.269922952262</c:v>
                </c:pt>
                <c:pt idx="62">
                  <c:v>12250.634293350011</c:v>
                </c:pt>
                <c:pt idx="63">
                  <c:v>12701.927330622921</c:v>
                </c:pt>
                <c:pt idx="64">
                  <c:v>14967.155488584993</c:v>
                </c:pt>
                <c:pt idx="65">
                  <c:v>15348.344753077645</c:v>
                </c:pt>
                <c:pt idx="66">
                  <c:v>17368.209706308815</c:v>
                </c:pt>
                <c:pt idx="67">
                  <c:v>18446.055212805277</c:v>
                </c:pt>
                <c:pt idx="68">
                  <c:v>20089.11238734256</c:v>
                </c:pt>
                <c:pt idx="69">
                  <c:v>22297.381229920677</c:v>
                </c:pt>
                <c:pt idx="70">
                  <c:v>23432.186051801098</c:v>
                </c:pt>
                <c:pt idx="71">
                  <c:v>25741.229067750828</c:v>
                </c:pt>
                <c:pt idx="72">
                  <c:v>26893.559832826311</c:v>
                </c:pt>
                <c:pt idx="73">
                  <c:v>29158.787990788387</c:v>
                </c:pt>
                <c:pt idx="74">
                  <c:v>30276.066869473743</c:v>
                </c:pt>
                <c:pt idx="75">
                  <c:v>31849.020271230773</c:v>
                </c:pt>
                <c:pt idx="76">
                  <c:v>33579.707161743383</c:v>
                </c:pt>
                <c:pt idx="77">
                  <c:v>34583.06740966082</c:v>
                </c:pt>
                <c:pt idx="78">
                  <c:v>35336.682967048589</c:v>
                </c:pt>
                <c:pt idx="79">
                  <c:v>36090.298524436359</c:v>
                </c:pt>
                <c:pt idx="80">
                  <c:v>36156.020811417846</c:v>
                </c:pt>
                <c:pt idx="81">
                  <c:v>35393.642282432549</c:v>
                </c:pt>
                <c:pt idx="82">
                  <c:v>35774.831546925197</c:v>
                </c:pt>
                <c:pt idx="83">
                  <c:v>32694.647030392633</c:v>
                </c:pt>
                <c:pt idx="84">
                  <c:v>32913.721320330937</c:v>
                </c:pt>
                <c:pt idx="85">
                  <c:v>28615.483751741394</c:v>
                </c:pt>
                <c:pt idx="86">
                  <c:v>26564.948397918859</c:v>
                </c:pt>
                <c:pt idx="87">
                  <c:v>22827.541011571375</c:v>
                </c:pt>
                <c:pt idx="88">
                  <c:v>19650.963807465952</c:v>
                </c:pt>
                <c:pt idx="89">
                  <c:v>16732.894265487732</c:v>
                </c:pt>
                <c:pt idx="90">
                  <c:v>13214.561169078554</c:v>
                </c:pt>
                <c:pt idx="91">
                  <c:v>10554.999289227531</c:v>
                </c:pt>
                <c:pt idx="92">
                  <c:v>7939.2522673641715</c:v>
                </c:pt>
                <c:pt idx="93">
                  <c:v>5950.057714724363</c:v>
                </c:pt>
                <c:pt idx="94">
                  <c:v>4274.1393966963296</c:v>
                </c:pt>
                <c:pt idx="95">
                  <c:v>3114.360105762943</c:v>
                </c:pt>
                <c:pt idx="96">
                  <c:v>2320.8730276064025</c:v>
                </c:pt>
                <c:pt idx="97">
                  <c:v>1691.2535183237142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7DE-4E3D-BD4B-91EA123B40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457344"/>
        <c:axId val="2072457824"/>
      </c:scatterChart>
      <c:valAx>
        <c:axId val="2072457344"/>
        <c:scaling>
          <c:logBase val="10"/>
          <c:orientation val="minMax"/>
          <c:max val="1.0000000000000002E-2"/>
          <c:min val="1.0000000000000005E-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457824"/>
        <c:crosses val="autoZero"/>
        <c:crossBetween val="midCat"/>
      </c:valAx>
      <c:valAx>
        <c:axId val="2072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457344"/>
        <c:crossesAt val="0"/>
        <c:crossBetween val="midCat"/>
      </c:valAx>
      <c:spPr>
        <a:noFill/>
        <a:ln>
          <a:solidFill>
            <a:schemeClr val="tx1">
              <a:alpha val="95000"/>
            </a:schemeClr>
          </a:solidFill>
        </a:ln>
        <a:effectLst/>
      </c:spPr>
    </c:plotArea>
    <c:legend>
      <c:legendPos val="l"/>
      <c:layout>
        <c:manualLayout>
          <c:xMode val="edge"/>
          <c:yMode val="edge"/>
          <c:x val="0.18154768498056492"/>
          <c:y val="0.25050890536493159"/>
          <c:w val="0.18400459095078514"/>
          <c:h val="0.10948981742245724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Neutron</a:t>
            </a:r>
            <a:r>
              <a:rPr lang="en-US" baseline="0"/>
              <a:t> Slowing-down Time Spectrum</a:t>
            </a:r>
            <a:endParaRPr lang="en-US"/>
          </a:p>
        </c:rich>
      </c:tx>
      <c:layout>
        <c:manualLayout>
          <c:xMode val="edge"/>
          <c:yMode val="edge"/>
          <c:x val="0.24058333333333334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039195100612426"/>
          <c:y val="0.17171296296296296"/>
          <c:w val="0.74430249343832033"/>
          <c:h val="0.62829505686789155"/>
        </c:manualLayout>
      </c:layout>
      <c:scatterChart>
        <c:scatterStyle val="lineMarker"/>
        <c:varyColors val="0"/>
        <c:ser>
          <c:idx val="0"/>
          <c:order val="0"/>
          <c:tx>
            <c:v>exp. 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'c-10p'!$O$3:$O$100</c:f>
              <c:numCache>
                <c:formatCode>0.00E+00</c:formatCode>
                <c:ptCount val="98"/>
                <c:pt idx="0">
                  <c:v>4.9999999999999998E-8</c:v>
                </c:pt>
                <c:pt idx="1">
                  <c:v>1.0593E-7</c:v>
                </c:pt>
                <c:pt idx="2">
                  <c:v>1.1885E-7</c:v>
                </c:pt>
                <c:pt idx="3">
                  <c:v>1.3335000000000001E-7</c:v>
                </c:pt>
                <c:pt idx="4">
                  <c:v>1.4962000000000001E-7</c:v>
                </c:pt>
                <c:pt idx="5">
                  <c:v>1.6787999999999999E-7</c:v>
                </c:pt>
                <c:pt idx="6">
                  <c:v>1.8837000000000001E-7</c:v>
                </c:pt>
                <c:pt idx="7">
                  <c:v>2.1135E-7</c:v>
                </c:pt>
                <c:pt idx="8">
                  <c:v>2.3713999999999999E-7</c:v>
                </c:pt>
                <c:pt idx="9">
                  <c:v>2.6607E-7</c:v>
                </c:pt>
                <c:pt idx="10">
                  <c:v>2.9854000000000002E-7</c:v>
                </c:pt>
                <c:pt idx="11">
                  <c:v>3.3496999999999999E-7</c:v>
                </c:pt>
                <c:pt idx="12">
                  <c:v>3.7584000000000001E-7</c:v>
                </c:pt>
                <c:pt idx="13">
                  <c:v>4.2170000000000002E-7</c:v>
                </c:pt>
                <c:pt idx="14">
                  <c:v>4.7315000000000002E-7</c:v>
                </c:pt>
                <c:pt idx="15">
                  <c:v>5.3088000000000005E-7</c:v>
                </c:pt>
                <c:pt idx="16">
                  <c:v>5.9566000000000003E-7</c:v>
                </c:pt>
                <c:pt idx="17">
                  <c:v>6.6833999999999996E-7</c:v>
                </c:pt>
                <c:pt idx="18">
                  <c:v>7.4988999999999995E-7</c:v>
                </c:pt>
                <c:pt idx="19">
                  <c:v>8.414E-7</c:v>
                </c:pt>
                <c:pt idx="20">
                  <c:v>9.4406000000000005E-7</c:v>
                </c:pt>
                <c:pt idx="21">
                  <c:v>1.0593E-6</c:v>
                </c:pt>
                <c:pt idx="22">
                  <c:v>1.1884999999999999E-6</c:v>
                </c:pt>
                <c:pt idx="23">
                  <c:v>1.3335E-6</c:v>
                </c:pt>
                <c:pt idx="24">
                  <c:v>1.4962E-6</c:v>
                </c:pt>
                <c:pt idx="25">
                  <c:v>1.6787999999999999E-6</c:v>
                </c:pt>
                <c:pt idx="26">
                  <c:v>1.8837000000000001E-6</c:v>
                </c:pt>
                <c:pt idx="27">
                  <c:v>2.1135000000000002E-6</c:v>
                </c:pt>
                <c:pt idx="28">
                  <c:v>2.3713999999999999E-6</c:v>
                </c:pt>
                <c:pt idx="29">
                  <c:v>2.6607000000000002E-6</c:v>
                </c:pt>
                <c:pt idx="30">
                  <c:v>2.9853999999999998E-6</c:v>
                </c:pt>
                <c:pt idx="31">
                  <c:v>3.3496999999999999E-6</c:v>
                </c:pt>
                <c:pt idx="32">
                  <c:v>3.7583999999999999E-6</c:v>
                </c:pt>
                <c:pt idx="33">
                  <c:v>4.2169999999999996E-6</c:v>
                </c:pt>
                <c:pt idx="34">
                  <c:v>4.7315000000000004E-6</c:v>
                </c:pt>
                <c:pt idx="35">
                  <c:v>5.3087999999999999E-6</c:v>
                </c:pt>
                <c:pt idx="36">
                  <c:v>5.9565999999999999E-6</c:v>
                </c:pt>
                <c:pt idx="37">
                  <c:v>6.6834000000000002E-6</c:v>
                </c:pt>
                <c:pt idx="38">
                  <c:v>7.4989000000000003E-6</c:v>
                </c:pt>
                <c:pt idx="39">
                  <c:v>8.4139999999999994E-6</c:v>
                </c:pt>
                <c:pt idx="40">
                  <c:v>9.4406000000000007E-6</c:v>
                </c:pt>
                <c:pt idx="41">
                  <c:v>1.0593E-5</c:v>
                </c:pt>
                <c:pt idx="42">
                  <c:v>1.1885000000000001E-5</c:v>
                </c:pt>
                <c:pt idx="43">
                  <c:v>1.3335E-5</c:v>
                </c:pt>
                <c:pt idx="44">
                  <c:v>1.4962E-5</c:v>
                </c:pt>
                <c:pt idx="45">
                  <c:v>1.6787999999999999E-5</c:v>
                </c:pt>
                <c:pt idx="46">
                  <c:v>1.8836999999999999E-5</c:v>
                </c:pt>
                <c:pt idx="47">
                  <c:v>2.1135E-5</c:v>
                </c:pt>
                <c:pt idx="48">
                  <c:v>2.3714E-5</c:v>
                </c:pt>
                <c:pt idx="49">
                  <c:v>2.6607000000000001E-5</c:v>
                </c:pt>
                <c:pt idx="50">
                  <c:v>2.9853999999999999E-5</c:v>
                </c:pt>
                <c:pt idx="51">
                  <c:v>3.3497000000000001E-5</c:v>
                </c:pt>
                <c:pt idx="52">
                  <c:v>3.7583999999999998E-5</c:v>
                </c:pt>
                <c:pt idx="53">
                  <c:v>4.2169999999999998E-5</c:v>
                </c:pt>
                <c:pt idx="54">
                  <c:v>4.7314999999999997E-5</c:v>
                </c:pt>
                <c:pt idx="55">
                  <c:v>5.3087999999999997E-5</c:v>
                </c:pt>
                <c:pt idx="56">
                  <c:v>5.9565999999999999E-5</c:v>
                </c:pt>
                <c:pt idx="57">
                  <c:v>6.6834000000000004E-5</c:v>
                </c:pt>
                <c:pt idx="58">
                  <c:v>7.4988999999999996E-5</c:v>
                </c:pt>
                <c:pt idx="59">
                  <c:v>8.4140000000000004E-5</c:v>
                </c:pt>
                <c:pt idx="60">
                  <c:v>9.4406000000000004E-5</c:v>
                </c:pt>
                <c:pt idx="61">
                  <c:v>1.0593E-4</c:v>
                </c:pt>
                <c:pt idx="62">
                  <c:v>1.1885E-4</c:v>
                </c:pt>
                <c:pt idx="63">
                  <c:v>1.3334999999999999E-4</c:v>
                </c:pt>
                <c:pt idx="64">
                  <c:v>1.4961999999999999E-4</c:v>
                </c:pt>
                <c:pt idx="65">
                  <c:v>1.6788E-4</c:v>
                </c:pt>
                <c:pt idx="66">
                  <c:v>1.8836999999999999E-4</c:v>
                </c:pt>
                <c:pt idx="67">
                  <c:v>2.1134999999999999E-4</c:v>
                </c:pt>
                <c:pt idx="68">
                  <c:v>2.3714E-4</c:v>
                </c:pt>
                <c:pt idx="69">
                  <c:v>2.6606999999999998E-4</c:v>
                </c:pt>
                <c:pt idx="70">
                  <c:v>2.9854000000000002E-4</c:v>
                </c:pt>
                <c:pt idx="71">
                  <c:v>3.3497000000000003E-4</c:v>
                </c:pt>
                <c:pt idx="72">
                  <c:v>3.7584000000000001E-4</c:v>
                </c:pt>
                <c:pt idx="73">
                  <c:v>4.217E-4</c:v>
                </c:pt>
                <c:pt idx="74">
                  <c:v>4.7314999999999998E-4</c:v>
                </c:pt>
                <c:pt idx="75">
                  <c:v>5.3087999999999996E-4</c:v>
                </c:pt>
                <c:pt idx="76">
                  <c:v>5.9566000000000003E-4</c:v>
                </c:pt>
                <c:pt idx="77">
                  <c:v>6.6834000000000001E-4</c:v>
                </c:pt>
                <c:pt idx="78">
                  <c:v>7.4989000000000002E-4</c:v>
                </c:pt>
                <c:pt idx="79">
                  <c:v>8.4139999999999996E-4</c:v>
                </c:pt>
                <c:pt idx="80">
                  <c:v>9.4406000000000004E-4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1.33E-3</c:v>
                </c:pt>
                <c:pt idx="84">
                  <c:v>1.5E-3</c:v>
                </c:pt>
                <c:pt idx="85">
                  <c:v>1.6800000000000001E-3</c:v>
                </c:pt>
                <c:pt idx="86">
                  <c:v>1.8799999999999999E-3</c:v>
                </c:pt>
                <c:pt idx="87">
                  <c:v>2.1099999999999999E-3</c:v>
                </c:pt>
                <c:pt idx="88">
                  <c:v>2.3700000000000001E-3</c:v>
                </c:pt>
                <c:pt idx="89">
                  <c:v>2.66E-3</c:v>
                </c:pt>
                <c:pt idx="90">
                  <c:v>2.99E-3</c:v>
                </c:pt>
                <c:pt idx="91">
                  <c:v>3.3500000000000001E-3</c:v>
                </c:pt>
                <c:pt idx="92">
                  <c:v>3.7599999999999999E-3</c:v>
                </c:pt>
                <c:pt idx="93">
                  <c:v>4.2199999999999998E-3</c:v>
                </c:pt>
                <c:pt idx="94">
                  <c:v>4.7299999999999998E-3</c:v>
                </c:pt>
                <c:pt idx="95">
                  <c:v>5.3099999999999996E-3</c:v>
                </c:pt>
                <c:pt idx="96">
                  <c:v>5.96E-3</c:v>
                </c:pt>
                <c:pt idx="97">
                  <c:v>6.6800000000000002E-3</c:v>
                </c:pt>
              </c:numCache>
            </c:numRef>
          </c:xVal>
          <c:yVal>
            <c:numRef>
              <c:f>'c-10p'!$P$3:$P$100</c:f>
              <c:numCache>
                <c:formatCode>General</c:formatCode>
                <c:ptCount val="98"/>
                <c:pt idx="0">
                  <c:v>68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12</c:v>
                </c:pt>
                <c:pt idx="5">
                  <c:v>13</c:v>
                </c:pt>
                <c:pt idx="6">
                  <c:v>15</c:v>
                </c:pt>
                <c:pt idx="7">
                  <c:v>17</c:v>
                </c:pt>
                <c:pt idx="8">
                  <c:v>19</c:v>
                </c:pt>
                <c:pt idx="9">
                  <c:v>21</c:v>
                </c:pt>
                <c:pt idx="10">
                  <c:v>23</c:v>
                </c:pt>
                <c:pt idx="11">
                  <c:v>26</c:v>
                </c:pt>
                <c:pt idx="12">
                  <c:v>30</c:v>
                </c:pt>
                <c:pt idx="13">
                  <c:v>33</c:v>
                </c:pt>
                <c:pt idx="14">
                  <c:v>37</c:v>
                </c:pt>
                <c:pt idx="15">
                  <c:v>42</c:v>
                </c:pt>
                <c:pt idx="16">
                  <c:v>47</c:v>
                </c:pt>
                <c:pt idx="17">
                  <c:v>53</c:v>
                </c:pt>
                <c:pt idx="18">
                  <c:v>59</c:v>
                </c:pt>
                <c:pt idx="19">
                  <c:v>66</c:v>
                </c:pt>
                <c:pt idx="20">
                  <c:v>94</c:v>
                </c:pt>
                <c:pt idx="21">
                  <c:v>108</c:v>
                </c:pt>
                <c:pt idx="22">
                  <c:v>121</c:v>
                </c:pt>
                <c:pt idx="23">
                  <c:v>136</c:v>
                </c:pt>
                <c:pt idx="24">
                  <c:v>152</c:v>
                </c:pt>
                <c:pt idx="25">
                  <c:v>171</c:v>
                </c:pt>
                <c:pt idx="26">
                  <c:v>233</c:v>
                </c:pt>
                <c:pt idx="27">
                  <c:v>266</c:v>
                </c:pt>
                <c:pt idx="28">
                  <c:v>299</c:v>
                </c:pt>
                <c:pt idx="29">
                  <c:v>351</c:v>
                </c:pt>
                <c:pt idx="30">
                  <c:v>422</c:v>
                </c:pt>
                <c:pt idx="31">
                  <c:v>473</c:v>
                </c:pt>
                <c:pt idx="32">
                  <c:v>559</c:v>
                </c:pt>
                <c:pt idx="33">
                  <c:v>631</c:v>
                </c:pt>
                <c:pt idx="34">
                  <c:v>732</c:v>
                </c:pt>
                <c:pt idx="35">
                  <c:v>834</c:v>
                </c:pt>
                <c:pt idx="36">
                  <c:v>959</c:v>
                </c:pt>
                <c:pt idx="37">
                  <c:v>1125</c:v>
                </c:pt>
                <c:pt idx="38">
                  <c:v>1271</c:v>
                </c:pt>
                <c:pt idx="39">
                  <c:v>1440</c:v>
                </c:pt>
                <c:pt idx="40">
                  <c:v>1586</c:v>
                </c:pt>
                <c:pt idx="41">
                  <c:v>1751</c:v>
                </c:pt>
                <c:pt idx="42">
                  <c:v>2031</c:v>
                </c:pt>
                <c:pt idx="43">
                  <c:v>2237</c:v>
                </c:pt>
                <c:pt idx="44">
                  <c:v>2534</c:v>
                </c:pt>
                <c:pt idx="45">
                  <c:v>2723</c:v>
                </c:pt>
                <c:pt idx="46">
                  <c:v>3046</c:v>
                </c:pt>
                <c:pt idx="47">
                  <c:v>3402</c:v>
                </c:pt>
                <c:pt idx="48">
                  <c:v>3795</c:v>
                </c:pt>
                <c:pt idx="49">
                  <c:v>4090</c:v>
                </c:pt>
                <c:pt idx="50">
                  <c:v>4413</c:v>
                </c:pt>
                <c:pt idx="51">
                  <c:v>4946</c:v>
                </c:pt>
                <c:pt idx="52">
                  <c:v>5287</c:v>
                </c:pt>
                <c:pt idx="53">
                  <c:v>5739</c:v>
                </c:pt>
                <c:pt idx="54">
                  <c:v>6269</c:v>
                </c:pt>
                <c:pt idx="55">
                  <c:v>6769</c:v>
                </c:pt>
                <c:pt idx="56">
                  <c:v>7101</c:v>
                </c:pt>
                <c:pt idx="57">
                  <c:v>7792</c:v>
                </c:pt>
                <c:pt idx="58">
                  <c:v>8387</c:v>
                </c:pt>
                <c:pt idx="59">
                  <c:v>9065</c:v>
                </c:pt>
                <c:pt idx="60">
                  <c:v>9479</c:v>
                </c:pt>
                <c:pt idx="61">
                  <c:v>10384</c:v>
                </c:pt>
                <c:pt idx="62">
                  <c:v>11190</c:v>
                </c:pt>
                <c:pt idx="63">
                  <c:v>12110</c:v>
                </c:pt>
                <c:pt idx="64">
                  <c:v>13207</c:v>
                </c:pt>
                <c:pt idx="65">
                  <c:v>14222</c:v>
                </c:pt>
                <c:pt idx="66">
                  <c:v>15659</c:v>
                </c:pt>
                <c:pt idx="67">
                  <c:v>17084</c:v>
                </c:pt>
                <c:pt idx="68">
                  <c:v>18596</c:v>
                </c:pt>
                <c:pt idx="69">
                  <c:v>20200</c:v>
                </c:pt>
                <c:pt idx="70">
                  <c:v>22267</c:v>
                </c:pt>
                <c:pt idx="71">
                  <c:v>24353</c:v>
                </c:pt>
                <c:pt idx="72">
                  <c:v>26240</c:v>
                </c:pt>
                <c:pt idx="73">
                  <c:v>28126</c:v>
                </c:pt>
                <c:pt idx="74">
                  <c:v>29851</c:v>
                </c:pt>
                <c:pt idx="75">
                  <c:v>31766</c:v>
                </c:pt>
                <c:pt idx="76">
                  <c:v>33515</c:v>
                </c:pt>
                <c:pt idx="77">
                  <c:v>35145</c:v>
                </c:pt>
                <c:pt idx="78">
                  <c:v>36309</c:v>
                </c:pt>
                <c:pt idx="79">
                  <c:v>37229</c:v>
                </c:pt>
                <c:pt idx="80">
                  <c:v>37053</c:v>
                </c:pt>
                <c:pt idx="81">
                  <c:v>37068</c:v>
                </c:pt>
                <c:pt idx="82">
                  <c:v>36018</c:v>
                </c:pt>
                <c:pt idx="83">
                  <c:v>34461</c:v>
                </c:pt>
                <c:pt idx="84">
                  <c:v>32322</c:v>
                </c:pt>
                <c:pt idx="85">
                  <c:v>29910</c:v>
                </c:pt>
                <c:pt idx="86">
                  <c:v>26820</c:v>
                </c:pt>
                <c:pt idx="87">
                  <c:v>23566</c:v>
                </c:pt>
                <c:pt idx="88">
                  <c:v>19622</c:v>
                </c:pt>
                <c:pt idx="89">
                  <c:v>16132</c:v>
                </c:pt>
                <c:pt idx="90">
                  <c:v>12651</c:v>
                </c:pt>
                <c:pt idx="91">
                  <c:v>9748</c:v>
                </c:pt>
                <c:pt idx="92">
                  <c:v>6709</c:v>
                </c:pt>
                <c:pt idx="93">
                  <c:v>4595</c:v>
                </c:pt>
                <c:pt idx="94">
                  <c:v>2985</c:v>
                </c:pt>
                <c:pt idx="95">
                  <c:v>1802</c:v>
                </c:pt>
                <c:pt idx="96">
                  <c:v>1051</c:v>
                </c:pt>
                <c:pt idx="97">
                  <c:v>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87A-4880-8D14-05AADCD5ACC9}"/>
            </c:ext>
          </c:extLst>
        </c:ser>
        <c:ser>
          <c:idx val="2"/>
          <c:order val="1"/>
          <c:tx>
            <c:v>crystal with 10% porosity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'c-10p'!$J$204:$J$301</c:f>
              <c:numCache>
                <c:formatCode>0.00E+00</c:formatCode>
                <c:ptCount val="98"/>
                <c:pt idx="0">
                  <c:v>4.9999999999999998E-8</c:v>
                </c:pt>
                <c:pt idx="1">
                  <c:v>1.06E-7</c:v>
                </c:pt>
                <c:pt idx="2">
                  <c:v>1.1899999999999999E-7</c:v>
                </c:pt>
                <c:pt idx="3">
                  <c:v>1.335E-7</c:v>
                </c:pt>
                <c:pt idx="4">
                  <c:v>1.4999999999999999E-7</c:v>
                </c:pt>
                <c:pt idx="5">
                  <c:v>1.6850000000000001E-7</c:v>
                </c:pt>
                <c:pt idx="6">
                  <c:v>1.8900000000000001E-7</c:v>
                </c:pt>
                <c:pt idx="7">
                  <c:v>2.1199999999999999E-7</c:v>
                </c:pt>
                <c:pt idx="8">
                  <c:v>2.375E-7</c:v>
                </c:pt>
                <c:pt idx="9">
                  <c:v>2.6650000000000001E-7</c:v>
                </c:pt>
                <c:pt idx="10">
                  <c:v>2.9900000000000002E-7</c:v>
                </c:pt>
                <c:pt idx="11">
                  <c:v>3.3550000000000001E-7</c:v>
                </c:pt>
                <c:pt idx="12">
                  <c:v>3.7650000000000002E-7</c:v>
                </c:pt>
                <c:pt idx="13">
                  <c:v>4.2249999999999998E-7</c:v>
                </c:pt>
                <c:pt idx="14">
                  <c:v>4.7400000000000004E-7</c:v>
                </c:pt>
                <c:pt idx="15">
                  <c:v>5.3150000000000001E-7</c:v>
                </c:pt>
                <c:pt idx="16">
                  <c:v>5.9649999999999992E-7</c:v>
                </c:pt>
                <c:pt idx="17">
                  <c:v>6.6950000000000001E-7</c:v>
                </c:pt>
                <c:pt idx="18">
                  <c:v>7.5100000000000009E-7</c:v>
                </c:pt>
                <c:pt idx="19">
                  <c:v>8.4249999999999998E-7</c:v>
                </c:pt>
                <c:pt idx="20">
                  <c:v>9.4549999999999999E-7</c:v>
                </c:pt>
                <c:pt idx="21">
                  <c:v>1.06E-6</c:v>
                </c:pt>
                <c:pt idx="22">
                  <c:v>1.19E-6</c:v>
                </c:pt>
                <c:pt idx="23">
                  <c:v>1.3349999999999999E-6</c:v>
                </c:pt>
                <c:pt idx="24">
                  <c:v>1.5E-6</c:v>
                </c:pt>
                <c:pt idx="25">
                  <c:v>1.685E-6</c:v>
                </c:pt>
                <c:pt idx="26">
                  <c:v>1.8899999999999999E-6</c:v>
                </c:pt>
                <c:pt idx="27">
                  <c:v>2.12E-6</c:v>
                </c:pt>
                <c:pt idx="28">
                  <c:v>2.3750000000000001E-6</c:v>
                </c:pt>
                <c:pt idx="29">
                  <c:v>2.6649999999999999E-6</c:v>
                </c:pt>
                <c:pt idx="30">
                  <c:v>2.9900000000000002E-6</c:v>
                </c:pt>
                <c:pt idx="31">
                  <c:v>3.3550000000000001E-6</c:v>
                </c:pt>
                <c:pt idx="32">
                  <c:v>3.765E-6</c:v>
                </c:pt>
                <c:pt idx="33">
                  <c:v>4.2250000000000002E-6</c:v>
                </c:pt>
                <c:pt idx="34">
                  <c:v>4.7400000000000004E-6</c:v>
                </c:pt>
                <c:pt idx="35">
                  <c:v>5.3150000000000008E-6</c:v>
                </c:pt>
                <c:pt idx="36">
                  <c:v>5.9649999999999996E-6</c:v>
                </c:pt>
                <c:pt idx="37">
                  <c:v>6.6949999999999994E-6</c:v>
                </c:pt>
                <c:pt idx="38">
                  <c:v>7.5100000000000001E-6</c:v>
                </c:pt>
                <c:pt idx="39">
                  <c:v>8.4249999999999998E-6</c:v>
                </c:pt>
                <c:pt idx="40">
                  <c:v>9.4550000000000001E-6</c:v>
                </c:pt>
                <c:pt idx="41">
                  <c:v>1.06E-5</c:v>
                </c:pt>
                <c:pt idx="42">
                  <c:v>1.19E-5</c:v>
                </c:pt>
                <c:pt idx="43">
                  <c:v>1.3349999999999999E-5</c:v>
                </c:pt>
                <c:pt idx="44">
                  <c:v>1.5E-5</c:v>
                </c:pt>
                <c:pt idx="45">
                  <c:v>1.685E-5</c:v>
                </c:pt>
                <c:pt idx="46">
                  <c:v>1.8899999999999999E-5</c:v>
                </c:pt>
                <c:pt idx="47">
                  <c:v>2.12E-5</c:v>
                </c:pt>
                <c:pt idx="48">
                  <c:v>2.3750000000000001E-5</c:v>
                </c:pt>
                <c:pt idx="49">
                  <c:v>2.6650000000000001E-5</c:v>
                </c:pt>
                <c:pt idx="50">
                  <c:v>2.9900000000000002E-5</c:v>
                </c:pt>
                <c:pt idx="51">
                  <c:v>3.3550000000000002E-5</c:v>
                </c:pt>
                <c:pt idx="52">
                  <c:v>3.765E-5</c:v>
                </c:pt>
                <c:pt idx="53">
                  <c:v>4.2249999999999997E-5</c:v>
                </c:pt>
                <c:pt idx="54">
                  <c:v>4.74E-5</c:v>
                </c:pt>
                <c:pt idx="55">
                  <c:v>5.3149999999999998E-5</c:v>
                </c:pt>
                <c:pt idx="56">
                  <c:v>5.965E-5</c:v>
                </c:pt>
                <c:pt idx="57">
                  <c:v>6.6950000000000001E-5</c:v>
                </c:pt>
                <c:pt idx="58">
                  <c:v>7.5100000000000009E-5</c:v>
                </c:pt>
                <c:pt idx="59">
                  <c:v>8.4250000000000001E-5</c:v>
                </c:pt>
                <c:pt idx="60">
                  <c:v>9.4549999999999994E-5</c:v>
                </c:pt>
                <c:pt idx="61">
                  <c:v>1.06E-4</c:v>
                </c:pt>
                <c:pt idx="62">
                  <c:v>1.1899999999999999E-4</c:v>
                </c:pt>
                <c:pt idx="63">
                  <c:v>1.3349999999999999E-4</c:v>
                </c:pt>
                <c:pt idx="64">
                  <c:v>1.5000000000000001E-4</c:v>
                </c:pt>
                <c:pt idx="65">
                  <c:v>1.6849999999999998E-4</c:v>
                </c:pt>
                <c:pt idx="66">
                  <c:v>1.8899999999999999E-4</c:v>
                </c:pt>
                <c:pt idx="67">
                  <c:v>2.12E-4</c:v>
                </c:pt>
                <c:pt idx="68">
                  <c:v>2.3749999999999997E-4</c:v>
                </c:pt>
                <c:pt idx="69">
                  <c:v>2.6650000000000003E-4</c:v>
                </c:pt>
                <c:pt idx="70">
                  <c:v>2.99E-4</c:v>
                </c:pt>
                <c:pt idx="71">
                  <c:v>3.3549999999999997E-4</c:v>
                </c:pt>
                <c:pt idx="72">
                  <c:v>3.7649999999999999E-4</c:v>
                </c:pt>
                <c:pt idx="73">
                  <c:v>4.2250000000000002E-4</c:v>
                </c:pt>
                <c:pt idx="74">
                  <c:v>4.7400000000000003E-4</c:v>
                </c:pt>
                <c:pt idx="75">
                  <c:v>5.3150000000000007E-4</c:v>
                </c:pt>
                <c:pt idx="76">
                  <c:v>5.9650000000000002E-4</c:v>
                </c:pt>
                <c:pt idx="77">
                  <c:v>6.6949999999999996E-4</c:v>
                </c:pt>
                <c:pt idx="78">
                  <c:v>7.5099999999999993E-4</c:v>
                </c:pt>
                <c:pt idx="79">
                  <c:v>8.4249999999999993E-4</c:v>
                </c:pt>
                <c:pt idx="80">
                  <c:v>9.4549999999999994E-4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1.335E-3</c:v>
                </c:pt>
                <c:pt idx="84">
                  <c:v>1.5E-3</c:v>
                </c:pt>
                <c:pt idx="85">
                  <c:v>1.6849999999999999E-3</c:v>
                </c:pt>
                <c:pt idx="86">
                  <c:v>1.89E-3</c:v>
                </c:pt>
                <c:pt idx="87">
                  <c:v>2.1199999999999999E-3</c:v>
                </c:pt>
                <c:pt idx="88">
                  <c:v>2.3749999999999999E-3</c:v>
                </c:pt>
                <c:pt idx="89">
                  <c:v>2.6649999999999998E-3</c:v>
                </c:pt>
                <c:pt idx="90">
                  <c:v>2.99E-3</c:v>
                </c:pt>
                <c:pt idx="91">
                  <c:v>3.3550000000000003E-3</c:v>
                </c:pt>
                <c:pt idx="92">
                  <c:v>3.7650000000000001E-3</c:v>
                </c:pt>
                <c:pt idx="93">
                  <c:v>4.2249999999999996E-3</c:v>
                </c:pt>
                <c:pt idx="94">
                  <c:v>4.7399999999999994E-3</c:v>
                </c:pt>
                <c:pt idx="95">
                  <c:v>5.3150000000000003E-3</c:v>
                </c:pt>
                <c:pt idx="96">
                  <c:v>5.9649999999999998E-3</c:v>
                </c:pt>
                <c:pt idx="97">
                  <c:v>6.6949999999999996E-3</c:v>
                </c:pt>
              </c:numCache>
            </c:numRef>
          </c:xVal>
          <c:yVal>
            <c:numRef>
              <c:f>'c-10p'!$K$204:$K$301</c:f>
              <c:numCache>
                <c:formatCode>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9.7575936622181121E-4</c:v>
                </c:pt>
                <c:pt idx="6">
                  <c:v>2.1253734079397135E-2</c:v>
                </c:pt>
                <c:pt idx="7">
                  <c:v>8.0233932741446023E-2</c:v>
                </c:pt>
                <c:pt idx="8">
                  <c:v>0.3427110290716695</c:v>
                </c:pt>
                <c:pt idx="9">
                  <c:v>0.84928008979840486</c:v>
                </c:pt>
                <c:pt idx="10">
                  <c:v>2.6230324165472743</c:v>
                </c:pt>
                <c:pt idx="11">
                  <c:v>5.5676959827623165</c:v>
                </c:pt>
                <c:pt idx="12">
                  <c:v>11.726497862211342</c:v>
                </c:pt>
                <c:pt idx="13">
                  <c:v>18.406863768148639</c:v>
                </c:pt>
                <c:pt idx="14">
                  <c:v>26.286826935008971</c:v>
                </c:pt>
                <c:pt idx="15">
                  <c:v>32.815069999887186</c:v>
                </c:pt>
                <c:pt idx="16">
                  <c:v>41.90332316144535</c:v>
                </c:pt>
                <c:pt idx="17">
                  <c:v>54.851150119016729</c:v>
                </c:pt>
                <c:pt idx="18">
                  <c:v>72.149690330877789</c:v>
                </c:pt>
                <c:pt idx="19">
                  <c:v>97.358618277811004</c:v>
                </c:pt>
                <c:pt idx="20">
                  <c:v>169.46484493981475</c:v>
                </c:pt>
                <c:pt idx="21">
                  <c:v>194.93455489999212</c:v>
                </c:pt>
                <c:pt idx="22">
                  <c:v>215.36247927078281</c:v>
                </c:pt>
                <c:pt idx="23">
                  <c:v>212.40694978734928</c:v>
                </c:pt>
                <c:pt idx="24">
                  <c:v>252.2196704759541</c:v>
                </c:pt>
                <c:pt idx="25">
                  <c:v>256.73989203885247</c:v>
                </c:pt>
                <c:pt idx="26">
                  <c:v>289.72881671423573</c:v>
                </c:pt>
                <c:pt idx="27">
                  <c:v>321.28344031677631</c:v>
                </c:pt>
                <c:pt idx="28">
                  <c:v>372.26632390600497</c:v>
                </c:pt>
                <c:pt idx="29">
                  <c:v>438.54841893888971</c:v>
                </c:pt>
                <c:pt idx="30">
                  <c:v>488.96627483275608</c:v>
                </c:pt>
                <c:pt idx="31">
                  <c:v>567.63551549473732</c:v>
                </c:pt>
                <c:pt idx="32">
                  <c:v>632.39638211703118</c:v>
                </c:pt>
                <c:pt idx="33">
                  <c:v>725.40863350743996</c:v>
                </c:pt>
                <c:pt idx="34">
                  <c:v>810.16278781178437</c:v>
                </c:pt>
                <c:pt idx="35">
                  <c:v>910.12922622203678</c:v>
                </c:pt>
                <c:pt idx="36">
                  <c:v>1029.2196789368591</c:v>
                </c:pt>
                <c:pt idx="37">
                  <c:v>1144.3984014530195</c:v>
                </c:pt>
                <c:pt idx="38">
                  <c:v>1275.224044763828</c:v>
                </c:pt>
                <c:pt idx="39">
                  <c:v>1436.0396195977121</c:v>
                </c:pt>
                <c:pt idx="40">
                  <c:v>1599.8976512527779</c:v>
                </c:pt>
                <c:pt idx="41">
                  <c:v>1755.0629491330394</c:v>
                </c:pt>
                <c:pt idx="42">
                  <c:v>2019.7566925758379</c:v>
                </c:pt>
                <c:pt idx="43">
                  <c:v>2141.8896021118421</c:v>
                </c:pt>
                <c:pt idx="44">
                  <c:v>2527.4123450244238</c:v>
                </c:pt>
                <c:pt idx="45">
                  <c:v>2630.8558769445981</c:v>
                </c:pt>
                <c:pt idx="46">
                  <c:v>2985.954051645364</c:v>
                </c:pt>
                <c:pt idx="47">
                  <c:v>3205.8802161479189</c:v>
                </c:pt>
                <c:pt idx="48">
                  <c:v>3530.9884593256097</c:v>
                </c:pt>
                <c:pt idx="49">
                  <c:v>3995.1804429001727</c:v>
                </c:pt>
                <c:pt idx="50">
                  <c:v>4282.9099308462028</c:v>
                </c:pt>
                <c:pt idx="51">
                  <c:v>4824.4672450165272</c:v>
                </c:pt>
                <c:pt idx="52">
                  <c:v>5198.254797333123</c:v>
                </c:pt>
                <c:pt idx="53">
                  <c:v>5758.9361258080162</c:v>
                </c:pt>
                <c:pt idx="54">
                  <c:v>6197.9191814356464</c:v>
                </c:pt>
                <c:pt idx="55">
                  <c:v>6741.215042360931</c:v>
                </c:pt>
                <c:pt idx="56">
                  <c:v>7414.9019099082843</c:v>
                </c:pt>
                <c:pt idx="57">
                  <c:v>8001.6614397075909</c:v>
                </c:pt>
                <c:pt idx="58">
                  <c:v>8553.6500344076794</c:v>
                </c:pt>
                <c:pt idx="59">
                  <c:v>9349.0351748022968</c:v>
                </c:pt>
                <c:pt idx="60">
                  <c:v>10105.303013210292</c:v>
                </c:pt>
                <c:pt idx="61">
                  <c:v>10709.448010559208</c:v>
                </c:pt>
                <c:pt idx="62">
                  <c:v>12108.978148302744</c:v>
                </c:pt>
                <c:pt idx="63">
                  <c:v>12617.503074128808</c:v>
                </c:pt>
                <c:pt idx="64">
                  <c:v>14655.949144320475</c:v>
                </c:pt>
                <c:pt idx="65">
                  <c:v>15086.239466173301</c:v>
                </c:pt>
                <c:pt idx="66">
                  <c:v>17085.568234378348</c:v>
                </c:pt>
                <c:pt idx="67">
                  <c:v>18028.729848944644</c:v>
                </c:pt>
                <c:pt idx="68">
                  <c:v>19576.036460859854</c:v>
                </c:pt>
                <c:pt idx="69">
                  <c:v>21727.488070123978</c:v>
                </c:pt>
                <c:pt idx="70">
                  <c:v>22788.001590650136</c:v>
                </c:pt>
                <c:pt idx="71">
                  <c:v>24982.916868788285</c:v>
                </c:pt>
                <c:pt idx="72">
                  <c:v>26243.363266134947</c:v>
                </c:pt>
                <c:pt idx="73">
                  <c:v>28373.083040962061</c:v>
                </c:pt>
                <c:pt idx="74">
                  <c:v>29450.982029037827</c:v>
                </c:pt>
                <c:pt idx="75">
                  <c:v>31228.646085985358</c:v>
                </c:pt>
                <c:pt idx="76">
                  <c:v>32862.88003564861</c:v>
                </c:pt>
                <c:pt idx="77">
                  <c:v>34118.98006610787</c:v>
                </c:pt>
                <c:pt idx="78">
                  <c:v>34992.599810475731</c:v>
                </c:pt>
                <c:pt idx="79">
                  <c:v>35987.91782769085</c:v>
                </c:pt>
                <c:pt idx="80">
                  <c:v>36248.699840934984</c:v>
                </c:pt>
                <c:pt idx="81">
                  <c:v>35292.49912570649</c:v>
                </c:pt>
                <c:pt idx="82">
                  <c:v>35792.331317757751</c:v>
                </c:pt>
                <c:pt idx="83">
                  <c:v>32997.617409158083</c:v>
                </c:pt>
                <c:pt idx="84">
                  <c:v>33119.315682005348</c:v>
                </c:pt>
                <c:pt idx="85">
                  <c:v>28690.367823742428</c:v>
                </c:pt>
                <c:pt idx="86">
                  <c:v>26691.039055537378</c:v>
                </c:pt>
                <c:pt idx="87">
                  <c:v>22757.57702243832</c:v>
                </c:pt>
                <c:pt idx="88">
                  <c:v>19689.041999932313</c:v>
                </c:pt>
                <c:pt idx="89">
                  <c:v>16750.897984048373</c:v>
                </c:pt>
                <c:pt idx="90">
                  <c:v>13252.072639689541</c:v>
                </c:pt>
                <c:pt idx="91">
                  <c:v>10609.481572148958</c:v>
                </c:pt>
                <c:pt idx="92">
                  <c:v>8110.3206118926473</c:v>
                </c:pt>
                <c:pt idx="93">
                  <c:v>6250.075584084474</c:v>
                </c:pt>
                <c:pt idx="94">
                  <c:v>4620.1880013086202</c:v>
                </c:pt>
                <c:pt idx="95">
                  <c:v>3487.0901537628465</c:v>
                </c:pt>
                <c:pt idx="96">
                  <c:v>2746.4692361494986</c:v>
                </c:pt>
                <c:pt idx="97">
                  <c:v>2136.6739618469592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87A-4880-8D14-05AADCD5A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457344"/>
        <c:axId val="2072457824"/>
      </c:scatterChart>
      <c:valAx>
        <c:axId val="2072457344"/>
        <c:scaling>
          <c:logBase val="10"/>
          <c:orientation val="minMax"/>
          <c:max val="1.0000000000000002E-2"/>
          <c:min val="1.0000000000000005E-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457824"/>
        <c:crosses val="autoZero"/>
        <c:crossBetween val="midCat"/>
      </c:valAx>
      <c:valAx>
        <c:axId val="2072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457344"/>
        <c:crossesAt val="0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4166666666666667"/>
          <c:y val="0.26634279805933347"/>
          <c:w val="0.29932545931758531"/>
          <c:h val="0.13636459078978766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Neutron</a:t>
            </a:r>
            <a:r>
              <a:rPr lang="en-US" baseline="0"/>
              <a:t> Slowing Down Time Spectrum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431570796845717"/>
          <c:y val="0.15951458598518875"/>
          <c:w val="0.69387893514015808"/>
          <c:h val="0.71879542674976771"/>
        </c:manualLayout>
      </c:layout>
      <c:scatterChart>
        <c:scatterStyle val="lineMarker"/>
        <c:varyColors val="0"/>
        <c:ser>
          <c:idx val="0"/>
          <c:order val="0"/>
          <c:tx>
            <c:v>exp. 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'c-30p &amp; plots'!$O$3:$O$100</c:f>
              <c:numCache>
                <c:formatCode>0.00E+00</c:formatCode>
                <c:ptCount val="98"/>
                <c:pt idx="0">
                  <c:v>4.9999999999999998E-8</c:v>
                </c:pt>
                <c:pt idx="1">
                  <c:v>1.0593E-7</c:v>
                </c:pt>
                <c:pt idx="2">
                  <c:v>1.1885E-7</c:v>
                </c:pt>
                <c:pt idx="3">
                  <c:v>1.3335000000000001E-7</c:v>
                </c:pt>
                <c:pt idx="4">
                  <c:v>1.4962000000000001E-7</c:v>
                </c:pt>
                <c:pt idx="5">
                  <c:v>1.6787999999999999E-7</c:v>
                </c:pt>
                <c:pt idx="6">
                  <c:v>1.8837000000000001E-7</c:v>
                </c:pt>
                <c:pt idx="7">
                  <c:v>2.1135E-7</c:v>
                </c:pt>
                <c:pt idx="8">
                  <c:v>2.3713999999999999E-7</c:v>
                </c:pt>
                <c:pt idx="9">
                  <c:v>2.6607E-7</c:v>
                </c:pt>
                <c:pt idx="10">
                  <c:v>2.9854000000000002E-7</c:v>
                </c:pt>
                <c:pt idx="11">
                  <c:v>3.3496999999999999E-7</c:v>
                </c:pt>
                <c:pt idx="12">
                  <c:v>3.7584000000000001E-7</c:v>
                </c:pt>
                <c:pt idx="13">
                  <c:v>4.2170000000000002E-7</c:v>
                </c:pt>
                <c:pt idx="14">
                  <c:v>4.7315000000000002E-7</c:v>
                </c:pt>
                <c:pt idx="15">
                  <c:v>5.3088000000000005E-7</c:v>
                </c:pt>
                <c:pt idx="16">
                  <c:v>5.9566000000000003E-7</c:v>
                </c:pt>
                <c:pt idx="17">
                  <c:v>6.6833999999999996E-7</c:v>
                </c:pt>
                <c:pt idx="18">
                  <c:v>7.4988999999999995E-7</c:v>
                </c:pt>
                <c:pt idx="19">
                  <c:v>8.414E-7</c:v>
                </c:pt>
                <c:pt idx="20">
                  <c:v>9.4406000000000005E-7</c:v>
                </c:pt>
                <c:pt idx="21">
                  <c:v>1.0593E-6</c:v>
                </c:pt>
                <c:pt idx="22">
                  <c:v>1.1884999999999999E-6</c:v>
                </c:pt>
                <c:pt idx="23">
                  <c:v>1.3335E-6</c:v>
                </c:pt>
                <c:pt idx="24">
                  <c:v>1.4962E-6</c:v>
                </c:pt>
                <c:pt idx="25">
                  <c:v>1.6787999999999999E-6</c:v>
                </c:pt>
                <c:pt idx="26">
                  <c:v>1.8837000000000001E-6</c:v>
                </c:pt>
                <c:pt idx="27">
                  <c:v>2.1135000000000002E-6</c:v>
                </c:pt>
                <c:pt idx="28">
                  <c:v>2.3713999999999999E-6</c:v>
                </c:pt>
                <c:pt idx="29">
                  <c:v>2.6607000000000002E-6</c:v>
                </c:pt>
                <c:pt idx="30">
                  <c:v>2.9853999999999998E-6</c:v>
                </c:pt>
                <c:pt idx="31">
                  <c:v>3.3496999999999999E-6</c:v>
                </c:pt>
                <c:pt idx="32">
                  <c:v>3.7583999999999999E-6</c:v>
                </c:pt>
                <c:pt idx="33">
                  <c:v>4.2169999999999996E-6</c:v>
                </c:pt>
                <c:pt idx="34">
                  <c:v>4.7315000000000004E-6</c:v>
                </c:pt>
                <c:pt idx="35">
                  <c:v>5.3087999999999999E-6</c:v>
                </c:pt>
                <c:pt idx="36">
                  <c:v>5.9565999999999999E-6</c:v>
                </c:pt>
                <c:pt idx="37">
                  <c:v>6.6834000000000002E-6</c:v>
                </c:pt>
                <c:pt idx="38">
                  <c:v>7.4989000000000003E-6</c:v>
                </c:pt>
                <c:pt idx="39">
                  <c:v>8.4139999999999994E-6</c:v>
                </c:pt>
                <c:pt idx="40">
                  <c:v>9.4406000000000007E-6</c:v>
                </c:pt>
                <c:pt idx="41">
                  <c:v>1.0593E-5</c:v>
                </c:pt>
                <c:pt idx="42">
                  <c:v>1.1885000000000001E-5</c:v>
                </c:pt>
                <c:pt idx="43">
                  <c:v>1.3335E-5</c:v>
                </c:pt>
                <c:pt idx="44">
                  <c:v>1.4962E-5</c:v>
                </c:pt>
                <c:pt idx="45">
                  <c:v>1.6787999999999999E-5</c:v>
                </c:pt>
                <c:pt idx="46">
                  <c:v>1.8836999999999999E-5</c:v>
                </c:pt>
                <c:pt idx="47">
                  <c:v>2.1135E-5</c:v>
                </c:pt>
                <c:pt idx="48">
                  <c:v>2.3714E-5</c:v>
                </c:pt>
                <c:pt idx="49">
                  <c:v>2.6607000000000001E-5</c:v>
                </c:pt>
                <c:pt idx="50">
                  <c:v>2.9853999999999999E-5</c:v>
                </c:pt>
                <c:pt idx="51">
                  <c:v>3.3497000000000001E-5</c:v>
                </c:pt>
                <c:pt idx="52">
                  <c:v>3.7583999999999998E-5</c:v>
                </c:pt>
                <c:pt idx="53">
                  <c:v>4.2169999999999998E-5</c:v>
                </c:pt>
                <c:pt idx="54">
                  <c:v>4.7314999999999997E-5</c:v>
                </c:pt>
                <c:pt idx="55">
                  <c:v>5.3087999999999997E-5</c:v>
                </c:pt>
                <c:pt idx="56">
                  <c:v>5.9565999999999999E-5</c:v>
                </c:pt>
                <c:pt idx="57">
                  <c:v>6.6834000000000004E-5</c:v>
                </c:pt>
                <c:pt idx="58">
                  <c:v>7.4988999999999996E-5</c:v>
                </c:pt>
                <c:pt idx="59">
                  <c:v>8.4140000000000004E-5</c:v>
                </c:pt>
                <c:pt idx="60">
                  <c:v>9.4406000000000004E-5</c:v>
                </c:pt>
                <c:pt idx="61">
                  <c:v>1.0593E-4</c:v>
                </c:pt>
                <c:pt idx="62">
                  <c:v>1.1885E-4</c:v>
                </c:pt>
                <c:pt idx="63">
                  <c:v>1.3334999999999999E-4</c:v>
                </c:pt>
                <c:pt idx="64">
                  <c:v>1.4961999999999999E-4</c:v>
                </c:pt>
                <c:pt idx="65">
                  <c:v>1.6788E-4</c:v>
                </c:pt>
                <c:pt idx="66">
                  <c:v>1.8836999999999999E-4</c:v>
                </c:pt>
                <c:pt idx="67">
                  <c:v>2.1134999999999999E-4</c:v>
                </c:pt>
                <c:pt idx="68">
                  <c:v>2.3714E-4</c:v>
                </c:pt>
                <c:pt idx="69">
                  <c:v>2.6606999999999998E-4</c:v>
                </c:pt>
                <c:pt idx="70">
                  <c:v>2.9854000000000002E-4</c:v>
                </c:pt>
                <c:pt idx="71">
                  <c:v>3.3497000000000003E-4</c:v>
                </c:pt>
                <c:pt idx="72">
                  <c:v>3.7584000000000001E-4</c:v>
                </c:pt>
                <c:pt idx="73">
                  <c:v>4.217E-4</c:v>
                </c:pt>
                <c:pt idx="74">
                  <c:v>4.7314999999999998E-4</c:v>
                </c:pt>
                <c:pt idx="75">
                  <c:v>5.3087999999999996E-4</c:v>
                </c:pt>
                <c:pt idx="76">
                  <c:v>5.9566000000000003E-4</c:v>
                </c:pt>
                <c:pt idx="77">
                  <c:v>6.6834000000000001E-4</c:v>
                </c:pt>
                <c:pt idx="78">
                  <c:v>7.4989000000000002E-4</c:v>
                </c:pt>
                <c:pt idx="79">
                  <c:v>8.4139999999999996E-4</c:v>
                </c:pt>
                <c:pt idx="80">
                  <c:v>9.4406000000000004E-4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1.33E-3</c:v>
                </c:pt>
                <c:pt idx="84">
                  <c:v>1.5E-3</c:v>
                </c:pt>
                <c:pt idx="85">
                  <c:v>1.6800000000000001E-3</c:v>
                </c:pt>
                <c:pt idx="86">
                  <c:v>1.8799999999999999E-3</c:v>
                </c:pt>
                <c:pt idx="87">
                  <c:v>2.1099999999999999E-3</c:v>
                </c:pt>
                <c:pt idx="88">
                  <c:v>2.3700000000000001E-3</c:v>
                </c:pt>
                <c:pt idx="89">
                  <c:v>2.66E-3</c:v>
                </c:pt>
                <c:pt idx="90">
                  <c:v>2.99E-3</c:v>
                </c:pt>
                <c:pt idx="91">
                  <c:v>3.3500000000000001E-3</c:v>
                </c:pt>
                <c:pt idx="92">
                  <c:v>3.7599999999999999E-3</c:v>
                </c:pt>
                <c:pt idx="93">
                  <c:v>4.2199999999999998E-3</c:v>
                </c:pt>
                <c:pt idx="94">
                  <c:v>4.7299999999999998E-3</c:v>
                </c:pt>
                <c:pt idx="95">
                  <c:v>5.3099999999999996E-3</c:v>
                </c:pt>
                <c:pt idx="96">
                  <c:v>5.96E-3</c:v>
                </c:pt>
                <c:pt idx="97">
                  <c:v>6.6800000000000002E-3</c:v>
                </c:pt>
              </c:numCache>
            </c:numRef>
          </c:xVal>
          <c:yVal>
            <c:numRef>
              <c:f>'c-30p &amp; plots'!$P$3:$P$100</c:f>
              <c:numCache>
                <c:formatCode>General</c:formatCode>
                <c:ptCount val="98"/>
                <c:pt idx="0">
                  <c:v>68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12</c:v>
                </c:pt>
                <c:pt idx="5">
                  <c:v>13</c:v>
                </c:pt>
                <c:pt idx="6">
                  <c:v>15</c:v>
                </c:pt>
                <c:pt idx="7">
                  <c:v>17</c:v>
                </c:pt>
                <c:pt idx="8">
                  <c:v>19</c:v>
                </c:pt>
                <c:pt idx="9">
                  <c:v>21</c:v>
                </c:pt>
                <c:pt idx="10">
                  <c:v>23</c:v>
                </c:pt>
                <c:pt idx="11">
                  <c:v>26</c:v>
                </c:pt>
                <c:pt idx="12">
                  <c:v>30</c:v>
                </c:pt>
                <c:pt idx="13">
                  <c:v>33</c:v>
                </c:pt>
                <c:pt idx="14">
                  <c:v>37</c:v>
                </c:pt>
                <c:pt idx="15">
                  <c:v>42</c:v>
                </c:pt>
                <c:pt idx="16">
                  <c:v>47</c:v>
                </c:pt>
                <c:pt idx="17">
                  <c:v>53</c:v>
                </c:pt>
                <c:pt idx="18">
                  <c:v>59</c:v>
                </c:pt>
                <c:pt idx="19">
                  <c:v>66</c:v>
                </c:pt>
                <c:pt idx="20">
                  <c:v>94</c:v>
                </c:pt>
                <c:pt idx="21">
                  <c:v>108</c:v>
                </c:pt>
                <c:pt idx="22">
                  <c:v>121</c:v>
                </c:pt>
                <c:pt idx="23">
                  <c:v>136</c:v>
                </c:pt>
                <c:pt idx="24">
                  <c:v>152</c:v>
                </c:pt>
                <c:pt idx="25">
                  <c:v>171</c:v>
                </c:pt>
                <c:pt idx="26">
                  <c:v>233</c:v>
                </c:pt>
                <c:pt idx="27">
                  <c:v>266</c:v>
                </c:pt>
                <c:pt idx="28">
                  <c:v>299</c:v>
                </c:pt>
                <c:pt idx="29">
                  <c:v>351</c:v>
                </c:pt>
                <c:pt idx="30">
                  <c:v>422</c:v>
                </c:pt>
                <c:pt idx="31">
                  <c:v>473</c:v>
                </c:pt>
                <c:pt idx="32">
                  <c:v>559</c:v>
                </c:pt>
                <c:pt idx="33">
                  <c:v>631</c:v>
                </c:pt>
                <c:pt idx="34">
                  <c:v>732</c:v>
                </c:pt>
                <c:pt idx="35">
                  <c:v>834</c:v>
                </c:pt>
                <c:pt idx="36">
                  <c:v>959</c:v>
                </c:pt>
                <c:pt idx="37">
                  <c:v>1125</c:v>
                </c:pt>
                <c:pt idx="38">
                  <c:v>1271</c:v>
                </c:pt>
                <c:pt idx="39">
                  <c:v>1440</c:v>
                </c:pt>
                <c:pt idx="40">
                  <c:v>1586</c:v>
                </c:pt>
                <c:pt idx="41">
                  <c:v>1751</c:v>
                </c:pt>
                <c:pt idx="42">
                  <c:v>2031</c:v>
                </c:pt>
                <c:pt idx="43">
                  <c:v>2237</c:v>
                </c:pt>
                <c:pt idx="44">
                  <c:v>2534</c:v>
                </c:pt>
                <c:pt idx="45">
                  <c:v>2723</c:v>
                </c:pt>
                <c:pt idx="46">
                  <c:v>3046</c:v>
                </c:pt>
                <c:pt idx="47">
                  <c:v>3402</c:v>
                </c:pt>
                <c:pt idx="48">
                  <c:v>3795</c:v>
                </c:pt>
                <c:pt idx="49">
                  <c:v>4090</c:v>
                </c:pt>
                <c:pt idx="50">
                  <c:v>4413</c:v>
                </c:pt>
                <c:pt idx="51">
                  <c:v>4946</c:v>
                </c:pt>
                <c:pt idx="52">
                  <c:v>5287</c:v>
                </c:pt>
                <c:pt idx="53">
                  <c:v>5739</c:v>
                </c:pt>
                <c:pt idx="54">
                  <c:v>6269</c:v>
                </c:pt>
                <c:pt idx="55">
                  <c:v>6769</c:v>
                </c:pt>
                <c:pt idx="56">
                  <c:v>7101</c:v>
                </c:pt>
                <c:pt idx="57">
                  <c:v>7792</c:v>
                </c:pt>
                <c:pt idx="58">
                  <c:v>8387</c:v>
                </c:pt>
                <c:pt idx="59">
                  <c:v>9065</c:v>
                </c:pt>
                <c:pt idx="60">
                  <c:v>9479</c:v>
                </c:pt>
                <c:pt idx="61">
                  <c:v>10384</c:v>
                </c:pt>
                <c:pt idx="62">
                  <c:v>11190</c:v>
                </c:pt>
                <c:pt idx="63">
                  <c:v>12110</c:v>
                </c:pt>
                <c:pt idx="64">
                  <c:v>13207</c:v>
                </c:pt>
                <c:pt idx="65">
                  <c:v>14222</c:v>
                </c:pt>
                <c:pt idx="66">
                  <c:v>15659</c:v>
                </c:pt>
                <c:pt idx="67">
                  <c:v>17084</c:v>
                </c:pt>
                <c:pt idx="68">
                  <c:v>18596</c:v>
                </c:pt>
                <c:pt idx="69">
                  <c:v>20200</c:v>
                </c:pt>
                <c:pt idx="70">
                  <c:v>22267</c:v>
                </c:pt>
                <c:pt idx="71">
                  <c:v>24353</c:v>
                </c:pt>
                <c:pt idx="72">
                  <c:v>26240</c:v>
                </c:pt>
                <c:pt idx="73">
                  <c:v>28126</c:v>
                </c:pt>
                <c:pt idx="74">
                  <c:v>29851</c:v>
                </c:pt>
                <c:pt idx="75">
                  <c:v>31766</c:v>
                </c:pt>
                <c:pt idx="76">
                  <c:v>33515</c:v>
                </c:pt>
                <c:pt idx="77">
                  <c:v>35145</c:v>
                </c:pt>
                <c:pt idx="78">
                  <c:v>36309</c:v>
                </c:pt>
                <c:pt idx="79">
                  <c:v>37229</c:v>
                </c:pt>
                <c:pt idx="80">
                  <c:v>37053</c:v>
                </c:pt>
                <c:pt idx="81">
                  <c:v>37068</c:v>
                </c:pt>
                <c:pt idx="82">
                  <c:v>36018</c:v>
                </c:pt>
                <c:pt idx="83">
                  <c:v>34461</c:v>
                </c:pt>
                <c:pt idx="84">
                  <c:v>32322</c:v>
                </c:pt>
                <c:pt idx="85">
                  <c:v>29910</c:v>
                </c:pt>
                <c:pt idx="86">
                  <c:v>26820</c:v>
                </c:pt>
                <c:pt idx="87">
                  <c:v>23566</c:v>
                </c:pt>
                <c:pt idx="88">
                  <c:v>19622</c:v>
                </c:pt>
                <c:pt idx="89">
                  <c:v>16132</c:v>
                </c:pt>
                <c:pt idx="90">
                  <c:v>12651</c:v>
                </c:pt>
                <c:pt idx="91">
                  <c:v>9748</c:v>
                </c:pt>
                <c:pt idx="92">
                  <c:v>6709</c:v>
                </c:pt>
                <c:pt idx="93">
                  <c:v>4595</c:v>
                </c:pt>
                <c:pt idx="94">
                  <c:v>2985</c:v>
                </c:pt>
                <c:pt idx="95">
                  <c:v>1802</c:v>
                </c:pt>
                <c:pt idx="96">
                  <c:v>1051</c:v>
                </c:pt>
                <c:pt idx="97">
                  <c:v>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8E-4A7C-905B-42F46C74508E}"/>
            </c:ext>
          </c:extLst>
        </c:ser>
        <c:ser>
          <c:idx val="2"/>
          <c:order val="1"/>
          <c:tx>
            <c:v>cystal wit 30% porosity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'c-30p &amp; plots'!$J$103:$J$200</c:f>
              <c:numCache>
                <c:formatCode>0.00E+00</c:formatCode>
                <c:ptCount val="98"/>
                <c:pt idx="0">
                  <c:v>4.9999999999999998E-8</c:v>
                </c:pt>
                <c:pt idx="1">
                  <c:v>1.06E-7</c:v>
                </c:pt>
                <c:pt idx="2">
                  <c:v>1.1899999999999999E-7</c:v>
                </c:pt>
                <c:pt idx="3">
                  <c:v>1.335E-7</c:v>
                </c:pt>
                <c:pt idx="4">
                  <c:v>1.4999999999999999E-7</c:v>
                </c:pt>
                <c:pt idx="5">
                  <c:v>1.6850000000000001E-7</c:v>
                </c:pt>
                <c:pt idx="6">
                  <c:v>1.8900000000000001E-7</c:v>
                </c:pt>
                <c:pt idx="7">
                  <c:v>2.1199999999999999E-7</c:v>
                </c:pt>
                <c:pt idx="8">
                  <c:v>2.375E-7</c:v>
                </c:pt>
                <c:pt idx="9">
                  <c:v>2.6650000000000001E-7</c:v>
                </c:pt>
                <c:pt idx="10">
                  <c:v>2.9900000000000002E-7</c:v>
                </c:pt>
                <c:pt idx="11">
                  <c:v>3.3550000000000001E-7</c:v>
                </c:pt>
                <c:pt idx="12">
                  <c:v>3.7650000000000002E-7</c:v>
                </c:pt>
                <c:pt idx="13">
                  <c:v>4.2249999999999998E-7</c:v>
                </c:pt>
                <c:pt idx="14">
                  <c:v>4.7400000000000004E-7</c:v>
                </c:pt>
                <c:pt idx="15">
                  <c:v>5.3150000000000001E-7</c:v>
                </c:pt>
                <c:pt idx="16">
                  <c:v>5.9649999999999992E-7</c:v>
                </c:pt>
                <c:pt idx="17">
                  <c:v>6.6950000000000001E-7</c:v>
                </c:pt>
                <c:pt idx="18">
                  <c:v>7.5100000000000009E-7</c:v>
                </c:pt>
                <c:pt idx="19">
                  <c:v>8.4249999999999998E-7</c:v>
                </c:pt>
                <c:pt idx="20">
                  <c:v>9.4549999999999999E-7</c:v>
                </c:pt>
                <c:pt idx="21">
                  <c:v>1.06E-6</c:v>
                </c:pt>
                <c:pt idx="22">
                  <c:v>1.19E-6</c:v>
                </c:pt>
                <c:pt idx="23">
                  <c:v>1.3349999999999999E-6</c:v>
                </c:pt>
                <c:pt idx="24">
                  <c:v>1.5E-6</c:v>
                </c:pt>
                <c:pt idx="25">
                  <c:v>1.685E-6</c:v>
                </c:pt>
                <c:pt idx="26">
                  <c:v>1.8899999999999999E-6</c:v>
                </c:pt>
                <c:pt idx="27">
                  <c:v>2.12E-6</c:v>
                </c:pt>
                <c:pt idx="28">
                  <c:v>2.3750000000000001E-6</c:v>
                </c:pt>
                <c:pt idx="29">
                  <c:v>2.6649999999999999E-6</c:v>
                </c:pt>
                <c:pt idx="30">
                  <c:v>2.9900000000000002E-6</c:v>
                </c:pt>
                <c:pt idx="31">
                  <c:v>3.3550000000000001E-6</c:v>
                </c:pt>
                <c:pt idx="32">
                  <c:v>3.765E-6</c:v>
                </c:pt>
                <c:pt idx="33">
                  <c:v>4.2250000000000002E-6</c:v>
                </c:pt>
                <c:pt idx="34">
                  <c:v>4.7400000000000004E-6</c:v>
                </c:pt>
                <c:pt idx="35">
                  <c:v>5.3150000000000008E-6</c:v>
                </c:pt>
                <c:pt idx="36">
                  <c:v>5.9649999999999996E-6</c:v>
                </c:pt>
                <c:pt idx="37">
                  <c:v>6.6949999999999994E-6</c:v>
                </c:pt>
                <c:pt idx="38">
                  <c:v>7.5100000000000001E-6</c:v>
                </c:pt>
                <c:pt idx="39">
                  <c:v>8.4249999999999998E-6</c:v>
                </c:pt>
                <c:pt idx="40">
                  <c:v>9.4550000000000001E-6</c:v>
                </c:pt>
                <c:pt idx="41">
                  <c:v>1.06E-5</c:v>
                </c:pt>
                <c:pt idx="42">
                  <c:v>1.19E-5</c:v>
                </c:pt>
                <c:pt idx="43">
                  <c:v>1.3349999999999999E-5</c:v>
                </c:pt>
                <c:pt idx="44">
                  <c:v>1.5E-5</c:v>
                </c:pt>
                <c:pt idx="45">
                  <c:v>1.685E-5</c:v>
                </c:pt>
                <c:pt idx="46">
                  <c:v>1.8899999999999999E-5</c:v>
                </c:pt>
                <c:pt idx="47">
                  <c:v>2.12E-5</c:v>
                </c:pt>
                <c:pt idx="48">
                  <c:v>2.3750000000000001E-5</c:v>
                </c:pt>
                <c:pt idx="49">
                  <c:v>2.6650000000000001E-5</c:v>
                </c:pt>
                <c:pt idx="50">
                  <c:v>2.9900000000000002E-5</c:v>
                </c:pt>
                <c:pt idx="51">
                  <c:v>3.3550000000000002E-5</c:v>
                </c:pt>
                <c:pt idx="52">
                  <c:v>3.765E-5</c:v>
                </c:pt>
                <c:pt idx="53">
                  <c:v>4.2249999999999997E-5</c:v>
                </c:pt>
                <c:pt idx="54">
                  <c:v>4.74E-5</c:v>
                </c:pt>
                <c:pt idx="55">
                  <c:v>5.3149999999999998E-5</c:v>
                </c:pt>
                <c:pt idx="56">
                  <c:v>5.965E-5</c:v>
                </c:pt>
                <c:pt idx="57">
                  <c:v>6.6950000000000001E-5</c:v>
                </c:pt>
                <c:pt idx="58">
                  <c:v>7.5100000000000009E-5</c:v>
                </c:pt>
                <c:pt idx="59">
                  <c:v>8.4250000000000001E-5</c:v>
                </c:pt>
                <c:pt idx="60">
                  <c:v>9.4549999999999994E-5</c:v>
                </c:pt>
                <c:pt idx="61">
                  <c:v>1.06E-4</c:v>
                </c:pt>
                <c:pt idx="62">
                  <c:v>1.1899999999999999E-4</c:v>
                </c:pt>
                <c:pt idx="63">
                  <c:v>1.3349999999999999E-4</c:v>
                </c:pt>
                <c:pt idx="64">
                  <c:v>1.5000000000000001E-4</c:v>
                </c:pt>
                <c:pt idx="65">
                  <c:v>1.6849999999999998E-4</c:v>
                </c:pt>
                <c:pt idx="66">
                  <c:v>1.8899999999999999E-4</c:v>
                </c:pt>
                <c:pt idx="67">
                  <c:v>2.12E-4</c:v>
                </c:pt>
                <c:pt idx="68">
                  <c:v>2.3749999999999997E-4</c:v>
                </c:pt>
                <c:pt idx="69">
                  <c:v>2.6650000000000003E-4</c:v>
                </c:pt>
                <c:pt idx="70">
                  <c:v>2.99E-4</c:v>
                </c:pt>
                <c:pt idx="71">
                  <c:v>3.3549999999999997E-4</c:v>
                </c:pt>
                <c:pt idx="72">
                  <c:v>3.7649999999999999E-4</c:v>
                </c:pt>
                <c:pt idx="73">
                  <c:v>4.2250000000000002E-4</c:v>
                </c:pt>
                <c:pt idx="74">
                  <c:v>4.7400000000000003E-4</c:v>
                </c:pt>
                <c:pt idx="75">
                  <c:v>5.3150000000000007E-4</c:v>
                </c:pt>
                <c:pt idx="76">
                  <c:v>5.9650000000000002E-4</c:v>
                </c:pt>
                <c:pt idx="77">
                  <c:v>6.6949999999999996E-4</c:v>
                </c:pt>
                <c:pt idx="78">
                  <c:v>7.5099999999999993E-4</c:v>
                </c:pt>
                <c:pt idx="79">
                  <c:v>8.4249999999999993E-4</c:v>
                </c:pt>
                <c:pt idx="80">
                  <c:v>9.4549999999999994E-4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1.335E-3</c:v>
                </c:pt>
                <c:pt idx="84">
                  <c:v>1.5E-3</c:v>
                </c:pt>
                <c:pt idx="85">
                  <c:v>1.6849999999999999E-3</c:v>
                </c:pt>
                <c:pt idx="86">
                  <c:v>1.89E-3</c:v>
                </c:pt>
                <c:pt idx="87">
                  <c:v>2.1199999999999999E-3</c:v>
                </c:pt>
                <c:pt idx="88">
                  <c:v>2.3749999999999999E-3</c:v>
                </c:pt>
                <c:pt idx="89">
                  <c:v>2.6649999999999998E-3</c:v>
                </c:pt>
                <c:pt idx="90">
                  <c:v>2.99E-3</c:v>
                </c:pt>
                <c:pt idx="91">
                  <c:v>3.3550000000000003E-3</c:v>
                </c:pt>
                <c:pt idx="92">
                  <c:v>3.7650000000000001E-3</c:v>
                </c:pt>
                <c:pt idx="93">
                  <c:v>4.2249999999999996E-3</c:v>
                </c:pt>
                <c:pt idx="94">
                  <c:v>4.7399999999999994E-3</c:v>
                </c:pt>
                <c:pt idx="95">
                  <c:v>5.3150000000000003E-3</c:v>
                </c:pt>
                <c:pt idx="96">
                  <c:v>5.9649999999999998E-3</c:v>
                </c:pt>
                <c:pt idx="97">
                  <c:v>6.6949999999999996E-3</c:v>
                </c:pt>
              </c:numCache>
            </c:numRef>
          </c:xVal>
          <c:yVal>
            <c:numRef>
              <c:f>'c-30p &amp; plots'!$K$103:$K$200</c:f>
              <c:numCache>
                <c:formatCode>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7.4237555855467591E-4</c:v>
                </c:pt>
                <c:pt idx="6">
                  <c:v>1.9750073717876016E-2</c:v>
                </c:pt>
                <c:pt idx="7">
                  <c:v>8.393781330097308E-2</c:v>
                </c:pt>
                <c:pt idx="8">
                  <c:v>0.34261134518111913</c:v>
                </c:pt>
                <c:pt idx="9">
                  <c:v>0.84418456687912535</c:v>
                </c:pt>
                <c:pt idx="10">
                  <c:v>2.7068961655363259</c:v>
                </c:pt>
                <c:pt idx="11">
                  <c:v>5.5667243178261163</c:v>
                </c:pt>
                <c:pt idx="12">
                  <c:v>11.605353051920067</c:v>
                </c:pt>
                <c:pt idx="13">
                  <c:v>17.99354061287908</c:v>
                </c:pt>
                <c:pt idx="14">
                  <c:v>25.596445097194184</c:v>
                </c:pt>
                <c:pt idx="15">
                  <c:v>33.203719066845103</c:v>
                </c:pt>
                <c:pt idx="16">
                  <c:v>42.742305554925487</c:v>
                </c:pt>
                <c:pt idx="17">
                  <c:v>54.662261551024109</c:v>
                </c:pt>
                <c:pt idx="18">
                  <c:v>72.577151427858553</c:v>
                </c:pt>
                <c:pt idx="19">
                  <c:v>99.842739923333397</c:v>
                </c:pt>
                <c:pt idx="20">
                  <c:v>169.14277734933202</c:v>
                </c:pt>
                <c:pt idx="21">
                  <c:v>194.09253861682583</c:v>
                </c:pt>
                <c:pt idx="22">
                  <c:v>217.42559031006874</c:v>
                </c:pt>
                <c:pt idx="23">
                  <c:v>211.96373364030211</c:v>
                </c:pt>
                <c:pt idx="24">
                  <c:v>256.4887892122394</c:v>
                </c:pt>
                <c:pt idx="25">
                  <c:v>255.83336641186744</c:v>
                </c:pt>
                <c:pt idx="26">
                  <c:v>292.58073808605712</c:v>
                </c:pt>
                <c:pt idx="27">
                  <c:v>322.8612714632431</c:v>
                </c:pt>
                <c:pt idx="28">
                  <c:v>371.53733810420306</c:v>
                </c:pt>
                <c:pt idx="29">
                  <c:v>438.25937918207177</c:v>
                </c:pt>
                <c:pt idx="30">
                  <c:v>488.50846054392451</c:v>
                </c:pt>
                <c:pt idx="31">
                  <c:v>564.5375053870755</c:v>
                </c:pt>
                <c:pt idx="32">
                  <c:v>637.07096196157602</c:v>
                </c:pt>
                <c:pt idx="33">
                  <c:v>728.83015401365481</c:v>
                </c:pt>
                <c:pt idx="34">
                  <c:v>814.9090151291764</c:v>
                </c:pt>
                <c:pt idx="35">
                  <c:v>917.59192052078845</c:v>
                </c:pt>
                <c:pt idx="36">
                  <c:v>1037.7527672556537</c:v>
                </c:pt>
                <c:pt idx="37">
                  <c:v>1140.4356726472656</c:v>
                </c:pt>
                <c:pt idx="38">
                  <c:v>1281.5700489940343</c:v>
                </c:pt>
                <c:pt idx="39">
                  <c:v>1433.1911901467554</c:v>
                </c:pt>
                <c:pt idx="40">
                  <c:v>1619.7682139859824</c:v>
                </c:pt>
                <c:pt idx="41">
                  <c:v>1755.222259396194</c:v>
                </c:pt>
                <c:pt idx="42">
                  <c:v>1998.1656440674121</c:v>
                </c:pt>
                <c:pt idx="43">
                  <c:v>2193.0446900446846</c:v>
                </c:pt>
                <c:pt idx="44">
                  <c:v>2549.594693447048</c:v>
                </c:pt>
                <c:pt idx="45">
                  <c:v>2660.579620976705</c:v>
                </c:pt>
                <c:pt idx="46">
                  <c:v>3018.8774185133943</c:v>
                </c:pt>
                <c:pt idx="47">
                  <c:v>3215.5042586249915</c:v>
                </c:pt>
                <c:pt idx="48">
                  <c:v>3515.6879011953633</c:v>
                </c:pt>
                <c:pt idx="49">
                  <c:v>3975.3577585229204</c:v>
                </c:pt>
                <c:pt idx="50">
                  <c:v>4345.4531664663045</c:v>
                </c:pt>
                <c:pt idx="51">
                  <c:v>4723.4136480141533</c:v>
                </c:pt>
                <c:pt idx="52">
                  <c:v>5273.9688003266265</c:v>
                </c:pt>
                <c:pt idx="53">
                  <c:v>5833.2629233107264</c:v>
                </c:pt>
                <c:pt idx="54">
                  <c:v>6182.8217501757881</c:v>
                </c:pt>
                <c:pt idx="55">
                  <c:v>6816.3971238687136</c:v>
                </c:pt>
                <c:pt idx="56">
                  <c:v>7449.9724975616391</c:v>
                </c:pt>
                <c:pt idx="57">
                  <c:v>7891.2905164787799</c:v>
                </c:pt>
                <c:pt idx="58">
                  <c:v>8629.7335382312231</c:v>
                </c:pt>
                <c:pt idx="59">
                  <c:v>9202.1361172227644</c:v>
                </c:pt>
                <c:pt idx="60">
                  <c:v>10071.663699049606</c:v>
                </c:pt>
                <c:pt idx="61">
                  <c:v>10644.066278041146</c:v>
                </c:pt>
                <c:pt idx="62">
                  <c:v>11972.389820128383</c:v>
                </c:pt>
                <c:pt idx="63">
                  <c:v>12396.229897702269</c:v>
                </c:pt>
                <c:pt idx="64">
                  <c:v>14414.932122848006</c:v>
                </c:pt>
                <c:pt idx="65">
                  <c:v>14725.165581690748</c:v>
                </c:pt>
                <c:pt idx="66">
                  <c:v>16673.956041463469</c:v>
                </c:pt>
                <c:pt idx="67">
                  <c:v>17565.33104996938</c:v>
                </c:pt>
                <c:pt idx="68">
                  <c:v>19177.671138884478</c:v>
                </c:pt>
                <c:pt idx="69">
                  <c:v>21445.43402817157</c:v>
                </c:pt>
                <c:pt idx="70">
                  <c:v>22432.937714065371</c:v>
                </c:pt>
                <c:pt idx="71">
                  <c:v>25142.018622269603</c:v>
                </c:pt>
                <c:pt idx="72">
                  <c:v>26055.241057454579</c:v>
                </c:pt>
                <c:pt idx="73">
                  <c:v>28633.237405584412</c:v>
                </c:pt>
                <c:pt idx="74">
                  <c:v>29817.367931589812</c:v>
                </c:pt>
                <c:pt idx="75">
                  <c:v>31792.375303377412</c:v>
                </c:pt>
                <c:pt idx="76">
                  <c:v>33714.948851135254</c:v>
                </c:pt>
                <c:pt idx="77">
                  <c:v>34872.862465125778</c:v>
                </c:pt>
                <c:pt idx="78">
                  <c:v>36135.643727175811</c:v>
                </c:pt>
                <c:pt idx="79">
                  <c:v>36808.544468891057</c:v>
                </c:pt>
                <c:pt idx="80">
                  <c:v>37158.103295756118</c:v>
                </c:pt>
                <c:pt idx="81">
                  <c:v>36415.290788667859</c:v>
                </c:pt>
                <c:pt idx="82">
                  <c:v>36751.741159525482</c:v>
                </c:pt>
                <c:pt idx="83">
                  <c:v>34068.877163336132</c:v>
                </c:pt>
                <c:pt idx="84">
                  <c:v>33741.165763150137</c:v>
                </c:pt>
                <c:pt idx="85">
                  <c:v>29424.114251366616</c:v>
                </c:pt>
                <c:pt idx="86">
                  <c:v>27619.516807675729</c:v>
                </c:pt>
                <c:pt idx="87">
                  <c:v>23625.807210742394</c:v>
                </c:pt>
                <c:pt idx="88">
                  <c:v>20187.022251457343</c:v>
                </c:pt>
                <c:pt idx="89">
                  <c:v>17154.599428402929</c:v>
                </c:pt>
                <c:pt idx="90">
                  <c:v>13449.275863633269</c:v>
                </c:pt>
                <c:pt idx="91">
                  <c:v>10906.235398189943</c:v>
                </c:pt>
                <c:pt idx="92">
                  <c:v>8367.5644180824274</c:v>
                </c:pt>
                <c:pt idx="93">
                  <c:v>6361.9706489441332</c:v>
                </c:pt>
                <c:pt idx="94">
                  <c:v>4806.4338693946065</c:v>
                </c:pt>
                <c:pt idx="95">
                  <c:v>3724.9862487808196</c:v>
                </c:pt>
                <c:pt idx="96">
                  <c:v>2865.0715346927664</c:v>
                </c:pt>
                <c:pt idx="97">
                  <c:v>2196.540278313335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8E-4A7C-905B-42F46C745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2457344"/>
        <c:axId val="2072457824"/>
      </c:scatterChart>
      <c:valAx>
        <c:axId val="2072457344"/>
        <c:scaling>
          <c:logBase val="10"/>
          <c:orientation val="minMax"/>
          <c:max val="1.0000000000000002E-2"/>
          <c:min val="1.0000000000000005E-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93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457824"/>
        <c:crosses val="autoZero"/>
        <c:crossBetween val="midCat"/>
      </c:valAx>
      <c:valAx>
        <c:axId val="207245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72457344"/>
        <c:crossesAt val="0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22293000830346898"/>
          <c:y val="0.24793759188031866"/>
          <c:w val="0.26757718346851389"/>
          <c:h val="0.1833741361647836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Neutron</a:t>
            </a:r>
            <a:r>
              <a:rPr lang="en-US" baseline="0"/>
              <a:t> Slowing-down Time Spectrun</a:t>
            </a:r>
            <a:endParaRPr lang="en-US"/>
          </a:p>
        </c:rich>
      </c:tx>
      <c:layout>
        <c:manualLayout>
          <c:xMode val="edge"/>
          <c:yMode val="edge"/>
          <c:x val="0.29404216315307058"/>
          <c:y val="0.10611643330876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41337500090214"/>
          <c:y val="0.20590556983619493"/>
          <c:w val="0.80869535534819303"/>
          <c:h val="0.68939125792768907"/>
        </c:manualLayout>
      </c:layout>
      <c:scatterChart>
        <c:scatterStyle val="lineMarker"/>
        <c:varyColors val="0"/>
        <c:ser>
          <c:idx val="0"/>
          <c:order val="0"/>
          <c:tx>
            <c:v>exp. data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'c,c-10p,c-30p with T.ENDFB8R0'!$K$3:$K$100</c:f>
              <c:numCache>
                <c:formatCode>0.00E+00</c:formatCode>
                <c:ptCount val="98"/>
                <c:pt idx="0">
                  <c:v>4.9999999999999998E-8</c:v>
                </c:pt>
                <c:pt idx="1">
                  <c:v>1.0593E-7</c:v>
                </c:pt>
                <c:pt idx="2">
                  <c:v>1.1885E-7</c:v>
                </c:pt>
                <c:pt idx="3">
                  <c:v>1.3335000000000001E-7</c:v>
                </c:pt>
                <c:pt idx="4">
                  <c:v>1.4962000000000001E-7</c:v>
                </c:pt>
                <c:pt idx="5">
                  <c:v>1.6787999999999999E-7</c:v>
                </c:pt>
                <c:pt idx="6">
                  <c:v>1.8837000000000001E-7</c:v>
                </c:pt>
                <c:pt idx="7">
                  <c:v>2.1135E-7</c:v>
                </c:pt>
                <c:pt idx="8">
                  <c:v>2.3713999999999999E-7</c:v>
                </c:pt>
                <c:pt idx="9">
                  <c:v>2.6607E-7</c:v>
                </c:pt>
                <c:pt idx="10">
                  <c:v>2.9854000000000002E-7</c:v>
                </c:pt>
                <c:pt idx="11">
                  <c:v>3.3496999999999999E-7</c:v>
                </c:pt>
                <c:pt idx="12">
                  <c:v>3.7584000000000001E-7</c:v>
                </c:pt>
                <c:pt idx="13">
                  <c:v>4.2170000000000002E-7</c:v>
                </c:pt>
                <c:pt idx="14">
                  <c:v>4.7315000000000002E-7</c:v>
                </c:pt>
                <c:pt idx="15">
                  <c:v>5.3088000000000005E-7</c:v>
                </c:pt>
                <c:pt idx="16">
                  <c:v>5.9566000000000003E-7</c:v>
                </c:pt>
                <c:pt idx="17">
                  <c:v>6.6833999999999996E-7</c:v>
                </c:pt>
                <c:pt idx="18">
                  <c:v>7.4988999999999995E-7</c:v>
                </c:pt>
                <c:pt idx="19">
                  <c:v>8.414E-7</c:v>
                </c:pt>
                <c:pt idx="20">
                  <c:v>9.4406000000000005E-7</c:v>
                </c:pt>
                <c:pt idx="21">
                  <c:v>1.0593E-6</c:v>
                </c:pt>
                <c:pt idx="22">
                  <c:v>1.1884999999999999E-6</c:v>
                </c:pt>
                <c:pt idx="23">
                  <c:v>1.3335E-6</c:v>
                </c:pt>
                <c:pt idx="24">
                  <c:v>1.4962E-6</c:v>
                </c:pt>
                <c:pt idx="25">
                  <c:v>1.6787999999999999E-6</c:v>
                </c:pt>
                <c:pt idx="26">
                  <c:v>1.8837000000000001E-6</c:v>
                </c:pt>
                <c:pt idx="27">
                  <c:v>2.1135000000000002E-6</c:v>
                </c:pt>
                <c:pt idx="28">
                  <c:v>2.3713999999999999E-6</c:v>
                </c:pt>
                <c:pt idx="29">
                  <c:v>2.6607000000000002E-6</c:v>
                </c:pt>
                <c:pt idx="30">
                  <c:v>2.9853999999999998E-6</c:v>
                </c:pt>
                <c:pt idx="31">
                  <c:v>3.3496999999999999E-6</c:v>
                </c:pt>
                <c:pt idx="32">
                  <c:v>3.7583999999999999E-6</c:v>
                </c:pt>
                <c:pt idx="33">
                  <c:v>4.2169999999999996E-6</c:v>
                </c:pt>
                <c:pt idx="34">
                  <c:v>4.7315000000000004E-6</c:v>
                </c:pt>
                <c:pt idx="35">
                  <c:v>5.3087999999999999E-6</c:v>
                </c:pt>
                <c:pt idx="36">
                  <c:v>5.9565999999999999E-6</c:v>
                </c:pt>
                <c:pt idx="37">
                  <c:v>6.6834000000000002E-6</c:v>
                </c:pt>
                <c:pt idx="38">
                  <c:v>7.4989000000000003E-6</c:v>
                </c:pt>
                <c:pt idx="39">
                  <c:v>8.4139999999999994E-6</c:v>
                </c:pt>
                <c:pt idx="40">
                  <c:v>9.4406000000000007E-6</c:v>
                </c:pt>
                <c:pt idx="41">
                  <c:v>1.0593E-5</c:v>
                </c:pt>
                <c:pt idx="42">
                  <c:v>1.1885000000000001E-5</c:v>
                </c:pt>
                <c:pt idx="43">
                  <c:v>1.3335E-5</c:v>
                </c:pt>
                <c:pt idx="44">
                  <c:v>1.4962E-5</c:v>
                </c:pt>
                <c:pt idx="45">
                  <c:v>1.6787999999999999E-5</c:v>
                </c:pt>
                <c:pt idx="46">
                  <c:v>1.8836999999999999E-5</c:v>
                </c:pt>
                <c:pt idx="47">
                  <c:v>2.1135E-5</c:v>
                </c:pt>
                <c:pt idx="48">
                  <c:v>2.3714E-5</c:v>
                </c:pt>
                <c:pt idx="49">
                  <c:v>2.6607000000000001E-5</c:v>
                </c:pt>
                <c:pt idx="50">
                  <c:v>2.9853999999999999E-5</c:v>
                </c:pt>
                <c:pt idx="51">
                  <c:v>3.3497000000000001E-5</c:v>
                </c:pt>
                <c:pt idx="52">
                  <c:v>3.7583999999999998E-5</c:v>
                </c:pt>
                <c:pt idx="53">
                  <c:v>4.2169999999999998E-5</c:v>
                </c:pt>
                <c:pt idx="54">
                  <c:v>4.7314999999999997E-5</c:v>
                </c:pt>
                <c:pt idx="55">
                  <c:v>5.3087999999999997E-5</c:v>
                </c:pt>
                <c:pt idx="56">
                  <c:v>5.9565999999999999E-5</c:v>
                </c:pt>
                <c:pt idx="57">
                  <c:v>6.6834000000000004E-5</c:v>
                </c:pt>
                <c:pt idx="58">
                  <c:v>7.4988999999999996E-5</c:v>
                </c:pt>
                <c:pt idx="59">
                  <c:v>8.4140000000000004E-5</c:v>
                </c:pt>
                <c:pt idx="60">
                  <c:v>9.4406000000000004E-5</c:v>
                </c:pt>
                <c:pt idx="61">
                  <c:v>1.0593E-4</c:v>
                </c:pt>
                <c:pt idx="62">
                  <c:v>1.1885E-4</c:v>
                </c:pt>
                <c:pt idx="63">
                  <c:v>1.3334999999999999E-4</c:v>
                </c:pt>
                <c:pt idx="64">
                  <c:v>1.4961999999999999E-4</c:v>
                </c:pt>
                <c:pt idx="65">
                  <c:v>1.6788E-4</c:v>
                </c:pt>
                <c:pt idx="66">
                  <c:v>1.8836999999999999E-4</c:v>
                </c:pt>
                <c:pt idx="67">
                  <c:v>2.1134999999999999E-4</c:v>
                </c:pt>
                <c:pt idx="68">
                  <c:v>2.3714E-4</c:v>
                </c:pt>
                <c:pt idx="69">
                  <c:v>2.6606999999999998E-4</c:v>
                </c:pt>
                <c:pt idx="70">
                  <c:v>2.9854000000000002E-4</c:v>
                </c:pt>
                <c:pt idx="71">
                  <c:v>3.3497000000000003E-4</c:v>
                </c:pt>
                <c:pt idx="72">
                  <c:v>3.7584000000000001E-4</c:v>
                </c:pt>
                <c:pt idx="73">
                  <c:v>4.217E-4</c:v>
                </c:pt>
                <c:pt idx="74">
                  <c:v>4.7314999999999998E-4</c:v>
                </c:pt>
                <c:pt idx="75">
                  <c:v>5.3087999999999996E-4</c:v>
                </c:pt>
                <c:pt idx="76">
                  <c:v>5.9566000000000003E-4</c:v>
                </c:pt>
                <c:pt idx="77">
                  <c:v>6.6834000000000001E-4</c:v>
                </c:pt>
                <c:pt idx="78">
                  <c:v>7.4989000000000002E-4</c:v>
                </c:pt>
                <c:pt idx="79">
                  <c:v>8.4139999999999996E-4</c:v>
                </c:pt>
                <c:pt idx="80">
                  <c:v>9.4406000000000004E-4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1.33E-3</c:v>
                </c:pt>
                <c:pt idx="84">
                  <c:v>1.5E-3</c:v>
                </c:pt>
                <c:pt idx="85">
                  <c:v>1.6800000000000001E-3</c:v>
                </c:pt>
                <c:pt idx="86">
                  <c:v>1.8799999999999999E-3</c:v>
                </c:pt>
                <c:pt idx="87">
                  <c:v>2.1099999999999999E-3</c:v>
                </c:pt>
                <c:pt idx="88">
                  <c:v>2.3700000000000001E-3</c:v>
                </c:pt>
                <c:pt idx="89">
                  <c:v>2.66E-3</c:v>
                </c:pt>
                <c:pt idx="90">
                  <c:v>2.99E-3</c:v>
                </c:pt>
                <c:pt idx="91">
                  <c:v>3.3500000000000001E-3</c:v>
                </c:pt>
                <c:pt idx="92">
                  <c:v>3.7599999999999999E-3</c:v>
                </c:pt>
                <c:pt idx="93">
                  <c:v>4.2199999999999998E-3</c:v>
                </c:pt>
                <c:pt idx="94">
                  <c:v>4.7299999999999998E-3</c:v>
                </c:pt>
                <c:pt idx="95">
                  <c:v>5.3099999999999996E-3</c:v>
                </c:pt>
                <c:pt idx="96">
                  <c:v>5.96E-3</c:v>
                </c:pt>
                <c:pt idx="97">
                  <c:v>6.6800000000000002E-3</c:v>
                </c:pt>
              </c:numCache>
            </c:numRef>
          </c:xVal>
          <c:yVal>
            <c:numRef>
              <c:f>'c,c-10p,c-30p with T.ENDFB8R0'!$L$3:$L$100</c:f>
              <c:numCache>
                <c:formatCode>General</c:formatCode>
                <c:ptCount val="98"/>
                <c:pt idx="0">
                  <c:v>68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12</c:v>
                </c:pt>
                <c:pt idx="5">
                  <c:v>13</c:v>
                </c:pt>
                <c:pt idx="6">
                  <c:v>15</c:v>
                </c:pt>
                <c:pt idx="7">
                  <c:v>17</c:v>
                </c:pt>
                <c:pt idx="8">
                  <c:v>19</c:v>
                </c:pt>
                <c:pt idx="9">
                  <c:v>21</c:v>
                </c:pt>
                <c:pt idx="10">
                  <c:v>23</c:v>
                </c:pt>
                <c:pt idx="11">
                  <c:v>26</c:v>
                </c:pt>
                <c:pt idx="12">
                  <c:v>30</c:v>
                </c:pt>
                <c:pt idx="13">
                  <c:v>33</c:v>
                </c:pt>
                <c:pt idx="14">
                  <c:v>37</c:v>
                </c:pt>
                <c:pt idx="15">
                  <c:v>42</c:v>
                </c:pt>
                <c:pt idx="16">
                  <c:v>47</c:v>
                </c:pt>
                <c:pt idx="17">
                  <c:v>53</c:v>
                </c:pt>
                <c:pt idx="18">
                  <c:v>59</c:v>
                </c:pt>
                <c:pt idx="19">
                  <c:v>66</c:v>
                </c:pt>
                <c:pt idx="20">
                  <c:v>94</c:v>
                </c:pt>
                <c:pt idx="21">
                  <c:v>108</c:v>
                </c:pt>
                <c:pt idx="22">
                  <c:v>121</c:v>
                </c:pt>
                <c:pt idx="23">
                  <c:v>136</c:v>
                </c:pt>
                <c:pt idx="24">
                  <c:v>152</c:v>
                </c:pt>
                <c:pt idx="25">
                  <c:v>171</c:v>
                </c:pt>
                <c:pt idx="26">
                  <c:v>233</c:v>
                </c:pt>
                <c:pt idx="27">
                  <c:v>266</c:v>
                </c:pt>
                <c:pt idx="28">
                  <c:v>299</c:v>
                </c:pt>
                <c:pt idx="29">
                  <c:v>351</c:v>
                </c:pt>
                <c:pt idx="30">
                  <c:v>422</c:v>
                </c:pt>
                <c:pt idx="31">
                  <c:v>473</c:v>
                </c:pt>
                <c:pt idx="32">
                  <c:v>559</c:v>
                </c:pt>
                <c:pt idx="33">
                  <c:v>631</c:v>
                </c:pt>
                <c:pt idx="34">
                  <c:v>732</c:v>
                </c:pt>
                <c:pt idx="35">
                  <c:v>834</c:v>
                </c:pt>
                <c:pt idx="36">
                  <c:v>959</c:v>
                </c:pt>
                <c:pt idx="37">
                  <c:v>1125</c:v>
                </c:pt>
                <c:pt idx="38">
                  <c:v>1271</c:v>
                </c:pt>
                <c:pt idx="39">
                  <c:v>1440</c:v>
                </c:pt>
                <c:pt idx="40">
                  <c:v>1586</c:v>
                </c:pt>
                <c:pt idx="41">
                  <c:v>1751</c:v>
                </c:pt>
                <c:pt idx="42">
                  <c:v>2031</c:v>
                </c:pt>
                <c:pt idx="43">
                  <c:v>2237</c:v>
                </c:pt>
                <c:pt idx="44">
                  <c:v>2534</c:v>
                </c:pt>
                <c:pt idx="45">
                  <c:v>2723</c:v>
                </c:pt>
                <c:pt idx="46">
                  <c:v>3046</c:v>
                </c:pt>
                <c:pt idx="47">
                  <c:v>3402</c:v>
                </c:pt>
                <c:pt idx="48">
                  <c:v>3795</c:v>
                </c:pt>
                <c:pt idx="49">
                  <c:v>4090</c:v>
                </c:pt>
                <c:pt idx="50">
                  <c:v>4413</c:v>
                </c:pt>
                <c:pt idx="51">
                  <c:v>4946</c:v>
                </c:pt>
                <c:pt idx="52">
                  <c:v>5287</c:v>
                </c:pt>
                <c:pt idx="53">
                  <c:v>5739</c:v>
                </c:pt>
                <c:pt idx="54">
                  <c:v>6269</c:v>
                </c:pt>
                <c:pt idx="55">
                  <c:v>6769</c:v>
                </c:pt>
                <c:pt idx="56">
                  <c:v>7101</c:v>
                </c:pt>
                <c:pt idx="57">
                  <c:v>7792</c:v>
                </c:pt>
                <c:pt idx="58">
                  <c:v>8387</c:v>
                </c:pt>
                <c:pt idx="59">
                  <c:v>9065</c:v>
                </c:pt>
                <c:pt idx="60">
                  <c:v>9479</c:v>
                </c:pt>
                <c:pt idx="61">
                  <c:v>10384</c:v>
                </c:pt>
                <c:pt idx="62">
                  <c:v>11190</c:v>
                </c:pt>
                <c:pt idx="63">
                  <c:v>12110</c:v>
                </c:pt>
                <c:pt idx="64">
                  <c:v>13207</c:v>
                </c:pt>
                <c:pt idx="65">
                  <c:v>14222</c:v>
                </c:pt>
                <c:pt idx="66">
                  <c:v>15659</c:v>
                </c:pt>
                <c:pt idx="67">
                  <c:v>17084</c:v>
                </c:pt>
                <c:pt idx="68">
                  <c:v>18596</c:v>
                </c:pt>
                <c:pt idx="69">
                  <c:v>20200</c:v>
                </c:pt>
                <c:pt idx="70">
                  <c:v>22267</c:v>
                </c:pt>
                <c:pt idx="71">
                  <c:v>24353</c:v>
                </c:pt>
                <c:pt idx="72">
                  <c:v>26240</c:v>
                </c:pt>
                <c:pt idx="73">
                  <c:v>28126</c:v>
                </c:pt>
                <c:pt idx="74">
                  <c:v>29851</c:v>
                </c:pt>
                <c:pt idx="75">
                  <c:v>31766</c:v>
                </c:pt>
                <c:pt idx="76">
                  <c:v>33515</c:v>
                </c:pt>
                <c:pt idx="77">
                  <c:v>35145</c:v>
                </c:pt>
                <c:pt idx="78">
                  <c:v>36309</c:v>
                </c:pt>
                <c:pt idx="79">
                  <c:v>37229</c:v>
                </c:pt>
                <c:pt idx="80">
                  <c:v>37053</c:v>
                </c:pt>
                <c:pt idx="81">
                  <c:v>37068</c:v>
                </c:pt>
                <c:pt idx="82">
                  <c:v>36018</c:v>
                </c:pt>
                <c:pt idx="83">
                  <c:v>34461</c:v>
                </c:pt>
                <c:pt idx="84">
                  <c:v>32322</c:v>
                </c:pt>
                <c:pt idx="85">
                  <c:v>29910</c:v>
                </c:pt>
                <c:pt idx="86">
                  <c:v>26820</c:v>
                </c:pt>
                <c:pt idx="87">
                  <c:v>23566</c:v>
                </c:pt>
                <c:pt idx="88">
                  <c:v>19622</c:v>
                </c:pt>
                <c:pt idx="89">
                  <c:v>16132</c:v>
                </c:pt>
                <c:pt idx="90">
                  <c:v>12651</c:v>
                </c:pt>
                <c:pt idx="91">
                  <c:v>9748</c:v>
                </c:pt>
                <c:pt idx="92">
                  <c:v>6709</c:v>
                </c:pt>
                <c:pt idx="93">
                  <c:v>4595</c:v>
                </c:pt>
                <c:pt idx="94">
                  <c:v>2985</c:v>
                </c:pt>
                <c:pt idx="95">
                  <c:v>1802</c:v>
                </c:pt>
                <c:pt idx="96">
                  <c:v>1051</c:v>
                </c:pt>
                <c:pt idx="97">
                  <c:v>604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16-4868-A315-D36CC2234F2A}"/>
            </c:ext>
          </c:extLst>
        </c:ser>
        <c:ser>
          <c:idx val="1"/>
          <c:order val="1"/>
          <c:tx>
            <c:v>single crystal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xVal>
            <c:numRef>
              <c:f>'c,c-10p,c-30p with T.ENDFB8R0'!$AK$3:$AK$100</c:f>
              <c:numCache>
                <c:formatCode>0.00E+00</c:formatCode>
                <c:ptCount val="98"/>
                <c:pt idx="0">
                  <c:v>4.9999999999999998E-8</c:v>
                </c:pt>
                <c:pt idx="1">
                  <c:v>1.06E-7</c:v>
                </c:pt>
                <c:pt idx="2">
                  <c:v>1.1899999999999999E-7</c:v>
                </c:pt>
                <c:pt idx="3">
                  <c:v>1.335E-7</c:v>
                </c:pt>
                <c:pt idx="4">
                  <c:v>1.4999999999999999E-7</c:v>
                </c:pt>
                <c:pt idx="5">
                  <c:v>1.6850000000000001E-7</c:v>
                </c:pt>
                <c:pt idx="6">
                  <c:v>1.8900000000000001E-7</c:v>
                </c:pt>
                <c:pt idx="7">
                  <c:v>2.1199999999999999E-7</c:v>
                </c:pt>
                <c:pt idx="8">
                  <c:v>2.375E-7</c:v>
                </c:pt>
                <c:pt idx="9">
                  <c:v>2.6650000000000001E-7</c:v>
                </c:pt>
                <c:pt idx="10">
                  <c:v>2.9900000000000002E-7</c:v>
                </c:pt>
                <c:pt idx="11">
                  <c:v>3.3550000000000001E-7</c:v>
                </c:pt>
                <c:pt idx="12">
                  <c:v>3.7650000000000002E-7</c:v>
                </c:pt>
                <c:pt idx="13">
                  <c:v>4.2249999999999998E-7</c:v>
                </c:pt>
                <c:pt idx="14">
                  <c:v>4.7400000000000004E-7</c:v>
                </c:pt>
                <c:pt idx="15">
                  <c:v>5.3150000000000001E-7</c:v>
                </c:pt>
                <c:pt idx="16">
                  <c:v>5.9649999999999992E-7</c:v>
                </c:pt>
                <c:pt idx="17">
                  <c:v>6.6950000000000001E-7</c:v>
                </c:pt>
                <c:pt idx="18">
                  <c:v>7.5100000000000009E-7</c:v>
                </c:pt>
                <c:pt idx="19">
                  <c:v>8.4249999999999998E-7</c:v>
                </c:pt>
                <c:pt idx="20">
                  <c:v>9.4549999999999999E-7</c:v>
                </c:pt>
                <c:pt idx="21">
                  <c:v>1.06E-6</c:v>
                </c:pt>
                <c:pt idx="22">
                  <c:v>1.19E-6</c:v>
                </c:pt>
                <c:pt idx="23">
                  <c:v>1.3349999999999999E-6</c:v>
                </c:pt>
                <c:pt idx="24">
                  <c:v>1.5E-6</c:v>
                </c:pt>
                <c:pt idx="25">
                  <c:v>1.685E-6</c:v>
                </c:pt>
                <c:pt idx="26">
                  <c:v>1.8899999999999999E-6</c:v>
                </c:pt>
                <c:pt idx="27">
                  <c:v>2.12E-6</c:v>
                </c:pt>
                <c:pt idx="28">
                  <c:v>2.3750000000000001E-6</c:v>
                </c:pt>
                <c:pt idx="29">
                  <c:v>2.6649999999999999E-6</c:v>
                </c:pt>
                <c:pt idx="30">
                  <c:v>2.9900000000000002E-6</c:v>
                </c:pt>
                <c:pt idx="31">
                  <c:v>3.3550000000000001E-6</c:v>
                </c:pt>
                <c:pt idx="32">
                  <c:v>3.765E-6</c:v>
                </c:pt>
                <c:pt idx="33">
                  <c:v>4.2250000000000002E-6</c:v>
                </c:pt>
                <c:pt idx="34">
                  <c:v>4.7400000000000004E-6</c:v>
                </c:pt>
                <c:pt idx="35">
                  <c:v>5.3150000000000008E-6</c:v>
                </c:pt>
                <c:pt idx="36">
                  <c:v>5.9649999999999996E-6</c:v>
                </c:pt>
                <c:pt idx="37">
                  <c:v>6.6949999999999994E-6</c:v>
                </c:pt>
                <c:pt idx="38">
                  <c:v>7.5100000000000001E-6</c:v>
                </c:pt>
                <c:pt idx="39">
                  <c:v>8.4249999999999998E-6</c:v>
                </c:pt>
                <c:pt idx="40">
                  <c:v>9.4550000000000001E-6</c:v>
                </c:pt>
                <c:pt idx="41">
                  <c:v>1.06E-5</c:v>
                </c:pt>
                <c:pt idx="42">
                  <c:v>1.19E-5</c:v>
                </c:pt>
                <c:pt idx="43">
                  <c:v>1.3349999999999999E-5</c:v>
                </c:pt>
                <c:pt idx="44">
                  <c:v>1.5E-5</c:v>
                </c:pt>
                <c:pt idx="45">
                  <c:v>1.685E-5</c:v>
                </c:pt>
                <c:pt idx="46">
                  <c:v>1.8899999999999999E-5</c:v>
                </c:pt>
                <c:pt idx="47">
                  <c:v>2.12E-5</c:v>
                </c:pt>
                <c:pt idx="48">
                  <c:v>2.3750000000000001E-5</c:v>
                </c:pt>
                <c:pt idx="49">
                  <c:v>2.6650000000000001E-5</c:v>
                </c:pt>
                <c:pt idx="50">
                  <c:v>2.9900000000000002E-5</c:v>
                </c:pt>
                <c:pt idx="51">
                  <c:v>3.3550000000000002E-5</c:v>
                </c:pt>
                <c:pt idx="52">
                  <c:v>3.765E-5</c:v>
                </c:pt>
                <c:pt idx="53">
                  <c:v>4.2249999999999997E-5</c:v>
                </c:pt>
                <c:pt idx="54">
                  <c:v>4.74E-5</c:v>
                </c:pt>
                <c:pt idx="55">
                  <c:v>5.3149999999999998E-5</c:v>
                </c:pt>
                <c:pt idx="56">
                  <c:v>5.965E-5</c:v>
                </c:pt>
                <c:pt idx="57">
                  <c:v>6.6950000000000001E-5</c:v>
                </c:pt>
                <c:pt idx="58">
                  <c:v>7.5100000000000009E-5</c:v>
                </c:pt>
                <c:pt idx="59">
                  <c:v>8.4250000000000001E-5</c:v>
                </c:pt>
                <c:pt idx="60">
                  <c:v>9.4549999999999994E-5</c:v>
                </c:pt>
                <c:pt idx="61">
                  <c:v>1.06E-4</c:v>
                </c:pt>
                <c:pt idx="62">
                  <c:v>1.1899999999999999E-4</c:v>
                </c:pt>
                <c:pt idx="63">
                  <c:v>1.3349999999999999E-4</c:v>
                </c:pt>
                <c:pt idx="64">
                  <c:v>1.5000000000000001E-4</c:v>
                </c:pt>
                <c:pt idx="65">
                  <c:v>1.6849999999999998E-4</c:v>
                </c:pt>
                <c:pt idx="66">
                  <c:v>1.8899999999999999E-4</c:v>
                </c:pt>
                <c:pt idx="67">
                  <c:v>2.12E-4</c:v>
                </c:pt>
                <c:pt idx="68">
                  <c:v>2.3749999999999997E-4</c:v>
                </c:pt>
                <c:pt idx="69">
                  <c:v>2.6650000000000003E-4</c:v>
                </c:pt>
                <c:pt idx="70">
                  <c:v>2.99E-4</c:v>
                </c:pt>
                <c:pt idx="71">
                  <c:v>3.3549999999999997E-4</c:v>
                </c:pt>
                <c:pt idx="72">
                  <c:v>3.7649999999999999E-4</c:v>
                </c:pt>
                <c:pt idx="73">
                  <c:v>4.2250000000000002E-4</c:v>
                </c:pt>
                <c:pt idx="74">
                  <c:v>4.7400000000000003E-4</c:v>
                </c:pt>
                <c:pt idx="75">
                  <c:v>5.3150000000000007E-4</c:v>
                </c:pt>
                <c:pt idx="76">
                  <c:v>5.9650000000000002E-4</c:v>
                </c:pt>
                <c:pt idx="77">
                  <c:v>6.6949999999999996E-4</c:v>
                </c:pt>
                <c:pt idx="78">
                  <c:v>7.5099999999999993E-4</c:v>
                </c:pt>
                <c:pt idx="79">
                  <c:v>8.4249999999999993E-4</c:v>
                </c:pt>
                <c:pt idx="80">
                  <c:v>9.4549999999999994E-4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1.335E-3</c:v>
                </c:pt>
                <c:pt idx="84">
                  <c:v>1.5E-3</c:v>
                </c:pt>
                <c:pt idx="85">
                  <c:v>1.6849999999999999E-3</c:v>
                </c:pt>
                <c:pt idx="86">
                  <c:v>1.89E-3</c:v>
                </c:pt>
                <c:pt idx="87">
                  <c:v>2.1199999999999999E-3</c:v>
                </c:pt>
                <c:pt idx="88">
                  <c:v>2.3749999999999999E-3</c:v>
                </c:pt>
                <c:pt idx="89">
                  <c:v>2.6649999999999998E-3</c:v>
                </c:pt>
                <c:pt idx="90">
                  <c:v>2.99E-3</c:v>
                </c:pt>
                <c:pt idx="91">
                  <c:v>3.3550000000000003E-3</c:v>
                </c:pt>
                <c:pt idx="92">
                  <c:v>3.7650000000000001E-3</c:v>
                </c:pt>
                <c:pt idx="93">
                  <c:v>4.2249999999999996E-3</c:v>
                </c:pt>
                <c:pt idx="94">
                  <c:v>4.7399999999999994E-3</c:v>
                </c:pt>
                <c:pt idx="95">
                  <c:v>5.3150000000000003E-3</c:v>
                </c:pt>
                <c:pt idx="96">
                  <c:v>5.9649999999999998E-3</c:v>
                </c:pt>
                <c:pt idx="97">
                  <c:v>6.6949999999999996E-3</c:v>
                </c:pt>
              </c:numCache>
            </c:numRef>
          </c:xVal>
          <c:yVal>
            <c:numRef>
              <c:f>'c,c-10p,c-30p with T.ENDFB8R0'!$AL$3:$AL$100</c:f>
              <c:numCache>
                <c:formatCode>General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1.1523307650754839E-3</c:v>
                </c:pt>
                <c:pt idx="6">
                  <c:v>2.1456135956557588E-2</c:v>
                </c:pt>
                <c:pt idx="7">
                  <c:v>7.9743041537542997E-2</c:v>
                </c:pt>
                <c:pt idx="8">
                  <c:v>0.34315796775936086</c:v>
                </c:pt>
                <c:pt idx="9">
                  <c:v>0.84825565064111674</c:v>
                </c:pt>
                <c:pt idx="10">
                  <c:v>2.6249481420407701</c:v>
                </c:pt>
                <c:pt idx="11">
                  <c:v>5.5732499360304777</c:v>
                </c:pt>
                <c:pt idx="12">
                  <c:v>11.834393142467231</c:v>
                </c:pt>
                <c:pt idx="13">
                  <c:v>18.349662525232421</c:v>
                </c:pt>
                <c:pt idx="14">
                  <c:v>26.319585193187955</c:v>
                </c:pt>
                <c:pt idx="15">
                  <c:v>33.404447729792736</c:v>
                </c:pt>
                <c:pt idx="16">
                  <c:v>42.022830295965647</c:v>
                </c:pt>
                <c:pt idx="17">
                  <c:v>55.425795354391155</c:v>
                </c:pt>
                <c:pt idx="18">
                  <c:v>72.907923691467886</c:v>
                </c:pt>
                <c:pt idx="19">
                  <c:v>98.408171040286575</c:v>
                </c:pt>
                <c:pt idx="20">
                  <c:v>170.48361242998891</c:v>
                </c:pt>
                <c:pt idx="21">
                  <c:v>196.64108264862253</c:v>
                </c:pt>
                <c:pt idx="22">
                  <c:v>216.27013902709464</c:v>
                </c:pt>
                <c:pt idx="23">
                  <c:v>214.12321098569925</c:v>
                </c:pt>
                <c:pt idx="24">
                  <c:v>255.04628834617461</c:v>
                </c:pt>
                <c:pt idx="25">
                  <c:v>258.0695135473232</c:v>
                </c:pt>
                <c:pt idx="26">
                  <c:v>292.28891763568646</c:v>
                </c:pt>
                <c:pt idx="27">
                  <c:v>324.53665311460492</c:v>
                </c:pt>
                <c:pt idx="28">
                  <c:v>375.93148153413125</c:v>
                </c:pt>
                <c:pt idx="29">
                  <c:v>440.33932277599297</c:v>
                </c:pt>
                <c:pt idx="30">
                  <c:v>492.91715236118608</c:v>
                </c:pt>
                <c:pt idx="31">
                  <c:v>574.41278821823551</c:v>
                </c:pt>
                <c:pt idx="32">
                  <c:v>639.69692661985039</c:v>
                </c:pt>
                <c:pt idx="33">
                  <c:v>734.33701987319807</c:v>
                </c:pt>
                <c:pt idx="34">
                  <c:v>807.94598129246856</c:v>
                </c:pt>
                <c:pt idx="35">
                  <c:v>918.35942342137434</c:v>
                </c:pt>
                <c:pt idx="36">
                  <c:v>1039.7265800471953</c:v>
                </c:pt>
                <c:pt idx="37">
                  <c:v>1153.2070622352371</c:v>
                </c:pt>
                <c:pt idx="38">
                  <c:v>1289.4712705768629</c:v>
                </c:pt>
                <c:pt idx="39">
                  <c:v>1440.6325306342933</c:v>
                </c:pt>
                <c:pt idx="40">
                  <c:v>1611.0723282062945</c:v>
                </c:pt>
                <c:pt idx="41">
                  <c:v>1758.728399624712</c:v>
                </c:pt>
                <c:pt idx="42">
                  <c:v>2036.076450686606</c:v>
                </c:pt>
                <c:pt idx="43">
                  <c:v>2151.3095271941547</c:v>
                </c:pt>
                <c:pt idx="44">
                  <c:v>2543.014357603844</c:v>
                </c:pt>
                <c:pt idx="45">
                  <c:v>2641.5977880760811</c:v>
                </c:pt>
                <c:pt idx="46">
                  <c:v>3007.8900008529267</c:v>
                </c:pt>
                <c:pt idx="47">
                  <c:v>3218.6394677735761</c:v>
                </c:pt>
                <c:pt idx="48">
                  <c:v>3561.7098058169613</c:v>
                </c:pt>
                <c:pt idx="49">
                  <c:v>4010.3739516106102</c:v>
                </c:pt>
                <c:pt idx="50">
                  <c:v>4314.4490660449774</c:v>
                </c:pt>
                <c:pt idx="51">
                  <c:v>4854.6862650328376</c:v>
                </c:pt>
                <c:pt idx="52">
                  <c:v>5205.2051289341252</c:v>
                </c:pt>
                <c:pt idx="53">
                  <c:v>5783.5612543712496</c:v>
                </c:pt>
                <c:pt idx="54">
                  <c:v>6191.0394336564977</c:v>
                </c:pt>
                <c:pt idx="55">
                  <c:v>6769.3955590936221</c:v>
                </c:pt>
                <c:pt idx="56">
                  <c:v>7343.370198731981</c:v>
                </c:pt>
                <c:pt idx="57">
                  <c:v>7930.4892957666389</c:v>
                </c:pt>
                <c:pt idx="58">
                  <c:v>8543.8973075938939</c:v>
                </c:pt>
                <c:pt idx="59">
                  <c:v>9328.183265573025</c:v>
                </c:pt>
                <c:pt idx="60">
                  <c:v>10204.480425326245</c:v>
                </c:pt>
                <c:pt idx="61">
                  <c:v>10822.269922952262</c:v>
                </c:pt>
                <c:pt idx="62">
                  <c:v>12250.634293350011</c:v>
                </c:pt>
                <c:pt idx="63">
                  <c:v>12701.927330622921</c:v>
                </c:pt>
                <c:pt idx="64">
                  <c:v>14967.155488584993</c:v>
                </c:pt>
                <c:pt idx="65">
                  <c:v>15348.344753077645</c:v>
                </c:pt>
                <c:pt idx="66">
                  <c:v>17368.209706308815</c:v>
                </c:pt>
                <c:pt idx="67">
                  <c:v>18446.055212805277</c:v>
                </c:pt>
                <c:pt idx="68">
                  <c:v>20089.11238734256</c:v>
                </c:pt>
                <c:pt idx="69">
                  <c:v>22297.381229920677</c:v>
                </c:pt>
                <c:pt idx="70">
                  <c:v>23432.186051801098</c:v>
                </c:pt>
                <c:pt idx="71">
                  <c:v>25741.229067750828</c:v>
                </c:pt>
                <c:pt idx="72">
                  <c:v>26893.559832826311</c:v>
                </c:pt>
                <c:pt idx="73">
                  <c:v>29158.787990788387</c:v>
                </c:pt>
                <c:pt idx="74">
                  <c:v>30276.066869473743</c:v>
                </c:pt>
                <c:pt idx="75">
                  <c:v>31849.020271230773</c:v>
                </c:pt>
                <c:pt idx="76">
                  <c:v>33579.707161743383</c:v>
                </c:pt>
                <c:pt idx="77">
                  <c:v>34583.06740966082</c:v>
                </c:pt>
                <c:pt idx="78">
                  <c:v>35336.682967048589</c:v>
                </c:pt>
                <c:pt idx="79">
                  <c:v>36090.298524436359</c:v>
                </c:pt>
                <c:pt idx="80">
                  <c:v>36156.020811417846</c:v>
                </c:pt>
                <c:pt idx="81">
                  <c:v>35393.642282432549</c:v>
                </c:pt>
                <c:pt idx="82">
                  <c:v>35774.831546925197</c:v>
                </c:pt>
                <c:pt idx="83">
                  <c:v>32694.647030392633</c:v>
                </c:pt>
                <c:pt idx="84">
                  <c:v>32913.721320330937</c:v>
                </c:pt>
                <c:pt idx="85">
                  <c:v>28615.483751741394</c:v>
                </c:pt>
                <c:pt idx="86">
                  <c:v>26564.948397918859</c:v>
                </c:pt>
                <c:pt idx="87">
                  <c:v>22827.541011571375</c:v>
                </c:pt>
                <c:pt idx="88">
                  <c:v>19650.963807465952</c:v>
                </c:pt>
                <c:pt idx="89">
                  <c:v>16732.894265487732</c:v>
                </c:pt>
                <c:pt idx="90">
                  <c:v>13214.561169078554</c:v>
                </c:pt>
                <c:pt idx="91">
                  <c:v>10554.999289227531</c:v>
                </c:pt>
                <c:pt idx="92">
                  <c:v>7939.2522673641715</c:v>
                </c:pt>
                <c:pt idx="93">
                  <c:v>5950.057714724363</c:v>
                </c:pt>
                <c:pt idx="94">
                  <c:v>4274.1393966963296</c:v>
                </c:pt>
                <c:pt idx="95">
                  <c:v>3114.360105762943</c:v>
                </c:pt>
                <c:pt idx="96">
                  <c:v>2320.8730276064025</c:v>
                </c:pt>
                <c:pt idx="97">
                  <c:v>1691.2535183237142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16-4868-A315-D36CC2234F2A}"/>
            </c:ext>
          </c:extLst>
        </c:ser>
        <c:ser>
          <c:idx val="2"/>
          <c:order val="2"/>
          <c:tx>
            <c:v>crystal with 10% porosity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'c,c-10p,c-30p with T.ENDFB8R0'!$AN$3:$AN$100</c:f>
              <c:numCache>
                <c:formatCode>0.00E+00</c:formatCode>
                <c:ptCount val="98"/>
                <c:pt idx="0">
                  <c:v>4.9999999999999998E-8</c:v>
                </c:pt>
                <c:pt idx="1">
                  <c:v>1.06E-7</c:v>
                </c:pt>
                <c:pt idx="2">
                  <c:v>1.1899999999999999E-7</c:v>
                </c:pt>
                <c:pt idx="3">
                  <c:v>1.335E-7</c:v>
                </c:pt>
                <c:pt idx="4">
                  <c:v>1.4999999999999999E-7</c:v>
                </c:pt>
                <c:pt idx="5">
                  <c:v>1.6850000000000001E-7</c:v>
                </c:pt>
                <c:pt idx="6">
                  <c:v>1.8900000000000001E-7</c:v>
                </c:pt>
                <c:pt idx="7">
                  <c:v>2.1199999999999999E-7</c:v>
                </c:pt>
                <c:pt idx="8">
                  <c:v>2.375E-7</c:v>
                </c:pt>
                <c:pt idx="9">
                  <c:v>2.6650000000000001E-7</c:v>
                </c:pt>
                <c:pt idx="10">
                  <c:v>2.9900000000000002E-7</c:v>
                </c:pt>
                <c:pt idx="11">
                  <c:v>3.3550000000000001E-7</c:v>
                </c:pt>
                <c:pt idx="12">
                  <c:v>3.7650000000000002E-7</c:v>
                </c:pt>
                <c:pt idx="13">
                  <c:v>4.2249999999999998E-7</c:v>
                </c:pt>
                <c:pt idx="14">
                  <c:v>4.7400000000000004E-7</c:v>
                </c:pt>
                <c:pt idx="15">
                  <c:v>5.3150000000000001E-7</c:v>
                </c:pt>
                <c:pt idx="16">
                  <c:v>5.9649999999999992E-7</c:v>
                </c:pt>
                <c:pt idx="17">
                  <c:v>6.6950000000000001E-7</c:v>
                </c:pt>
                <c:pt idx="18">
                  <c:v>7.5100000000000009E-7</c:v>
                </c:pt>
                <c:pt idx="19">
                  <c:v>8.4249999999999998E-7</c:v>
                </c:pt>
                <c:pt idx="20">
                  <c:v>9.4549999999999999E-7</c:v>
                </c:pt>
                <c:pt idx="21">
                  <c:v>1.06E-6</c:v>
                </c:pt>
                <c:pt idx="22">
                  <c:v>1.19E-6</c:v>
                </c:pt>
                <c:pt idx="23">
                  <c:v>1.3349999999999999E-6</c:v>
                </c:pt>
                <c:pt idx="24">
                  <c:v>1.5E-6</c:v>
                </c:pt>
                <c:pt idx="25">
                  <c:v>1.685E-6</c:v>
                </c:pt>
                <c:pt idx="26">
                  <c:v>1.8899999999999999E-6</c:v>
                </c:pt>
                <c:pt idx="27">
                  <c:v>2.12E-6</c:v>
                </c:pt>
                <c:pt idx="28">
                  <c:v>2.3750000000000001E-6</c:v>
                </c:pt>
                <c:pt idx="29">
                  <c:v>2.6649999999999999E-6</c:v>
                </c:pt>
                <c:pt idx="30">
                  <c:v>2.9900000000000002E-6</c:v>
                </c:pt>
                <c:pt idx="31">
                  <c:v>3.3550000000000001E-6</c:v>
                </c:pt>
                <c:pt idx="32">
                  <c:v>3.765E-6</c:v>
                </c:pt>
                <c:pt idx="33">
                  <c:v>4.2250000000000002E-6</c:v>
                </c:pt>
                <c:pt idx="34">
                  <c:v>4.7400000000000004E-6</c:v>
                </c:pt>
                <c:pt idx="35">
                  <c:v>5.3150000000000008E-6</c:v>
                </c:pt>
                <c:pt idx="36">
                  <c:v>5.9649999999999996E-6</c:v>
                </c:pt>
                <c:pt idx="37">
                  <c:v>6.6949999999999994E-6</c:v>
                </c:pt>
                <c:pt idx="38">
                  <c:v>7.5100000000000001E-6</c:v>
                </c:pt>
                <c:pt idx="39">
                  <c:v>8.4249999999999998E-6</c:v>
                </c:pt>
                <c:pt idx="40">
                  <c:v>9.4550000000000001E-6</c:v>
                </c:pt>
                <c:pt idx="41">
                  <c:v>1.06E-5</c:v>
                </c:pt>
                <c:pt idx="42">
                  <c:v>1.19E-5</c:v>
                </c:pt>
                <c:pt idx="43">
                  <c:v>1.3349999999999999E-5</c:v>
                </c:pt>
                <c:pt idx="44">
                  <c:v>1.5E-5</c:v>
                </c:pt>
                <c:pt idx="45">
                  <c:v>1.685E-5</c:v>
                </c:pt>
                <c:pt idx="46">
                  <c:v>1.8899999999999999E-5</c:v>
                </c:pt>
                <c:pt idx="47">
                  <c:v>2.12E-5</c:v>
                </c:pt>
                <c:pt idx="48">
                  <c:v>2.3750000000000001E-5</c:v>
                </c:pt>
                <c:pt idx="49">
                  <c:v>2.6650000000000001E-5</c:v>
                </c:pt>
                <c:pt idx="50">
                  <c:v>2.9900000000000002E-5</c:v>
                </c:pt>
                <c:pt idx="51">
                  <c:v>3.3550000000000002E-5</c:v>
                </c:pt>
                <c:pt idx="52">
                  <c:v>3.765E-5</c:v>
                </c:pt>
                <c:pt idx="53">
                  <c:v>4.2249999999999997E-5</c:v>
                </c:pt>
                <c:pt idx="54">
                  <c:v>4.74E-5</c:v>
                </c:pt>
                <c:pt idx="55">
                  <c:v>5.3149999999999998E-5</c:v>
                </c:pt>
                <c:pt idx="56">
                  <c:v>5.965E-5</c:v>
                </c:pt>
                <c:pt idx="57">
                  <c:v>6.6950000000000001E-5</c:v>
                </c:pt>
                <c:pt idx="58">
                  <c:v>7.5100000000000009E-5</c:v>
                </c:pt>
                <c:pt idx="59">
                  <c:v>8.4250000000000001E-5</c:v>
                </c:pt>
                <c:pt idx="60">
                  <c:v>9.4549999999999994E-5</c:v>
                </c:pt>
                <c:pt idx="61">
                  <c:v>1.06E-4</c:v>
                </c:pt>
                <c:pt idx="62">
                  <c:v>1.1899999999999999E-4</c:v>
                </c:pt>
                <c:pt idx="63">
                  <c:v>1.3349999999999999E-4</c:v>
                </c:pt>
                <c:pt idx="64">
                  <c:v>1.5000000000000001E-4</c:v>
                </c:pt>
                <c:pt idx="65">
                  <c:v>1.6849999999999998E-4</c:v>
                </c:pt>
                <c:pt idx="66">
                  <c:v>1.8899999999999999E-4</c:v>
                </c:pt>
                <c:pt idx="67">
                  <c:v>2.12E-4</c:v>
                </c:pt>
                <c:pt idx="68">
                  <c:v>2.3749999999999997E-4</c:v>
                </c:pt>
                <c:pt idx="69">
                  <c:v>2.6650000000000003E-4</c:v>
                </c:pt>
                <c:pt idx="70">
                  <c:v>2.99E-4</c:v>
                </c:pt>
                <c:pt idx="71">
                  <c:v>3.3549999999999997E-4</c:v>
                </c:pt>
                <c:pt idx="72">
                  <c:v>3.7649999999999999E-4</c:v>
                </c:pt>
                <c:pt idx="73">
                  <c:v>4.2250000000000002E-4</c:v>
                </c:pt>
                <c:pt idx="74">
                  <c:v>4.7400000000000003E-4</c:v>
                </c:pt>
                <c:pt idx="75">
                  <c:v>5.3150000000000007E-4</c:v>
                </c:pt>
                <c:pt idx="76">
                  <c:v>5.9650000000000002E-4</c:v>
                </c:pt>
                <c:pt idx="77">
                  <c:v>6.6949999999999996E-4</c:v>
                </c:pt>
                <c:pt idx="78">
                  <c:v>7.5099999999999993E-4</c:v>
                </c:pt>
                <c:pt idx="79">
                  <c:v>8.4249999999999993E-4</c:v>
                </c:pt>
                <c:pt idx="80">
                  <c:v>9.4549999999999994E-4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1.335E-3</c:v>
                </c:pt>
                <c:pt idx="84">
                  <c:v>1.5E-3</c:v>
                </c:pt>
                <c:pt idx="85">
                  <c:v>1.6849999999999999E-3</c:v>
                </c:pt>
                <c:pt idx="86">
                  <c:v>1.89E-3</c:v>
                </c:pt>
                <c:pt idx="87">
                  <c:v>2.1199999999999999E-3</c:v>
                </c:pt>
                <c:pt idx="88">
                  <c:v>2.3749999999999999E-3</c:v>
                </c:pt>
                <c:pt idx="89">
                  <c:v>2.6649999999999998E-3</c:v>
                </c:pt>
                <c:pt idx="90">
                  <c:v>2.99E-3</c:v>
                </c:pt>
                <c:pt idx="91">
                  <c:v>3.3550000000000003E-3</c:v>
                </c:pt>
                <c:pt idx="92">
                  <c:v>3.7650000000000001E-3</c:v>
                </c:pt>
                <c:pt idx="93">
                  <c:v>4.2249999999999996E-3</c:v>
                </c:pt>
                <c:pt idx="94">
                  <c:v>4.7399999999999994E-3</c:v>
                </c:pt>
                <c:pt idx="95">
                  <c:v>5.3150000000000003E-3</c:v>
                </c:pt>
                <c:pt idx="96">
                  <c:v>5.9649999999999998E-3</c:v>
                </c:pt>
                <c:pt idx="97">
                  <c:v>6.6949999999999996E-3</c:v>
                </c:pt>
              </c:numCache>
            </c:numRef>
          </c:xVal>
          <c:yVal>
            <c:numRef>
              <c:f>'c,c-10p,c-30p with T.ENDFB8R0'!$AO$3:$AO$100</c:f>
              <c:numCache>
                <c:formatCode>General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9.7575936622181121E-4</c:v>
                </c:pt>
                <c:pt idx="6">
                  <c:v>2.1253734079397135E-2</c:v>
                </c:pt>
                <c:pt idx="7">
                  <c:v>8.0233932741446023E-2</c:v>
                </c:pt>
                <c:pt idx="8">
                  <c:v>0.3427110290716695</c:v>
                </c:pt>
                <c:pt idx="9">
                  <c:v>0.84928008979840486</c:v>
                </c:pt>
                <c:pt idx="10">
                  <c:v>2.6230324165472743</c:v>
                </c:pt>
                <c:pt idx="11">
                  <c:v>5.5676959827623165</c:v>
                </c:pt>
                <c:pt idx="12">
                  <c:v>11.726497862211342</c:v>
                </c:pt>
                <c:pt idx="13">
                  <c:v>18.406863768148639</c:v>
                </c:pt>
                <c:pt idx="14">
                  <c:v>26.286826935008971</c:v>
                </c:pt>
                <c:pt idx="15">
                  <c:v>32.815069999887186</c:v>
                </c:pt>
                <c:pt idx="16">
                  <c:v>41.90332316144535</c:v>
                </c:pt>
                <c:pt idx="17">
                  <c:v>54.851150119016729</c:v>
                </c:pt>
                <c:pt idx="18">
                  <c:v>72.149690330877789</c:v>
                </c:pt>
                <c:pt idx="19">
                  <c:v>97.358618277811004</c:v>
                </c:pt>
                <c:pt idx="20">
                  <c:v>169.46484493981475</c:v>
                </c:pt>
                <c:pt idx="21">
                  <c:v>194.93455489999212</c:v>
                </c:pt>
                <c:pt idx="22">
                  <c:v>215.36247927078281</c:v>
                </c:pt>
                <c:pt idx="23">
                  <c:v>212.40694978734928</c:v>
                </c:pt>
                <c:pt idx="24">
                  <c:v>252.2196704759541</c:v>
                </c:pt>
                <c:pt idx="25">
                  <c:v>256.73989203885247</c:v>
                </c:pt>
                <c:pt idx="26">
                  <c:v>289.72881671423573</c:v>
                </c:pt>
                <c:pt idx="27">
                  <c:v>321.28344031677631</c:v>
                </c:pt>
                <c:pt idx="28">
                  <c:v>372.26632390600497</c:v>
                </c:pt>
                <c:pt idx="29">
                  <c:v>438.54841893888971</c:v>
                </c:pt>
                <c:pt idx="30">
                  <c:v>488.96627483275608</c:v>
                </c:pt>
                <c:pt idx="31">
                  <c:v>567.63551549473732</c:v>
                </c:pt>
                <c:pt idx="32">
                  <c:v>632.39638211703118</c:v>
                </c:pt>
                <c:pt idx="33">
                  <c:v>725.40863350743996</c:v>
                </c:pt>
                <c:pt idx="34">
                  <c:v>810.16278781178437</c:v>
                </c:pt>
                <c:pt idx="35">
                  <c:v>910.12922622203678</c:v>
                </c:pt>
                <c:pt idx="36">
                  <c:v>1029.2196789368591</c:v>
                </c:pt>
                <c:pt idx="37">
                  <c:v>1144.3984014530195</c:v>
                </c:pt>
                <c:pt idx="38">
                  <c:v>1275.224044763828</c:v>
                </c:pt>
                <c:pt idx="39">
                  <c:v>1436.0396195977121</c:v>
                </c:pt>
                <c:pt idx="40">
                  <c:v>1599.8976512527779</c:v>
                </c:pt>
                <c:pt idx="41">
                  <c:v>1755.0629491330394</c:v>
                </c:pt>
                <c:pt idx="42">
                  <c:v>2019.7566925758379</c:v>
                </c:pt>
                <c:pt idx="43">
                  <c:v>2141.8896021118421</c:v>
                </c:pt>
                <c:pt idx="44">
                  <c:v>2527.4123450244238</c:v>
                </c:pt>
                <c:pt idx="45">
                  <c:v>2630.8558769445981</c:v>
                </c:pt>
                <c:pt idx="46">
                  <c:v>2985.954051645364</c:v>
                </c:pt>
                <c:pt idx="47">
                  <c:v>3205.8802161479189</c:v>
                </c:pt>
                <c:pt idx="48">
                  <c:v>3530.9884593256097</c:v>
                </c:pt>
                <c:pt idx="49">
                  <c:v>3995.1804429001727</c:v>
                </c:pt>
                <c:pt idx="50">
                  <c:v>4282.9099308462028</c:v>
                </c:pt>
                <c:pt idx="51">
                  <c:v>4824.4672450165272</c:v>
                </c:pt>
                <c:pt idx="52">
                  <c:v>5198.254797333123</c:v>
                </c:pt>
                <c:pt idx="53">
                  <c:v>5758.9361258080162</c:v>
                </c:pt>
                <c:pt idx="54">
                  <c:v>6197.9191814356464</c:v>
                </c:pt>
                <c:pt idx="55">
                  <c:v>6741.215042360931</c:v>
                </c:pt>
                <c:pt idx="56">
                  <c:v>7414.9019099082843</c:v>
                </c:pt>
                <c:pt idx="57">
                  <c:v>8001.6614397075909</c:v>
                </c:pt>
                <c:pt idx="58">
                  <c:v>8553.6500344076794</c:v>
                </c:pt>
                <c:pt idx="59">
                  <c:v>9349.0351748022968</c:v>
                </c:pt>
                <c:pt idx="60">
                  <c:v>10105.303013210292</c:v>
                </c:pt>
                <c:pt idx="61">
                  <c:v>10709.448010559208</c:v>
                </c:pt>
                <c:pt idx="62">
                  <c:v>12108.978148302744</c:v>
                </c:pt>
                <c:pt idx="63">
                  <c:v>12617.503074128808</c:v>
                </c:pt>
                <c:pt idx="64">
                  <c:v>14655.949144320475</c:v>
                </c:pt>
                <c:pt idx="65">
                  <c:v>15086.239466173301</c:v>
                </c:pt>
                <c:pt idx="66">
                  <c:v>17085.568234378348</c:v>
                </c:pt>
                <c:pt idx="67">
                  <c:v>18028.729848944644</c:v>
                </c:pt>
                <c:pt idx="68">
                  <c:v>19576.036460859854</c:v>
                </c:pt>
                <c:pt idx="69">
                  <c:v>21727.488070123978</c:v>
                </c:pt>
                <c:pt idx="70">
                  <c:v>22788.001590650136</c:v>
                </c:pt>
                <c:pt idx="71">
                  <c:v>24982.916868788285</c:v>
                </c:pt>
                <c:pt idx="72">
                  <c:v>26243.363266134947</c:v>
                </c:pt>
                <c:pt idx="73">
                  <c:v>28373.083040962061</c:v>
                </c:pt>
                <c:pt idx="74">
                  <c:v>29450.982029037827</c:v>
                </c:pt>
                <c:pt idx="75">
                  <c:v>31228.646085985358</c:v>
                </c:pt>
                <c:pt idx="76">
                  <c:v>32862.88003564861</c:v>
                </c:pt>
                <c:pt idx="77">
                  <c:v>34118.98006610787</c:v>
                </c:pt>
                <c:pt idx="78">
                  <c:v>34992.599810475731</c:v>
                </c:pt>
                <c:pt idx="79">
                  <c:v>35987.91782769085</c:v>
                </c:pt>
                <c:pt idx="80">
                  <c:v>36248.699840934984</c:v>
                </c:pt>
                <c:pt idx="81">
                  <c:v>35292.49912570649</c:v>
                </c:pt>
                <c:pt idx="82">
                  <c:v>35792.331317757751</c:v>
                </c:pt>
                <c:pt idx="83">
                  <c:v>32997.617409158083</c:v>
                </c:pt>
                <c:pt idx="84">
                  <c:v>33119.315682005348</c:v>
                </c:pt>
                <c:pt idx="85">
                  <c:v>28690.367823742428</c:v>
                </c:pt>
                <c:pt idx="86">
                  <c:v>26691.039055537378</c:v>
                </c:pt>
                <c:pt idx="87">
                  <c:v>22757.57702243832</c:v>
                </c:pt>
                <c:pt idx="88">
                  <c:v>19689.041999932313</c:v>
                </c:pt>
                <c:pt idx="89">
                  <c:v>16750.897984048373</c:v>
                </c:pt>
                <c:pt idx="90">
                  <c:v>13252.072639689541</c:v>
                </c:pt>
                <c:pt idx="91">
                  <c:v>10609.481572148958</c:v>
                </c:pt>
                <c:pt idx="92">
                  <c:v>8110.3206118926473</c:v>
                </c:pt>
                <c:pt idx="93">
                  <c:v>6250.075584084474</c:v>
                </c:pt>
                <c:pt idx="94">
                  <c:v>4620.1880013086202</c:v>
                </c:pt>
                <c:pt idx="95">
                  <c:v>3487.0901537628465</c:v>
                </c:pt>
                <c:pt idx="96">
                  <c:v>2746.4692361494986</c:v>
                </c:pt>
                <c:pt idx="97">
                  <c:v>2136.6739618469592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516-4868-A315-D36CC2234F2A}"/>
            </c:ext>
          </c:extLst>
        </c:ser>
        <c:ser>
          <c:idx val="3"/>
          <c:order val="3"/>
          <c:tx>
            <c:v>crystal with 30% porosity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'c,c-10p,c-30p with T.ENDFB8R0'!$I$3:$I$100</c:f>
              <c:numCache>
                <c:formatCode>0.00E+00</c:formatCode>
                <c:ptCount val="98"/>
                <c:pt idx="0">
                  <c:v>4.9999999999999998E-8</c:v>
                </c:pt>
                <c:pt idx="1">
                  <c:v>1.06E-7</c:v>
                </c:pt>
                <c:pt idx="2">
                  <c:v>1.1899999999999999E-7</c:v>
                </c:pt>
                <c:pt idx="3">
                  <c:v>1.335E-7</c:v>
                </c:pt>
                <c:pt idx="4">
                  <c:v>1.4999999999999999E-7</c:v>
                </c:pt>
                <c:pt idx="5">
                  <c:v>1.6850000000000001E-7</c:v>
                </c:pt>
                <c:pt idx="6">
                  <c:v>1.8900000000000001E-7</c:v>
                </c:pt>
                <c:pt idx="7">
                  <c:v>2.1199999999999999E-7</c:v>
                </c:pt>
                <c:pt idx="8">
                  <c:v>2.375E-7</c:v>
                </c:pt>
                <c:pt idx="9">
                  <c:v>2.6650000000000001E-7</c:v>
                </c:pt>
                <c:pt idx="10">
                  <c:v>2.9900000000000002E-7</c:v>
                </c:pt>
                <c:pt idx="11">
                  <c:v>3.3550000000000001E-7</c:v>
                </c:pt>
                <c:pt idx="12">
                  <c:v>3.7650000000000002E-7</c:v>
                </c:pt>
                <c:pt idx="13">
                  <c:v>4.2249999999999998E-7</c:v>
                </c:pt>
                <c:pt idx="14">
                  <c:v>4.7400000000000004E-7</c:v>
                </c:pt>
                <c:pt idx="15">
                  <c:v>5.3150000000000001E-7</c:v>
                </c:pt>
                <c:pt idx="16">
                  <c:v>5.9649999999999992E-7</c:v>
                </c:pt>
                <c:pt idx="17">
                  <c:v>6.6950000000000001E-7</c:v>
                </c:pt>
                <c:pt idx="18">
                  <c:v>7.5100000000000009E-7</c:v>
                </c:pt>
                <c:pt idx="19">
                  <c:v>8.4249999999999998E-7</c:v>
                </c:pt>
                <c:pt idx="20">
                  <c:v>9.4549999999999999E-7</c:v>
                </c:pt>
                <c:pt idx="21">
                  <c:v>1.06E-6</c:v>
                </c:pt>
                <c:pt idx="22">
                  <c:v>1.19E-6</c:v>
                </c:pt>
                <c:pt idx="23">
                  <c:v>1.3349999999999999E-6</c:v>
                </c:pt>
                <c:pt idx="24">
                  <c:v>1.5E-6</c:v>
                </c:pt>
                <c:pt idx="25">
                  <c:v>1.685E-6</c:v>
                </c:pt>
                <c:pt idx="26">
                  <c:v>1.8899999999999999E-6</c:v>
                </c:pt>
                <c:pt idx="27">
                  <c:v>2.12E-6</c:v>
                </c:pt>
                <c:pt idx="28">
                  <c:v>2.3750000000000001E-6</c:v>
                </c:pt>
                <c:pt idx="29">
                  <c:v>2.6649999999999999E-6</c:v>
                </c:pt>
                <c:pt idx="30">
                  <c:v>2.9900000000000002E-6</c:v>
                </c:pt>
                <c:pt idx="31">
                  <c:v>3.3550000000000001E-6</c:v>
                </c:pt>
                <c:pt idx="32">
                  <c:v>3.765E-6</c:v>
                </c:pt>
                <c:pt idx="33">
                  <c:v>4.2250000000000002E-6</c:v>
                </c:pt>
                <c:pt idx="34">
                  <c:v>4.7400000000000004E-6</c:v>
                </c:pt>
                <c:pt idx="35">
                  <c:v>5.3150000000000008E-6</c:v>
                </c:pt>
                <c:pt idx="36">
                  <c:v>5.9649999999999996E-6</c:v>
                </c:pt>
                <c:pt idx="37">
                  <c:v>6.6949999999999994E-6</c:v>
                </c:pt>
                <c:pt idx="38">
                  <c:v>7.5100000000000001E-6</c:v>
                </c:pt>
                <c:pt idx="39">
                  <c:v>8.4249999999999998E-6</c:v>
                </c:pt>
                <c:pt idx="40">
                  <c:v>9.4550000000000001E-6</c:v>
                </c:pt>
                <c:pt idx="41">
                  <c:v>1.06E-5</c:v>
                </c:pt>
                <c:pt idx="42">
                  <c:v>1.19E-5</c:v>
                </c:pt>
                <c:pt idx="43">
                  <c:v>1.3349999999999999E-5</c:v>
                </c:pt>
                <c:pt idx="44">
                  <c:v>1.5E-5</c:v>
                </c:pt>
                <c:pt idx="45">
                  <c:v>1.685E-5</c:v>
                </c:pt>
                <c:pt idx="46">
                  <c:v>1.8899999999999999E-5</c:v>
                </c:pt>
                <c:pt idx="47">
                  <c:v>2.12E-5</c:v>
                </c:pt>
                <c:pt idx="48">
                  <c:v>2.3750000000000001E-5</c:v>
                </c:pt>
                <c:pt idx="49">
                  <c:v>2.6650000000000001E-5</c:v>
                </c:pt>
                <c:pt idx="50">
                  <c:v>2.9900000000000002E-5</c:v>
                </c:pt>
                <c:pt idx="51">
                  <c:v>3.3550000000000002E-5</c:v>
                </c:pt>
                <c:pt idx="52">
                  <c:v>3.765E-5</c:v>
                </c:pt>
                <c:pt idx="53">
                  <c:v>4.2249999999999997E-5</c:v>
                </c:pt>
                <c:pt idx="54">
                  <c:v>4.74E-5</c:v>
                </c:pt>
                <c:pt idx="55">
                  <c:v>5.3149999999999998E-5</c:v>
                </c:pt>
                <c:pt idx="56">
                  <c:v>5.965E-5</c:v>
                </c:pt>
                <c:pt idx="57">
                  <c:v>6.6950000000000001E-5</c:v>
                </c:pt>
                <c:pt idx="58">
                  <c:v>7.5100000000000009E-5</c:v>
                </c:pt>
                <c:pt idx="59">
                  <c:v>8.4250000000000001E-5</c:v>
                </c:pt>
                <c:pt idx="60">
                  <c:v>9.4549999999999994E-5</c:v>
                </c:pt>
                <c:pt idx="61">
                  <c:v>1.06E-4</c:v>
                </c:pt>
                <c:pt idx="62">
                  <c:v>1.1899999999999999E-4</c:v>
                </c:pt>
                <c:pt idx="63">
                  <c:v>1.3349999999999999E-4</c:v>
                </c:pt>
                <c:pt idx="64">
                  <c:v>1.5000000000000001E-4</c:v>
                </c:pt>
                <c:pt idx="65">
                  <c:v>1.6849999999999998E-4</c:v>
                </c:pt>
                <c:pt idx="66">
                  <c:v>1.8899999999999999E-4</c:v>
                </c:pt>
                <c:pt idx="67">
                  <c:v>2.12E-4</c:v>
                </c:pt>
                <c:pt idx="68">
                  <c:v>2.3749999999999997E-4</c:v>
                </c:pt>
                <c:pt idx="69">
                  <c:v>2.6650000000000003E-4</c:v>
                </c:pt>
                <c:pt idx="70">
                  <c:v>2.99E-4</c:v>
                </c:pt>
                <c:pt idx="71">
                  <c:v>3.3549999999999997E-4</c:v>
                </c:pt>
                <c:pt idx="72">
                  <c:v>3.7649999999999999E-4</c:v>
                </c:pt>
                <c:pt idx="73">
                  <c:v>4.2250000000000002E-4</c:v>
                </c:pt>
                <c:pt idx="74">
                  <c:v>4.7400000000000003E-4</c:v>
                </c:pt>
                <c:pt idx="75">
                  <c:v>5.3150000000000007E-4</c:v>
                </c:pt>
                <c:pt idx="76">
                  <c:v>5.9650000000000002E-4</c:v>
                </c:pt>
                <c:pt idx="77">
                  <c:v>6.6949999999999996E-4</c:v>
                </c:pt>
                <c:pt idx="78">
                  <c:v>7.5099999999999993E-4</c:v>
                </c:pt>
                <c:pt idx="79">
                  <c:v>8.4249999999999993E-4</c:v>
                </c:pt>
                <c:pt idx="80">
                  <c:v>9.4549999999999994E-4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1.335E-3</c:v>
                </c:pt>
                <c:pt idx="84">
                  <c:v>1.5E-3</c:v>
                </c:pt>
                <c:pt idx="85">
                  <c:v>1.6849999999999999E-3</c:v>
                </c:pt>
                <c:pt idx="86">
                  <c:v>1.89E-3</c:v>
                </c:pt>
                <c:pt idx="87">
                  <c:v>2.1199999999999999E-3</c:v>
                </c:pt>
                <c:pt idx="88">
                  <c:v>2.3749999999999999E-3</c:v>
                </c:pt>
                <c:pt idx="89">
                  <c:v>2.6649999999999998E-3</c:v>
                </c:pt>
                <c:pt idx="90">
                  <c:v>2.99E-3</c:v>
                </c:pt>
                <c:pt idx="91">
                  <c:v>3.3550000000000003E-3</c:v>
                </c:pt>
                <c:pt idx="92">
                  <c:v>3.7650000000000001E-3</c:v>
                </c:pt>
                <c:pt idx="93">
                  <c:v>4.2249999999999996E-3</c:v>
                </c:pt>
                <c:pt idx="94">
                  <c:v>4.7399999999999994E-3</c:v>
                </c:pt>
                <c:pt idx="95">
                  <c:v>5.3150000000000003E-3</c:v>
                </c:pt>
                <c:pt idx="96">
                  <c:v>5.9649999999999998E-3</c:v>
                </c:pt>
                <c:pt idx="97">
                  <c:v>6.6949999999999996E-3</c:v>
                </c:pt>
              </c:numCache>
            </c:numRef>
          </c:xVal>
          <c:yVal>
            <c:numRef>
              <c:f>'c,c-10p,c-30p with T.ENDFB8R0'!$J$3:$J$100</c:f>
              <c:numCache>
                <c:formatCode>0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7.4237555855467591E-4</c:v>
                </c:pt>
                <c:pt idx="6">
                  <c:v>1.9750073717876016E-2</c:v>
                </c:pt>
                <c:pt idx="7">
                  <c:v>8.393781330097308E-2</c:v>
                </c:pt>
                <c:pt idx="8">
                  <c:v>0.34261134518111913</c:v>
                </c:pt>
                <c:pt idx="9">
                  <c:v>0.84418456687912535</c:v>
                </c:pt>
                <c:pt idx="10">
                  <c:v>2.7068961655363259</c:v>
                </c:pt>
                <c:pt idx="11">
                  <c:v>5.5667243178261163</c:v>
                </c:pt>
                <c:pt idx="12">
                  <c:v>11.605353051920067</c:v>
                </c:pt>
                <c:pt idx="13">
                  <c:v>17.99354061287908</c:v>
                </c:pt>
                <c:pt idx="14">
                  <c:v>25.596445097194184</c:v>
                </c:pt>
                <c:pt idx="15">
                  <c:v>33.203719066845103</c:v>
                </c:pt>
                <c:pt idx="16">
                  <c:v>42.742305554925487</c:v>
                </c:pt>
                <c:pt idx="17">
                  <c:v>54.662261551024109</c:v>
                </c:pt>
                <c:pt idx="18">
                  <c:v>72.577151427858553</c:v>
                </c:pt>
                <c:pt idx="19">
                  <c:v>99.842739923333397</c:v>
                </c:pt>
                <c:pt idx="20">
                  <c:v>169.14277734933202</c:v>
                </c:pt>
                <c:pt idx="21">
                  <c:v>194.09253861682583</c:v>
                </c:pt>
                <c:pt idx="22">
                  <c:v>217.42559031006874</c:v>
                </c:pt>
                <c:pt idx="23">
                  <c:v>211.96373364030211</c:v>
                </c:pt>
                <c:pt idx="24">
                  <c:v>256.4887892122394</c:v>
                </c:pt>
                <c:pt idx="25">
                  <c:v>255.83336641186744</c:v>
                </c:pt>
                <c:pt idx="26">
                  <c:v>292.58073808605712</c:v>
                </c:pt>
                <c:pt idx="27">
                  <c:v>322.8612714632431</c:v>
                </c:pt>
                <c:pt idx="28">
                  <c:v>371.53733810420306</c:v>
                </c:pt>
                <c:pt idx="29">
                  <c:v>438.25937918207177</c:v>
                </c:pt>
                <c:pt idx="30">
                  <c:v>488.50846054392451</c:v>
                </c:pt>
                <c:pt idx="31">
                  <c:v>564.5375053870755</c:v>
                </c:pt>
                <c:pt idx="32">
                  <c:v>637.07096196157602</c:v>
                </c:pt>
                <c:pt idx="33">
                  <c:v>728.83015401365481</c:v>
                </c:pt>
                <c:pt idx="34">
                  <c:v>814.9090151291764</c:v>
                </c:pt>
                <c:pt idx="35">
                  <c:v>917.59192052078845</c:v>
                </c:pt>
                <c:pt idx="36">
                  <c:v>1037.7527672556537</c:v>
                </c:pt>
                <c:pt idx="37">
                  <c:v>1140.4356726472656</c:v>
                </c:pt>
                <c:pt idx="38">
                  <c:v>1281.5700489940343</c:v>
                </c:pt>
                <c:pt idx="39">
                  <c:v>1433.1911901467554</c:v>
                </c:pt>
                <c:pt idx="40">
                  <c:v>1619.7682139859824</c:v>
                </c:pt>
                <c:pt idx="41">
                  <c:v>1755.222259396194</c:v>
                </c:pt>
                <c:pt idx="42">
                  <c:v>1998.1656440674121</c:v>
                </c:pt>
                <c:pt idx="43">
                  <c:v>2193.0446900446846</c:v>
                </c:pt>
                <c:pt idx="44">
                  <c:v>2549.594693447048</c:v>
                </c:pt>
                <c:pt idx="45">
                  <c:v>2660.579620976705</c:v>
                </c:pt>
                <c:pt idx="46">
                  <c:v>3018.8774185133943</c:v>
                </c:pt>
                <c:pt idx="47">
                  <c:v>3215.5042586249915</c:v>
                </c:pt>
                <c:pt idx="48">
                  <c:v>3515.6879011953633</c:v>
                </c:pt>
                <c:pt idx="49">
                  <c:v>3975.3577585229204</c:v>
                </c:pt>
                <c:pt idx="50">
                  <c:v>4345.4531664663045</c:v>
                </c:pt>
                <c:pt idx="51">
                  <c:v>4723.4136480141533</c:v>
                </c:pt>
                <c:pt idx="52">
                  <c:v>5273.9688003266265</c:v>
                </c:pt>
                <c:pt idx="53">
                  <c:v>5833.2629233107264</c:v>
                </c:pt>
                <c:pt idx="54">
                  <c:v>6182.8217501757881</c:v>
                </c:pt>
                <c:pt idx="55">
                  <c:v>6816.3971238687136</c:v>
                </c:pt>
                <c:pt idx="56">
                  <c:v>7449.9724975616391</c:v>
                </c:pt>
                <c:pt idx="57">
                  <c:v>7891.2905164787799</c:v>
                </c:pt>
                <c:pt idx="58">
                  <c:v>8629.7335382312231</c:v>
                </c:pt>
                <c:pt idx="59">
                  <c:v>9202.1361172227644</c:v>
                </c:pt>
                <c:pt idx="60">
                  <c:v>10071.663699049606</c:v>
                </c:pt>
                <c:pt idx="61">
                  <c:v>10644.066278041146</c:v>
                </c:pt>
                <c:pt idx="62">
                  <c:v>11972.389820128383</c:v>
                </c:pt>
                <c:pt idx="63">
                  <c:v>12396.229897702269</c:v>
                </c:pt>
                <c:pt idx="64">
                  <c:v>14414.932122848006</c:v>
                </c:pt>
                <c:pt idx="65">
                  <c:v>14725.165581690748</c:v>
                </c:pt>
                <c:pt idx="66">
                  <c:v>16673.956041463469</c:v>
                </c:pt>
                <c:pt idx="67">
                  <c:v>17565.33104996938</c:v>
                </c:pt>
                <c:pt idx="68">
                  <c:v>19177.671138884478</c:v>
                </c:pt>
                <c:pt idx="69">
                  <c:v>21445.43402817157</c:v>
                </c:pt>
                <c:pt idx="70">
                  <c:v>22432.937714065371</c:v>
                </c:pt>
                <c:pt idx="71">
                  <c:v>25142.018622269603</c:v>
                </c:pt>
                <c:pt idx="72">
                  <c:v>26055.241057454579</c:v>
                </c:pt>
                <c:pt idx="73">
                  <c:v>28633.237405584412</c:v>
                </c:pt>
                <c:pt idx="74">
                  <c:v>29817.367931589812</c:v>
                </c:pt>
                <c:pt idx="75">
                  <c:v>31792.375303377412</c:v>
                </c:pt>
                <c:pt idx="76">
                  <c:v>33714.948851135254</c:v>
                </c:pt>
                <c:pt idx="77">
                  <c:v>34872.862465125778</c:v>
                </c:pt>
                <c:pt idx="78">
                  <c:v>36135.643727175811</c:v>
                </c:pt>
                <c:pt idx="79">
                  <c:v>36808.544468891057</c:v>
                </c:pt>
                <c:pt idx="80">
                  <c:v>37158.103295756118</c:v>
                </c:pt>
                <c:pt idx="81">
                  <c:v>36415.290788667859</c:v>
                </c:pt>
                <c:pt idx="82">
                  <c:v>36751.741159525482</c:v>
                </c:pt>
                <c:pt idx="83">
                  <c:v>34068.877163336132</c:v>
                </c:pt>
                <c:pt idx="84">
                  <c:v>33741.165763150137</c:v>
                </c:pt>
                <c:pt idx="85">
                  <c:v>29424.114251366616</c:v>
                </c:pt>
                <c:pt idx="86">
                  <c:v>27619.516807675729</c:v>
                </c:pt>
                <c:pt idx="87">
                  <c:v>23625.807210742394</c:v>
                </c:pt>
                <c:pt idx="88">
                  <c:v>20187.022251457343</c:v>
                </c:pt>
                <c:pt idx="89">
                  <c:v>17154.599428402929</c:v>
                </c:pt>
                <c:pt idx="90">
                  <c:v>13449.275863633269</c:v>
                </c:pt>
                <c:pt idx="91">
                  <c:v>10906.235398189943</c:v>
                </c:pt>
                <c:pt idx="92">
                  <c:v>8367.5644180824274</c:v>
                </c:pt>
                <c:pt idx="93">
                  <c:v>6361.9706489441332</c:v>
                </c:pt>
                <c:pt idx="94">
                  <c:v>4806.4338693946065</c:v>
                </c:pt>
                <c:pt idx="95">
                  <c:v>3724.9862487808196</c:v>
                </c:pt>
                <c:pt idx="96">
                  <c:v>2865.0715346927664</c:v>
                </c:pt>
                <c:pt idx="97">
                  <c:v>2196.540278313335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516-4868-A315-D36CC2234F2A}"/>
            </c:ext>
          </c:extLst>
        </c:ser>
        <c:ser>
          <c:idx val="4"/>
          <c:order val="4"/>
          <c:tx>
            <c:v>free atom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2"/>
            <c:spPr>
              <a:solidFill>
                <a:srgbClr val="FFFF0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'c,c-10p,c-30p with T.ENDFB8R0'!$U$3:$U$100</c:f>
              <c:numCache>
                <c:formatCode>General</c:formatCode>
                <c:ptCount val="98"/>
                <c:pt idx="0">
                  <c:v>4.9999999999999998E-8</c:v>
                </c:pt>
                <c:pt idx="1">
                  <c:v>1.06E-7</c:v>
                </c:pt>
                <c:pt idx="2">
                  <c:v>1.1899999999999999E-7</c:v>
                </c:pt>
                <c:pt idx="3">
                  <c:v>1.335E-7</c:v>
                </c:pt>
                <c:pt idx="4">
                  <c:v>1.4999999999999999E-7</c:v>
                </c:pt>
                <c:pt idx="5">
                  <c:v>1.6850000000000001E-7</c:v>
                </c:pt>
                <c:pt idx="6">
                  <c:v>1.8900000000000001E-7</c:v>
                </c:pt>
                <c:pt idx="7">
                  <c:v>2.1199999999999999E-7</c:v>
                </c:pt>
                <c:pt idx="8">
                  <c:v>2.375E-7</c:v>
                </c:pt>
                <c:pt idx="9">
                  <c:v>2.6650000000000001E-7</c:v>
                </c:pt>
                <c:pt idx="10">
                  <c:v>2.9900000000000002E-7</c:v>
                </c:pt>
                <c:pt idx="11">
                  <c:v>3.3550000000000001E-7</c:v>
                </c:pt>
                <c:pt idx="12">
                  <c:v>3.7650000000000002E-7</c:v>
                </c:pt>
                <c:pt idx="13">
                  <c:v>4.2249999999999998E-7</c:v>
                </c:pt>
                <c:pt idx="14">
                  <c:v>4.7400000000000004E-7</c:v>
                </c:pt>
                <c:pt idx="15">
                  <c:v>5.3150000000000001E-7</c:v>
                </c:pt>
                <c:pt idx="16">
                  <c:v>5.9649999999999992E-7</c:v>
                </c:pt>
                <c:pt idx="17">
                  <c:v>6.6950000000000001E-7</c:v>
                </c:pt>
                <c:pt idx="18">
                  <c:v>7.5100000000000009E-7</c:v>
                </c:pt>
                <c:pt idx="19">
                  <c:v>8.4249999999999998E-7</c:v>
                </c:pt>
                <c:pt idx="20">
                  <c:v>9.4549999999999999E-7</c:v>
                </c:pt>
                <c:pt idx="21">
                  <c:v>1.06E-6</c:v>
                </c:pt>
                <c:pt idx="22">
                  <c:v>1.19E-6</c:v>
                </c:pt>
                <c:pt idx="23">
                  <c:v>1.3349999999999999E-6</c:v>
                </c:pt>
                <c:pt idx="24">
                  <c:v>1.5E-6</c:v>
                </c:pt>
                <c:pt idx="25">
                  <c:v>1.685E-6</c:v>
                </c:pt>
                <c:pt idx="26">
                  <c:v>1.8899999999999999E-6</c:v>
                </c:pt>
                <c:pt idx="27">
                  <c:v>2.12E-6</c:v>
                </c:pt>
                <c:pt idx="28">
                  <c:v>2.3750000000000001E-6</c:v>
                </c:pt>
                <c:pt idx="29">
                  <c:v>2.6649999999999999E-6</c:v>
                </c:pt>
                <c:pt idx="30">
                  <c:v>2.9900000000000002E-6</c:v>
                </c:pt>
                <c:pt idx="31">
                  <c:v>3.3550000000000001E-6</c:v>
                </c:pt>
                <c:pt idx="32">
                  <c:v>3.765E-6</c:v>
                </c:pt>
                <c:pt idx="33">
                  <c:v>4.2250000000000002E-6</c:v>
                </c:pt>
                <c:pt idx="34">
                  <c:v>4.7400000000000004E-6</c:v>
                </c:pt>
                <c:pt idx="35">
                  <c:v>5.3150000000000008E-6</c:v>
                </c:pt>
                <c:pt idx="36">
                  <c:v>5.9649999999999996E-6</c:v>
                </c:pt>
                <c:pt idx="37">
                  <c:v>6.6949999999999994E-6</c:v>
                </c:pt>
                <c:pt idx="38">
                  <c:v>7.5100000000000001E-6</c:v>
                </c:pt>
                <c:pt idx="39">
                  <c:v>8.4249999999999998E-6</c:v>
                </c:pt>
                <c:pt idx="40">
                  <c:v>9.4550000000000001E-6</c:v>
                </c:pt>
                <c:pt idx="41">
                  <c:v>1.06E-5</c:v>
                </c:pt>
                <c:pt idx="42">
                  <c:v>1.19E-5</c:v>
                </c:pt>
                <c:pt idx="43">
                  <c:v>1.3349999999999999E-5</c:v>
                </c:pt>
                <c:pt idx="44">
                  <c:v>1.5E-5</c:v>
                </c:pt>
                <c:pt idx="45">
                  <c:v>1.685E-5</c:v>
                </c:pt>
                <c:pt idx="46">
                  <c:v>1.8899999999999999E-5</c:v>
                </c:pt>
                <c:pt idx="47">
                  <c:v>2.12E-5</c:v>
                </c:pt>
                <c:pt idx="48">
                  <c:v>2.3750000000000001E-5</c:v>
                </c:pt>
                <c:pt idx="49">
                  <c:v>2.6650000000000001E-5</c:v>
                </c:pt>
                <c:pt idx="50">
                  <c:v>2.9900000000000002E-5</c:v>
                </c:pt>
                <c:pt idx="51">
                  <c:v>3.3550000000000002E-5</c:v>
                </c:pt>
                <c:pt idx="52">
                  <c:v>3.765E-5</c:v>
                </c:pt>
                <c:pt idx="53">
                  <c:v>4.2249999999999997E-5</c:v>
                </c:pt>
                <c:pt idx="54">
                  <c:v>4.74E-5</c:v>
                </c:pt>
                <c:pt idx="55">
                  <c:v>5.3149999999999998E-5</c:v>
                </c:pt>
                <c:pt idx="56">
                  <c:v>5.965E-5</c:v>
                </c:pt>
                <c:pt idx="57">
                  <c:v>6.6950000000000001E-5</c:v>
                </c:pt>
                <c:pt idx="58">
                  <c:v>7.5100000000000009E-5</c:v>
                </c:pt>
                <c:pt idx="59">
                  <c:v>8.4250000000000001E-5</c:v>
                </c:pt>
                <c:pt idx="60">
                  <c:v>9.4549999999999994E-5</c:v>
                </c:pt>
                <c:pt idx="61">
                  <c:v>1.06E-4</c:v>
                </c:pt>
                <c:pt idx="62">
                  <c:v>1.1899999999999999E-4</c:v>
                </c:pt>
                <c:pt idx="63">
                  <c:v>1.3349999999999999E-4</c:v>
                </c:pt>
                <c:pt idx="64">
                  <c:v>1.5000000000000001E-4</c:v>
                </c:pt>
                <c:pt idx="65">
                  <c:v>1.6849999999999998E-4</c:v>
                </c:pt>
                <c:pt idx="66">
                  <c:v>1.8899999999999999E-4</c:v>
                </c:pt>
                <c:pt idx="67">
                  <c:v>2.12E-4</c:v>
                </c:pt>
                <c:pt idx="68">
                  <c:v>2.3749999999999997E-4</c:v>
                </c:pt>
                <c:pt idx="69">
                  <c:v>2.6650000000000003E-4</c:v>
                </c:pt>
                <c:pt idx="70">
                  <c:v>2.99E-4</c:v>
                </c:pt>
                <c:pt idx="71">
                  <c:v>3.3549999999999997E-4</c:v>
                </c:pt>
                <c:pt idx="72">
                  <c:v>3.7649999999999999E-4</c:v>
                </c:pt>
                <c:pt idx="73">
                  <c:v>4.2250000000000002E-4</c:v>
                </c:pt>
                <c:pt idx="74">
                  <c:v>4.7400000000000003E-4</c:v>
                </c:pt>
                <c:pt idx="75">
                  <c:v>5.3150000000000007E-4</c:v>
                </c:pt>
                <c:pt idx="76">
                  <c:v>5.9650000000000002E-4</c:v>
                </c:pt>
                <c:pt idx="77">
                  <c:v>6.6949999999999996E-4</c:v>
                </c:pt>
                <c:pt idx="78">
                  <c:v>7.5099999999999993E-4</c:v>
                </c:pt>
                <c:pt idx="79">
                  <c:v>8.4249999999999993E-4</c:v>
                </c:pt>
                <c:pt idx="80">
                  <c:v>9.4549999999999994E-4</c:v>
                </c:pt>
                <c:pt idx="81">
                  <c:v>1.06E-3</c:v>
                </c:pt>
                <c:pt idx="82">
                  <c:v>1.1900000000000001E-3</c:v>
                </c:pt>
                <c:pt idx="83">
                  <c:v>1.335E-3</c:v>
                </c:pt>
                <c:pt idx="84">
                  <c:v>1.5E-3</c:v>
                </c:pt>
                <c:pt idx="85">
                  <c:v>1.6849999999999999E-3</c:v>
                </c:pt>
                <c:pt idx="86">
                  <c:v>1.89E-3</c:v>
                </c:pt>
                <c:pt idx="87">
                  <c:v>2.1199999999999999E-3</c:v>
                </c:pt>
                <c:pt idx="88">
                  <c:v>2.3749999999999999E-3</c:v>
                </c:pt>
                <c:pt idx="89">
                  <c:v>2.6649999999999998E-3</c:v>
                </c:pt>
                <c:pt idx="90">
                  <c:v>2.99E-3</c:v>
                </c:pt>
                <c:pt idx="91">
                  <c:v>3.3550000000000003E-3</c:v>
                </c:pt>
                <c:pt idx="92">
                  <c:v>3.7650000000000001E-3</c:v>
                </c:pt>
                <c:pt idx="93">
                  <c:v>4.2249999999999996E-3</c:v>
                </c:pt>
                <c:pt idx="94">
                  <c:v>4.7399999999999994E-3</c:v>
                </c:pt>
                <c:pt idx="95">
                  <c:v>5.3150000000000003E-3</c:v>
                </c:pt>
                <c:pt idx="96">
                  <c:v>5.9649999999999998E-3</c:v>
                </c:pt>
                <c:pt idx="97">
                  <c:v>6.6949999999999996E-3</c:v>
                </c:pt>
              </c:numCache>
            </c:numRef>
          </c:xVal>
          <c:yVal>
            <c:numRef>
              <c:f>'c,c-10p,c-30p with T.ENDFB8R0'!$V$3:$V$100</c:f>
              <c:numCache>
                <c:formatCode>General</c:formatCode>
                <c:ptCount val="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9.7231544997578901E-4</c:v>
                </c:pt>
                <c:pt idx="6">
                  <c:v>2.1800476146556294E-2</c:v>
                </c:pt>
                <c:pt idx="7">
                  <c:v>7.9908428255205319E-2</c:v>
                </c:pt>
                <c:pt idx="8">
                  <c:v>0.36693914720191839</c:v>
                </c:pt>
                <c:pt idx="9">
                  <c:v>0.8110772095275427</c:v>
                </c:pt>
                <c:pt idx="10">
                  <c:v>2.723726970877816</c:v>
                </c:pt>
                <c:pt idx="11">
                  <c:v>5.5966992552283887</c:v>
                </c:pt>
                <c:pt idx="12">
                  <c:v>12.063996172381195</c:v>
                </c:pt>
                <c:pt idx="13">
                  <c:v>18.762267979432313</c:v>
                </c:pt>
                <c:pt idx="14">
                  <c:v>26.722018031312686</c:v>
                </c:pt>
                <c:pt idx="15">
                  <c:v>34.632908010329956</c:v>
                </c:pt>
                <c:pt idx="16">
                  <c:v>42.792540178468492</c:v>
                </c:pt>
                <c:pt idx="17">
                  <c:v>57.033030505660719</c:v>
                </c:pt>
                <c:pt idx="18">
                  <c:v>73.823128271345894</c:v>
                </c:pt>
                <c:pt idx="19">
                  <c:v>99.052693167930997</c:v>
                </c:pt>
                <c:pt idx="20">
                  <c:v>174.5192966173995</c:v>
                </c:pt>
                <c:pt idx="21">
                  <c:v>199.70444326592727</c:v>
                </c:pt>
                <c:pt idx="22">
                  <c:v>218.49336219419399</c:v>
                </c:pt>
                <c:pt idx="23">
                  <c:v>214.76222935737508</c:v>
                </c:pt>
                <c:pt idx="24">
                  <c:v>256.87072851576011</c:v>
                </c:pt>
                <c:pt idx="25">
                  <c:v>260.55744310452167</c:v>
                </c:pt>
                <c:pt idx="26">
                  <c:v>293.47136491503147</c:v>
                </c:pt>
                <c:pt idx="27">
                  <c:v>329.22805460121282</c:v>
                </c:pt>
                <c:pt idx="28">
                  <c:v>376.97767126288363</c:v>
                </c:pt>
                <c:pt idx="29">
                  <c:v>450.84521778228685</c:v>
                </c:pt>
                <c:pt idx="30">
                  <c:v>493.04255343678665</c:v>
                </c:pt>
                <c:pt idx="31">
                  <c:v>578.76977218750721</c:v>
                </c:pt>
                <c:pt idx="32">
                  <c:v>645.39714427355943</c:v>
                </c:pt>
                <c:pt idx="33">
                  <c:v>736.01037031059047</c:v>
                </c:pt>
                <c:pt idx="34">
                  <c:v>815.51903433327948</c:v>
                </c:pt>
                <c:pt idx="35">
                  <c:v>924.78792455440521</c:v>
                </c:pt>
                <c:pt idx="36">
                  <c:v>1057.5984862459359</c:v>
                </c:pt>
                <c:pt idx="37">
                  <c:v>1171.3092012727984</c:v>
                </c:pt>
                <c:pt idx="38">
                  <c:v>1302.3430330420347</c:v>
                </c:pt>
                <c:pt idx="39">
                  <c:v>1452.9208939565126</c:v>
                </c:pt>
                <c:pt idx="40">
                  <c:v>1619.0451416910696</c:v>
                </c:pt>
                <c:pt idx="41">
                  <c:v>1778.9508346975949</c:v>
                </c:pt>
                <c:pt idx="42">
                  <c:v>2068.5578120316354</c:v>
                </c:pt>
                <c:pt idx="43">
                  <c:v>2203.5892861260345</c:v>
                </c:pt>
                <c:pt idx="44">
                  <c:v>2585.586219419401</c:v>
                </c:pt>
                <c:pt idx="45">
                  <c:v>2719.285146072079</c:v>
                </c:pt>
                <c:pt idx="46">
                  <c:v>3090.1775173511028</c:v>
                </c:pt>
                <c:pt idx="47">
                  <c:v>3303.3851080264703</c:v>
                </c:pt>
                <c:pt idx="48">
                  <c:v>3570.7829613318263</c:v>
                </c:pt>
                <c:pt idx="49">
                  <c:v>4056.2744125988606</c:v>
                </c:pt>
                <c:pt idx="50">
                  <c:v>4267.7052733519331</c:v>
                </c:pt>
                <c:pt idx="51">
                  <c:v>4828.2635638359197</c:v>
                </c:pt>
                <c:pt idx="52">
                  <c:v>5272.4460444096012</c:v>
                </c:pt>
                <c:pt idx="53">
                  <c:v>5743.2794738177035</c:v>
                </c:pt>
                <c:pt idx="54">
                  <c:v>6174.1364799741741</c:v>
                </c:pt>
                <c:pt idx="55">
                  <c:v>6773.7828287486445</c:v>
                </c:pt>
                <c:pt idx="56">
                  <c:v>7315.6854550485368</c:v>
                </c:pt>
                <c:pt idx="57">
                  <c:v>7915.3318038230063</c:v>
                </c:pt>
                <c:pt idx="58">
                  <c:v>8559.3964006548449</c:v>
                </c:pt>
                <c:pt idx="59">
                  <c:v>9274.5301943784725</c:v>
                </c:pt>
                <c:pt idx="60">
                  <c:v>9878.6183679586793</c:v>
                </c:pt>
                <c:pt idx="61">
                  <c:v>10402.753695035624</c:v>
                </c:pt>
                <c:pt idx="62">
                  <c:v>11650.90646544767</c:v>
                </c:pt>
                <c:pt idx="63">
                  <c:v>12006.252449906613</c:v>
                </c:pt>
                <c:pt idx="64">
                  <c:v>13765.215072978393</c:v>
                </c:pt>
                <c:pt idx="65">
                  <c:v>13623.076679194817</c:v>
                </c:pt>
                <c:pt idx="66">
                  <c:v>15293.202806151858</c:v>
                </c:pt>
                <c:pt idx="67">
                  <c:v>16434.751781226219</c:v>
                </c:pt>
                <c:pt idx="68">
                  <c:v>17665.137252415319</c:v>
                </c:pt>
                <c:pt idx="69">
                  <c:v>19592.889218105098</c:v>
                </c:pt>
                <c:pt idx="70">
                  <c:v>20983.180382300721</c:v>
                </c:pt>
                <c:pt idx="71">
                  <c:v>23670.484389771496</c:v>
                </c:pt>
                <c:pt idx="72">
                  <c:v>25904.722267057114</c:v>
                </c:pt>
                <c:pt idx="73">
                  <c:v>28472.097004772993</c:v>
                </c:pt>
                <c:pt idx="74">
                  <c:v>30955.077071179872</c:v>
                </c:pt>
                <c:pt idx="75">
                  <c:v>34446.351368489013</c:v>
                </c:pt>
                <c:pt idx="76">
                  <c:v>37067.028003873733</c:v>
                </c:pt>
                <c:pt idx="77">
                  <c:v>39168.011136987247</c:v>
                </c:pt>
                <c:pt idx="78">
                  <c:v>40784.835366275445</c:v>
                </c:pt>
                <c:pt idx="79">
                  <c:v>42232.87025294565</c:v>
                </c:pt>
                <c:pt idx="80">
                  <c:v>42828.074776914385</c:v>
                </c:pt>
                <c:pt idx="81">
                  <c:v>41633.22390417118</c:v>
                </c:pt>
                <c:pt idx="82">
                  <c:v>42694.820032742282</c:v>
                </c:pt>
                <c:pt idx="83">
                  <c:v>39190.220261015929</c:v>
                </c:pt>
                <c:pt idx="84">
                  <c:v>39021.430918397935</c:v>
                </c:pt>
                <c:pt idx="85">
                  <c:v>33153.780350019595</c:v>
                </c:pt>
                <c:pt idx="86">
                  <c:v>30706.334882058611</c:v>
                </c:pt>
                <c:pt idx="87">
                  <c:v>26006.884237589064</c:v>
                </c:pt>
                <c:pt idx="88">
                  <c:v>22044.776510871819</c:v>
                </c:pt>
                <c:pt idx="89">
                  <c:v>18109.319732988999</c:v>
                </c:pt>
                <c:pt idx="90">
                  <c:v>13818.516970647237</c:v>
                </c:pt>
                <c:pt idx="91">
                  <c:v>10420.520994258572</c:v>
                </c:pt>
                <c:pt idx="92">
                  <c:v>7408.9637759690104</c:v>
                </c:pt>
                <c:pt idx="93">
                  <c:v>4979.2856072309714</c:v>
                </c:pt>
                <c:pt idx="94">
                  <c:v>3258.0784950079551</c:v>
                </c:pt>
                <c:pt idx="95">
                  <c:v>2013.035001959925</c:v>
                </c:pt>
                <c:pt idx="96">
                  <c:v>1219.2809091747561</c:v>
                </c:pt>
                <c:pt idx="97">
                  <c:v>767.54732643132184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516-4868-A315-D36CC2234F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6455120"/>
        <c:axId val="756456080"/>
      </c:scatterChart>
      <c:valAx>
        <c:axId val="756455120"/>
        <c:scaling>
          <c:logBase val="10"/>
          <c:orientation val="minMax"/>
          <c:max val="1.0000000000000002E-2"/>
          <c:min val="1.0000000000000005E-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  <a:r>
                  <a:rPr lang="en-US" baseline="0"/>
                  <a:t> (s)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456080"/>
        <c:crossesAt val="1.0000000000000005E-8"/>
        <c:crossBetween val="midCat"/>
      </c:valAx>
      <c:valAx>
        <c:axId val="756456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Counts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6455120"/>
        <c:crossesAt val="1.0000000000000005E-8"/>
        <c:crossBetween val="midCat"/>
      </c:valAx>
      <c:spPr>
        <a:noFill/>
        <a:ln>
          <a:solidFill>
            <a:schemeClr val="tx1">
              <a:alpha val="91000"/>
            </a:schemeClr>
          </a:solidFill>
        </a:ln>
        <a:effectLst/>
      </c:spPr>
    </c:plotArea>
    <c:legend>
      <c:legendPos val="l"/>
      <c:layout>
        <c:manualLayout>
          <c:xMode val="edge"/>
          <c:yMode val="edge"/>
          <c:x val="0.63336605151670433"/>
          <c:y val="0.68058466162621345"/>
          <c:w val="0.21885736556074395"/>
          <c:h val="0.19896970505805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1/2/26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1/2/26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2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LLNL-PRES-2014546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6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Arial"/>
                <a:cs typeface="Arial"/>
              </a:rPr>
              <a:t>LLNL-PRES-2014546</a:t>
            </a: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6789"/>
            <a:ext cx="2731791" cy="278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19101" y="565126"/>
            <a:ext cx="8575104" cy="1447576"/>
          </a:xfrm>
        </p:spPr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NCSU/ORELA Neutron Thermalization in Graphite ICSBEP Benchmark – LLNL COG Results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60973" y="2435799"/>
            <a:ext cx="2033231" cy="1589124"/>
          </a:xfrm>
        </p:spPr>
        <p:txBody>
          <a:bodyPr/>
          <a:lstStyle/>
          <a:p>
            <a:pPr lvl="0" algn="l"/>
            <a:endParaRPr lang="en-US" dirty="0"/>
          </a:p>
          <a:p>
            <a:pPr lvl="0" algn="l"/>
            <a:r>
              <a:rPr lang="en-US" dirty="0"/>
              <a:t>Dave Heinrichs</a:t>
            </a:r>
          </a:p>
          <a:p>
            <a:pPr lvl="0" algn="l"/>
            <a:r>
              <a:rPr lang="en-US" dirty="0"/>
              <a:t>Soon Kim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A3FA41-0965-7CD2-C495-F2BA38812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1536DB6E-12CA-DDF0-001E-4740E7EB01E6}"/>
              </a:ext>
            </a:extLst>
          </p:cNvPr>
          <p:cNvSpPr txBox="1">
            <a:spLocks/>
          </p:cNvSpPr>
          <p:nvPr/>
        </p:nvSpPr>
        <p:spPr>
          <a:xfrm>
            <a:off x="457199" y="219507"/>
            <a:ext cx="8530683" cy="100877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en-US" dirty="0"/>
              <a:t>The benchmark</a:t>
            </a:r>
            <a:endParaRPr lang="en-US" sz="2400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29B32-87C7-6D3C-75B1-67A4A3473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0" y="1410752"/>
            <a:ext cx="4025804" cy="4804518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23FE59-6A55-4829-5963-C874A5952787}"/>
              </a:ext>
            </a:extLst>
          </p:cNvPr>
          <p:cNvSpPr txBox="1"/>
          <p:nvPr/>
        </p:nvSpPr>
        <p:spPr>
          <a:xfrm>
            <a:off x="4850298" y="1966351"/>
            <a:ext cx="375036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Confirmatory review calculations circa late 2021 were performed to low precision.</a:t>
            </a:r>
          </a:p>
          <a:p>
            <a:endParaRPr lang="en-US" dirty="0"/>
          </a:p>
          <a:p>
            <a:r>
              <a:rPr lang="en-US" dirty="0"/>
              <a:t>These calculations were recently re-run to the same precision as the benchmark (5E+9 neutrons).</a:t>
            </a:r>
          </a:p>
          <a:p>
            <a:endParaRPr lang="en-US" dirty="0"/>
          </a:p>
          <a:p>
            <a:r>
              <a:rPr lang="en-US" dirty="0"/>
              <a:t>LLNL (COG) results are shown to be consistent with NCSU (MCNP) results.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230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8D0C6EDF-E2D4-CC41-AAE4-FF819DD58CC7}"/>
              </a:ext>
            </a:extLst>
          </p:cNvPr>
          <p:cNvSpPr txBox="1">
            <a:spLocks/>
          </p:cNvSpPr>
          <p:nvPr/>
        </p:nvSpPr>
        <p:spPr>
          <a:xfrm>
            <a:off x="457199" y="219507"/>
            <a:ext cx="8530683" cy="100877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en-US" dirty="0"/>
              <a:t>Free atom results</a:t>
            </a:r>
            <a:endParaRPr lang="en-US" sz="24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B452B6-3675-2904-2F36-0B4B01068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10" y="1494409"/>
            <a:ext cx="5073691" cy="4019700"/>
          </a:xfrm>
          <a:prstGeom prst="rect">
            <a:avLst/>
          </a:prstGeom>
          <a:ln w="19050">
            <a:noFill/>
          </a:ln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EA695E-2B8B-0271-43DC-65A7CBC733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461090"/>
              </p:ext>
            </p:extLst>
          </p:nvPr>
        </p:nvGraphicFramePr>
        <p:xfrm>
          <a:off x="225288" y="2199860"/>
          <a:ext cx="4518990" cy="3016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850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4F390-F77B-223E-53FE-A467BA29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AB220D41-1994-833C-0640-F868398C150E}"/>
              </a:ext>
            </a:extLst>
          </p:cNvPr>
          <p:cNvSpPr txBox="1">
            <a:spLocks/>
          </p:cNvSpPr>
          <p:nvPr/>
        </p:nvSpPr>
        <p:spPr>
          <a:xfrm>
            <a:off x="457199" y="219507"/>
            <a:ext cx="8530683" cy="100877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en-US" dirty="0"/>
              <a:t>Single crystal results</a:t>
            </a:r>
            <a:endParaRPr 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143462-AF9E-89F5-348A-4E99E6922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977" y="1974782"/>
            <a:ext cx="4664112" cy="32213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25155C-7C91-0A37-AE15-3D14C6496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305" y="1621856"/>
            <a:ext cx="2823411" cy="35292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676DCB9-EE60-407E-AB06-C3893152CE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6682400"/>
              </p:ext>
            </p:extLst>
          </p:nvPr>
        </p:nvGraphicFramePr>
        <p:xfrm>
          <a:off x="303231" y="1974781"/>
          <a:ext cx="4577701" cy="3017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98484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0B8E24-FFCA-2E6A-6112-E408D3759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377AD544-7C6F-1004-1FE0-6FA72AE8D1A0}"/>
              </a:ext>
            </a:extLst>
          </p:cNvPr>
          <p:cNvSpPr txBox="1">
            <a:spLocks/>
          </p:cNvSpPr>
          <p:nvPr/>
        </p:nvSpPr>
        <p:spPr>
          <a:xfrm>
            <a:off x="457199" y="219507"/>
            <a:ext cx="8530683" cy="100877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en-US" dirty="0"/>
              <a:t>Results with 10% porosity</a:t>
            </a:r>
            <a:endParaRPr lang="en-US" sz="2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7DEB3-8407-3B30-28E7-51119CEF1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744" y="1621856"/>
            <a:ext cx="2823411" cy="352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255357-4E7F-BBB7-6FC7-6B98C1132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269" y="1881809"/>
            <a:ext cx="5866470" cy="3230121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E940963-5220-48C4-AEBD-09756CD758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7152899"/>
              </p:ext>
            </p:extLst>
          </p:nvPr>
        </p:nvGraphicFramePr>
        <p:xfrm>
          <a:off x="193964" y="1798319"/>
          <a:ext cx="4572000" cy="314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988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140BA-C2E7-81D6-E60A-F512737A9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973EB63B-A988-20C4-CAF7-7D3B0A377E7F}"/>
              </a:ext>
            </a:extLst>
          </p:cNvPr>
          <p:cNvSpPr txBox="1">
            <a:spLocks/>
          </p:cNvSpPr>
          <p:nvPr/>
        </p:nvSpPr>
        <p:spPr>
          <a:xfrm>
            <a:off x="457199" y="219507"/>
            <a:ext cx="8530683" cy="100877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en-US" dirty="0"/>
              <a:t>Results with 30% porosity</a:t>
            </a:r>
            <a:endParaRPr lang="en-US" sz="2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8BC6F-17B5-AC0C-E106-A5B06D9C5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021" y="1621856"/>
            <a:ext cx="2823411" cy="3529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B85C360-7AFB-0560-E30D-2497C5A6C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4337" y="2137354"/>
            <a:ext cx="5089663" cy="2857354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2E08838-E331-42A1-AA36-ABCC9F348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82670"/>
              </p:ext>
            </p:extLst>
          </p:nvPr>
        </p:nvGraphicFramePr>
        <p:xfrm>
          <a:off x="602472" y="1798319"/>
          <a:ext cx="4246418" cy="3042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755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9B2A6-66F7-B5FE-B659-9AA38A03B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427A283F-AAD4-AE6C-A8F9-9F946F277C60}"/>
              </a:ext>
            </a:extLst>
          </p:cNvPr>
          <p:cNvSpPr txBox="1">
            <a:spLocks/>
          </p:cNvSpPr>
          <p:nvPr/>
        </p:nvSpPr>
        <p:spPr>
          <a:xfrm>
            <a:off x="457199" y="219507"/>
            <a:ext cx="8530683" cy="100877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en-US" dirty="0"/>
              <a:t>Summary of Results</a:t>
            </a:r>
            <a:endParaRPr lang="en-US" sz="2400" b="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19124A6-3E75-E312-3765-CFB81F87F5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743005"/>
              </p:ext>
            </p:extLst>
          </p:nvPr>
        </p:nvGraphicFramePr>
        <p:xfrm>
          <a:off x="1351722" y="1086679"/>
          <a:ext cx="7636160" cy="511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307B76A7-5A0F-AB48-E46E-622D2852C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07" y="2279373"/>
            <a:ext cx="4120788" cy="287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0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34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E951A-12B0-955F-2FAF-0280CAEC0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2">
            <a:extLst>
              <a:ext uri="{FF2B5EF4-FFF2-40B4-BE49-F238E27FC236}">
                <a16:creationId xmlns:a16="http://schemas.microsoft.com/office/drawing/2014/main" id="{DA65BFC2-C3AE-3652-A5EE-438DAE3B7678}"/>
              </a:ext>
            </a:extLst>
          </p:cNvPr>
          <p:cNvSpPr txBox="1">
            <a:spLocks/>
          </p:cNvSpPr>
          <p:nvPr/>
        </p:nvSpPr>
        <p:spPr>
          <a:xfrm>
            <a:off x="457199" y="219507"/>
            <a:ext cx="8530683" cy="1008771"/>
          </a:xfrm>
          <a:prstGeom prst="rect">
            <a:avLst/>
          </a:prstGeom>
        </p:spPr>
        <p:txBody>
          <a:bodyPr anchor="ctr"/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defTabSz="914400"/>
            <a:r>
              <a:rPr lang="en-US" dirty="0"/>
              <a:t>Backup slide</a:t>
            </a:r>
            <a:endParaRPr lang="en-US" sz="24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3DEA7-A4F3-2E1C-D16B-97EF8A7EC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5" y="1533513"/>
            <a:ext cx="8399149" cy="453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60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EINRICHS_ICNC2015_I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HEINRICHS_ICNC2015_ISSA.potx</Template>
  <TotalTime>3978</TotalTime>
  <Words>135</Words>
  <Application>Microsoft Macintosh PowerPoint</Application>
  <PresentationFormat>On-screen Show (4:3)</PresentationFormat>
  <Paragraphs>35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Grande</vt:lpstr>
      <vt:lpstr>Wingdings</vt:lpstr>
      <vt:lpstr>Wingdings 2</vt:lpstr>
      <vt:lpstr>HEINRICHS_ICNC2015_ISSA</vt:lpstr>
      <vt:lpstr>NCSU/ORELA Neutron Thermalization in Graphite ICSBEP Benchmark – LLNL COG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LLNL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Hadley, Kirk Hadley</dc:creator>
  <cp:lastModifiedBy>Heinrichs, David P.</cp:lastModifiedBy>
  <cp:revision>256</cp:revision>
  <cp:lastPrinted>2015-09-05T01:18:58Z</cp:lastPrinted>
  <dcterms:created xsi:type="dcterms:W3CDTF">2015-07-06T19:43:41Z</dcterms:created>
  <dcterms:modified xsi:type="dcterms:W3CDTF">2026-01-02T19:25:31Z</dcterms:modified>
</cp:coreProperties>
</file>