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1" r:id="rId3"/>
  </p:sldMasterIdLst>
  <p:notesMasterIdLst>
    <p:notesMasterId r:id="rId52"/>
  </p:notesMasterIdLst>
  <p:handoutMasterIdLst>
    <p:handoutMasterId r:id="rId53"/>
  </p:handoutMasterIdLst>
  <p:sldIdLst>
    <p:sldId id="271" r:id="rId4"/>
    <p:sldId id="302" r:id="rId5"/>
    <p:sldId id="283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94" r:id="rId17"/>
    <p:sldId id="293" r:id="rId18"/>
    <p:sldId id="288" r:id="rId19"/>
    <p:sldId id="285" r:id="rId20"/>
    <p:sldId id="284" r:id="rId21"/>
    <p:sldId id="286" r:id="rId22"/>
    <p:sldId id="289" r:id="rId23"/>
    <p:sldId id="290" r:id="rId24"/>
    <p:sldId id="291" r:id="rId25"/>
    <p:sldId id="292" r:id="rId26"/>
    <p:sldId id="295" r:id="rId27"/>
    <p:sldId id="297" r:id="rId28"/>
    <p:sldId id="299" r:id="rId29"/>
    <p:sldId id="300" r:id="rId30"/>
    <p:sldId id="298" r:id="rId31"/>
    <p:sldId id="301" r:id="rId32"/>
    <p:sldId id="303" r:id="rId33"/>
    <p:sldId id="296" r:id="rId34"/>
    <p:sldId id="310" r:id="rId35"/>
    <p:sldId id="304" r:id="rId36"/>
    <p:sldId id="305" r:id="rId37"/>
    <p:sldId id="306" r:id="rId38"/>
    <p:sldId id="308" r:id="rId39"/>
    <p:sldId id="307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</p:sldIdLst>
  <p:sldSz cx="12192000" cy="6858000"/>
  <p:notesSz cx="6858000" cy="9144000"/>
  <p:defaultTextStyle>
    <a:defPPr>
      <a:defRPr lang="en-US"/>
    </a:defPPr>
    <a:lvl1pPr marL="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9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8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8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7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6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6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62D"/>
    <a:srgbClr val="83A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2" autoAdjust="0"/>
    <p:restoredTop sz="94694"/>
  </p:normalViewPr>
  <p:slideViewPr>
    <p:cSldViewPr snapToGrid="0" snapToObjects="1">
      <p:cViewPr>
        <p:scale>
          <a:sx n="120" d="100"/>
          <a:sy n="120" d="100"/>
        </p:scale>
        <p:origin x="168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uer/Desktop/Climate%20Apocalypse/Graphs/Plane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uer/Desktop/Climate%20Apocalypse/Graphs/Climate%20Model%200/GreenhouseGasAbsorp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uer/Desktop/Climate%20Apocalypse/Graphs/Climate%20Model%200/GreenhouseGasAbsorp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uer/Desktop/Climate%20Apocalypse/Graphs/Climate%20Model%200/GreenhouseGasAbsorp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bauer/Desktop/Climate%20Apocalypse/Graphs/D14C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uer/Desktop/Climate%20Apocalypse/Graphs/World-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uer/Desktop/Climate%20Apocalypse/Graphs/World-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uer/Desktop/Climate%20Apocalypse/Graphs/World-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7294247702176"/>
          <c:y val="7.0259144263226034E-2"/>
          <c:w val="0.81088298264301795"/>
          <c:h val="0.71708429133305385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noFill/>
              <a:ln w="25400">
                <a:solidFill>
                  <a:srgbClr val="00B050"/>
                </a:solidFill>
              </a:ln>
              <a:effectLst/>
            </c:spPr>
          </c:marker>
          <c:xVal>
            <c:numRef>
              <c:f>Sheet1!$A$4:$A$11</c:f>
              <c:numCache>
                <c:formatCode>General</c:formatCode>
                <c:ptCount val="8"/>
                <c:pt idx="0">
                  <c:v>0.39</c:v>
                </c:pt>
                <c:pt idx="1">
                  <c:v>0.72</c:v>
                </c:pt>
                <c:pt idx="2">
                  <c:v>1</c:v>
                </c:pt>
                <c:pt idx="3">
                  <c:v>1.52</c:v>
                </c:pt>
                <c:pt idx="4">
                  <c:v>5.2</c:v>
                </c:pt>
                <c:pt idx="5">
                  <c:v>9.59</c:v>
                </c:pt>
                <c:pt idx="6">
                  <c:v>19.2</c:v>
                </c:pt>
                <c:pt idx="7">
                  <c:v>30.05</c:v>
                </c:pt>
              </c:numCache>
            </c:numRef>
          </c:xVal>
          <c:yVal>
            <c:numRef>
              <c:f>Sheet1!$B$4:$B$11</c:f>
              <c:numCache>
                <c:formatCode>General</c:formatCode>
                <c:ptCount val="8"/>
                <c:pt idx="0">
                  <c:v>463</c:v>
                </c:pt>
                <c:pt idx="1">
                  <c:v>339</c:v>
                </c:pt>
                <c:pt idx="2">
                  <c:v>288</c:v>
                </c:pt>
                <c:pt idx="3">
                  <c:v>233</c:v>
                </c:pt>
                <c:pt idx="4">
                  <c:v>126</c:v>
                </c:pt>
                <c:pt idx="5">
                  <c:v>93</c:v>
                </c:pt>
                <c:pt idx="6">
                  <c:v>66</c:v>
                </c:pt>
                <c:pt idx="7">
                  <c:v>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B2-EF42-8B52-33BFDC999EE0}"/>
            </c:ext>
          </c:extLst>
        </c:ser>
        <c:ser>
          <c:idx val="1"/>
          <c:order val="1"/>
          <c:spPr>
            <a:ln w="381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Sheet1!$A$4:$A$11</c:f>
              <c:numCache>
                <c:formatCode>General</c:formatCode>
                <c:ptCount val="8"/>
                <c:pt idx="0">
                  <c:v>0.39</c:v>
                </c:pt>
                <c:pt idx="1">
                  <c:v>0.72</c:v>
                </c:pt>
                <c:pt idx="2">
                  <c:v>1</c:v>
                </c:pt>
                <c:pt idx="3">
                  <c:v>1.52</c:v>
                </c:pt>
                <c:pt idx="4">
                  <c:v>5.2</c:v>
                </c:pt>
                <c:pt idx="5">
                  <c:v>9.59</c:v>
                </c:pt>
                <c:pt idx="6">
                  <c:v>19.2</c:v>
                </c:pt>
                <c:pt idx="7">
                  <c:v>30.05</c:v>
                </c:pt>
              </c:numCache>
            </c:numRef>
          </c:xVal>
          <c:yVal>
            <c:numRef>
              <c:f>Sheet1!$C$4:$C$11</c:f>
              <c:numCache>
                <c:formatCode>General</c:formatCode>
                <c:ptCount val="8"/>
                <c:pt idx="0">
                  <c:v>440</c:v>
                </c:pt>
                <c:pt idx="1">
                  <c:v>737</c:v>
                </c:pt>
                <c:pt idx="2">
                  <c:v>288</c:v>
                </c:pt>
                <c:pt idx="3">
                  <c:v>208</c:v>
                </c:pt>
                <c:pt idx="4">
                  <c:v>163</c:v>
                </c:pt>
                <c:pt idx="5">
                  <c:v>133</c:v>
                </c:pt>
                <c:pt idx="6">
                  <c:v>78</c:v>
                </c:pt>
                <c:pt idx="7">
                  <c:v>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B2-EF42-8B52-33BFDC999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713696"/>
        <c:axId val="209012464"/>
      </c:scatterChart>
      <c:valAx>
        <c:axId val="209713696"/>
        <c:scaling>
          <c:logBase val="10"/>
          <c:orientation val="minMax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Distance between Planet and Sun (AU)</a:t>
                </a:r>
              </a:p>
            </c:rich>
          </c:tx>
          <c:layout>
            <c:manualLayout>
              <c:xMode val="edge"/>
              <c:yMode val="edge"/>
              <c:x val="0.25498048320406652"/>
              <c:y val="0.896548330850990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12464"/>
        <c:crosses val="autoZero"/>
        <c:crossBetween val="midCat"/>
      </c:valAx>
      <c:valAx>
        <c:axId val="20901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Planetary Surface Temperature (K)</a:t>
                </a:r>
              </a:p>
            </c:rich>
          </c:tx>
          <c:layout>
            <c:manualLayout>
              <c:xMode val="edge"/>
              <c:yMode val="edge"/>
              <c:x val="0"/>
              <c:y val="7.93165340415783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13696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Sheet1!$J$1</c:f>
              <c:strCache>
                <c:ptCount val="1"/>
                <c:pt idx="0">
                  <c:v>Atmospheric absorption fraction, all contributions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Sheet1!$J$2:$J$456</c:f>
              <c:numCache>
                <c:formatCode>General</c:formatCode>
                <c:ptCount val="45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0.98425196850393704</c:v>
                </c:pt>
                <c:pt idx="32">
                  <c:v>0.94488188976377896</c:v>
                </c:pt>
                <c:pt idx="33">
                  <c:v>0.83464566929133799</c:v>
                </c:pt>
                <c:pt idx="34">
                  <c:v>0.62992125984251901</c:v>
                </c:pt>
                <c:pt idx="35">
                  <c:v>0.59199999999999997</c:v>
                </c:pt>
                <c:pt idx="36">
                  <c:v>0.56000000000000005</c:v>
                </c:pt>
                <c:pt idx="37">
                  <c:v>0.53600000000000003</c:v>
                </c:pt>
                <c:pt idx="38">
                  <c:v>0.51200000000000001</c:v>
                </c:pt>
                <c:pt idx="39">
                  <c:v>0.48</c:v>
                </c:pt>
                <c:pt idx="40">
                  <c:v>0.47199999999999998</c:v>
                </c:pt>
                <c:pt idx="41">
                  <c:v>0.45600000000000002</c:v>
                </c:pt>
                <c:pt idx="42">
                  <c:v>0.44</c:v>
                </c:pt>
                <c:pt idx="43">
                  <c:v>0.42399999999999999</c:v>
                </c:pt>
                <c:pt idx="44">
                  <c:v>0.40799999999999997</c:v>
                </c:pt>
                <c:pt idx="45">
                  <c:v>0.39200000000000002</c:v>
                </c:pt>
                <c:pt idx="46">
                  <c:v>0.376</c:v>
                </c:pt>
                <c:pt idx="47">
                  <c:v>0.36</c:v>
                </c:pt>
                <c:pt idx="48">
                  <c:v>0.35199999999999998</c:v>
                </c:pt>
                <c:pt idx="49">
                  <c:v>0.34399999999999997</c:v>
                </c:pt>
                <c:pt idx="50">
                  <c:v>0.32800000000000001</c:v>
                </c:pt>
                <c:pt idx="51">
                  <c:v>0.312</c:v>
                </c:pt>
                <c:pt idx="52">
                  <c:v>0.29599999999999999</c:v>
                </c:pt>
                <c:pt idx="53">
                  <c:v>0.28799999999999998</c:v>
                </c:pt>
                <c:pt idx="54">
                  <c:v>0.26400000000000001</c:v>
                </c:pt>
                <c:pt idx="55">
                  <c:v>0.248</c:v>
                </c:pt>
                <c:pt idx="56">
                  <c:v>0.24</c:v>
                </c:pt>
                <c:pt idx="57">
                  <c:v>0.224</c:v>
                </c:pt>
                <c:pt idx="58">
                  <c:v>0.216</c:v>
                </c:pt>
                <c:pt idx="59">
                  <c:v>0.2</c:v>
                </c:pt>
                <c:pt idx="60">
                  <c:v>0.192</c:v>
                </c:pt>
                <c:pt idx="61">
                  <c:v>0.184</c:v>
                </c:pt>
                <c:pt idx="62">
                  <c:v>0.17599999999999999</c:v>
                </c:pt>
                <c:pt idx="63">
                  <c:v>0.16800000000000001</c:v>
                </c:pt>
                <c:pt idx="64">
                  <c:v>0.16</c:v>
                </c:pt>
                <c:pt idx="65">
                  <c:v>0.152</c:v>
                </c:pt>
                <c:pt idx="66">
                  <c:v>0.14399999999999999</c:v>
                </c:pt>
                <c:pt idx="67">
                  <c:v>0.13600000000000001</c:v>
                </c:pt>
                <c:pt idx="68">
                  <c:v>0.13600000000000001</c:v>
                </c:pt>
                <c:pt idx="69">
                  <c:v>0.128</c:v>
                </c:pt>
                <c:pt idx="70">
                  <c:v>0.12</c:v>
                </c:pt>
                <c:pt idx="71">
                  <c:v>0.112</c:v>
                </c:pt>
                <c:pt idx="72">
                  <c:v>0.112</c:v>
                </c:pt>
                <c:pt idx="73">
                  <c:v>0.104</c:v>
                </c:pt>
                <c:pt idx="74">
                  <c:v>9.6000000000000002E-2</c:v>
                </c:pt>
                <c:pt idx="75">
                  <c:v>9.6000000000000002E-2</c:v>
                </c:pt>
                <c:pt idx="76">
                  <c:v>8.7999999999999995E-2</c:v>
                </c:pt>
                <c:pt idx="77">
                  <c:v>8.7999999999999995E-2</c:v>
                </c:pt>
                <c:pt idx="78">
                  <c:v>0.08</c:v>
                </c:pt>
                <c:pt idx="79">
                  <c:v>7.1999999999999995E-2</c:v>
                </c:pt>
                <c:pt idx="80">
                  <c:v>7.1999999999999995E-2</c:v>
                </c:pt>
                <c:pt idx="81">
                  <c:v>6.4000000000000001E-2</c:v>
                </c:pt>
                <c:pt idx="82">
                  <c:v>6.4000000000000001E-2</c:v>
                </c:pt>
                <c:pt idx="83">
                  <c:v>5.6000000000000001E-2</c:v>
                </c:pt>
                <c:pt idx="84">
                  <c:v>5.6000000000000001E-2</c:v>
                </c:pt>
                <c:pt idx="85">
                  <c:v>5.6000000000000001E-2</c:v>
                </c:pt>
                <c:pt idx="86">
                  <c:v>4.8000000000000001E-2</c:v>
                </c:pt>
                <c:pt idx="87">
                  <c:v>4.8000000000000001E-2</c:v>
                </c:pt>
                <c:pt idx="88">
                  <c:v>4.8000000000000001E-2</c:v>
                </c:pt>
                <c:pt idx="89">
                  <c:v>0.04</c:v>
                </c:pt>
                <c:pt idx="90">
                  <c:v>0.04</c:v>
                </c:pt>
                <c:pt idx="91">
                  <c:v>4.7244094488188899E-2</c:v>
                </c:pt>
                <c:pt idx="92">
                  <c:v>0.04</c:v>
                </c:pt>
                <c:pt idx="93">
                  <c:v>0.04</c:v>
                </c:pt>
                <c:pt idx="94">
                  <c:v>3.2000000000000001E-2</c:v>
                </c:pt>
                <c:pt idx="95">
                  <c:v>2.4E-2</c:v>
                </c:pt>
                <c:pt idx="96">
                  <c:v>0.11023622047244</c:v>
                </c:pt>
                <c:pt idx="97">
                  <c:v>4.7244094488188899E-2</c:v>
                </c:pt>
                <c:pt idx="98">
                  <c:v>7.8740157480314904E-2</c:v>
                </c:pt>
                <c:pt idx="99">
                  <c:v>0.18897637795275499</c:v>
                </c:pt>
                <c:pt idx="100">
                  <c:v>0.16535433070866101</c:v>
                </c:pt>
                <c:pt idx="101">
                  <c:v>9.4488188976377896E-2</c:v>
                </c:pt>
                <c:pt idx="102">
                  <c:v>2.3622047244094401E-2</c:v>
                </c:pt>
                <c:pt idx="103">
                  <c:v>0.18897637795275499</c:v>
                </c:pt>
                <c:pt idx="104">
                  <c:v>0.32283464566929099</c:v>
                </c:pt>
                <c:pt idx="105">
                  <c:v>0.14960629921259799</c:v>
                </c:pt>
                <c:pt idx="106">
                  <c:v>1.5748031496062902E-2</c:v>
                </c:pt>
                <c:pt idx="107">
                  <c:v>4.7244094488188899E-2</c:v>
                </c:pt>
                <c:pt idx="108">
                  <c:v>9.4488188976377896E-2</c:v>
                </c:pt>
                <c:pt idx="109">
                  <c:v>0.18897637795275499</c:v>
                </c:pt>
                <c:pt idx="110">
                  <c:v>0.14173228346456601</c:v>
                </c:pt>
                <c:pt idx="111">
                  <c:v>6.2992125984251898E-2</c:v>
                </c:pt>
                <c:pt idx="112">
                  <c:v>7.8740157480314907E-3</c:v>
                </c:pt>
                <c:pt idx="113">
                  <c:v>7.8740157480314907E-3</c:v>
                </c:pt>
                <c:pt idx="114">
                  <c:v>7.8740157480314907E-3</c:v>
                </c:pt>
                <c:pt idx="115">
                  <c:v>7.8740157480314907E-3</c:v>
                </c:pt>
                <c:pt idx="116">
                  <c:v>8.66141732283464E-2</c:v>
                </c:pt>
                <c:pt idx="117">
                  <c:v>0.29921259842519599</c:v>
                </c:pt>
                <c:pt idx="118">
                  <c:v>0.220472440944881</c:v>
                </c:pt>
                <c:pt idx="119">
                  <c:v>0.44881889763779498</c:v>
                </c:pt>
                <c:pt idx="120">
                  <c:v>0.68503937007874005</c:v>
                </c:pt>
                <c:pt idx="121">
                  <c:v>0.58267716535433001</c:v>
                </c:pt>
                <c:pt idx="122">
                  <c:v>0.28346456692913302</c:v>
                </c:pt>
                <c:pt idx="123">
                  <c:v>0.157480314960629</c:v>
                </c:pt>
                <c:pt idx="124">
                  <c:v>4.7244094488188899E-2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1.5748031496062902E-2</c:v>
                </c:pt>
                <c:pt idx="131">
                  <c:v>8.66141732283464E-2</c:v>
                </c:pt>
                <c:pt idx="132">
                  <c:v>0.37795275590551097</c:v>
                </c:pt>
                <c:pt idx="133">
                  <c:v>0.66141732283464505</c:v>
                </c:pt>
                <c:pt idx="134">
                  <c:v>0.78740157480314898</c:v>
                </c:pt>
                <c:pt idx="135">
                  <c:v>0.64566929133858197</c:v>
                </c:pt>
                <c:pt idx="136">
                  <c:v>0.62992125984251901</c:v>
                </c:pt>
                <c:pt idx="137">
                  <c:v>0.21259842519684999</c:v>
                </c:pt>
                <c:pt idx="138">
                  <c:v>0.181102362204724</c:v>
                </c:pt>
                <c:pt idx="139">
                  <c:v>0.14173228346456601</c:v>
                </c:pt>
                <c:pt idx="140">
                  <c:v>8.66141732283464E-2</c:v>
                </c:pt>
                <c:pt idx="141">
                  <c:v>7.8740157480314907E-3</c:v>
                </c:pt>
                <c:pt idx="142">
                  <c:v>4.7244094488188899E-2</c:v>
                </c:pt>
                <c:pt idx="143">
                  <c:v>9.4488188976377896E-2</c:v>
                </c:pt>
                <c:pt idx="144">
                  <c:v>4.7244094488188899E-2</c:v>
                </c:pt>
                <c:pt idx="145">
                  <c:v>0.196850393700787</c:v>
                </c:pt>
                <c:pt idx="146">
                  <c:v>0.40157480314960597</c:v>
                </c:pt>
                <c:pt idx="147">
                  <c:v>0.62992125984251901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0.98425196850393704</c:v>
                </c:pt>
                <c:pt idx="153">
                  <c:v>0.86614173228346403</c:v>
                </c:pt>
                <c:pt idx="154">
                  <c:v>0.79527559055118102</c:v>
                </c:pt>
                <c:pt idx="155">
                  <c:v>0.61417322834645605</c:v>
                </c:pt>
                <c:pt idx="156">
                  <c:v>0.34645669291338499</c:v>
                </c:pt>
                <c:pt idx="157">
                  <c:v>0.16535433070866101</c:v>
                </c:pt>
                <c:pt idx="158">
                  <c:v>4.7244094488188899E-2</c:v>
                </c:pt>
                <c:pt idx="159">
                  <c:v>0</c:v>
                </c:pt>
                <c:pt idx="160">
                  <c:v>3.1496062992125901E-2</c:v>
                </c:pt>
                <c:pt idx="161">
                  <c:v>5.5118110236220402E-2</c:v>
                </c:pt>
                <c:pt idx="162">
                  <c:v>2.3622047244094401E-2</c:v>
                </c:pt>
                <c:pt idx="163">
                  <c:v>0</c:v>
                </c:pt>
                <c:pt idx="164">
                  <c:v>0</c:v>
                </c:pt>
                <c:pt idx="165">
                  <c:v>7.8740157480314907E-3</c:v>
                </c:pt>
                <c:pt idx="166">
                  <c:v>7.0866141732283394E-2</c:v>
                </c:pt>
                <c:pt idx="167">
                  <c:v>0.173228346456692</c:v>
                </c:pt>
                <c:pt idx="168">
                  <c:v>0.30708661417322802</c:v>
                </c:pt>
                <c:pt idx="169">
                  <c:v>0.56692913385826704</c:v>
                </c:pt>
                <c:pt idx="170">
                  <c:v>0.86614173228346403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0.952755905511811</c:v>
                </c:pt>
                <c:pt idx="177">
                  <c:v>0.62992125984251901</c:v>
                </c:pt>
                <c:pt idx="178">
                  <c:v>0.44881889763779498</c:v>
                </c:pt>
                <c:pt idx="179">
                  <c:v>0.60629921259842501</c:v>
                </c:pt>
                <c:pt idx="180">
                  <c:v>0.173228346456692</c:v>
                </c:pt>
                <c:pt idx="181">
                  <c:v>0.30708661417322802</c:v>
                </c:pt>
                <c:pt idx="182">
                  <c:v>3.9370078740157403E-2</c:v>
                </c:pt>
                <c:pt idx="183">
                  <c:v>3.1496062992125901E-2</c:v>
                </c:pt>
                <c:pt idx="184">
                  <c:v>6.2992125984251898E-2</c:v>
                </c:pt>
                <c:pt idx="185">
                  <c:v>0.102362204724409</c:v>
                </c:pt>
                <c:pt idx="186">
                  <c:v>7.0866141732283394E-2</c:v>
                </c:pt>
                <c:pt idx="187">
                  <c:v>6.2015503875968901E-2</c:v>
                </c:pt>
                <c:pt idx="188">
                  <c:v>8.5271317829457294E-2</c:v>
                </c:pt>
                <c:pt idx="189">
                  <c:v>0.116279069767441</c:v>
                </c:pt>
                <c:pt idx="190">
                  <c:v>0.118110236220472</c:v>
                </c:pt>
                <c:pt idx="191">
                  <c:v>0.25196850393700698</c:v>
                </c:pt>
                <c:pt idx="192">
                  <c:v>0.41732283464566899</c:v>
                </c:pt>
                <c:pt idx="193">
                  <c:v>0.47244094488188898</c:v>
                </c:pt>
                <c:pt idx="194">
                  <c:v>0.63779527559055105</c:v>
                </c:pt>
                <c:pt idx="195">
                  <c:v>0.90551181102362199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0.94488188976377896</c:v>
                </c:pt>
                <c:pt idx="208">
                  <c:v>0.88188976377952699</c:v>
                </c:pt>
                <c:pt idx="209">
                  <c:v>0.81889763779527502</c:v>
                </c:pt>
                <c:pt idx="210">
                  <c:v>0.86614173228346403</c:v>
                </c:pt>
                <c:pt idx="211">
                  <c:v>0.90551181102362199</c:v>
                </c:pt>
                <c:pt idx="212">
                  <c:v>0.93700787401574803</c:v>
                </c:pt>
                <c:pt idx="213">
                  <c:v>0.89763779527558996</c:v>
                </c:pt>
                <c:pt idx="214">
                  <c:v>0.440944881889763</c:v>
                </c:pt>
                <c:pt idx="215">
                  <c:v>0.952755905511811</c:v>
                </c:pt>
                <c:pt idx="216">
                  <c:v>0.72440944881889702</c:v>
                </c:pt>
                <c:pt idx="217">
                  <c:v>0.76377952755905498</c:v>
                </c:pt>
                <c:pt idx="218">
                  <c:v>0.68503937007874005</c:v>
                </c:pt>
                <c:pt idx="219">
                  <c:v>0.42519685039369998</c:v>
                </c:pt>
                <c:pt idx="220">
                  <c:v>0.224806201550387</c:v>
                </c:pt>
                <c:pt idx="221">
                  <c:v>0.13953488372093001</c:v>
                </c:pt>
                <c:pt idx="222">
                  <c:v>0.12598425196850299</c:v>
                </c:pt>
                <c:pt idx="223">
                  <c:v>0.196850393700787</c:v>
                </c:pt>
                <c:pt idx="224">
                  <c:v>0.11023622047244</c:v>
                </c:pt>
                <c:pt idx="225">
                  <c:v>0.25984251968503902</c:v>
                </c:pt>
                <c:pt idx="226">
                  <c:v>0.118110236220472</c:v>
                </c:pt>
                <c:pt idx="227">
                  <c:v>0.157480314960629</c:v>
                </c:pt>
                <c:pt idx="228">
                  <c:v>0.12598425196850299</c:v>
                </c:pt>
                <c:pt idx="229">
                  <c:v>8.66141732283464E-2</c:v>
                </c:pt>
                <c:pt idx="230">
                  <c:v>0.1328125</c:v>
                </c:pt>
                <c:pt idx="231">
                  <c:v>0.1015625</c:v>
                </c:pt>
                <c:pt idx="232">
                  <c:v>0.102362204724409</c:v>
                </c:pt>
                <c:pt idx="233">
                  <c:v>0.50393700787401496</c:v>
                </c:pt>
                <c:pt idx="234">
                  <c:v>0.83464566929133799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0.976377952755905</c:v>
                </c:pt>
                <c:pt idx="241">
                  <c:v>0.890625</c:v>
                </c:pt>
                <c:pt idx="242">
                  <c:v>0.7421875</c:v>
                </c:pt>
                <c:pt idx="243">
                  <c:v>0.328125</c:v>
                </c:pt>
                <c:pt idx="244">
                  <c:v>0.38582677165354301</c:v>
                </c:pt>
                <c:pt idx="245">
                  <c:v>0.30708661417322802</c:v>
                </c:pt>
                <c:pt idx="246">
                  <c:v>0.52755905511810997</c:v>
                </c:pt>
                <c:pt idx="247">
                  <c:v>0.559055118110236</c:v>
                </c:pt>
                <c:pt idx="248">
                  <c:v>0.74015748031495998</c:v>
                </c:pt>
                <c:pt idx="249">
                  <c:v>0.85826771653543299</c:v>
                </c:pt>
                <c:pt idx="250">
                  <c:v>0.74015748031495998</c:v>
                </c:pt>
                <c:pt idx="251">
                  <c:v>0.91338582677165303</c:v>
                </c:pt>
                <c:pt idx="252">
                  <c:v>0.952755905511811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0.98425196850393704</c:v>
                </c:pt>
                <c:pt idx="282">
                  <c:v>0.70078740157480301</c:v>
                </c:pt>
                <c:pt idx="283">
                  <c:v>0.85039370078740095</c:v>
                </c:pt>
                <c:pt idx="284">
                  <c:v>0.929133858267716</c:v>
                </c:pt>
                <c:pt idx="285">
                  <c:v>0.84251968503937003</c:v>
                </c:pt>
                <c:pt idx="286">
                  <c:v>0.54330708661417304</c:v>
                </c:pt>
                <c:pt idx="287">
                  <c:v>0.57480314960629897</c:v>
                </c:pt>
                <c:pt idx="288">
                  <c:v>0.30708661417322802</c:v>
                </c:pt>
                <c:pt idx="289">
                  <c:v>0.33070866141732203</c:v>
                </c:pt>
                <c:pt idx="290">
                  <c:v>0.37795275590551097</c:v>
                </c:pt>
                <c:pt idx="291">
                  <c:v>0.20472440944881801</c:v>
                </c:pt>
                <c:pt idx="292">
                  <c:v>0.291338582677165</c:v>
                </c:pt>
                <c:pt idx="293">
                  <c:v>0.28346456692913302</c:v>
                </c:pt>
                <c:pt idx="294">
                  <c:v>0.118110236220472</c:v>
                </c:pt>
                <c:pt idx="295">
                  <c:v>0.21259842519684999</c:v>
                </c:pt>
                <c:pt idx="296">
                  <c:v>7.8740157480314904E-2</c:v>
                </c:pt>
                <c:pt idx="297">
                  <c:v>0.12598425196850299</c:v>
                </c:pt>
                <c:pt idx="298">
                  <c:v>0.33858267716535401</c:v>
                </c:pt>
                <c:pt idx="299">
                  <c:v>0.47244094488188898</c:v>
                </c:pt>
                <c:pt idx="300">
                  <c:v>0.45669291338582602</c:v>
                </c:pt>
                <c:pt idx="301">
                  <c:v>0.36220472440944801</c:v>
                </c:pt>
                <c:pt idx="302">
                  <c:v>0.23622047244094399</c:v>
                </c:pt>
                <c:pt idx="303">
                  <c:v>0.12598425196850299</c:v>
                </c:pt>
                <c:pt idx="304">
                  <c:v>4.7244094488188899E-2</c:v>
                </c:pt>
                <c:pt idx="305">
                  <c:v>0.118110236220472</c:v>
                </c:pt>
                <c:pt idx="306">
                  <c:v>4.7244094488188899E-2</c:v>
                </c:pt>
                <c:pt idx="307">
                  <c:v>0.102362204724409</c:v>
                </c:pt>
                <c:pt idx="308">
                  <c:v>4.7244094488188899E-2</c:v>
                </c:pt>
                <c:pt idx="309">
                  <c:v>0.118110236220472</c:v>
                </c:pt>
                <c:pt idx="310">
                  <c:v>6.2992125984251898E-2</c:v>
                </c:pt>
                <c:pt idx="311">
                  <c:v>8.66141732283464E-2</c:v>
                </c:pt>
                <c:pt idx="312">
                  <c:v>0.157480314960629</c:v>
                </c:pt>
                <c:pt idx="313">
                  <c:v>9.4488188976377896E-2</c:v>
                </c:pt>
                <c:pt idx="314">
                  <c:v>0.220472440944881</c:v>
                </c:pt>
                <c:pt idx="315">
                  <c:v>0.34645669291338499</c:v>
                </c:pt>
                <c:pt idx="316">
                  <c:v>0.11023622047244</c:v>
                </c:pt>
                <c:pt idx="317">
                  <c:v>7.0866141732283394E-2</c:v>
                </c:pt>
                <c:pt idx="318">
                  <c:v>0.181102362204724</c:v>
                </c:pt>
                <c:pt idx="319">
                  <c:v>0.34645669291338499</c:v>
                </c:pt>
                <c:pt idx="320">
                  <c:v>0.54330708661417304</c:v>
                </c:pt>
                <c:pt idx="321">
                  <c:v>0.181102362204724</c:v>
                </c:pt>
                <c:pt idx="322">
                  <c:v>0.38582677165354301</c:v>
                </c:pt>
                <c:pt idx="323">
                  <c:v>0.18897637795275499</c:v>
                </c:pt>
                <c:pt idx="324">
                  <c:v>0.40944881889763701</c:v>
                </c:pt>
                <c:pt idx="325">
                  <c:v>0.69291338582677098</c:v>
                </c:pt>
                <c:pt idx="326">
                  <c:v>0.88976377952755903</c:v>
                </c:pt>
                <c:pt idx="327">
                  <c:v>0.87401574803149595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0.94488188976377896</c:v>
                </c:pt>
                <c:pt idx="341">
                  <c:v>0.91338582677165303</c:v>
                </c:pt>
                <c:pt idx="342">
                  <c:v>0.88976377952755903</c:v>
                </c:pt>
                <c:pt idx="343">
                  <c:v>0.96062992125984203</c:v>
                </c:pt>
                <c:pt idx="344">
                  <c:v>1</c:v>
                </c:pt>
                <c:pt idx="345">
                  <c:v>1</c:v>
                </c:pt>
                <c:pt idx="346">
                  <c:v>0.99212598425196796</c:v>
                </c:pt>
                <c:pt idx="347">
                  <c:v>0.88976377952755903</c:v>
                </c:pt>
                <c:pt idx="348">
                  <c:v>0.79527559055118102</c:v>
                </c:pt>
                <c:pt idx="349">
                  <c:v>1</c:v>
                </c:pt>
                <c:pt idx="350">
                  <c:v>0.94488188976377896</c:v>
                </c:pt>
                <c:pt idx="351">
                  <c:v>0.91338582677165303</c:v>
                </c:pt>
                <c:pt idx="352">
                  <c:v>0.88976377952755903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9-A642-A126-834AAC6E7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3045552"/>
        <c:axId val="613082240"/>
      </c:barChart>
      <c:catAx>
        <c:axId val="203045552"/>
        <c:scaling>
          <c:orientation val="minMax"/>
        </c:scaling>
        <c:delete val="1"/>
        <c:axPos val="b"/>
        <c:majorTickMark val="none"/>
        <c:minorTickMark val="none"/>
        <c:tickLblPos val="nextTo"/>
        <c:crossAx val="613082240"/>
        <c:crosses val="autoZero"/>
        <c:auto val="1"/>
        <c:lblAlgn val="ctr"/>
        <c:lblOffset val="100"/>
        <c:noMultiLvlLbl val="0"/>
      </c:catAx>
      <c:valAx>
        <c:axId val="613082240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304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Sheet1!$A$2:$A$455</c:f>
              <c:numCache>
                <c:formatCode>General</c:formatCode>
                <c:ptCount val="454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Sheet1!$B$2:$B$455</c:f>
              <c:numCache>
                <c:formatCode>General</c:formatCode>
                <c:ptCount val="4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3.90625E-2</c:v>
                </c:pt>
                <c:pt idx="206">
                  <c:v>0.140625</c:v>
                </c:pt>
                <c:pt idx="207">
                  <c:v>7.8125E-2</c:v>
                </c:pt>
                <c:pt idx="208">
                  <c:v>3.125E-2</c:v>
                </c:pt>
                <c:pt idx="209">
                  <c:v>7.8125E-3</c:v>
                </c:pt>
                <c:pt idx="210">
                  <c:v>7.8125E-3</c:v>
                </c:pt>
                <c:pt idx="211">
                  <c:v>7.8125E-3</c:v>
                </c:pt>
                <c:pt idx="212">
                  <c:v>7.8125E-3</c:v>
                </c:pt>
                <c:pt idx="213">
                  <c:v>7.8125E-3</c:v>
                </c:pt>
                <c:pt idx="214">
                  <c:v>7.8125E-3</c:v>
                </c:pt>
                <c:pt idx="215">
                  <c:v>7.8125E-3</c:v>
                </c:pt>
                <c:pt idx="216">
                  <c:v>7.8125E-3</c:v>
                </c:pt>
                <c:pt idx="217">
                  <c:v>7.8125E-3</c:v>
                </c:pt>
                <c:pt idx="218">
                  <c:v>7.8125E-3</c:v>
                </c:pt>
                <c:pt idx="219">
                  <c:v>7.8125E-3</c:v>
                </c:pt>
                <c:pt idx="220">
                  <c:v>7.8125E-3</c:v>
                </c:pt>
                <c:pt idx="221">
                  <c:v>7.8125E-3</c:v>
                </c:pt>
                <c:pt idx="222">
                  <c:v>7.8125E-3</c:v>
                </c:pt>
                <c:pt idx="223">
                  <c:v>7.8125E-3</c:v>
                </c:pt>
                <c:pt idx="224">
                  <c:v>7.8125E-3</c:v>
                </c:pt>
                <c:pt idx="225">
                  <c:v>7.8125E-3</c:v>
                </c:pt>
                <c:pt idx="226">
                  <c:v>7.8125E-3</c:v>
                </c:pt>
                <c:pt idx="227">
                  <c:v>7.8125E-3</c:v>
                </c:pt>
                <c:pt idx="228">
                  <c:v>1.5625E-2</c:v>
                </c:pt>
                <c:pt idx="229">
                  <c:v>8.59375E-2</c:v>
                </c:pt>
                <c:pt idx="230">
                  <c:v>0.1328125</c:v>
                </c:pt>
                <c:pt idx="231">
                  <c:v>0.1015625</c:v>
                </c:pt>
                <c:pt idx="232">
                  <c:v>1.5625E-2</c:v>
                </c:pt>
                <c:pt idx="233">
                  <c:v>6.25E-2</c:v>
                </c:pt>
                <c:pt idx="234">
                  <c:v>7.8125E-3</c:v>
                </c:pt>
                <c:pt idx="235">
                  <c:v>7.8125E-3</c:v>
                </c:pt>
                <c:pt idx="236">
                  <c:v>7.8125E-3</c:v>
                </c:pt>
                <c:pt idx="237">
                  <c:v>7.8125E-3</c:v>
                </c:pt>
                <c:pt idx="238">
                  <c:v>1.5625E-2</c:v>
                </c:pt>
                <c:pt idx="239">
                  <c:v>0.109375</c:v>
                </c:pt>
                <c:pt idx="240">
                  <c:v>0.859375</c:v>
                </c:pt>
                <c:pt idx="241">
                  <c:v>0.890625</c:v>
                </c:pt>
                <c:pt idx="242">
                  <c:v>0.7421875</c:v>
                </c:pt>
                <c:pt idx="243">
                  <c:v>0.328125</c:v>
                </c:pt>
                <c:pt idx="244">
                  <c:v>5.46875E-2</c:v>
                </c:pt>
                <c:pt idx="245">
                  <c:v>7.8125E-3</c:v>
                </c:pt>
                <c:pt idx="246">
                  <c:v>7.8125E-3</c:v>
                </c:pt>
                <c:pt idx="247">
                  <c:v>7.8125E-3</c:v>
                </c:pt>
                <c:pt idx="248">
                  <c:v>7.8125E-3</c:v>
                </c:pt>
                <c:pt idx="249">
                  <c:v>7.8125E-3</c:v>
                </c:pt>
                <c:pt idx="250">
                  <c:v>7.8125E-3</c:v>
                </c:pt>
                <c:pt idx="251">
                  <c:v>7.8125E-3</c:v>
                </c:pt>
                <c:pt idx="252">
                  <c:v>7.8125E-3</c:v>
                </c:pt>
                <c:pt idx="253">
                  <c:v>7.8125E-3</c:v>
                </c:pt>
                <c:pt idx="254">
                  <c:v>7.8125E-3</c:v>
                </c:pt>
                <c:pt idx="255">
                  <c:v>7.8125E-3</c:v>
                </c:pt>
                <c:pt idx="256">
                  <c:v>7.8125E-3</c:v>
                </c:pt>
                <c:pt idx="257">
                  <c:v>7.8125E-3</c:v>
                </c:pt>
                <c:pt idx="258">
                  <c:v>7.8125E-3</c:v>
                </c:pt>
                <c:pt idx="259">
                  <c:v>7.8125E-3</c:v>
                </c:pt>
                <c:pt idx="260">
                  <c:v>7.8125E-3</c:v>
                </c:pt>
                <c:pt idx="261">
                  <c:v>7.8125E-3</c:v>
                </c:pt>
                <c:pt idx="262">
                  <c:v>7.8125E-3</c:v>
                </c:pt>
                <c:pt idx="263">
                  <c:v>7.8125E-3</c:v>
                </c:pt>
                <c:pt idx="264">
                  <c:v>7.8125E-3</c:v>
                </c:pt>
                <c:pt idx="265">
                  <c:v>7.8125E-3</c:v>
                </c:pt>
                <c:pt idx="266">
                  <c:v>7.8125E-3</c:v>
                </c:pt>
                <c:pt idx="267">
                  <c:v>7.8125E-3</c:v>
                </c:pt>
                <c:pt idx="268">
                  <c:v>7.8125E-3</c:v>
                </c:pt>
                <c:pt idx="269">
                  <c:v>7.8125E-3</c:v>
                </c:pt>
                <c:pt idx="270">
                  <c:v>7.8125E-3</c:v>
                </c:pt>
                <c:pt idx="271">
                  <c:v>7.8125E-3</c:v>
                </c:pt>
                <c:pt idx="272">
                  <c:v>7.8125E-3</c:v>
                </c:pt>
                <c:pt idx="273">
                  <c:v>7.8125E-3</c:v>
                </c:pt>
                <c:pt idx="274">
                  <c:v>7.8125E-3</c:v>
                </c:pt>
                <c:pt idx="275">
                  <c:v>7.8125E-3</c:v>
                </c:pt>
                <c:pt idx="276">
                  <c:v>7.8125E-3</c:v>
                </c:pt>
                <c:pt idx="277">
                  <c:v>7.8125E-3</c:v>
                </c:pt>
                <c:pt idx="278">
                  <c:v>7.8125E-3</c:v>
                </c:pt>
                <c:pt idx="279">
                  <c:v>7.8125E-3</c:v>
                </c:pt>
                <c:pt idx="280">
                  <c:v>3.125E-2</c:v>
                </c:pt>
                <c:pt idx="281">
                  <c:v>0.3359375</c:v>
                </c:pt>
                <c:pt idx="282">
                  <c:v>0.484375</c:v>
                </c:pt>
                <c:pt idx="283">
                  <c:v>0.5390625</c:v>
                </c:pt>
                <c:pt idx="284">
                  <c:v>0.5</c:v>
                </c:pt>
                <c:pt idx="285">
                  <c:v>0.3203125</c:v>
                </c:pt>
                <c:pt idx="286">
                  <c:v>0.1484375</c:v>
                </c:pt>
                <c:pt idx="287">
                  <c:v>1.5625E-2</c:v>
                </c:pt>
                <c:pt idx="288">
                  <c:v>2.34375E-2</c:v>
                </c:pt>
                <c:pt idx="289">
                  <c:v>7.8125E-2</c:v>
                </c:pt>
                <c:pt idx="290">
                  <c:v>5.46875E-2</c:v>
                </c:pt>
                <c:pt idx="291">
                  <c:v>6.25E-2</c:v>
                </c:pt>
                <c:pt idx="292">
                  <c:v>7.8125E-2</c:v>
                </c:pt>
                <c:pt idx="293">
                  <c:v>4.6875E-2</c:v>
                </c:pt>
                <c:pt idx="294">
                  <c:v>7.8125E-3</c:v>
                </c:pt>
                <c:pt idx="295">
                  <c:v>7.8125E-3</c:v>
                </c:pt>
                <c:pt idx="296">
                  <c:v>7.8125E-3</c:v>
                </c:pt>
                <c:pt idx="297">
                  <c:v>7.8125E-3</c:v>
                </c:pt>
                <c:pt idx="298">
                  <c:v>7.8125E-3</c:v>
                </c:pt>
                <c:pt idx="299">
                  <c:v>7.8125E-3</c:v>
                </c:pt>
                <c:pt idx="300">
                  <c:v>7.8125E-3</c:v>
                </c:pt>
                <c:pt idx="301">
                  <c:v>7.8125E-3</c:v>
                </c:pt>
                <c:pt idx="302">
                  <c:v>7.8125E-3</c:v>
                </c:pt>
                <c:pt idx="303">
                  <c:v>7.8125E-3</c:v>
                </c:pt>
                <c:pt idx="304">
                  <c:v>7.8125E-3</c:v>
                </c:pt>
                <c:pt idx="305">
                  <c:v>7.8125E-3</c:v>
                </c:pt>
                <c:pt idx="306">
                  <c:v>7.8125E-3</c:v>
                </c:pt>
                <c:pt idx="307">
                  <c:v>7.8125E-3</c:v>
                </c:pt>
                <c:pt idx="308">
                  <c:v>7.8125E-3</c:v>
                </c:pt>
                <c:pt idx="309">
                  <c:v>7.8125E-3</c:v>
                </c:pt>
                <c:pt idx="310">
                  <c:v>7.8125E-3</c:v>
                </c:pt>
                <c:pt idx="311">
                  <c:v>7.8125E-3</c:v>
                </c:pt>
                <c:pt idx="312">
                  <c:v>7.8125E-3</c:v>
                </c:pt>
                <c:pt idx="313">
                  <c:v>7.8125E-3</c:v>
                </c:pt>
                <c:pt idx="314">
                  <c:v>7.8125E-3</c:v>
                </c:pt>
                <c:pt idx="315">
                  <c:v>7.8125E-3</c:v>
                </c:pt>
                <c:pt idx="316">
                  <c:v>7.8125E-3</c:v>
                </c:pt>
                <c:pt idx="317">
                  <c:v>7.8125E-3</c:v>
                </c:pt>
                <c:pt idx="318">
                  <c:v>7.8125E-3</c:v>
                </c:pt>
                <c:pt idx="319">
                  <c:v>7.8125E-3</c:v>
                </c:pt>
                <c:pt idx="320">
                  <c:v>7.8125E-3</c:v>
                </c:pt>
                <c:pt idx="321">
                  <c:v>7.8125E-3</c:v>
                </c:pt>
                <c:pt idx="322">
                  <c:v>7.8125E-3</c:v>
                </c:pt>
                <c:pt idx="323">
                  <c:v>7.8125E-3</c:v>
                </c:pt>
                <c:pt idx="324">
                  <c:v>7.8125E-3</c:v>
                </c:pt>
                <c:pt idx="325">
                  <c:v>7.8125E-3</c:v>
                </c:pt>
                <c:pt idx="326">
                  <c:v>7.8125E-3</c:v>
                </c:pt>
                <c:pt idx="327">
                  <c:v>7.8125E-3</c:v>
                </c:pt>
                <c:pt idx="328">
                  <c:v>7.8125E-3</c:v>
                </c:pt>
                <c:pt idx="329">
                  <c:v>7.8125E-3</c:v>
                </c:pt>
                <c:pt idx="330">
                  <c:v>7.8125E-3</c:v>
                </c:pt>
                <c:pt idx="331">
                  <c:v>7.8125E-3</c:v>
                </c:pt>
                <c:pt idx="332">
                  <c:v>7.8125E-3</c:v>
                </c:pt>
                <c:pt idx="333">
                  <c:v>7.8125E-3</c:v>
                </c:pt>
                <c:pt idx="334">
                  <c:v>7.8125E-3</c:v>
                </c:pt>
                <c:pt idx="335">
                  <c:v>7.8125E-3</c:v>
                </c:pt>
                <c:pt idx="336">
                  <c:v>7.8125E-3</c:v>
                </c:pt>
                <c:pt idx="337">
                  <c:v>7.8125E-3</c:v>
                </c:pt>
                <c:pt idx="338">
                  <c:v>1.5625E-2</c:v>
                </c:pt>
                <c:pt idx="339">
                  <c:v>4.6875E-2</c:v>
                </c:pt>
                <c:pt idx="340">
                  <c:v>8.59375E-2</c:v>
                </c:pt>
                <c:pt idx="341">
                  <c:v>8.59375E-2</c:v>
                </c:pt>
                <c:pt idx="342">
                  <c:v>0.109375</c:v>
                </c:pt>
                <c:pt idx="343">
                  <c:v>0.28125</c:v>
                </c:pt>
                <c:pt idx="344">
                  <c:v>0.2421875</c:v>
                </c:pt>
                <c:pt idx="345">
                  <c:v>0.1015625</c:v>
                </c:pt>
                <c:pt idx="346">
                  <c:v>7.8125E-2</c:v>
                </c:pt>
                <c:pt idx="347">
                  <c:v>4.6875E-2</c:v>
                </c:pt>
                <c:pt idx="348">
                  <c:v>7.8125E-3</c:v>
                </c:pt>
                <c:pt idx="349">
                  <c:v>7.8125E-3</c:v>
                </c:pt>
                <c:pt idx="350">
                  <c:v>7.8125E-3</c:v>
                </c:pt>
                <c:pt idx="351">
                  <c:v>7.8125E-3</c:v>
                </c:pt>
                <c:pt idx="352">
                  <c:v>7.8125E-3</c:v>
                </c:pt>
                <c:pt idx="353">
                  <c:v>7.8125E-3</c:v>
                </c:pt>
                <c:pt idx="354">
                  <c:v>7.8125E-3</c:v>
                </c:pt>
                <c:pt idx="355">
                  <c:v>7.8125E-3</c:v>
                </c:pt>
                <c:pt idx="356">
                  <c:v>7.8125E-3</c:v>
                </c:pt>
                <c:pt idx="357">
                  <c:v>7.8125E-3</c:v>
                </c:pt>
                <c:pt idx="358">
                  <c:v>7.8125E-3</c:v>
                </c:pt>
                <c:pt idx="359">
                  <c:v>7.8125E-3</c:v>
                </c:pt>
                <c:pt idx="360">
                  <c:v>7.8125E-3</c:v>
                </c:pt>
                <c:pt idx="361">
                  <c:v>7.8125E-3</c:v>
                </c:pt>
                <c:pt idx="362">
                  <c:v>7.8125E-3</c:v>
                </c:pt>
                <c:pt idx="363">
                  <c:v>7.8125E-3</c:v>
                </c:pt>
                <c:pt idx="364">
                  <c:v>7.8125E-3</c:v>
                </c:pt>
                <c:pt idx="365">
                  <c:v>7.8125E-3</c:v>
                </c:pt>
                <c:pt idx="366">
                  <c:v>7.8125E-3</c:v>
                </c:pt>
                <c:pt idx="367">
                  <c:v>7.8125E-3</c:v>
                </c:pt>
                <c:pt idx="368">
                  <c:v>7.8125E-3</c:v>
                </c:pt>
                <c:pt idx="369">
                  <c:v>7.8125E-3</c:v>
                </c:pt>
                <c:pt idx="370">
                  <c:v>7.8125E-3</c:v>
                </c:pt>
                <c:pt idx="371">
                  <c:v>7.8125E-3</c:v>
                </c:pt>
                <c:pt idx="372">
                  <c:v>7.8125E-3</c:v>
                </c:pt>
                <c:pt idx="373">
                  <c:v>7.8125E-3</c:v>
                </c:pt>
                <c:pt idx="374">
                  <c:v>7.8125E-3</c:v>
                </c:pt>
                <c:pt idx="375">
                  <c:v>7.8125E-3</c:v>
                </c:pt>
                <c:pt idx="376">
                  <c:v>7.8125E-3</c:v>
                </c:pt>
                <c:pt idx="377">
                  <c:v>7.8125E-3</c:v>
                </c:pt>
                <c:pt idx="378">
                  <c:v>7.8125E-3</c:v>
                </c:pt>
                <c:pt idx="379">
                  <c:v>7.8125E-3</c:v>
                </c:pt>
                <c:pt idx="380">
                  <c:v>7.8125E-3</c:v>
                </c:pt>
                <c:pt idx="381">
                  <c:v>7.8125E-3</c:v>
                </c:pt>
                <c:pt idx="382">
                  <c:v>7.8125E-3</c:v>
                </c:pt>
                <c:pt idx="383">
                  <c:v>7.8125E-3</c:v>
                </c:pt>
                <c:pt idx="384">
                  <c:v>7.8125E-3</c:v>
                </c:pt>
                <c:pt idx="385">
                  <c:v>7.8125E-3</c:v>
                </c:pt>
                <c:pt idx="386">
                  <c:v>7.8125E-3</c:v>
                </c:pt>
                <c:pt idx="387">
                  <c:v>7.8125E-3</c:v>
                </c:pt>
                <c:pt idx="388">
                  <c:v>7.8125E-3</c:v>
                </c:pt>
                <c:pt idx="389">
                  <c:v>7.8125E-3</c:v>
                </c:pt>
                <c:pt idx="390">
                  <c:v>7.8125E-3</c:v>
                </c:pt>
                <c:pt idx="391">
                  <c:v>7.8125E-3</c:v>
                </c:pt>
                <c:pt idx="392">
                  <c:v>7.8125E-3</c:v>
                </c:pt>
                <c:pt idx="393">
                  <c:v>7.8125E-3</c:v>
                </c:pt>
                <c:pt idx="394">
                  <c:v>7.8125E-3</c:v>
                </c:pt>
                <c:pt idx="395">
                  <c:v>7.8125E-3</c:v>
                </c:pt>
                <c:pt idx="396">
                  <c:v>7.8125E-3</c:v>
                </c:pt>
                <c:pt idx="397">
                  <c:v>7.8125E-3</c:v>
                </c:pt>
                <c:pt idx="398">
                  <c:v>7.8125E-3</c:v>
                </c:pt>
                <c:pt idx="399">
                  <c:v>7.8125E-3</c:v>
                </c:pt>
                <c:pt idx="400">
                  <c:v>7.8125E-3</c:v>
                </c:pt>
                <c:pt idx="401">
                  <c:v>7.8125E-3</c:v>
                </c:pt>
                <c:pt idx="402">
                  <c:v>7.8125E-3</c:v>
                </c:pt>
                <c:pt idx="403">
                  <c:v>7.8125E-3</c:v>
                </c:pt>
                <c:pt idx="404">
                  <c:v>7.8125E-3</c:v>
                </c:pt>
                <c:pt idx="405">
                  <c:v>7.8125E-3</c:v>
                </c:pt>
                <c:pt idx="406">
                  <c:v>7.8125E-3</c:v>
                </c:pt>
                <c:pt idx="407">
                  <c:v>7.8125E-3</c:v>
                </c:pt>
                <c:pt idx="408">
                  <c:v>7.8125E-3</c:v>
                </c:pt>
                <c:pt idx="409">
                  <c:v>7.8125E-3</c:v>
                </c:pt>
                <c:pt idx="410">
                  <c:v>7.8125E-3</c:v>
                </c:pt>
                <c:pt idx="411">
                  <c:v>7.8125E-3</c:v>
                </c:pt>
                <c:pt idx="412">
                  <c:v>7.8125E-3</c:v>
                </c:pt>
                <c:pt idx="413">
                  <c:v>7.8125E-3</c:v>
                </c:pt>
                <c:pt idx="414">
                  <c:v>7.8125E-3</c:v>
                </c:pt>
                <c:pt idx="415">
                  <c:v>7.8125E-3</c:v>
                </c:pt>
                <c:pt idx="416">
                  <c:v>7.8125E-3</c:v>
                </c:pt>
                <c:pt idx="417">
                  <c:v>7.8125E-3</c:v>
                </c:pt>
                <c:pt idx="418">
                  <c:v>7.8125E-3</c:v>
                </c:pt>
                <c:pt idx="419">
                  <c:v>7.8125E-3</c:v>
                </c:pt>
                <c:pt idx="420">
                  <c:v>7.8125E-3</c:v>
                </c:pt>
                <c:pt idx="421">
                  <c:v>7.8125E-3</c:v>
                </c:pt>
                <c:pt idx="422">
                  <c:v>7.8125E-3</c:v>
                </c:pt>
                <c:pt idx="423">
                  <c:v>7.8125E-3</c:v>
                </c:pt>
                <c:pt idx="424">
                  <c:v>7.8125E-3</c:v>
                </c:pt>
                <c:pt idx="425">
                  <c:v>7.8125E-3</c:v>
                </c:pt>
                <c:pt idx="426">
                  <c:v>7.8125E-3</c:v>
                </c:pt>
                <c:pt idx="427">
                  <c:v>7.8125E-3</c:v>
                </c:pt>
                <c:pt idx="428">
                  <c:v>7.8125E-3</c:v>
                </c:pt>
                <c:pt idx="429">
                  <c:v>7.8125E-3</c:v>
                </c:pt>
                <c:pt idx="430">
                  <c:v>7.8125E-3</c:v>
                </c:pt>
                <c:pt idx="431">
                  <c:v>7.8125E-3</c:v>
                </c:pt>
                <c:pt idx="432">
                  <c:v>7.8125E-3</c:v>
                </c:pt>
                <c:pt idx="433">
                  <c:v>7.8125E-3</c:v>
                </c:pt>
                <c:pt idx="434">
                  <c:v>7.8125E-3</c:v>
                </c:pt>
                <c:pt idx="435">
                  <c:v>7.8125E-3</c:v>
                </c:pt>
                <c:pt idx="436">
                  <c:v>7.8125E-3</c:v>
                </c:pt>
                <c:pt idx="437">
                  <c:v>7.8125E-3</c:v>
                </c:pt>
                <c:pt idx="438">
                  <c:v>7.8125E-3</c:v>
                </c:pt>
                <c:pt idx="439">
                  <c:v>7.8125E-3</c:v>
                </c:pt>
                <c:pt idx="440">
                  <c:v>7.8125E-3</c:v>
                </c:pt>
                <c:pt idx="441">
                  <c:v>7.8125E-3</c:v>
                </c:pt>
                <c:pt idx="442">
                  <c:v>7.8125E-3</c:v>
                </c:pt>
                <c:pt idx="443">
                  <c:v>7.8125E-3</c:v>
                </c:pt>
                <c:pt idx="444">
                  <c:v>7.8125E-3</c:v>
                </c:pt>
                <c:pt idx="445">
                  <c:v>7.8125E-3</c:v>
                </c:pt>
                <c:pt idx="446">
                  <c:v>7.8125E-3</c:v>
                </c:pt>
                <c:pt idx="447">
                  <c:v>7.8125E-3</c:v>
                </c:pt>
                <c:pt idx="448">
                  <c:v>7.8125E-3</c:v>
                </c:pt>
                <c:pt idx="449">
                  <c:v>7.8125E-3</c:v>
                </c:pt>
                <c:pt idx="450">
                  <c:v>7.8125E-3</c:v>
                </c:pt>
                <c:pt idx="451">
                  <c:v>7.8125E-3</c:v>
                </c:pt>
                <c:pt idx="452">
                  <c:v>7.8125E-3</c:v>
                </c:pt>
                <c:pt idx="453">
                  <c:v>7.8125E-3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3A-5944-9301-EA7F6A62AB41}"/>
            </c:ext>
          </c:extLst>
        </c:ser>
        <c:ser>
          <c:idx val="1"/>
          <c:order val="1"/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Sheet1!$A$2:$A$455</c:f>
              <c:numCache>
                <c:formatCode>General</c:formatCode>
                <c:ptCount val="454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Sheet1!$C$2:$C$455</c:f>
              <c:numCache>
                <c:formatCode>General</c:formatCode>
                <c:ptCount val="4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2.3255813953488299E-2</c:v>
                </c:pt>
                <c:pt idx="186">
                  <c:v>3.8759689922480599E-2</c:v>
                </c:pt>
                <c:pt idx="187">
                  <c:v>6.2015503875968901E-2</c:v>
                </c:pt>
                <c:pt idx="188">
                  <c:v>8.5271317829457294E-2</c:v>
                </c:pt>
                <c:pt idx="189">
                  <c:v>0.116279069767441</c:v>
                </c:pt>
                <c:pt idx="190">
                  <c:v>8.5271317829457294E-2</c:v>
                </c:pt>
                <c:pt idx="191">
                  <c:v>0.13953488372093001</c:v>
                </c:pt>
                <c:pt idx="192">
                  <c:v>8.5271317829457294E-2</c:v>
                </c:pt>
                <c:pt idx="193">
                  <c:v>4.6511627906976702E-2</c:v>
                </c:pt>
                <c:pt idx="194">
                  <c:v>7.7519379844961196E-3</c:v>
                </c:pt>
                <c:pt idx="195">
                  <c:v>7.7519379844961196E-3</c:v>
                </c:pt>
                <c:pt idx="196">
                  <c:v>7.7519379844961196E-3</c:v>
                </c:pt>
                <c:pt idx="197">
                  <c:v>7.7519379844961196E-3</c:v>
                </c:pt>
                <c:pt idx="198">
                  <c:v>7.7519379844961196E-3</c:v>
                </c:pt>
                <c:pt idx="199">
                  <c:v>7.7519379844961196E-3</c:v>
                </c:pt>
                <c:pt idx="200">
                  <c:v>7.7519379844961196E-3</c:v>
                </c:pt>
                <c:pt idx="201">
                  <c:v>7.7519379844961196E-3</c:v>
                </c:pt>
                <c:pt idx="202">
                  <c:v>7.7519379844961196E-3</c:v>
                </c:pt>
                <c:pt idx="203">
                  <c:v>7.7519379844961196E-3</c:v>
                </c:pt>
                <c:pt idx="204">
                  <c:v>7.7519379844961196E-3</c:v>
                </c:pt>
                <c:pt idx="205">
                  <c:v>7.7519379844961196E-3</c:v>
                </c:pt>
                <c:pt idx="206">
                  <c:v>7.7519379844961196E-3</c:v>
                </c:pt>
                <c:pt idx="207">
                  <c:v>7.7519379844961196E-3</c:v>
                </c:pt>
                <c:pt idx="208">
                  <c:v>7.7519379844961196E-3</c:v>
                </c:pt>
                <c:pt idx="209">
                  <c:v>7.7519379844961196E-3</c:v>
                </c:pt>
                <c:pt idx="210">
                  <c:v>7.7519379844961196E-3</c:v>
                </c:pt>
                <c:pt idx="211">
                  <c:v>7.7519379844961196E-3</c:v>
                </c:pt>
                <c:pt idx="212">
                  <c:v>1.5503875968992199E-2</c:v>
                </c:pt>
                <c:pt idx="213">
                  <c:v>8.5271317829457294E-2</c:v>
                </c:pt>
                <c:pt idx="214">
                  <c:v>0.15503875968992201</c:v>
                </c:pt>
                <c:pt idx="215">
                  <c:v>0.240310077519379</c:v>
                </c:pt>
                <c:pt idx="216">
                  <c:v>0.186046511627906</c:v>
                </c:pt>
                <c:pt idx="217">
                  <c:v>0.42635658914728602</c:v>
                </c:pt>
                <c:pt idx="218">
                  <c:v>0.32558139534883701</c:v>
                </c:pt>
                <c:pt idx="219">
                  <c:v>0.201550387596899</c:v>
                </c:pt>
                <c:pt idx="220">
                  <c:v>0.224806201550387</c:v>
                </c:pt>
                <c:pt idx="221">
                  <c:v>0.13953488372093001</c:v>
                </c:pt>
                <c:pt idx="222">
                  <c:v>0.100775193798449</c:v>
                </c:pt>
                <c:pt idx="223">
                  <c:v>7.7519379844961198E-2</c:v>
                </c:pt>
                <c:pt idx="224">
                  <c:v>5.4263565891472798E-2</c:v>
                </c:pt>
                <c:pt idx="225">
                  <c:v>7.7519379844961196E-3</c:v>
                </c:pt>
                <c:pt idx="226">
                  <c:v>7.7519379844961196E-3</c:v>
                </c:pt>
                <c:pt idx="227">
                  <c:v>7.7519379844961196E-3</c:v>
                </c:pt>
                <c:pt idx="228">
                  <c:v>7.7519379844961196E-3</c:v>
                </c:pt>
                <c:pt idx="229">
                  <c:v>7.7519379844961196E-3</c:v>
                </c:pt>
                <c:pt idx="230">
                  <c:v>7.7519379844961196E-3</c:v>
                </c:pt>
                <c:pt idx="231">
                  <c:v>7.7519379844961196E-3</c:v>
                </c:pt>
                <c:pt idx="232">
                  <c:v>7.7519379844961196E-3</c:v>
                </c:pt>
                <c:pt idx="233">
                  <c:v>7.7519379844961196E-3</c:v>
                </c:pt>
                <c:pt idx="234">
                  <c:v>7.7519379844961196E-3</c:v>
                </c:pt>
                <c:pt idx="235">
                  <c:v>7.7519379844961196E-3</c:v>
                </c:pt>
                <c:pt idx="236">
                  <c:v>7.7519379844961196E-3</c:v>
                </c:pt>
                <c:pt idx="237">
                  <c:v>7.7519379844961196E-3</c:v>
                </c:pt>
                <c:pt idx="238">
                  <c:v>7.7519379844961196E-3</c:v>
                </c:pt>
                <c:pt idx="239">
                  <c:v>7.7519379844961196E-3</c:v>
                </c:pt>
                <c:pt idx="240">
                  <c:v>7.7519379844961196E-3</c:v>
                </c:pt>
                <c:pt idx="241">
                  <c:v>7.7519379844961196E-3</c:v>
                </c:pt>
                <c:pt idx="242">
                  <c:v>7.7519379844961196E-3</c:v>
                </c:pt>
                <c:pt idx="243">
                  <c:v>7.7519379844961196E-3</c:v>
                </c:pt>
                <c:pt idx="244">
                  <c:v>7.7519379844961196E-3</c:v>
                </c:pt>
                <c:pt idx="245">
                  <c:v>7.7519379844961196E-3</c:v>
                </c:pt>
                <c:pt idx="246">
                  <c:v>7.7519379844961196E-3</c:v>
                </c:pt>
                <c:pt idx="247">
                  <c:v>7.7519379844961196E-3</c:v>
                </c:pt>
                <c:pt idx="248">
                  <c:v>7.7519379844961196E-3</c:v>
                </c:pt>
                <c:pt idx="249">
                  <c:v>7.7519379844961196E-3</c:v>
                </c:pt>
                <c:pt idx="250">
                  <c:v>7.7519379844961196E-3</c:v>
                </c:pt>
                <c:pt idx="251">
                  <c:v>7.7519379844961196E-3</c:v>
                </c:pt>
                <c:pt idx="252">
                  <c:v>7.7519379844961196E-3</c:v>
                </c:pt>
                <c:pt idx="253">
                  <c:v>7.7519379844961196E-3</c:v>
                </c:pt>
                <c:pt idx="254">
                  <c:v>7.7519379844961196E-3</c:v>
                </c:pt>
                <c:pt idx="255">
                  <c:v>7.7519379844961196E-3</c:v>
                </c:pt>
                <c:pt idx="256">
                  <c:v>7.7519379844961196E-3</c:v>
                </c:pt>
                <c:pt idx="257">
                  <c:v>7.7519379844961196E-3</c:v>
                </c:pt>
                <c:pt idx="258">
                  <c:v>7.7519379844961196E-3</c:v>
                </c:pt>
                <c:pt idx="259">
                  <c:v>7.7519379844961196E-3</c:v>
                </c:pt>
                <c:pt idx="260">
                  <c:v>7.7519379844961196E-3</c:v>
                </c:pt>
                <c:pt idx="261">
                  <c:v>7.7519379844961196E-3</c:v>
                </c:pt>
                <c:pt idx="262">
                  <c:v>7.7519379844961196E-3</c:v>
                </c:pt>
                <c:pt idx="263">
                  <c:v>7.7519379844961196E-3</c:v>
                </c:pt>
                <c:pt idx="264">
                  <c:v>7.7519379844961196E-3</c:v>
                </c:pt>
                <c:pt idx="265">
                  <c:v>7.7519379844961196E-3</c:v>
                </c:pt>
                <c:pt idx="266">
                  <c:v>7.7519379844961196E-3</c:v>
                </c:pt>
                <c:pt idx="267">
                  <c:v>7.7519379844961196E-3</c:v>
                </c:pt>
                <c:pt idx="268">
                  <c:v>7.7519379844961196E-3</c:v>
                </c:pt>
                <c:pt idx="269">
                  <c:v>6.2015503875968901E-2</c:v>
                </c:pt>
                <c:pt idx="270">
                  <c:v>3.1007751937984399E-2</c:v>
                </c:pt>
                <c:pt idx="271">
                  <c:v>7.7519379844961196E-3</c:v>
                </c:pt>
                <c:pt idx="272">
                  <c:v>7.7519379844961196E-3</c:v>
                </c:pt>
                <c:pt idx="273">
                  <c:v>7.7519379844961196E-3</c:v>
                </c:pt>
                <c:pt idx="274">
                  <c:v>7.7519379844961196E-3</c:v>
                </c:pt>
                <c:pt idx="275">
                  <c:v>7.7519379844961196E-3</c:v>
                </c:pt>
                <c:pt idx="276">
                  <c:v>7.7519379844961196E-3</c:v>
                </c:pt>
                <c:pt idx="277">
                  <c:v>3.8759689922480599E-2</c:v>
                </c:pt>
                <c:pt idx="278">
                  <c:v>0.186046511627906</c:v>
                </c:pt>
                <c:pt idx="279">
                  <c:v>0.27131782945736399</c:v>
                </c:pt>
                <c:pt idx="280">
                  <c:v>0.37984496124030998</c:v>
                </c:pt>
                <c:pt idx="281">
                  <c:v>0.186046511627906</c:v>
                </c:pt>
                <c:pt idx="282">
                  <c:v>0.42635658914728602</c:v>
                </c:pt>
                <c:pt idx="283">
                  <c:v>0.60465116279069697</c:v>
                </c:pt>
                <c:pt idx="284">
                  <c:v>0.27131782945736399</c:v>
                </c:pt>
                <c:pt idx="285">
                  <c:v>0.35658914728682101</c:v>
                </c:pt>
                <c:pt idx="286">
                  <c:v>0.224806201550387</c:v>
                </c:pt>
                <c:pt idx="287">
                  <c:v>0.124031007751937</c:v>
                </c:pt>
                <c:pt idx="288">
                  <c:v>6.2015503875968901E-2</c:v>
                </c:pt>
                <c:pt idx="289">
                  <c:v>7.7519379844961196E-3</c:v>
                </c:pt>
                <c:pt idx="290">
                  <c:v>7.7519379844961196E-3</c:v>
                </c:pt>
                <c:pt idx="291">
                  <c:v>7.7519379844961196E-3</c:v>
                </c:pt>
                <c:pt idx="292">
                  <c:v>7.7519379844961196E-3</c:v>
                </c:pt>
                <c:pt idx="293">
                  <c:v>7.7519379844961196E-3</c:v>
                </c:pt>
                <c:pt idx="294">
                  <c:v>7.7519379844961196E-3</c:v>
                </c:pt>
                <c:pt idx="295">
                  <c:v>7.7519379844961196E-3</c:v>
                </c:pt>
                <c:pt idx="296">
                  <c:v>7.7519379844961196E-3</c:v>
                </c:pt>
                <c:pt idx="297">
                  <c:v>7.7519379844961196E-3</c:v>
                </c:pt>
                <c:pt idx="298">
                  <c:v>7.7519379844961196E-3</c:v>
                </c:pt>
                <c:pt idx="299">
                  <c:v>7.7519379844961196E-3</c:v>
                </c:pt>
                <c:pt idx="300">
                  <c:v>7.7519379844961196E-3</c:v>
                </c:pt>
                <c:pt idx="301">
                  <c:v>7.7519379844961196E-3</c:v>
                </c:pt>
                <c:pt idx="302">
                  <c:v>7.7519379844961196E-3</c:v>
                </c:pt>
                <c:pt idx="303">
                  <c:v>7.7519379844961196E-3</c:v>
                </c:pt>
                <c:pt idx="304">
                  <c:v>7.7519379844961196E-3</c:v>
                </c:pt>
                <c:pt idx="305">
                  <c:v>7.7519379844961196E-3</c:v>
                </c:pt>
                <c:pt idx="306">
                  <c:v>7.7519379844961196E-3</c:v>
                </c:pt>
                <c:pt idx="307">
                  <c:v>7.7519379844961196E-3</c:v>
                </c:pt>
                <c:pt idx="308">
                  <c:v>7.7519379844961196E-3</c:v>
                </c:pt>
                <c:pt idx="309">
                  <c:v>7.7519379844961196E-3</c:v>
                </c:pt>
                <c:pt idx="310">
                  <c:v>7.7519379844961196E-3</c:v>
                </c:pt>
                <c:pt idx="311">
                  <c:v>7.7519379844961196E-3</c:v>
                </c:pt>
                <c:pt idx="312">
                  <c:v>7.7519379844961196E-3</c:v>
                </c:pt>
                <c:pt idx="313">
                  <c:v>7.7519379844961196E-3</c:v>
                </c:pt>
                <c:pt idx="314">
                  <c:v>7.7519379844961196E-3</c:v>
                </c:pt>
                <c:pt idx="315">
                  <c:v>7.7519379844961196E-3</c:v>
                </c:pt>
                <c:pt idx="316">
                  <c:v>7.7519379844961196E-3</c:v>
                </c:pt>
                <c:pt idx="317">
                  <c:v>7.7519379844961196E-3</c:v>
                </c:pt>
                <c:pt idx="318">
                  <c:v>7.7519379844961196E-3</c:v>
                </c:pt>
                <c:pt idx="319">
                  <c:v>7.7519379844961196E-3</c:v>
                </c:pt>
                <c:pt idx="320">
                  <c:v>7.7519379844961196E-3</c:v>
                </c:pt>
                <c:pt idx="321">
                  <c:v>7.7519379844961196E-3</c:v>
                </c:pt>
                <c:pt idx="322">
                  <c:v>7.7519379844961196E-3</c:v>
                </c:pt>
                <c:pt idx="323">
                  <c:v>7.7519379844961196E-3</c:v>
                </c:pt>
                <c:pt idx="324">
                  <c:v>7.7519379844961196E-3</c:v>
                </c:pt>
                <c:pt idx="325">
                  <c:v>7.7519379844961196E-3</c:v>
                </c:pt>
                <c:pt idx="326">
                  <c:v>7.7519379844961196E-3</c:v>
                </c:pt>
                <c:pt idx="327">
                  <c:v>7.7519379844961196E-3</c:v>
                </c:pt>
                <c:pt idx="328">
                  <c:v>7.7519379844961196E-3</c:v>
                </c:pt>
                <c:pt idx="329">
                  <c:v>7.7519379844961196E-3</c:v>
                </c:pt>
                <c:pt idx="330">
                  <c:v>7.7519379844961196E-3</c:v>
                </c:pt>
                <c:pt idx="331">
                  <c:v>7.7519379844961196E-3</c:v>
                </c:pt>
                <c:pt idx="332">
                  <c:v>7.7519379844961196E-3</c:v>
                </c:pt>
                <c:pt idx="333">
                  <c:v>7.7519379844961196E-3</c:v>
                </c:pt>
                <c:pt idx="334">
                  <c:v>7.7519379844961196E-3</c:v>
                </c:pt>
                <c:pt idx="335">
                  <c:v>7.7519379844961196E-3</c:v>
                </c:pt>
                <c:pt idx="336">
                  <c:v>7.7519379844961196E-3</c:v>
                </c:pt>
                <c:pt idx="337">
                  <c:v>7.7519379844961196E-3</c:v>
                </c:pt>
                <c:pt idx="338">
                  <c:v>7.7519379844961196E-3</c:v>
                </c:pt>
                <c:pt idx="339">
                  <c:v>7.7519379844961196E-3</c:v>
                </c:pt>
                <c:pt idx="340">
                  <c:v>7.7519379844961196E-3</c:v>
                </c:pt>
                <c:pt idx="341">
                  <c:v>7.7519379844961196E-3</c:v>
                </c:pt>
                <c:pt idx="342">
                  <c:v>7.7519379844961196E-3</c:v>
                </c:pt>
                <c:pt idx="343">
                  <c:v>7.7519379844961196E-3</c:v>
                </c:pt>
                <c:pt idx="344">
                  <c:v>7.7519379844961196E-3</c:v>
                </c:pt>
                <c:pt idx="345">
                  <c:v>7.7519379844961196E-3</c:v>
                </c:pt>
                <c:pt idx="346">
                  <c:v>7.7519379844961196E-3</c:v>
                </c:pt>
                <c:pt idx="347">
                  <c:v>7.7519379844961196E-3</c:v>
                </c:pt>
                <c:pt idx="348">
                  <c:v>7.7519379844961196E-3</c:v>
                </c:pt>
                <c:pt idx="349">
                  <c:v>7.7519379844961196E-3</c:v>
                </c:pt>
                <c:pt idx="350">
                  <c:v>7.7519379844961196E-3</c:v>
                </c:pt>
                <c:pt idx="351">
                  <c:v>7.7519379844961196E-3</c:v>
                </c:pt>
                <c:pt idx="352">
                  <c:v>7.7519379844961196E-3</c:v>
                </c:pt>
                <c:pt idx="353">
                  <c:v>7.7519379844961196E-3</c:v>
                </c:pt>
                <c:pt idx="354">
                  <c:v>7.7519379844961196E-3</c:v>
                </c:pt>
                <c:pt idx="355">
                  <c:v>7.7519379844961196E-3</c:v>
                </c:pt>
                <c:pt idx="356">
                  <c:v>7.7519379844961196E-3</c:v>
                </c:pt>
                <c:pt idx="357">
                  <c:v>7.7519379844961196E-3</c:v>
                </c:pt>
                <c:pt idx="358">
                  <c:v>7.7519379844961196E-3</c:v>
                </c:pt>
                <c:pt idx="359">
                  <c:v>7.7519379844961196E-3</c:v>
                </c:pt>
                <c:pt idx="360">
                  <c:v>7.7519379844961196E-3</c:v>
                </c:pt>
                <c:pt idx="361">
                  <c:v>7.7519379844961196E-3</c:v>
                </c:pt>
                <c:pt idx="362">
                  <c:v>7.7519379844961196E-3</c:v>
                </c:pt>
                <c:pt idx="363">
                  <c:v>7.7519379844961196E-3</c:v>
                </c:pt>
                <c:pt idx="364">
                  <c:v>7.7519379844961196E-3</c:v>
                </c:pt>
                <c:pt idx="365">
                  <c:v>7.7519379844961196E-3</c:v>
                </c:pt>
                <c:pt idx="366">
                  <c:v>7.7519379844961196E-3</c:v>
                </c:pt>
                <c:pt idx="367">
                  <c:v>7.7519379844961196E-3</c:v>
                </c:pt>
                <c:pt idx="368">
                  <c:v>7.7519379844961196E-3</c:v>
                </c:pt>
                <c:pt idx="369">
                  <c:v>7.7519379844961196E-3</c:v>
                </c:pt>
                <c:pt idx="370">
                  <c:v>7.7519379844961196E-3</c:v>
                </c:pt>
                <c:pt idx="371">
                  <c:v>7.7519379844961196E-3</c:v>
                </c:pt>
                <c:pt idx="372">
                  <c:v>7.7519379844961196E-3</c:v>
                </c:pt>
                <c:pt idx="373">
                  <c:v>7.7519379844961196E-3</c:v>
                </c:pt>
                <c:pt idx="374">
                  <c:v>7.7519379844961196E-3</c:v>
                </c:pt>
                <c:pt idx="375">
                  <c:v>7.7519379844961196E-3</c:v>
                </c:pt>
                <c:pt idx="376">
                  <c:v>7.7519379844961196E-3</c:v>
                </c:pt>
                <c:pt idx="377">
                  <c:v>7.7519379844961196E-3</c:v>
                </c:pt>
                <c:pt idx="378">
                  <c:v>7.7519379844961196E-3</c:v>
                </c:pt>
                <c:pt idx="379">
                  <c:v>7.7519379844961196E-3</c:v>
                </c:pt>
                <c:pt idx="380">
                  <c:v>7.7519379844961196E-3</c:v>
                </c:pt>
                <c:pt idx="381">
                  <c:v>7.7519379844961196E-3</c:v>
                </c:pt>
                <c:pt idx="382">
                  <c:v>7.7519379844961196E-3</c:v>
                </c:pt>
                <c:pt idx="383">
                  <c:v>7.7519379844961196E-3</c:v>
                </c:pt>
                <c:pt idx="384">
                  <c:v>7.7519379844961196E-3</c:v>
                </c:pt>
                <c:pt idx="385">
                  <c:v>7.7519379844961196E-3</c:v>
                </c:pt>
                <c:pt idx="386">
                  <c:v>7.7519379844961196E-3</c:v>
                </c:pt>
                <c:pt idx="387">
                  <c:v>7.7519379844961196E-3</c:v>
                </c:pt>
                <c:pt idx="388">
                  <c:v>7.7519379844961196E-3</c:v>
                </c:pt>
                <c:pt idx="389">
                  <c:v>7.7519379844961196E-3</c:v>
                </c:pt>
                <c:pt idx="390">
                  <c:v>7.7519379844961196E-3</c:v>
                </c:pt>
                <c:pt idx="391">
                  <c:v>7.7519379844961196E-3</c:v>
                </c:pt>
                <c:pt idx="392">
                  <c:v>7.7519379844961196E-3</c:v>
                </c:pt>
                <c:pt idx="393">
                  <c:v>7.7519379844961196E-3</c:v>
                </c:pt>
                <c:pt idx="394">
                  <c:v>7.7519379844961196E-3</c:v>
                </c:pt>
                <c:pt idx="395">
                  <c:v>7.7519379844961196E-3</c:v>
                </c:pt>
                <c:pt idx="396">
                  <c:v>7.7519379844961196E-3</c:v>
                </c:pt>
                <c:pt idx="397">
                  <c:v>7.7519379844961196E-3</c:v>
                </c:pt>
                <c:pt idx="398">
                  <c:v>7.7519379844961196E-3</c:v>
                </c:pt>
                <c:pt idx="399">
                  <c:v>7.7519379844961196E-3</c:v>
                </c:pt>
                <c:pt idx="400">
                  <c:v>7.7519379844961196E-3</c:v>
                </c:pt>
                <c:pt idx="401">
                  <c:v>7.7519379844961196E-3</c:v>
                </c:pt>
                <c:pt idx="402">
                  <c:v>7.7519379844961196E-3</c:v>
                </c:pt>
                <c:pt idx="403">
                  <c:v>7.7519379844961196E-3</c:v>
                </c:pt>
                <c:pt idx="404">
                  <c:v>7.7519379844961196E-3</c:v>
                </c:pt>
                <c:pt idx="405">
                  <c:v>7.7519379844961196E-3</c:v>
                </c:pt>
                <c:pt idx="406">
                  <c:v>7.7519379844961196E-3</c:v>
                </c:pt>
                <c:pt idx="407">
                  <c:v>7.7519379844961196E-3</c:v>
                </c:pt>
                <c:pt idx="408">
                  <c:v>7.7519379844961196E-3</c:v>
                </c:pt>
                <c:pt idx="409">
                  <c:v>7.7519379844961196E-3</c:v>
                </c:pt>
                <c:pt idx="410">
                  <c:v>7.7519379844961196E-3</c:v>
                </c:pt>
                <c:pt idx="411">
                  <c:v>7.7519379844961196E-3</c:v>
                </c:pt>
                <c:pt idx="412">
                  <c:v>7.7519379844961196E-3</c:v>
                </c:pt>
                <c:pt idx="413">
                  <c:v>7.7519379844961196E-3</c:v>
                </c:pt>
                <c:pt idx="414">
                  <c:v>7.7519379844961196E-3</c:v>
                </c:pt>
                <c:pt idx="415">
                  <c:v>7.7519379844961196E-3</c:v>
                </c:pt>
                <c:pt idx="416">
                  <c:v>7.7519379844961196E-3</c:v>
                </c:pt>
                <c:pt idx="417">
                  <c:v>7.7519379844961196E-3</c:v>
                </c:pt>
                <c:pt idx="418">
                  <c:v>7.7519379844961196E-3</c:v>
                </c:pt>
                <c:pt idx="419">
                  <c:v>7.7519379844961196E-3</c:v>
                </c:pt>
                <c:pt idx="420">
                  <c:v>7.7519379844961196E-3</c:v>
                </c:pt>
                <c:pt idx="421">
                  <c:v>7.7519379844961196E-3</c:v>
                </c:pt>
                <c:pt idx="422">
                  <c:v>7.7519379844961196E-3</c:v>
                </c:pt>
                <c:pt idx="423">
                  <c:v>7.7519379844961196E-3</c:v>
                </c:pt>
                <c:pt idx="424">
                  <c:v>7.7519379844961196E-3</c:v>
                </c:pt>
                <c:pt idx="425">
                  <c:v>7.7519379844961196E-3</c:v>
                </c:pt>
                <c:pt idx="426">
                  <c:v>7.7519379844961196E-3</c:v>
                </c:pt>
                <c:pt idx="427">
                  <c:v>7.7519379844961196E-3</c:v>
                </c:pt>
                <c:pt idx="428">
                  <c:v>7.7519379844961196E-3</c:v>
                </c:pt>
                <c:pt idx="429">
                  <c:v>7.7519379844961196E-3</c:v>
                </c:pt>
                <c:pt idx="430">
                  <c:v>7.7519379844961196E-3</c:v>
                </c:pt>
                <c:pt idx="431">
                  <c:v>7.7519379844961196E-3</c:v>
                </c:pt>
                <c:pt idx="432">
                  <c:v>7.7519379844961196E-3</c:v>
                </c:pt>
                <c:pt idx="433">
                  <c:v>7.7519379844961196E-3</c:v>
                </c:pt>
                <c:pt idx="434">
                  <c:v>7.7519379844961196E-3</c:v>
                </c:pt>
                <c:pt idx="435">
                  <c:v>7.7519379844961196E-3</c:v>
                </c:pt>
                <c:pt idx="436">
                  <c:v>7.7519379844961196E-3</c:v>
                </c:pt>
                <c:pt idx="437">
                  <c:v>7.7519379844961196E-3</c:v>
                </c:pt>
                <c:pt idx="438">
                  <c:v>7.7519379844961196E-3</c:v>
                </c:pt>
                <c:pt idx="439">
                  <c:v>7.7519379844961196E-3</c:v>
                </c:pt>
                <c:pt idx="440">
                  <c:v>7.7519379844961196E-3</c:v>
                </c:pt>
                <c:pt idx="441">
                  <c:v>7.7519379844961196E-3</c:v>
                </c:pt>
                <c:pt idx="442">
                  <c:v>7.7519379844961196E-3</c:v>
                </c:pt>
                <c:pt idx="443">
                  <c:v>7.7519379844961196E-3</c:v>
                </c:pt>
                <c:pt idx="444">
                  <c:v>7.7519379844961196E-3</c:v>
                </c:pt>
                <c:pt idx="445">
                  <c:v>7.7519379844961196E-3</c:v>
                </c:pt>
                <c:pt idx="446">
                  <c:v>7.7519379844961196E-3</c:v>
                </c:pt>
                <c:pt idx="447">
                  <c:v>7.7519379844961196E-3</c:v>
                </c:pt>
                <c:pt idx="448">
                  <c:v>7.7519379844961196E-3</c:v>
                </c:pt>
                <c:pt idx="449">
                  <c:v>7.7519379844961196E-3</c:v>
                </c:pt>
                <c:pt idx="450">
                  <c:v>7.7519379844961196E-3</c:v>
                </c:pt>
                <c:pt idx="451">
                  <c:v>7.7519379844961196E-3</c:v>
                </c:pt>
                <c:pt idx="452">
                  <c:v>7.7519379844961196E-3</c:v>
                </c:pt>
                <c:pt idx="453">
                  <c:v>7.7519379844961196E-3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3A-5944-9301-EA7F6A62AB41}"/>
            </c:ext>
          </c:extLst>
        </c:ser>
        <c:ser>
          <c:idx val="2"/>
          <c:order val="2"/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Sheet1!$A$2:$A$455</c:f>
              <c:numCache>
                <c:formatCode>General</c:formatCode>
                <c:ptCount val="454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Sheet1!$D$2:$D$455</c:f>
              <c:numCache>
                <c:formatCode>General</c:formatCode>
                <c:ptCount val="4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1.5748031496062902E-2</c:v>
                </c:pt>
                <c:pt idx="152">
                  <c:v>0.102362204724409</c:v>
                </c:pt>
                <c:pt idx="153">
                  <c:v>8.66141732283464E-2</c:v>
                </c:pt>
                <c:pt idx="154">
                  <c:v>2.3622047244094401E-2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3.1496062992125901E-2</c:v>
                </c:pt>
                <c:pt idx="161">
                  <c:v>5.5118110236220402E-2</c:v>
                </c:pt>
                <c:pt idx="162">
                  <c:v>2.3622047244094401E-2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3.1496062992125901E-2</c:v>
                </c:pt>
                <c:pt idx="176">
                  <c:v>0.33070866141732203</c:v>
                </c:pt>
                <c:pt idx="177">
                  <c:v>0.157480314960629</c:v>
                </c:pt>
                <c:pt idx="178">
                  <c:v>0.44881889763779498</c:v>
                </c:pt>
                <c:pt idx="179">
                  <c:v>0.60629921259842501</c:v>
                </c:pt>
                <c:pt idx="180">
                  <c:v>0.173228346456692</c:v>
                </c:pt>
                <c:pt idx="181">
                  <c:v>0.30708661417322802</c:v>
                </c:pt>
                <c:pt idx="182">
                  <c:v>3.9370078740157403E-2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3.9370078740157403E-2</c:v>
                </c:pt>
                <c:pt idx="200">
                  <c:v>0.244094488188976</c:v>
                </c:pt>
                <c:pt idx="201">
                  <c:v>1.0078740157480299</c:v>
                </c:pt>
                <c:pt idx="202">
                  <c:v>0.87401574803149595</c:v>
                </c:pt>
                <c:pt idx="203">
                  <c:v>1</c:v>
                </c:pt>
                <c:pt idx="204">
                  <c:v>1</c:v>
                </c:pt>
                <c:pt idx="205">
                  <c:v>0.66141732283464505</c:v>
                </c:pt>
                <c:pt idx="206">
                  <c:v>0.21259842519684999</c:v>
                </c:pt>
                <c:pt idx="207">
                  <c:v>3.9370078740157403E-2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0.102362204724409</c:v>
                </c:pt>
                <c:pt idx="233">
                  <c:v>0.50393700787401496</c:v>
                </c:pt>
                <c:pt idx="234">
                  <c:v>0.83464566929133799</c:v>
                </c:pt>
                <c:pt idx="235">
                  <c:v>1.0078740157480299</c:v>
                </c:pt>
                <c:pt idx="236">
                  <c:v>1.0078740157480299</c:v>
                </c:pt>
                <c:pt idx="237">
                  <c:v>1.0078740157480299</c:v>
                </c:pt>
                <c:pt idx="238">
                  <c:v>1.0078740157480299</c:v>
                </c:pt>
                <c:pt idx="239">
                  <c:v>1.0078740157480299</c:v>
                </c:pt>
                <c:pt idx="240">
                  <c:v>0.976377952755905</c:v>
                </c:pt>
                <c:pt idx="241">
                  <c:v>0.60629921259842501</c:v>
                </c:pt>
                <c:pt idx="242">
                  <c:v>6.2992125984251898E-2</c:v>
                </c:pt>
                <c:pt idx="243">
                  <c:v>1.5748031496062902E-2</c:v>
                </c:pt>
                <c:pt idx="244">
                  <c:v>4.7244094488188899E-2</c:v>
                </c:pt>
                <c:pt idx="245">
                  <c:v>0.14173228346456601</c:v>
                </c:pt>
                <c:pt idx="246">
                  <c:v>0.32283464566929099</c:v>
                </c:pt>
                <c:pt idx="247">
                  <c:v>0.26771653543307</c:v>
                </c:pt>
                <c:pt idx="248">
                  <c:v>0.11023622047244</c:v>
                </c:pt>
                <c:pt idx="249">
                  <c:v>7.8740157480314907E-3</c:v>
                </c:pt>
                <c:pt idx="250">
                  <c:v>7.8740157480314907E-3</c:v>
                </c:pt>
                <c:pt idx="251">
                  <c:v>3.1496062992125901E-2</c:v>
                </c:pt>
                <c:pt idx="252">
                  <c:v>9.4488188976377896E-2</c:v>
                </c:pt>
                <c:pt idx="253">
                  <c:v>7.0866141732283394E-2</c:v>
                </c:pt>
                <c:pt idx="254">
                  <c:v>1.5748031496062902E-2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3.1496062992125901E-2</c:v>
                </c:pt>
                <c:pt idx="297">
                  <c:v>7.0866141732283394E-2</c:v>
                </c:pt>
                <c:pt idx="298">
                  <c:v>3.9370078740157403E-2</c:v>
                </c:pt>
                <c:pt idx="299">
                  <c:v>6.2992125984251898E-2</c:v>
                </c:pt>
                <c:pt idx="300">
                  <c:v>3.1496062992125901E-2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6.2992125984251898E-2</c:v>
                </c:pt>
                <c:pt idx="306">
                  <c:v>7.8740157480314907E-3</c:v>
                </c:pt>
                <c:pt idx="307">
                  <c:v>3.1496062992125901E-2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7.8740157480314907E-3</c:v>
                </c:pt>
                <c:pt idx="320">
                  <c:v>5.5118110236220402E-2</c:v>
                </c:pt>
                <c:pt idx="321">
                  <c:v>0.12598425196850299</c:v>
                </c:pt>
                <c:pt idx="322">
                  <c:v>7.0866141732283394E-2</c:v>
                </c:pt>
                <c:pt idx="323">
                  <c:v>0.18897637795275499</c:v>
                </c:pt>
                <c:pt idx="324">
                  <c:v>0.40944881889763701</c:v>
                </c:pt>
                <c:pt idx="325">
                  <c:v>0.69291338582677098</c:v>
                </c:pt>
                <c:pt idx="326">
                  <c:v>0.88976377952755903</c:v>
                </c:pt>
                <c:pt idx="327">
                  <c:v>0.87401574803149595</c:v>
                </c:pt>
                <c:pt idx="328">
                  <c:v>1.0078740157480299</c:v>
                </c:pt>
                <c:pt idx="329">
                  <c:v>1.0078740157480299</c:v>
                </c:pt>
                <c:pt idx="330">
                  <c:v>1.0078740157480299</c:v>
                </c:pt>
                <c:pt idx="331">
                  <c:v>1.0078740157480299</c:v>
                </c:pt>
                <c:pt idx="332">
                  <c:v>1.0078740157480299</c:v>
                </c:pt>
                <c:pt idx="333">
                  <c:v>1.0078740157480299</c:v>
                </c:pt>
                <c:pt idx="334">
                  <c:v>1.0078740157480299</c:v>
                </c:pt>
                <c:pt idx="335">
                  <c:v>1.0078740157480299</c:v>
                </c:pt>
                <c:pt idx="336">
                  <c:v>1.0078740157480299</c:v>
                </c:pt>
                <c:pt idx="337">
                  <c:v>1.0078740157480299</c:v>
                </c:pt>
                <c:pt idx="338">
                  <c:v>1.0078740157480299</c:v>
                </c:pt>
                <c:pt idx="339">
                  <c:v>1.0078740157480299</c:v>
                </c:pt>
                <c:pt idx="340">
                  <c:v>0.93700787401574803</c:v>
                </c:pt>
                <c:pt idx="341">
                  <c:v>0.91338582677165303</c:v>
                </c:pt>
                <c:pt idx="342">
                  <c:v>0.85039370078740095</c:v>
                </c:pt>
                <c:pt idx="343">
                  <c:v>0.72440944881889702</c:v>
                </c:pt>
                <c:pt idx="344">
                  <c:v>0.50393700787401496</c:v>
                </c:pt>
                <c:pt idx="345">
                  <c:v>0.29921259842519599</c:v>
                </c:pt>
                <c:pt idx="346">
                  <c:v>0.181102362204724</c:v>
                </c:pt>
                <c:pt idx="347">
                  <c:v>0.102362204724409</c:v>
                </c:pt>
                <c:pt idx="348">
                  <c:v>5.5118110236220402E-2</c:v>
                </c:pt>
                <c:pt idx="349">
                  <c:v>9.4488188976377896E-2</c:v>
                </c:pt>
                <c:pt idx="350">
                  <c:v>7.0866141732283394E-2</c:v>
                </c:pt>
                <c:pt idx="351">
                  <c:v>7.8740157480314907E-3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E3A-5944-9301-EA7F6A62AB41}"/>
            </c:ext>
          </c:extLst>
        </c:ser>
        <c:ser>
          <c:idx val="3"/>
          <c:order val="3"/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Sheet1!$A$2:$A$455</c:f>
              <c:numCache>
                <c:formatCode>General</c:formatCode>
                <c:ptCount val="454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Sheet1!$E$2:$E$455</c:f>
              <c:numCache>
                <c:formatCode>General</c:formatCode>
                <c:ptCount val="4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4.7244094488188899E-2</c:v>
                </c:pt>
                <c:pt idx="85">
                  <c:v>1.5748031496062902E-2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4.7244094488188899E-2</c:v>
                </c:pt>
                <c:pt idx="92">
                  <c:v>2.3622047244094401E-2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4.7244094488188899E-2</c:v>
                </c:pt>
                <c:pt idx="97">
                  <c:v>3.1496062992125901E-2</c:v>
                </c:pt>
                <c:pt idx="98">
                  <c:v>7.8740157480314904E-2</c:v>
                </c:pt>
                <c:pt idx="99">
                  <c:v>0.18897637795275499</c:v>
                </c:pt>
                <c:pt idx="100">
                  <c:v>0.16535433070866101</c:v>
                </c:pt>
                <c:pt idx="101">
                  <c:v>9.4488188976377896E-2</c:v>
                </c:pt>
                <c:pt idx="102">
                  <c:v>2.3622047244094401E-2</c:v>
                </c:pt>
                <c:pt idx="103">
                  <c:v>7.8740157480314907E-3</c:v>
                </c:pt>
                <c:pt idx="104">
                  <c:v>7.8740157480314907E-3</c:v>
                </c:pt>
                <c:pt idx="105">
                  <c:v>7.8740157480314907E-3</c:v>
                </c:pt>
                <c:pt idx="106">
                  <c:v>1.5748031496062902E-2</c:v>
                </c:pt>
                <c:pt idx="107">
                  <c:v>4.7244094488188899E-2</c:v>
                </c:pt>
                <c:pt idx="108">
                  <c:v>9.4488188976377896E-2</c:v>
                </c:pt>
                <c:pt idx="109">
                  <c:v>0.18897637795275499</c:v>
                </c:pt>
                <c:pt idx="110">
                  <c:v>0.14173228346456601</c:v>
                </c:pt>
                <c:pt idx="111">
                  <c:v>6.2992125984251898E-2</c:v>
                </c:pt>
                <c:pt idx="112">
                  <c:v>7.8740157480314907E-3</c:v>
                </c:pt>
                <c:pt idx="113">
                  <c:v>7.8740157480314907E-3</c:v>
                </c:pt>
                <c:pt idx="114">
                  <c:v>7.8740157480314907E-3</c:v>
                </c:pt>
                <c:pt idx="115">
                  <c:v>7.8740157480314907E-3</c:v>
                </c:pt>
                <c:pt idx="116">
                  <c:v>8.66141732283464E-2</c:v>
                </c:pt>
                <c:pt idx="117">
                  <c:v>0.29921259842519599</c:v>
                </c:pt>
                <c:pt idx="118">
                  <c:v>0.220472440944881</c:v>
                </c:pt>
                <c:pt idx="119">
                  <c:v>0.44881889763779498</c:v>
                </c:pt>
                <c:pt idx="120">
                  <c:v>0.68503937007874005</c:v>
                </c:pt>
                <c:pt idx="121">
                  <c:v>0.58267716535433001</c:v>
                </c:pt>
                <c:pt idx="122">
                  <c:v>0.28346456692913302</c:v>
                </c:pt>
                <c:pt idx="123">
                  <c:v>0.157480314960629</c:v>
                </c:pt>
                <c:pt idx="124">
                  <c:v>4.7244094488188899E-2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1.5748031496062902E-2</c:v>
                </c:pt>
                <c:pt idx="131">
                  <c:v>8.66141732283464E-2</c:v>
                </c:pt>
                <c:pt idx="132">
                  <c:v>0.37795275590551097</c:v>
                </c:pt>
                <c:pt idx="133">
                  <c:v>0.66141732283464505</c:v>
                </c:pt>
                <c:pt idx="134">
                  <c:v>0.78740157480314898</c:v>
                </c:pt>
                <c:pt idx="135">
                  <c:v>0.64566929133858197</c:v>
                </c:pt>
                <c:pt idx="136">
                  <c:v>0.62992125984251901</c:v>
                </c:pt>
                <c:pt idx="137">
                  <c:v>0.21259842519684999</c:v>
                </c:pt>
                <c:pt idx="138">
                  <c:v>0.181102362204724</c:v>
                </c:pt>
                <c:pt idx="139">
                  <c:v>0.14173228346456601</c:v>
                </c:pt>
                <c:pt idx="140">
                  <c:v>8.66141732283464E-2</c:v>
                </c:pt>
                <c:pt idx="141">
                  <c:v>7.8740157480314907E-3</c:v>
                </c:pt>
                <c:pt idx="142">
                  <c:v>0</c:v>
                </c:pt>
                <c:pt idx="143">
                  <c:v>0</c:v>
                </c:pt>
                <c:pt idx="144">
                  <c:v>4.7244094488188899E-2</c:v>
                </c:pt>
                <c:pt idx="145">
                  <c:v>0.196850393700787</c:v>
                </c:pt>
                <c:pt idx="146">
                  <c:v>0.40157480314960597</c:v>
                </c:pt>
                <c:pt idx="147">
                  <c:v>0.62992125984251901</c:v>
                </c:pt>
                <c:pt idx="148">
                  <c:v>1.0157480314960601</c:v>
                </c:pt>
                <c:pt idx="149">
                  <c:v>1.0157480314960601</c:v>
                </c:pt>
                <c:pt idx="150">
                  <c:v>1.0157480314960601</c:v>
                </c:pt>
                <c:pt idx="151">
                  <c:v>1.0157480314960601</c:v>
                </c:pt>
                <c:pt idx="152">
                  <c:v>0.98425196850393704</c:v>
                </c:pt>
                <c:pt idx="153">
                  <c:v>0.86614173228346403</c:v>
                </c:pt>
                <c:pt idx="154">
                  <c:v>0.79527559055118102</c:v>
                </c:pt>
                <c:pt idx="155">
                  <c:v>0.61417322834645605</c:v>
                </c:pt>
                <c:pt idx="156">
                  <c:v>0.34645669291338499</c:v>
                </c:pt>
                <c:pt idx="157">
                  <c:v>0.16535433070866101</c:v>
                </c:pt>
                <c:pt idx="158">
                  <c:v>4.7244094488188899E-2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7.8740157480314907E-3</c:v>
                </c:pt>
                <c:pt idx="166">
                  <c:v>7.0866141732283394E-2</c:v>
                </c:pt>
                <c:pt idx="167">
                  <c:v>0.173228346456692</c:v>
                </c:pt>
                <c:pt idx="168">
                  <c:v>0.30708661417322802</c:v>
                </c:pt>
                <c:pt idx="169">
                  <c:v>0.56692913385826704</c:v>
                </c:pt>
                <c:pt idx="170">
                  <c:v>0.86614173228346403</c:v>
                </c:pt>
                <c:pt idx="171">
                  <c:v>1.0078740157480299</c:v>
                </c:pt>
                <c:pt idx="172">
                  <c:v>1.0078740157480299</c:v>
                </c:pt>
                <c:pt idx="173">
                  <c:v>1.0078740157480299</c:v>
                </c:pt>
                <c:pt idx="174">
                  <c:v>1.0078740157480299</c:v>
                </c:pt>
                <c:pt idx="175">
                  <c:v>1.0078740157480299</c:v>
                </c:pt>
                <c:pt idx="176">
                  <c:v>0.952755905511811</c:v>
                </c:pt>
                <c:pt idx="177">
                  <c:v>0.62992125984251901</c:v>
                </c:pt>
                <c:pt idx="178">
                  <c:v>0.29921259842519599</c:v>
                </c:pt>
                <c:pt idx="179">
                  <c:v>0.14960629921259799</c:v>
                </c:pt>
                <c:pt idx="180">
                  <c:v>7.8740157480314904E-2</c:v>
                </c:pt>
                <c:pt idx="181">
                  <c:v>4.7244094488188899E-2</c:v>
                </c:pt>
                <c:pt idx="182">
                  <c:v>1.5748031496062902E-2</c:v>
                </c:pt>
                <c:pt idx="183">
                  <c:v>3.1496062992125901E-2</c:v>
                </c:pt>
                <c:pt idx="184">
                  <c:v>6.2992125984251898E-2</c:v>
                </c:pt>
                <c:pt idx="185">
                  <c:v>0.102362204724409</c:v>
                </c:pt>
                <c:pt idx="186">
                  <c:v>7.0866141732283394E-2</c:v>
                </c:pt>
                <c:pt idx="187">
                  <c:v>0</c:v>
                </c:pt>
                <c:pt idx="188">
                  <c:v>7.8740157480314907E-3</c:v>
                </c:pt>
                <c:pt idx="189">
                  <c:v>3.9370078740157403E-2</c:v>
                </c:pt>
                <c:pt idx="190">
                  <c:v>0.118110236220472</c:v>
                </c:pt>
                <c:pt idx="191">
                  <c:v>0.25196850393700698</c:v>
                </c:pt>
                <c:pt idx="192">
                  <c:v>0.41732283464566899</c:v>
                </c:pt>
                <c:pt idx="193">
                  <c:v>0.47244094488188898</c:v>
                </c:pt>
                <c:pt idx="194">
                  <c:v>0.63779527559055105</c:v>
                </c:pt>
                <c:pt idx="195">
                  <c:v>0.90551181102362199</c:v>
                </c:pt>
                <c:pt idx="196">
                  <c:v>1.0157480314960601</c:v>
                </c:pt>
                <c:pt idx="197">
                  <c:v>1.0157480314960601</c:v>
                </c:pt>
                <c:pt idx="198">
                  <c:v>1.0157480314960601</c:v>
                </c:pt>
                <c:pt idx="199">
                  <c:v>1.0157480314960601</c:v>
                </c:pt>
                <c:pt idx="200">
                  <c:v>1.0157480314960601</c:v>
                </c:pt>
                <c:pt idx="201">
                  <c:v>1.0157480314960601</c:v>
                </c:pt>
                <c:pt idx="202">
                  <c:v>1.0157480314960601</c:v>
                </c:pt>
                <c:pt idx="203">
                  <c:v>1.0157480314960601</c:v>
                </c:pt>
                <c:pt idx="204">
                  <c:v>1.0157480314960601</c:v>
                </c:pt>
                <c:pt idx="205">
                  <c:v>1.0157480314960601</c:v>
                </c:pt>
                <c:pt idx="206">
                  <c:v>1</c:v>
                </c:pt>
                <c:pt idx="207">
                  <c:v>0.94488188976377896</c:v>
                </c:pt>
                <c:pt idx="208">
                  <c:v>0.88188976377952699</c:v>
                </c:pt>
                <c:pt idx="209">
                  <c:v>0.81889763779527502</c:v>
                </c:pt>
                <c:pt idx="210">
                  <c:v>0.86614173228346403</c:v>
                </c:pt>
                <c:pt idx="211">
                  <c:v>0.90551181102362199</c:v>
                </c:pt>
                <c:pt idx="212">
                  <c:v>0.93700787401574803</c:v>
                </c:pt>
                <c:pt idx="213">
                  <c:v>0.89763779527558996</c:v>
                </c:pt>
                <c:pt idx="214">
                  <c:v>0.440944881889763</c:v>
                </c:pt>
                <c:pt idx="215">
                  <c:v>0.952755905511811</c:v>
                </c:pt>
                <c:pt idx="216">
                  <c:v>0.72440944881889702</c:v>
                </c:pt>
                <c:pt idx="217">
                  <c:v>0.76377952755905498</c:v>
                </c:pt>
                <c:pt idx="218">
                  <c:v>0.68503937007874005</c:v>
                </c:pt>
                <c:pt idx="219">
                  <c:v>0.42519685039369998</c:v>
                </c:pt>
                <c:pt idx="220">
                  <c:v>0.220472440944881</c:v>
                </c:pt>
                <c:pt idx="221">
                  <c:v>9.4488188976377896E-2</c:v>
                </c:pt>
                <c:pt idx="222">
                  <c:v>0.12598425196850299</c:v>
                </c:pt>
                <c:pt idx="223">
                  <c:v>0.196850393700787</c:v>
                </c:pt>
                <c:pt idx="224">
                  <c:v>0.11023622047244</c:v>
                </c:pt>
                <c:pt idx="225">
                  <c:v>0.25984251968503902</c:v>
                </c:pt>
                <c:pt idx="226">
                  <c:v>0.118110236220472</c:v>
                </c:pt>
                <c:pt idx="227">
                  <c:v>0.157480314960629</c:v>
                </c:pt>
                <c:pt idx="228">
                  <c:v>0.12598425196850299</c:v>
                </c:pt>
                <c:pt idx="229">
                  <c:v>8.66141732283464E-2</c:v>
                </c:pt>
                <c:pt idx="230">
                  <c:v>4.7244094488188899E-2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7.8740157480314907E-3</c:v>
                </c:pt>
                <c:pt idx="237">
                  <c:v>2.3622047244094401E-2</c:v>
                </c:pt>
                <c:pt idx="238">
                  <c:v>5.5118110236220402E-2</c:v>
                </c:pt>
                <c:pt idx="239">
                  <c:v>0.12598425196850299</c:v>
                </c:pt>
                <c:pt idx="240">
                  <c:v>0.102362204724409</c:v>
                </c:pt>
                <c:pt idx="241">
                  <c:v>0.18897637795275499</c:v>
                </c:pt>
                <c:pt idx="242">
                  <c:v>0.157480314960629</c:v>
                </c:pt>
                <c:pt idx="243">
                  <c:v>0.32283464566929099</c:v>
                </c:pt>
                <c:pt idx="244">
                  <c:v>0.38582677165354301</c:v>
                </c:pt>
                <c:pt idx="245">
                  <c:v>0.30708661417322802</c:v>
                </c:pt>
                <c:pt idx="246">
                  <c:v>0.52755905511810997</c:v>
                </c:pt>
                <c:pt idx="247">
                  <c:v>0.559055118110236</c:v>
                </c:pt>
                <c:pt idx="248">
                  <c:v>0.74015748031495998</c:v>
                </c:pt>
                <c:pt idx="249">
                  <c:v>0.85826771653543299</c:v>
                </c:pt>
                <c:pt idx="250">
                  <c:v>0.74015748031495998</c:v>
                </c:pt>
                <c:pt idx="251">
                  <c:v>0.91338582677165303</c:v>
                </c:pt>
                <c:pt idx="252">
                  <c:v>0.952755905511811</c:v>
                </c:pt>
                <c:pt idx="253">
                  <c:v>1.0078740157480299</c:v>
                </c:pt>
                <c:pt idx="254">
                  <c:v>1.0078740157480299</c:v>
                </c:pt>
                <c:pt idx="255">
                  <c:v>1.0078740157480299</c:v>
                </c:pt>
                <c:pt idx="256">
                  <c:v>1.0078740157480299</c:v>
                </c:pt>
                <c:pt idx="257">
                  <c:v>1.0078740157480299</c:v>
                </c:pt>
                <c:pt idx="258">
                  <c:v>1.0078740157480299</c:v>
                </c:pt>
                <c:pt idx="259">
                  <c:v>1.0078740157480299</c:v>
                </c:pt>
                <c:pt idx="260">
                  <c:v>1.0078740157480299</c:v>
                </c:pt>
                <c:pt idx="261">
                  <c:v>1.0078740157480299</c:v>
                </c:pt>
                <c:pt idx="262">
                  <c:v>1.0078740157480299</c:v>
                </c:pt>
                <c:pt idx="263">
                  <c:v>1.0078740157480299</c:v>
                </c:pt>
                <c:pt idx="264">
                  <c:v>1.0078740157480299</c:v>
                </c:pt>
                <c:pt idx="265">
                  <c:v>1.0078740157480299</c:v>
                </c:pt>
                <c:pt idx="266">
                  <c:v>1.0078740157480299</c:v>
                </c:pt>
                <c:pt idx="267">
                  <c:v>1.0078740157480299</c:v>
                </c:pt>
                <c:pt idx="268">
                  <c:v>1.0078740157480299</c:v>
                </c:pt>
                <c:pt idx="269">
                  <c:v>1.0078740157480299</c:v>
                </c:pt>
                <c:pt idx="270">
                  <c:v>1.0078740157480299</c:v>
                </c:pt>
                <c:pt idx="271">
                  <c:v>1.0078740157480299</c:v>
                </c:pt>
                <c:pt idx="272">
                  <c:v>1.0078740157480299</c:v>
                </c:pt>
                <c:pt idx="273">
                  <c:v>1.0078740157480299</c:v>
                </c:pt>
                <c:pt idx="274">
                  <c:v>1.0078740157480299</c:v>
                </c:pt>
                <c:pt idx="275">
                  <c:v>1.0078740157480299</c:v>
                </c:pt>
                <c:pt idx="276">
                  <c:v>1.0078740157480299</c:v>
                </c:pt>
                <c:pt idx="277">
                  <c:v>1.0078740157480299</c:v>
                </c:pt>
                <c:pt idx="278">
                  <c:v>1.0078740157480299</c:v>
                </c:pt>
                <c:pt idx="279">
                  <c:v>1.0078740157480299</c:v>
                </c:pt>
                <c:pt idx="280">
                  <c:v>1.0078740157480299</c:v>
                </c:pt>
                <c:pt idx="281">
                  <c:v>0.98425196850393704</c:v>
                </c:pt>
                <c:pt idx="282">
                  <c:v>0.70078740157480301</c:v>
                </c:pt>
                <c:pt idx="283">
                  <c:v>0.85039370078740095</c:v>
                </c:pt>
                <c:pt idx="284">
                  <c:v>0.929133858267716</c:v>
                </c:pt>
                <c:pt idx="285">
                  <c:v>0.84251968503937003</c:v>
                </c:pt>
                <c:pt idx="286">
                  <c:v>0.54330708661417304</c:v>
                </c:pt>
                <c:pt idx="287">
                  <c:v>0.57480314960629897</c:v>
                </c:pt>
                <c:pt idx="288">
                  <c:v>0.30708661417322802</c:v>
                </c:pt>
                <c:pt idx="289">
                  <c:v>0.33070866141732203</c:v>
                </c:pt>
                <c:pt idx="290">
                  <c:v>0.37795275590551097</c:v>
                </c:pt>
                <c:pt idx="291">
                  <c:v>0.20472440944881801</c:v>
                </c:pt>
                <c:pt idx="292">
                  <c:v>0.291338582677165</c:v>
                </c:pt>
                <c:pt idx="293">
                  <c:v>0.28346456692913302</c:v>
                </c:pt>
                <c:pt idx="294">
                  <c:v>0.118110236220472</c:v>
                </c:pt>
                <c:pt idx="295">
                  <c:v>0.21259842519684999</c:v>
                </c:pt>
                <c:pt idx="296">
                  <c:v>7.8740157480314904E-2</c:v>
                </c:pt>
                <c:pt idx="297">
                  <c:v>0.11023622047244</c:v>
                </c:pt>
                <c:pt idx="298">
                  <c:v>0.173228346456692</c:v>
                </c:pt>
                <c:pt idx="299">
                  <c:v>6.2992125984251898E-2</c:v>
                </c:pt>
                <c:pt idx="300">
                  <c:v>8.66141732283464E-2</c:v>
                </c:pt>
                <c:pt idx="301">
                  <c:v>0.118110236220472</c:v>
                </c:pt>
                <c:pt idx="302">
                  <c:v>8.66141732283464E-2</c:v>
                </c:pt>
                <c:pt idx="303">
                  <c:v>0</c:v>
                </c:pt>
                <c:pt idx="304">
                  <c:v>3.9370078740157403E-2</c:v>
                </c:pt>
                <c:pt idx="305">
                  <c:v>0.118110236220472</c:v>
                </c:pt>
                <c:pt idx="306">
                  <c:v>4.7244094488188899E-2</c:v>
                </c:pt>
                <c:pt idx="307">
                  <c:v>0.102362204724409</c:v>
                </c:pt>
                <c:pt idx="308">
                  <c:v>4.7244094488188899E-2</c:v>
                </c:pt>
                <c:pt idx="309">
                  <c:v>0.118110236220472</c:v>
                </c:pt>
                <c:pt idx="310">
                  <c:v>6.2992125984251898E-2</c:v>
                </c:pt>
                <c:pt idx="311">
                  <c:v>8.66141732283464E-2</c:v>
                </c:pt>
                <c:pt idx="312">
                  <c:v>0.157480314960629</c:v>
                </c:pt>
                <c:pt idx="313">
                  <c:v>9.4488188976377896E-2</c:v>
                </c:pt>
                <c:pt idx="314">
                  <c:v>0.220472440944881</c:v>
                </c:pt>
                <c:pt idx="315">
                  <c:v>0.34645669291338499</c:v>
                </c:pt>
                <c:pt idx="316">
                  <c:v>0.11023622047244</c:v>
                </c:pt>
                <c:pt idx="317">
                  <c:v>7.0866141732283394E-2</c:v>
                </c:pt>
                <c:pt idx="318">
                  <c:v>0.181102362204724</c:v>
                </c:pt>
                <c:pt idx="319">
                  <c:v>0.34645669291338499</c:v>
                </c:pt>
                <c:pt idx="320">
                  <c:v>0.54330708661417304</c:v>
                </c:pt>
                <c:pt idx="321">
                  <c:v>0.181102362204724</c:v>
                </c:pt>
                <c:pt idx="322">
                  <c:v>0.38582677165354301</c:v>
                </c:pt>
                <c:pt idx="323">
                  <c:v>0.11023622047244</c:v>
                </c:pt>
                <c:pt idx="324">
                  <c:v>0.31496062992125901</c:v>
                </c:pt>
                <c:pt idx="325">
                  <c:v>0.55118110236220397</c:v>
                </c:pt>
                <c:pt idx="326">
                  <c:v>0.220472440944881</c:v>
                </c:pt>
                <c:pt idx="327">
                  <c:v>0.39370078740157399</c:v>
                </c:pt>
                <c:pt idx="328">
                  <c:v>0.23622047244094399</c:v>
                </c:pt>
                <c:pt idx="329">
                  <c:v>0.63779527559055105</c:v>
                </c:pt>
                <c:pt idx="330">
                  <c:v>0.74015748031495998</c:v>
                </c:pt>
                <c:pt idx="331">
                  <c:v>0.85826771653543299</c:v>
                </c:pt>
                <c:pt idx="332">
                  <c:v>0.70866141732283405</c:v>
                </c:pt>
                <c:pt idx="333">
                  <c:v>0.34645669291338499</c:v>
                </c:pt>
                <c:pt idx="334">
                  <c:v>0.72440944881889702</c:v>
                </c:pt>
                <c:pt idx="335">
                  <c:v>0.52755905511810997</c:v>
                </c:pt>
                <c:pt idx="336">
                  <c:v>0.38582677165354301</c:v>
                </c:pt>
                <c:pt idx="337">
                  <c:v>0.83464566929133799</c:v>
                </c:pt>
                <c:pt idx="338">
                  <c:v>1</c:v>
                </c:pt>
                <c:pt idx="339">
                  <c:v>0.69291338582677098</c:v>
                </c:pt>
                <c:pt idx="340">
                  <c:v>0.94488188976377896</c:v>
                </c:pt>
                <c:pt idx="341">
                  <c:v>0.57480314960629897</c:v>
                </c:pt>
                <c:pt idx="342">
                  <c:v>0.88976377952755903</c:v>
                </c:pt>
                <c:pt idx="343">
                  <c:v>0.96062992125984203</c:v>
                </c:pt>
                <c:pt idx="344">
                  <c:v>1.0157480314960601</c:v>
                </c:pt>
                <c:pt idx="345">
                  <c:v>1.0157480314960601</c:v>
                </c:pt>
                <c:pt idx="346">
                  <c:v>0.99212598425196796</c:v>
                </c:pt>
                <c:pt idx="347">
                  <c:v>0.88976377952755903</c:v>
                </c:pt>
                <c:pt idx="348">
                  <c:v>0.79527559055118102</c:v>
                </c:pt>
                <c:pt idx="349">
                  <c:v>1.02362204724409</c:v>
                </c:pt>
                <c:pt idx="350">
                  <c:v>0.94488188976377896</c:v>
                </c:pt>
                <c:pt idx="351">
                  <c:v>0.91338582677165303</c:v>
                </c:pt>
                <c:pt idx="352">
                  <c:v>0.88976377952755903</c:v>
                </c:pt>
                <c:pt idx="353">
                  <c:v>1.0157480314960601</c:v>
                </c:pt>
                <c:pt idx="354">
                  <c:v>1.0157480314960601</c:v>
                </c:pt>
                <c:pt idx="355">
                  <c:v>1.0157480314960601</c:v>
                </c:pt>
                <c:pt idx="356">
                  <c:v>1.0157480314960601</c:v>
                </c:pt>
                <c:pt idx="357">
                  <c:v>1.0157480314960601</c:v>
                </c:pt>
                <c:pt idx="358">
                  <c:v>1.0157480314960601</c:v>
                </c:pt>
                <c:pt idx="359">
                  <c:v>1.0157480314960601</c:v>
                </c:pt>
                <c:pt idx="360">
                  <c:v>1.0157480314960601</c:v>
                </c:pt>
                <c:pt idx="361">
                  <c:v>1.0157480314960601</c:v>
                </c:pt>
                <c:pt idx="362">
                  <c:v>1.0157480314960601</c:v>
                </c:pt>
                <c:pt idx="363">
                  <c:v>1.0157480314960601</c:v>
                </c:pt>
                <c:pt idx="364">
                  <c:v>1.0157480314960601</c:v>
                </c:pt>
                <c:pt idx="365">
                  <c:v>1.0157480314960601</c:v>
                </c:pt>
                <c:pt idx="366">
                  <c:v>1.0157480314960601</c:v>
                </c:pt>
                <c:pt idx="367">
                  <c:v>1.0157480314960601</c:v>
                </c:pt>
                <c:pt idx="368">
                  <c:v>1.0157480314960601</c:v>
                </c:pt>
                <c:pt idx="369">
                  <c:v>1.0157480314960601</c:v>
                </c:pt>
                <c:pt idx="370">
                  <c:v>1.0157480314960601</c:v>
                </c:pt>
                <c:pt idx="371">
                  <c:v>1.0157480314960601</c:v>
                </c:pt>
                <c:pt idx="372">
                  <c:v>1.0157480314960601</c:v>
                </c:pt>
                <c:pt idx="373">
                  <c:v>1.0157480314960601</c:v>
                </c:pt>
                <c:pt idx="374">
                  <c:v>1.0157480314960601</c:v>
                </c:pt>
                <c:pt idx="375">
                  <c:v>1.0157480314960601</c:v>
                </c:pt>
                <c:pt idx="376">
                  <c:v>1.0157480314960601</c:v>
                </c:pt>
                <c:pt idx="377">
                  <c:v>1.0157480314960601</c:v>
                </c:pt>
                <c:pt idx="378">
                  <c:v>1.0157480314960601</c:v>
                </c:pt>
                <c:pt idx="379">
                  <c:v>1.0157480314960601</c:v>
                </c:pt>
                <c:pt idx="380">
                  <c:v>1.0157480314960601</c:v>
                </c:pt>
                <c:pt idx="381">
                  <c:v>1.0157480314960601</c:v>
                </c:pt>
                <c:pt idx="382">
                  <c:v>1.0157480314960601</c:v>
                </c:pt>
                <c:pt idx="383">
                  <c:v>1.0157480314960601</c:v>
                </c:pt>
                <c:pt idx="384">
                  <c:v>1.0157480314960601</c:v>
                </c:pt>
                <c:pt idx="385">
                  <c:v>1.0157480314960601</c:v>
                </c:pt>
                <c:pt idx="386">
                  <c:v>1.0157480314960601</c:v>
                </c:pt>
                <c:pt idx="387">
                  <c:v>1.0157480314960601</c:v>
                </c:pt>
                <c:pt idx="388">
                  <c:v>1.0157480314960601</c:v>
                </c:pt>
                <c:pt idx="389">
                  <c:v>1.0157480314960601</c:v>
                </c:pt>
                <c:pt idx="390">
                  <c:v>1.0157480314960601</c:v>
                </c:pt>
                <c:pt idx="391">
                  <c:v>1.0157480314960601</c:v>
                </c:pt>
                <c:pt idx="392">
                  <c:v>1.0157480314960601</c:v>
                </c:pt>
                <c:pt idx="393">
                  <c:v>1.0157480314960601</c:v>
                </c:pt>
                <c:pt idx="394">
                  <c:v>1.0157480314960601</c:v>
                </c:pt>
                <c:pt idx="395">
                  <c:v>1.0157480314960601</c:v>
                </c:pt>
                <c:pt idx="396">
                  <c:v>1.0157480314960601</c:v>
                </c:pt>
                <c:pt idx="397">
                  <c:v>1.0157480314960601</c:v>
                </c:pt>
                <c:pt idx="398">
                  <c:v>1.0157480314960601</c:v>
                </c:pt>
                <c:pt idx="399">
                  <c:v>1.0157480314960601</c:v>
                </c:pt>
                <c:pt idx="400">
                  <c:v>1.0157480314960601</c:v>
                </c:pt>
                <c:pt idx="401">
                  <c:v>1.0157480314960601</c:v>
                </c:pt>
                <c:pt idx="402">
                  <c:v>1.0157480314960601</c:v>
                </c:pt>
                <c:pt idx="403">
                  <c:v>1.0157480314960601</c:v>
                </c:pt>
                <c:pt idx="404">
                  <c:v>1.0157480314960601</c:v>
                </c:pt>
                <c:pt idx="405">
                  <c:v>1.0157480314960601</c:v>
                </c:pt>
                <c:pt idx="406">
                  <c:v>1.0157480314960601</c:v>
                </c:pt>
                <c:pt idx="407">
                  <c:v>1.0157480314960601</c:v>
                </c:pt>
                <c:pt idx="408">
                  <c:v>1.0157480314960601</c:v>
                </c:pt>
                <c:pt idx="409">
                  <c:v>1.0157480314960601</c:v>
                </c:pt>
                <c:pt idx="410">
                  <c:v>1.0157480314960601</c:v>
                </c:pt>
                <c:pt idx="411">
                  <c:v>1.0157480314960601</c:v>
                </c:pt>
                <c:pt idx="412">
                  <c:v>1.0157480314960601</c:v>
                </c:pt>
                <c:pt idx="413">
                  <c:v>1.0157480314960601</c:v>
                </c:pt>
                <c:pt idx="414">
                  <c:v>1.0157480314960601</c:v>
                </c:pt>
                <c:pt idx="415">
                  <c:v>1.0157480314960601</c:v>
                </c:pt>
                <c:pt idx="416">
                  <c:v>1.0157480314960601</c:v>
                </c:pt>
                <c:pt idx="417">
                  <c:v>1.0157480314960601</c:v>
                </c:pt>
                <c:pt idx="418">
                  <c:v>1.0157480314960601</c:v>
                </c:pt>
                <c:pt idx="419">
                  <c:v>1.0157480314960601</c:v>
                </c:pt>
                <c:pt idx="420">
                  <c:v>1.0157480314960601</c:v>
                </c:pt>
                <c:pt idx="421">
                  <c:v>1.0157480314960601</c:v>
                </c:pt>
                <c:pt idx="422">
                  <c:v>1.0157480314960601</c:v>
                </c:pt>
                <c:pt idx="423">
                  <c:v>1.0157480314960601</c:v>
                </c:pt>
                <c:pt idx="424">
                  <c:v>1.0157480314960601</c:v>
                </c:pt>
                <c:pt idx="425">
                  <c:v>1.0157480314960601</c:v>
                </c:pt>
                <c:pt idx="426">
                  <c:v>1.0157480314960601</c:v>
                </c:pt>
                <c:pt idx="427">
                  <c:v>1.0157480314960601</c:v>
                </c:pt>
                <c:pt idx="428">
                  <c:v>1.0157480314960601</c:v>
                </c:pt>
                <c:pt idx="429">
                  <c:v>1.0157480314960601</c:v>
                </c:pt>
                <c:pt idx="430">
                  <c:v>1.0157480314960601</c:v>
                </c:pt>
                <c:pt idx="431">
                  <c:v>1.0157480314960601</c:v>
                </c:pt>
                <c:pt idx="432">
                  <c:v>1.0157480314960601</c:v>
                </c:pt>
                <c:pt idx="433">
                  <c:v>1.0157480314960601</c:v>
                </c:pt>
                <c:pt idx="434">
                  <c:v>1.0157480314960601</c:v>
                </c:pt>
                <c:pt idx="435">
                  <c:v>1.0157480314960601</c:v>
                </c:pt>
                <c:pt idx="436">
                  <c:v>1.0157480314960601</c:v>
                </c:pt>
                <c:pt idx="437">
                  <c:v>1.0157480314960601</c:v>
                </c:pt>
                <c:pt idx="438">
                  <c:v>1.0157480314960601</c:v>
                </c:pt>
                <c:pt idx="439">
                  <c:v>1.0157480314960601</c:v>
                </c:pt>
                <c:pt idx="440">
                  <c:v>1.0157480314960601</c:v>
                </c:pt>
                <c:pt idx="441">
                  <c:v>1.0157480314960601</c:v>
                </c:pt>
                <c:pt idx="442">
                  <c:v>1.0157480314960601</c:v>
                </c:pt>
                <c:pt idx="443">
                  <c:v>1.0157480314960601</c:v>
                </c:pt>
                <c:pt idx="444">
                  <c:v>1.0157480314960601</c:v>
                </c:pt>
                <c:pt idx="445">
                  <c:v>1.0157480314960601</c:v>
                </c:pt>
                <c:pt idx="446">
                  <c:v>1.0157480314960601</c:v>
                </c:pt>
                <c:pt idx="447">
                  <c:v>1.0157480314960601</c:v>
                </c:pt>
                <c:pt idx="448">
                  <c:v>1.0157480314960601</c:v>
                </c:pt>
                <c:pt idx="449">
                  <c:v>1.0157480314960601</c:v>
                </c:pt>
                <c:pt idx="450">
                  <c:v>1.0157480314960601</c:v>
                </c:pt>
                <c:pt idx="451">
                  <c:v>1.0157480314960601</c:v>
                </c:pt>
                <c:pt idx="452">
                  <c:v>1.0157480314960601</c:v>
                </c:pt>
                <c:pt idx="453">
                  <c:v>1.0157480314960601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E3A-5944-9301-EA7F6A62AB41}"/>
            </c:ext>
          </c:extLst>
        </c:ser>
        <c:ser>
          <c:idx val="4"/>
          <c:order val="4"/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Sheet1!$A$2:$A$455</c:f>
              <c:numCache>
                <c:formatCode>General</c:formatCode>
                <c:ptCount val="454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Sheet1!$F$2:$F$455</c:f>
              <c:numCache>
                <c:formatCode>General</c:formatCode>
                <c:ptCount val="45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0.98425196850393704</c:v>
                </c:pt>
                <c:pt idx="32">
                  <c:v>0.94488188976377896</c:v>
                </c:pt>
                <c:pt idx="33">
                  <c:v>0.83464566929133799</c:v>
                </c:pt>
                <c:pt idx="34">
                  <c:v>0.62992125984251901</c:v>
                </c:pt>
                <c:pt idx="35">
                  <c:v>0.40944881889763701</c:v>
                </c:pt>
                <c:pt idx="36">
                  <c:v>0.23622047244094399</c:v>
                </c:pt>
                <c:pt idx="37">
                  <c:v>0.157480314960629</c:v>
                </c:pt>
                <c:pt idx="38">
                  <c:v>7.8740157480314904E-2</c:v>
                </c:pt>
                <c:pt idx="39">
                  <c:v>4.7244094488188899E-2</c:v>
                </c:pt>
                <c:pt idx="40">
                  <c:v>2.3622047244094401E-2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7.8740157480314907E-3</c:v>
                </c:pt>
                <c:pt idx="96">
                  <c:v>0.11023622047244</c:v>
                </c:pt>
                <c:pt idx="97">
                  <c:v>4.7244094488188899E-2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2.3622047244094401E-2</c:v>
                </c:pt>
                <c:pt idx="103">
                  <c:v>0.18897637795275499</c:v>
                </c:pt>
                <c:pt idx="104">
                  <c:v>0.32283464566929099</c:v>
                </c:pt>
                <c:pt idx="105">
                  <c:v>0.14960629921259799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7.8740157480314907E-3</c:v>
                </c:pt>
                <c:pt idx="142">
                  <c:v>4.7244094488188899E-2</c:v>
                </c:pt>
                <c:pt idx="143">
                  <c:v>9.4488188976377896E-2</c:v>
                </c:pt>
                <c:pt idx="144">
                  <c:v>4.7244094488188899E-2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4.7244094488188899E-2</c:v>
                </c:pt>
                <c:pt idx="217">
                  <c:v>1.5748031496062902E-2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4.7244094488188899E-2</c:v>
                </c:pt>
                <c:pt idx="244">
                  <c:v>0.12598425196850299</c:v>
                </c:pt>
                <c:pt idx="245">
                  <c:v>0.12598425196850299</c:v>
                </c:pt>
                <c:pt idx="246">
                  <c:v>7.8740157480314904E-2</c:v>
                </c:pt>
                <c:pt idx="247">
                  <c:v>3.1496062992125901E-2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2.3622047244094401E-2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1.5748031496062902E-2</c:v>
                </c:pt>
                <c:pt idx="292">
                  <c:v>3.9370078740157403E-2</c:v>
                </c:pt>
                <c:pt idx="293">
                  <c:v>6.2992125984251898E-2</c:v>
                </c:pt>
                <c:pt idx="294">
                  <c:v>3.9370078740157403E-2</c:v>
                </c:pt>
                <c:pt idx="295">
                  <c:v>2.3622047244094401E-2</c:v>
                </c:pt>
                <c:pt idx="296">
                  <c:v>3.1496062992125901E-2</c:v>
                </c:pt>
                <c:pt idx="297">
                  <c:v>0.12598425196850299</c:v>
                </c:pt>
                <c:pt idx="298">
                  <c:v>0.33858267716535401</c:v>
                </c:pt>
                <c:pt idx="299">
                  <c:v>0.47244094488188898</c:v>
                </c:pt>
                <c:pt idx="300">
                  <c:v>0.45669291338582602</c:v>
                </c:pt>
                <c:pt idx="301">
                  <c:v>0.36220472440944801</c:v>
                </c:pt>
                <c:pt idx="302">
                  <c:v>0.23622047244094399</c:v>
                </c:pt>
                <c:pt idx="303">
                  <c:v>0.12598425196850299</c:v>
                </c:pt>
                <c:pt idx="304">
                  <c:v>4.7244094488188899E-2</c:v>
                </c:pt>
                <c:pt idx="305">
                  <c:v>2.3622047244094401E-2</c:v>
                </c:pt>
                <c:pt idx="306">
                  <c:v>7.8740157480314907E-3</c:v>
                </c:pt>
                <c:pt idx="307">
                  <c:v>7.8740157480314907E-3</c:v>
                </c:pt>
                <c:pt idx="308">
                  <c:v>7.8740157480314907E-3</c:v>
                </c:pt>
                <c:pt idx="309">
                  <c:v>7.8740157480314907E-3</c:v>
                </c:pt>
                <c:pt idx="310">
                  <c:v>7.8740157480314907E-3</c:v>
                </c:pt>
                <c:pt idx="311">
                  <c:v>7.8740157480314907E-3</c:v>
                </c:pt>
                <c:pt idx="312">
                  <c:v>7.8740157480314907E-3</c:v>
                </c:pt>
                <c:pt idx="313">
                  <c:v>7.8740157480314907E-3</c:v>
                </c:pt>
                <c:pt idx="314">
                  <c:v>7.8740157480314907E-3</c:v>
                </c:pt>
                <c:pt idx="315">
                  <c:v>7.8740157480314907E-3</c:v>
                </c:pt>
                <c:pt idx="316">
                  <c:v>7.8740157480314907E-3</c:v>
                </c:pt>
                <c:pt idx="317">
                  <c:v>7.8740157480314907E-3</c:v>
                </c:pt>
                <c:pt idx="318">
                  <c:v>7.8740157480314907E-3</c:v>
                </c:pt>
                <c:pt idx="319">
                  <c:v>7.8740157480314907E-3</c:v>
                </c:pt>
                <c:pt idx="320">
                  <c:v>7.8740157480314907E-3</c:v>
                </c:pt>
                <c:pt idx="321">
                  <c:v>7.8740157480314907E-3</c:v>
                </c:pt>
                <c:pt idx="322">
                  <c:v>7.8740157480314907E-3</c:v>
                </c:pt>
                <c:pt idx="323">
                  <c:v>1.5748031496062902E-2</c:v>
                </c:pt>
                <c:pt idx="324">
                  <c:v>3.9370078740157403E-2</c:v>
                </c:pt>
                <c:pt idx="325">
                  <c:v>4.7244094488188899E-2</c:v>
                </c:pt>
                <c:pt idx="326">
                  <c:v>4.7244094488188899E-2</c:v>
                </c:pt>
                <c:pt idx="327">
                  <c:v>7.0866141732283394E-2</c:v>
                </c:pt>
                <c:pt idx="328">
                  <c:v>7.8740157480314904E-2</c:v>
                </c:pt>
                <c:pt idx="329">
                  <c:v>7.0866141732283394E-2</c:v>
                </c:pt>
                <c:pt idx="330">
                  <c:v>4.7244094488188899E-2</c:v>
                </c:pt>
                <c:pt idx="331">
                  <c:v>6.2992125984251898E-2</c:v>
                </c:pt>
                <c:pt idx="332">
                  <c:v>9.4488188976377896E-2</c:v>
                </c:pt>
                <c:pt idx="333">
                  <c:v>7.0866141732283394E-2</c:v>
                </c:pt>
                <c:pt idx="334">
                  <c:v>5.5118110236220402E-2</c:v>
                </c:pt>
                <c:pt idx="335">
                  <c:v>3.9370078740157403E-2</c:v>
                </c:pt>
                <c:pt idx="336">
                  <c:v>3.9370078740157403E-2</c:v>
                </c:pt>
                <c:pt idx="337">
                  <c:v>2.3622047244094401E-2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4.7244094488188899E-2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3.9370078740157403E-2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E3A-5944-9301-EA7F6A62AB41}"/>
            </c:ext>
          </c:extLst>
        </c:ser>
        <c:ser>
          <c:idx val="5"/>
          <c:order val="5"/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Sheet1!$A$2:$A$455</c:f>
              <c:numCache>
                <c:formatCode>General</c:formatCode>
                <c:ptCount val="454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Sheet1!$G$2:$G$455</c:f>
              <c:numCache>
                <c:formatCode>General</c:formatCode>
                <c:ptCount val="45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0.98399999999999999</c:v>
                </c:pt>
                <c:pt idx="14">
                  <c:v>0.96799999999999997</c:v>
                </c:pt>
                <c:pt idx="15">
                  <c:v>0.95199999999999996</c:v>
                </c:pt>
                <c:pt idx="16">
                  <c:v>0.93600000000000005</c:v>
                </c:pt>
                <c:pt idx="17">
                  <c:v>0.92800000000000005</c:v>
                </c:pt>
                <c:pt idx="18">
                  <c:v>0.91200000000000003</c:v>
                </c:pt>
                <c:pt idx="19">
                  <c:v>0.89600000000000002</c:v>
                </c:pt>
                <c:pt idx="20">
                  <c:v>0.88</c:v>
                </c:pt>
                <c:pt idx="21">
                  <c:v>0.86399999999999999</c:v>
                </c:pt>
                <c:pt idx="22">
                  <c:v>0.84799999999999998</c:v>
                </c:pt>
                <c:pt idx="23">
                  <c:v>0.83199999999999996</c:v>
                </c:pt>
                <c:pt idx="24">
                  <c:v>0.81599999999999995</c:v>
                </c:pt>
                <c:pt idx="25">
                  <c:v>0.8</c:v>
                </c:pt>
                <c:pt idx="26">
                  <c:v>0.78400000000000003</c:v>
                </c:pt>
                <c:pt idx="27">
                  <c:v>0.76800000000000002</c:v>
                </c:pt>
                <c:pt idx="28">
                  <c:v>0.74399999999999999</c:v>
                </c:pt>
                <c:pt idx="29">
                  <c:v>0.72799999999999998</c:v>
                </c:pt>
                <c:pt idx="30">
                  <c:v>0.70399999999999996</c:v>
                </c:pt>
                <c:pt idx="31">
                  <c:v>0.68</c:v>
                </c:pt>
                <c:pt idx="32">
                  <c:v>0.65600000000000003</c:v>
                </c:pt>
                <c:pt idx="33">
                  <c:v>0.63200000000000001</c:v>
                </c:pt>
                <c:pt idx="34">
                  <c:v>0.61599999999999999</c:v>
                </c:pt>
                <c:pt idx="35">
                  <c:v>0.59199999999999997</c:v>
                </c:pt>
                <c:pt idx="36">
                  <c:v>0.56000000000000005</c:v>
                </c:pt>
                <c:pt idx="37">
                  <c:v>0.53600000000000003</c:v>
                </c:pt>
                <c:pt idx="38">
                  <c:v>0.51200000000000001</c:v>
                </c:pt>
                <c:pt idx="39">
                  <c:v>0.48</c:v>
                </c:pt>
                <c:pt idx="40">
                  <c:v>0.47199999999999998</c:v>
                </c:pt>
                <c:pt idx="41">
                  <c:v>0.45600000000000002</c:v>
                </c:pt>
                <c:pt idx="42">
                  <c:v>0.44</c:v>
                </c:pt>
                <c:pt idx="43">
                  <c:v>0.42399999999999999</c:v>
                </c:pt>
                <c:pt idx="44">
                  <c:v>0.40799999999999997</c:v>
                </c:pt>
                <c:pt idx="45">
                  <c:v>0.39200000000000002</c:v>
                </c:pt>
                <c:pt idx="46">
                  <c:v>0.376</c:v>
                </c:pt>
                <c:pt idx="47">
                  <c:v>0.36</c:v>
                </c:pt>
                <c:pt idx="48">
                  <c:v>0.35199999999999998</c:v>
                </c:pt>
                <c:pt idx="49">
                  <c:v>0.34399999999999997</c:v>
                </c:pt>
                <c:pt idx="50">
                  <c:v>0.32800000000000001</c:v>
                </c:pt>
                <c:pt idx="51">
                  <c:v>0.312</c:v>
                </c:pt>
                <c:pt idx="52">
                  <c:v>0.29599999999999999</c:v>
                </c:pt>
                <c:pt idx="53">
                  <c:v>0.28799999999999998</c:v>
                </c:pt>
                <c:pt idx="54">
                  <c:v>0.26400000000000001</c:v>
                </c:pt>
                <c:pt idx="55">
                  <c:v>0.248</c:v>
                </c:pt>
                <c:pt idx="56">
                  <c:v>0.24</c:v>
                </c:pt>
                <c:pt idx="57">
                  <c:v>0.224</c:v>
                </c:pt>
                <c:pt idx="58">
                  <c:v>0.216</c:v>
                </c:pt>
                <c:pt idx="59">
                  <c:v>0.2</c:v>
                </c:pt>
                <c:pt idx="60">
                  <c:v>0.192</c:v>
                </c:pt>
                <c:pt idx="61">
                  <c:v>0.184</c:v>
                </c:pt>
                <c:pt idx="62">
                  <c:v>0.17599999999999999</c:v>
                </c:pt>
                <c:pt idx="63">
                  <c:v>0.16800000000000001</c:v>
                </c:pt>
                <c:pt idx="64">
                  <c:v>0.16</c:v>
                </c:pt>
                <c:pt idx="65">
                  <c:v>0.152</c:v>
                </c:pt>
                <c:pt idx="66">
                  <c:v>0.14399999999999999</c:v>
                </c:pt>
                <c:pt idx="67">
                  <c:v>0.13600000000000001</c:v>
                </c:pt>
                <c:pt idx="68">
                  <c:v>0.13600000000000001</c:v>
                </c:pt>
                <c:pt idx="69">
                  <c:v>0.128</c:v>
                </c:pt>
                <c:pt idx="70">
                  <c:v>0.12</c:v>
                </c:pt>
                <c:pt idx="71">
                  <c:v>0.112</c:v>
                </c:pt>
                <c:pt idx="72">
                  <c:v>0.112</c:v>
                </c:pt>
                <c:pt idx="73">
                  <c:v>0.104</c:v>
                </c:pt>
                <c:pt idx="74">
                  <c:v>9.6000000000000002E-2</c:v>
                </c:pt>
                <c:pt idx="75">
                  <c:v>9.6000000000000002E-2</c:v>
                </c:pt>
                <c:pt idx="76">
                  <c:v>8.7999999999999995E-2</c:v>
                </c:pt>
                <c:pt idx="77">
                  <c:v>8.7999999999999995E-2</c:v>
                </c:pt>
                <c:pt idx="78">
                  <c:v>0.08</c:v>
                </c:pt>
                <c:pt idx="79">
                  <c:v>7.1999999999999995E-2</c:v>
                </c:pt>
                <c:pt idx="80">
                  <c:v>7.1999999999999995E-2</c:v>
                </c:pt>
                <c:pt idx="81">
                  <c:v>6.4000000000000001E-2</c:v>
                </c:pt>
                <c:pt idx="82">
                  <c:v>6.4000000000000001E-2</c:v>
                </c:pt>
                <c:pt idx="83">
                  <c:v>5.6000000000000001E-2</c:v>
                </c:pt>
                <c:pt idx="84">
                  <c:v>5.6000000000000001E-2</c:v>
                </c:pt>
                <c:pt idx="85">
                  <c:v>5.6000000000000001E-2</c:v>
                </c:pt>
                <c:pt idx="86">
                  <c:v>4.8000000000000001E-2</c:v>
                </c:pt>
                <c:pt idx="87">
                  <c:v>4.8000000000000001E-2</c:v>
                </c:pt>
                <c:pt idx="88">
                  <c:v>4.8000000000000001E-2</c:v>
                </c:pt>
                <c:pt idx="89">
                  <c:v>0.04</c:v>
                </c:pt>
                <c:pt idx="90">
                  <c:v>0.04</c:v>
                </c:pt>
                <c:pt idx="91">
                  <c:v>0.04</c:v>
                </c:pt>
                <c:pt idx="92">
                  <c:v>0.04</c:v>
                </c:pt>
                <c:pt idx="93">
                  <c:v>0.04</c:v>
                </c:pt>
                <c:pt idx="94">
                  <c:v>3.2000000000000001E-2</c:v>
                </c:pt>
                <c:pt idx="95">
                  <c:v>2.4E-2</c:v>
                </c:pt>
                <c:pt idx="96">
                  <c:v>2.4E-2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E3A-5944-9301-EA7F6A62A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0234239"/>
        <c:axId val="1987722831"/>
      </c:scatterChart>
      <c:valAx>
        <c:axId val="880234239"/>
        <c:scaling>
          <c:logBase val="10"/>
          <c:orientation val="minMax"/>
          <c:max val="70"/>
          <c:min val="0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7722831"/>
        <c:crosses val="autoZero"/>
        <c:crossBetween val="midCat"/>
      </c:valAx>
      <c:valAx>
        <c:axId val="1987722831"/>
        <c:scaling>
          <c:orientation val="minMax"/>
          <c:max val="1.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0234239"/>
        <c:crossesAt val="0.2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5800 K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Sheet1!$A$2:$A$456</c:f>
              <c:numCache>
                <c:formatCode>General</c:formatCode>
                <c:ptCount val="455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Sheet1!$H$2:$H$456</c:f>
              <c:numCache>
                <c:formatCode>General</c:formatCode>
                <c:ptCount val="455"/>
                <c:pt idx="0">
                  <c:v>0.48001480093624033</c:v>
                </c:pt>
                <c:pt idx="1">
                  <c:v>0.5276957695265172</c:v>
                </c:pt>
                <c:pt idx="2">
                  <c:v>0.57892650974558446</c:v>
                </c:pt>
                <c:pt idx="3">
                  <c:v>0.63384859692329554</c:v>
                </c:pt>
                <c:pt idx="4">
                  <c:v>0.69259792677234155</c:v>
                </c:pt>
                <c:pt idx="5">
                  <c:v>0.75530357433186568</c:v>
                </c:pt>
                <c:pt idx="6">
                  <c:v>0.82208664078919969</c:v>
                </c:pt>
                <c:pt idx="7">
                  <c:v>0.8930590977763464</c:v>
                </c:pt>
                <c:pt idx="8">
                  <c:v>0.96832263912119199</c:v>
                </c:pt>
                <c:pt idx="9">
                  <c:v>1.0479675503097494</c:v>
                </c:pt>
                <c:pt idx="10">
                  <c:v>1.1320716060785188</c:v>
                </c:pt>
                <c:pt idx="11">
                  <c:v>1.220699006600888</c:v>
                </c:pt>
                <c:pt idx="12">
                  <c:v>1.313899362656995</c:v>
                </c:pt>
                <c:pt idx="13">
                  <c:v>1.4117067399795842</c:v>
                </c:pt>
                <c:pt idx="14">
                  <c:v>1.5141387726520394</c:v>
                </c:pt>
                <c:pt idx="15">
                  <c:v>1.6211958550011047</c:v>
                </c:pt>
                <c:pt idx="16">
                  <c:v>1.7328604208785015</c:v>
                </c:pt>
                <c:pt idx="17">
                  <c:v>1.8490963185717832</c:v>
                </c:pt>
                <c:pt idx="18">
                  <c:v>1.9698482888302709</c:v>
                </c:pt>
                <c:pt idx="19">
                  <c:v>2.0950415526455211</c:v>
                </c:pt>
                <c:pt idx="20">
                  <c:v>2.2245815145014904</c:v>
                </c:pt>
                <c:pt idx="21">
                  <c:v>2.3583535858118907</c:v>
                </c:pt>
                <c:pt idx="22">
                  <c:v>2.4962231322106772</c:v>
                </c:pt>
                <c:pt idx="23">
                  <c:v>2.6380355472628936</c:v>
                </c:pt>
                <c:pt idx="24">
                  <c:v>2.7836164540349624</c:v>
                </c:pt>
                <c:pt idx="25">
                  <c:v>2.9327720348155131</c:v>
                </c:pt>
                <c:pt idx="26">
                  <c:v>3.085289488128204</c:v>
                </c:pt>
                <c:pt idx="27">
                  <c:v>3.2409376110363621</c:v>
                </c:pt>
                <c:pt idx="28">
                  <c:v>3.3994675036204125</c:v>
                </c:pt>
                <c:pt idx="29">
                  <c:v>3.5606133914262403</c:v>
                </c:pt>
                <c:pt idx="30">
                  <c:v>3.7240935606484156</c:v>
                </c:pt>
                <c:pt idx="31">
                  <c:v>3.8896113998339441</c:v>
                </c:pt>
                <c:pt idx="32">
                  <c:v>4.0568565409867547</c:v>
                </c:pt>
                <c:pt idx="33">
                  <c:v>4.2255060921234318</c:v>
                </c:pt>
                <c:pt idx="34">
                  <c:v>4.3952259525893123</c:v>
                </c:pt>
                <c:pt idx="35">
                  <c:v>4.5656722017935607</c:v>
                </c:pt>
                <c:pt idx="36">
                  <c:v>4.736492551474055</c:v>
                </c:pt>
                <c:pt idx="37">
                  <c:v>4.907327851152874</c:v>
                </c:pt>
                <c:pt idx="38">
                  <c:v>5.0778136361034356</c:v>
                </c:pt>
                <c:pt idx="39">
                  <c:v>5.2475817069142305</c:v>
                </c:pt>
                <c:pt idx="40">
                  <c:v>5.4162617296072728</c:v>
                </c:pt>
                <c:pt idx="41">
                  <c:v>5.5834828452469729</c:v>
                </c:pt>
                <c:pt idx="42">
                  <c:v>5.7488752780570191</c:v>
                </c:pt>
                <c:pt idx="43">
                  <c:v>5.9120719312442693</c:v>
                </c:pt>
                <c:pt idx="44">
                  <c:v>6.0727099600046541</c:v>
                </c:pt>
                <c:pt idx="45">
                  <c:v>6.2304323115541642</c:v>
                </c:pt>
                <c:pt idx="46">
                  <c:v>6.38488922247506</c:v>
                </c:pt>
                <c:pt idx="47">
                  <c:v>6.5357396641951375</c:v>
                </c:pt>
                <c:pt idx="48">
                  <c:v>6.6826527280105621</c:v>
                </c:pt>
                <c:pt idx="49">
                  <c:v>6.825308941717104</c:v>
                </c:pt>
                <c:pt idx="50">
                  <c:v>6.9634015106198923</c:v>
                </c:pt>
                <c:pt idx="51">
                  <c:v>7.0966374764397324</c:v>
                </c:pt>
                <c:pt idx="52">
                  <c:v>7.224738788415709</c:v>
                </c:pt>
                <c:pt idx="53">
                  <c:v>7.3474432817096931</c:v>
                </c:pt>
                <c:pt idx="54">
                  <c:v>7.4645055590413252</c:v>
                </c:pt>
                <c:pt idx="55">
                  <c:v>7.5756977723097538</c:v>
                </c:pt>
                <c:pt idx="56">
                  <c:v>7.6808103017886475</c:v>
                </c:pt>
                <c:pt idx="57">
                  <c:v>7.7796523312975836</c:v>
                </c:pt>
                <c:pt idx="58">
                  <c:v>7.8720523185576114</c:v>
                </c:pt>
                <c:pt idx="59">
                  <c:v>7.9578583607159148</c:v>
                </c:pt>
                <c:pt idx="60">
                  <c:v>8.036938455774596</c:v>
                </c:pt>
                <c:pt idx="61">
                  <c:v>8.1091806613712905</c:v>
                </c:pt>
                <c:pt idx="62">
                  <c:v>8.1744931530324614</c:v>
                </c:pt>
                <c:pt idx="63">
                  <c:v>8.232804184647259</c:v>
                </c:pt>
                <c:pt idx="64">
                  <c:v>8.2840619544890419</c:v>
                </c:pt>
                <c:pt idx="65">
                  <c:v>8.3282343806382872</c:v>
                </c:pt>
                <c:pt idx="66">
                  <c:v>8.3653087901333709</c:v>
                </c:pt>
                <c:pt idx="67">
                  <c:v>8.3952915265935282</c:v>
                </c:pt>
                <c:pt idx="68">
                  <c:v>8.4182074814176744</c:v>
                </c:pt>
                <c:pt idx="69">
                  <c:v>8.4340995539673713</c:v>
                </c:pt>
                <c:pt idx="70">
                  <c:v>8.4430280463880667</c:v>
                </c:pt>
                <c:pt idx="71">
                  <c:v>8.4450699989142421</c:v>
                </c:pt>
                <c:pt idx="72">
                  <c:v>8.4403184716397881</c:v>
                </c:pt>
                <c:pt idx="73">
                  <c:v>8.4288817788188233</c:v>
                </c:pt>
                <c:pt idx="74">
                  <c:v>8.4108826817947637</c:v>
                </c:pt>
                <c:pt idx="75">
                  <c:v>8.3864575466403615</c:v>
                </c:pt>
                <c:pt idx="76">
                  <c:v>8.3557554725314773</c:v>
                </c:pt>
                <c:pt idx="77">
                  <c:v>8.318937396774686</c:v>
                </c:pt>
                <c:pt idx="78">
                  <c:v>8.2761751822682008</c:v>
                </c:pt>
                <c:pt idx="79">
                  <c:v>8.2276506929999744</c:v>
                </c:pt>
                <c:pt idx="80">
                  <c:v>8.1735548629787118</c:v>
                </c:pt>
                <c:pt idx="81">
                  <c:v>8.1140867637590048</c:v>
                </c:pt>
                <c:pt idx="82">
                  <c:v>8.0494526754619518</c:v>
                </c:pt>
                <c:pt idx="83">
                  <c:v>7.9798651659132336</c:v>
                </c:pt>
                <c:pt idx="84">
                  <c:v>7.9055421822235914</c:v>
                </c:pt>
                <c:pt idx="85">
                  <c:v>7.826706158827335</c:v>
                </c:pt>
                <c:pt idx="86">
                  <c:v>7.7435831456742443</c:v>
                </c:pt>
                <c:pt idx="87">
                  <c:v>7.6564019599441568</c:v>
                </c:pt>
                <c:pt idx="88">
                  <c:v>7.5653933643235778</c:v>
                </c:pt>
                <c:pt idx="89">
                  <c:v>7.4707892745530264</c:v>
                </c:pt>
                <c:pt idx="90">
                  <c:v>7.3728219986252528</c:v>
                </c:pt>
                <c:pt idx="91">
                  <c:v>7.2717235096906494</c:v>
                </c:pt>
                <c:pt idx="92">
                  <c:v>7.1677247544087441</c:v>
                </c:pt>
                <c:pt idx="93">
                  <c:v>7.0610549981763935</c:v>
                </c:pt>
                <c:pt idx="94">
                  <c:v>6.9519412083650449</c:v>
                </c:pt>
                <c:pt idx="95">
                  <c:v>6.8406074764142648</c:v>
                </c:pt>
                <c:pt idx="96">
                  <c:v>6.7272744793557493</c:v>
                </c:pt>
                <c:pt idx="97">
                  <c:v>6.6121589810848427</c:v>
                </c:pt>
                <c:pt idx="98">
                  <c:v>6.4954733734540193</c:v>
                </c:pt>
                <c:pt idx="99">
                  <c:v>6.3774252570368235</c:v>
                </c:pt>
                <c:pt idx="100">
                  <c:v>6.2582170612011367</c:v>
                </c:pt>
                <c:pt idx="101">
                  <c:v>6.1380457029382907</c:v>
                </c:pt>
                <c:pt idx="102">
                  <c:v>6.0171022837191783</c:v>
                </c:pt>
                <c:pt idx="103">
                  <c:v>5.8955718234900454</c:v>
                </c:pt>
                <c:pt idx="104">
                  <c:v>5.7736330307794708</c:v>
                </c:pt>
                <c:pt idx="105">
                  <c:v>5.6514581077632879</c:v>
                </c:pt>
                <c:pt idx="106">
                  <c:v>5.5292125890259358</c:v>
                </c:pt>
                <c:pt idx="107">
                  <c:v>5.407055212663618</c:v>
                </c:pt>
                <c:pt idx="108">
                  <c:v>5.2851378222978509</c:v>
                </c:pt>
                <c:pt idx="109">
                  <c:v>5.1636052985044332</c:v>
                </c:pt>
                <c:pt idx="110">
                  <c:v>5.0425955181139743</c:v>
                </c:pt>
                <c:pt idx="111">
                  <c:v>4.9222393398039843</c:v>
                </c:pt>
                <c:pt idx="112">
                  <c:v>4.8026606143784516</c:v>
                </c:pt>
                <c:pt idx="113">
                  <c:v>4.6839762181186373</c:v>
                </c:pt>
                <c:pt idx="114">
                  <c:v>4.5662961075862958</c:v>
                </c:pt>
                <c:pt idx="115">
                  <c:v>4.4497233942687551</c:v>
                </c:pt>
                <c:pt idx="116">
                  <c:v>4.3343544374714975</c:v>
                </c:pt>
                <c:pt idx="117">
                  <c:v>4.220278953888343</c:v>
                </c:pt>
                <c:pt idx="118">
                  <c:v>4.1075801423111047</c:v>
                </c:pt>
                <c:pt idx="119">
                  <c:v>3.9963348219784276</c:v>
                </c:pt>
                <c:pt idx="120">
                  <c:v>3.8866135831070676</c:v>
                </c:pt>
                <c:pt idx="121">
                  <c:v>3.778480948196878</c:v>
                </c:pt>
                <c:pt idx="122">
                  <c:v>3.6719955427535655</c:v>
                </c:pt>
                <c:pt idx="123">
                  <c:v>3.5672102741284024</c:v>
                </c:pt>
                <c:pt idx="124">
                  <c:v>3.4641725172328908</c:v>
                </c:pt>
                <c:pt idx="125">
                  <c:v>3.36292430594664</c:v>
                </c:pt>
                <c:pt idx="126">
                  <c:v>3.2635025290988189</c:v>
                </c:pt>
                <c:pt idx="127">
                  <c:v>3.1659391299668167</c:v>
                </c:pt>
                <c:pt idx="128">
                  <c:v>3.0702613082990049</c:v>
                </c:pt>
                <c:pt idx="129">
                  <c:v>2.9764917239319661</c:v>
                </c:pt>
                <c:pt idx="130">
                  <c:v>2.8846487011370847</c:v>
                </c:pt>
                <c:pt idx="131">
                  <c:v>2.7947464328928566</c:v>
                </c:pt>
                <c:pt idx="132">
                  <c:v>2.7067951843407569</c:v>
                </c:pt>
                <c:pt idx="133">
                  <c:v>2.6208014947447169</c:v>
                </c:pt>
                <c:pt idx="134">
                  <c:v>2.5367683773317107</c:v>
                </c:pt>
                <c:pt idx="135">
                  <c:v>2.4546955164474453</c:v>
                </c:pt>
                <c:pt idx="136">
                  <c:v>2.3745794615188625</c:v>
                </c:pt>
                <c:pt idx="137">
                  <c:v>2.2964138173658641</c:v>
                </c:pt>
                <c:pt idx="138">
                  <c:v>2.220189430456661</c:v>
                </c:pt>
                <c:pt idx="139">
                  <c:v>2.1458945707503241</c:v>
                </c:pt>
                <c:pt idx="140">
                  <c:v>2.0735151088154398</c:v>
                </c:pt>
                <c:pt idx="141">
                  <c:v>2.0030346879582304</c:v>
                </c:pt>
                <c:pt idx="142">
                  <c:v>1.9344348911350797</c:v>
                </c:pt>
                <c:pt idx="143">
                  <c:v>1.8676954024630279</c:v>
                </c:pt>
                <c:pt idx="144">
                  <c:v>1.8027941631786499</c:v>
                </c:pt>
                <c:pt idx="145">
                  <c:v>1.7397075219300537</c:v>
                </c:pt>
                <c:pt idx="146">
                  <c:v>1.6784103793179386</c:v>
                </c:pt>
                <c:pt idx="147">
                  <c:v>1.6188763266318917</c:v>
                </c:pt>
                <c:pt idx="148">
                  <c:v>1.56107777875433</c:v>
                </c:pt>
                <c:pt idx="149">
                  <c:v>1.5049861012306787</c:v>
                </c:pt>
                <c:pt idx="150">
                  <c:v>1.4505717315254443</c:v>
                </c:pt>
                <c:pt idx="151">
                  <c:v>1.3978042945065574</c:v>
                </c:pt>
                <c:pt idx="152">
                  <c:v>1.3466527122174761</c:v>
                </c:pt>
                <c:pt idx="153">
                  <c:v>1.297085308014376</c:v>
                </c:pt>
                <c:pt idx="154">
                  <c:v>1.2490699051601852</c:v>
                </c:pt>
                <c:pt idx="155">
                  <c:v>1.202573919981113</c:v>
                </c:pt>
                <c:pt idx="156">
                  <c:v>1.1575644497025508</c:v>
                </c:pt>
                <c:pt idx="157">
                  <c:v>1.1140083550917739</c:v>
                </c:pt>
                <c:pt idx="158">
                  <c:v>1.0718723380431141</c:v>
                </c:pt>
                <c:pt idx="159">
                  <c:v>1.0311230142493104</c:v>
                </c:pt>
                <c:pt idx="160">
                  <c:v>0.99172698110843349</c:v>
                </c:pt>
                <c:pt idx="161">
                  <c:v>0.95365088102067275</c:v>
                </c:pt>
                <c:pt idx="162">
                  <c:v>0.91686146023347626</c:v>
                </c:pt>
                <c:pt idx="163">
                  <c:v>0.88132562339636689</c:v>
                </c:pt>
                <c:pt idx="164">
                  <c:v>0.84701048398820444</c:v>
                </c:pt>
                <c:pt idx="165">
                  <c:v>0.81388341078160198</c:v>
                </c:pt>
                <c:pt idx="166">
                  <c:v>0.78191207050869282</c:v>
                </c:pt>
                <c:pt idx="167">
                  <c:v>0.75106446689288331</c:v>
                </c:pt>
                <c:pt idx="168">
                  <c:v>0.72130897620945023</c:v>
                </c:pt>
                <c:pt idx="169">
                  <c:v>0.69261437953692839</c:v>
                </c:pt>
                <c:pt idx="170">
                  <c:v>0.66494989185888076</c:v>
                </c:pt>
                <c:pt idx="171">
                  <c:v>0.63828518817298874</c:v>
                </c:pt>
                <c:pt idx="172">
                  <c:v>0.61259042676186592</c:v>
                </c:pt>
                <c:pt idx="173">
                  <c:v>0.58783626977651116</c:v>
                </c:pt>
                <c:pt idx="174">
                  <c:v>0.56399390127960025</c:v>
                </c:pt>
                <c:pt idx="175">
                  <c:v>0.54103504289245896</c:v>
                </c:pt>
                <c:pt idx="176">
                  <c:v>0.51893196718518975</c:v>
                </c:pt>
                <c:pt idx="177">
                  <c:v>0.49765750894520261</c:v>
                </c:pt>
                <c:pt idx="178">
                  <c:v>0.47718507445548297</c:v>
                </c:pt>
                <c:pt idx="179">
                  <c:v>0.45748864890892627</c:v>
                </c:pt>
                <c:pt idx="180">
                  <c:v>0.4385428020810006</c:v>
                </c:pt>
                <c:pt idx="181">
                  <c:v>0.42032269237817443</c:v>
                </c:pt>
                <c:pt idx="182">
                  <c:v>0.40280406937509827</c:v>
                </c:pt>
                <c:pt idx="183">
                  <c:v>0.38596327494881644</c:v>
                </c:pt>
                <c:pt idx="184">
                  <c:v>0.36977724311372029</c:v>
                </c:pt>
                <c:pt idx="185">
                  <c:v>0.35422349865649422</c:v>
                </c:pt>
                <c:pt idx="186">
                  <c:v>0.3392801546656406</c:v>
                </c:pt>
                <c:pt idx="187">
                  <c:v>0.32492590904587076</c:v>
                </c:pt>
                <c:pt idx="188">
                  <c:v>0.31114004010314239</c:v>
                </c:pt>
                <c:pt idx="189">
                  <c:v>0.29790240128197082</c:v>
                </c:pt>
                <c:pt idx="190">
                  <c:v>0.2851934151323563</c:v>
                </c:pt>
                <c:pt idx="191">
                  <c:v>0.27299406657958597</c:v>
                </c:pt>
                <c:pt idx="192">
                  <c:v>0.26128589556623705</c:v>
                </c:pt>
                <c:pt idx="193">
                  <c:v>0.25005098913181423</c:v>
                </c:pt>
                <c:pt idx="194">
                  <c:v>0.23927197299167599</c:v>
                </c:pt>
                <c:pt idx="195">
                  <c:v>0.22893200267334085</c:v>
                </c:pt>
                <c:pt idx="196">
                  <c:v>0.21901475426468467</c:v>
                </c:pt>
                <c:pt idx="197">
                  <c:v>0.20950441482527038</c:v>
                </c:pt>
                <c:pt idx="198">
                  <c:v>0.20038567250869446</c:v>
                </c:pt>
                <c:pt idx="199">
                  <c:v>0.19164370644077541</c:v>
                </c:pt>
                <c:pt idx="200">
                  <c:v>0.18326417639543655</c:v>
                </c:pt>
                <c:pt idx="201">
                  <c:v>0.1752332123071976</c:v>
                </c:pt>
                <c:pt idx="202">
                  <c:v>0.16753740365654468</c:v>
                </c:pt>
                <c:pt idx="203">
                  <c:v>0.16016378876175189</c:v>
                </c:pt>
                <c:pt idx="204">
                  <c:v>0.15309984400826948</c:v>
                </c:pt>
                <c:pt idx="205">
                  <c:v>0.14633347304445107</c:v>
                </c:pt>
                <c:pt idx="206">
                  <c:v>0.13985299597007725</c:v>
                </c:pt>
                <c:pt idx="207">
                  <c:v>0.13364713854203109</c:v>
                </c:pt>
                <c:pt idx="208">
                  <c:v>0.12770502141945872</c:v>
                </c:pt>
                <c:pt idx="209">
                  <c:v>0.12201614946879032</c:v>
                </c:pt>
                <c:pt idx="210">
                  <c:v>0.11657040114721184</c:v>
                </c:pt>
                <c:pt idx="211">
                  <c:v>0.11135801798146949</c:v>
                </c:pt>
                <c:pt idx="212">
                  <c:v>0.10636959415723546</c:v>
                </c:pt>
                <c:pt idx="213">
                  <c:v>0.10159606623277991</c:v>
                </c:pt>
                <c:pt idx="214">
                  <c:v>9.702870298925774E-2</c:v>
                </c:pt>
                <c:pt idx="215">
                  <c:v>9.2659095428549984E-2</c:v>
                </c:pt>
                <c:pt idx="216">
                  <c:v>8.8479146928381158E-2</c:v>
                </c:pt>
                <c:pt idx="217">
                  <c:v>8.4481063563223949E-2</c:v>
                </c:pt>
                <c:pt idx="218">
                  <c:v>8.0657344598426259E-2</c:v>
                </c:pt>
                <c:pt idx="219">
                  <c:v>7.7000773163946115E-2</c:v>
                </c:pt>
                <c:pt idx="220">
                  <c:v>7.3504407113151024E-2</c:v>
                </c:pt>
                <c:pt idx="221">
                  <c:v>7.0161570071222687E-2</c:v>
                </c:pt>
                <c:pt idx="222">
                  <c:v>6.6965842676901574E-2</c:v>
                </c:pt>
                <c:pt idx="223">
                  <c:v>6.3911054020529212E-2</c:v>
                </c:pt>
                <c:pt idx="224">
                  <c:v>6.099127328065277E-2</c:v>
                </c:pt>
                <c:pt idx="225">
                  <c:v>5.8200801560785262E-2</c:v>
                </c:pt>
                <c:pt idx="226">
                  <c:v>5.5534163927330515E-2</c:v>
                </c:pt>
                <c:pt idx="227">
                  <c:v>5.2986101649121396E-2</c:v>
                </c:pt>
                <c:pt idx="228">
                  <c:v>5.0551564638516899E-2</c:v>
                </c:pt>
                <c:pt idx="229">
                  <c:v>4.8225704093538282E-2</c:v>
                </c:pt>
                <c:pt idx="230">
                  <c:v>4.600386534010692E-2</c:v>
                </c:pt>
                <c:pt idx="231">
                  <c:v>4.3881580873062355E-2</c:v>
                </c:pt>
                <c:pt idx="232">
                  <c:v>4.1854563594287554E-2</c:v>
                </c:pt>
                <c:pt idx="233">
                  <c:v>3.9918700245969892E-2</c:v>
                </c:pt>
                <c:pt idx="234">
                  <c:v>3.8070045036721553E-2</c:v>
                </c:pt>
                <c:pt idx="235">
                  <c:v>3.6304813458062565E-2</c:v>
                </c:pt>
                <c:pt idx="236">
                  <c:v>3.4619376288517106E-2</c:v>
                </c:pt>
                <c:pt idx="237">
                  <c:v>3.3010253782402757E-2</c:v>
                </c:pt>
                <c:pt idx="238">
                  <c:v>3.1474110040196832E-2</c:v>
                </c:pt>
                <c:pt idx="239">
                  <c:v>3.0007747557233278E-2</c:v>
                </c:pt>
                <c:pt idx="240">
                  <c:v>2.8608101947343208E-2</c:v>
                </c:pt>
                <c:pt idx="241">
                  <c:v>2.7272236837944469E-2</c:v>
                </c:pt>
                <c:pt idx="242">
                  <c:v>2.5997338932998545E-2</c:v>
                </c:pt>
                <c:pt idx="243">
                  <c:v>2.4780713240174841E-2</c:v>
                </c:pt>
                <c:pt idx="244">
                  <c:v>2.3619778458503438E-2</c:v>
                </c:pt>
                <c:pt idx="245">
                  <c:v>2.2512062522753448E-2</c:v>
                </c:pt>
                <c:pt idx="246">
                  <c:v>2.1455198300742058E-2</c:v>
                </c:pt>
                <c:pt idx="247">
                  <c:v>2.044691943975965E-2</c:v>
                </c:pt>
                <c:pt idx="248">
                  <c:v>1.9485056358285867E-2</c:v>
                </c:pt>
                <c:pt idx="249">
                  <c:v>1.8567532379175938E-2</c:v>
                </c:pt>
                <c:pt idx="250">
                  <c:v>1.7692360000501672E-2</c:v>
                </c:pt>
                <c:pt idx="251">
                  <c:v>1.6857637300256766E-2</c:v>
                </c:pt>
                <c:pt idx="252">
                  <c:v>1.6061544471156174E-2</c:v>
                </c:pt>
                <c:pt idx="253">
                  <c:v>1.5302340481794628E-2</c:v>
                </c:pt>
                <c:pt idx="254">
                  <c:v>1.4578359860469145E-2</c:v>
                </c:pt>
                <c:pt idx="255">
                  <c:v>1.3888009598013175E-2</c:v>
                </c:pt>
                <c:pt idx="256">
                  <c:v>1.3229766166039967E-2</c:v>
                </c:pt>
                <c:pt idx="257">
                  <c:v>1.2602172647045119E-2</c:v>
                </c:pt>
                <c:pt idx="258">
                  <c:v>1.2003835972878052E-2</c:v>
                </c:pt>
                <c:pt idx="259">
                  <c:v>1.1433424268149609E-2</c:v>
                </c:pt>
                <c:pt idx="260">
                  <c:v>1.0889664295207789E-2</c:v>
                </c:pt>
                <c:pt idx="261">
                  <c:v>1.0371338997380323E-2</c:v>
                </c:pt>
                <c:pt idx="262">
                  <c:v>9.8772851372477041E-3</c:v>
                </c:pt>
                <c:pt idx="263">
                  <c:v>9.4063910267834228E-3</c:v>
                </c:pt>
                <c:pt idx="264">
                  <c:v>8.9575943462652206E-3</c:v>
                </c:pt>
                <c:pt idx="265">
                  <c:v>8.5298800489366222E-3</c:v>
                </c:pt>
                <c:pt idx="266">
                  <c:v>8.12227834846725E-3</c:v>
                </c:pt>
                <c:pt idx="267">
                  <c:v>7.7338627863358439E-3</c:v>
                </c:pt>
                <c:pt idx="268">
                  <c:v>7.3637483763333142E-3</c:v>
                </c:pt>
                <c:pt idx="269">
                  <c:v>7.0110898234544772E-3</c:v>
                </c:pt>
                <c:pt idx="270">
                  <c:v>6.6750798145235272E-3</c:v>
                </c:pt>
                <c:pt idx="271">
                  <c:v>6.3549473779690542E-3</c:v>
                </c:pt>
                <c:pt idx="272">
                  <c:v>6.0499563102385644E-3</c:v>
                </c:pt>
                <c:pt idx="273">
                  <c:v>5.7594036664136627E-3</c:v>
                </c:pt>
                <c:pt idx="274">
                  <c:v>5.4826183126589377E-3</c:v>
                </c:pt>
                <c:pt idx="275">
                  <c:v>5.2189595382082276E-3</c:v>
                </c:pt>
                <c:pt idx="276">
                  <c:v>4.9678157246610824E-3</c:v>
                </c:pt>
                <c:pt idx="277">
                  <c:v>4.7286030704316194E-3</c:v>
                </c:pt>
                <c:pt idx="278">
                  <c:v>4.5007643682588262E-3</c:v>
                </c:pt>
                <c:pt idx="279">
                  <c:v>4.283767833754509E-3</c:v>
                </c:pt>
                <c:pt idx="280">
                  <c:v>4.077105983029369E-3</c:v>
                </c:pt>
                <c:pt idx="281">
                  <c:v>3.8802945575026225E-3</c:v>
                </c:pt>
                <c:pt idx="282">
                  <c:v>3.692871494062458E-3</c:v>
                </c:pt>
                <c:pt idx="283">
                  <c:v>3.5143959388061526E-3</c:v>
                </c:pt>
                <c:pt idx="284">
                  <c:v>3.3444473026488829E-3</c:v>
                </c:pt>
                <c:pt idx="285">
                  <c:v>3.1826243571481125E-3</c:v>
                </c:pt>
                <c:pt idx="286">
                  <c:v>3.0285443689482367E-3</c:v>
                </c:pt>
                <c:pt idx="287">
                  <c:v>2.8818422713056029E-3</c:v>
                </c:pt>
                <c:pt idx="288">
                  <c:v>2.7421698712079856E-3</c:v>
                </c:pt>
                <c:pt idx="289">
                  <c:v>2.6091950906559991E-3</c:v>
                </c:pt>
                <c:pt idx="290">
                  <c:v>2.4826012407249886E-3</c:v>
                </c:pt>
                <c:pt idx="291">
                  <c:v>2.3620863270758692E-3</c:v>
                </c:pt>
                <c:pt idx="292">
                  <c:v>2.2473623856323201E-3</c:v>
                </c:pt>
                <c:pt idx="293">
                  <c:v>2.1381548471884246E-3</c:v>
                </c:pt>
                <c:pt idx="294">
                  <c:v>2.0342019297572662E-3</c:v>
                </c:pt>
                <c:pt idx="295">
                  <c:v>1.9352540575145853E-3</c:v>
                </c:pt>
                <c:pt idx="296">
                  <c:v>1.8410733052354276E-3</c:v>
                </c:pt>
                <c:pt idx="297">
                  <c:v>1.7514328671630621E-3</c:v>
                </c:pt>
                <c:pt idx="298">
                  <c:v>1.6661165492897266E-3</c:v>
                </c:pt>
                <c:pt idx="299">
                  <c:v>1.5849182840683416E-3</c:v>
                </c:pt>
                <c:pt idx="300">
                  <c:v>1.5076416666115328E-3</c:v>
                </c:pt>
                <c:pt idx="301">
                  <c:v>1.4340995114716295E-3</c:v>
                </c:pt>
                <c:pt idx="302">
                  <c:v>1.3641134291300023E-3</c:v>
                </c:pt>
                <c:pt idx="303">
                  <c:v>1.2975134213588457E-3</c:v>
                </c:pt>
                <c:pt idx="304">
                  <c:v>1.234137494651121E-3</c:v>
                </c:pt>
                <c:pt idx="305">
                  <c:v>1.1738312909466094E-3</c:v>
                </c:pt>
                <c:pt idx="306">
                  <c:v>1.1164477349127184E-3</c:v>
                </c:pt>
                <c:pt idx="307">
                  <c:v>1.061846697067945E-3</c:v>
                </c:pt>
                <c:pt idx="308">
                  <c:v>1.009894672065421E-3</c:v>
                </c:pt>
                <c:pt idx="309">
                  <c:v>9.6046447148078276E-4</c:v>
                </c:pt>
                <c:pt idx="310">
                  <c:v>9.1343493047560561E-4</c:v>
                </c:pt>
                <c:pt idx="311">
                  <c:v>8.6869062773327647E-4</c:v>
                </c:pt>
                <c:pt idx="312">
                  <c:v>8.2612161808888604E-4</c:v>
                </c:pt>
                <c:pt idx="313">
                  <c:v>7.8562317729840864E-4</c:v>
                </c:pt>
                <c:pt idx="314">
                  <c:v>7.4709555841549421E-4</c:v>
                </c:pt>
                <c:pt idx="315">
                  <c:v>7.1044375926606305E-4</c:v>
                </c:pt>
                <c:pt idx="316">
                  <c:v>6.7557730053246275E-4</c:v>
                </c:pt>
                <c:pt idx="317">
                  <c:v>6.4241001397893547E-4</c:v>
                </c:pt>
                <c:pt idx="318">
                  <c:v>6.1085984037000161E-4</c:v>
                </c:pt>
                <c:pt idx="319">
                  <c:v>5.8084863665223984E-4</c:v>
                </c:pt>
                <c:pt idx="320">
                  <c:v>5.5230199198806173E-4</c:v>
                </c:pt>
                <c:pt idx="321">
                  <c:v>5.2514905224740078E-4</c:v>
                </c:pt>
                <c:pt idx="322">
                  <c:v>4.993223525801907E-4</c:v>
                </c:pt>
                <c:pt idx="323">
                  <c:v>4.7475765770831801E-4</c:v>
                </c:pt>
                <c:pt idx="324">
                  <c:v>4.5139380959150399E-4</c:v>
                </c:pt>
                <c:pt idx="325">
                  <c:v>4.2917258213621208E-4</c:v>
                </c:pt>
                <c:pt idx="326">
                  <c:v>4.0803854263076823E-4</c:v>
                </c:pt>
                <c:pt idx="327">
                  <c:v>3.8793891960399283E-4</c:v>
                </c:pt>
                <c:pt idx="328">
                  <c:v>3.6882347681721576E-4</c:v>
                </c:pt>
                <c:pt idx="329">
                  <c:v>3.5064439311262665E-4</c:v>
                </c:pt>
                <c:pt idx="330">
                  <c:v>3.333561478525434E-4</c:v>
                </c:pt>
                <c:pt idx="331">
                  <c:v>3.1691541169605759E-4</c:v>
                </c:pt>
                <c:pt idx="332">
                  <c:v>3.0128094247050796E-4</c:v>
                </c:pt>
                <c:pt idx="333">
                  <c:v>2.864134859057513E-4</c:v>
                </c:pt>
                <c:pt idx="334">
                  <c:v>2.7227568100968586E-4</c:v>
                </c:pt>
                <c:pt idx="335">
                  <c:v>2.5883196987286567E-4</c:v>
                </c:pt>
                <c:pt idx="336">
                  <c:v>2.4604851169975973E-4</c:v>
                </c:pt>
                <c:pt idx="337">
                  <c:v>2.338931008729672E-4</c:v>
                </c:pt>
                <c:pt idx="338">
                  <c:v>2.2233508886534758E-4</c:v>
                </c:pt>
                <c:pt idx="339">
                  <c:v>2.1134530982325171E-4</c:v>
                </c:pt>
                <c:pt idx="340">
                  <c:v>2.008960096519359E-4</c:v>
                </c:pt>
                <c:pt idx="341">
                  <c:v>1.9096077844173918E-4</c:v>
                </c:pt>
                <c:pt idx="342">
                  <c:v>1.8151448608090458E-4</c:v>
                </c:pt>
                <c:pt idx="343">
                  <c:v>1.7253322090769152E-4</c:v>
                </c:pt>
                <c:pt idx="344">
                  <c:v>1.6399423126123479E-4</c:v>
                </c:pt>
                <c:pt idx="345">
                  <c:v>1.558758697967618E-4</c:v>
                </c:pt>
                <c:pt idx="346">
                  <c:v>1.4815754043692516E-4</c:v>
                </c:pt>
                <c:pt idx="347">
                  <c:v>1.4081964783682936E-4</c:v>
                </c:pt>
                <c:pt idx="348">
                  <c:v>1.3384354924573337E-4</c:v>
                </c:pt>
                <c:pt idx="349">
                  <c:v>1.2721150865391742E-4</c:v>
                </c:pt>
                <c:pt idx="350">
                  <c:v>1.2090665311805231E-4</c:v>
                </c:pt>
                <c:pt idx="351">
                  <c:v>1.1491293116346345E-4</c:v>
                </c:pt>
                <c:pt idx="352">
                  <c:v>1.0921507316612845E-4</c:v>
                </c:pt>
                <c:pt idx="353">
                  <c:v>1.0379855362182696E-4</c:v>
                </c:pt>
                <c:pt idx="354">
                  <c:v>9.8649555214015724E-5</c:v>
                </c:pt>
                <c:pt idx="355">
                  <c:v>9.3754934596065927E-5</c:v>
                </c:pt>
                <c:pt idx="356">
                  <c:v>8.9102189807371035E-5</c:v>
                </c:pt>
                <c:pt idx="357">
                  <c:v>8.4679429246546775E-5</c:v>
                </c:pt>
                <c:pt idx="358">
                  <c:v>8.0475342128448094E-5</c:v>
                </c:pt>
                <c:pt idx="359">
                  <c:v>7.6479170355110061E-5</c:v>
                </c:pt>
                <c:pt idx="360">
                  <c:v>7.2680681733974925E-5</c:v>
                </c:pt>
                <c:pt idx="361">
                  <c:v>6.9070144479790979E-5</c:v>
                </c:pt>
                <c:pt idx="362">
                  <c:v>6.563830293956098E-5</c:v>
                </c:pt>
                <c:pt idx="363">
                  <c:v>6.2376354482704272E-5</c:v>
                </c:pt>
                <c:pt idx="364">
                  <c:v>5.927592750126556E-5</c:v>
                </c:pt>
                <c:pt idx="365">
                  <c:v>5.632906046760031E-5</c:v>
                </c:pt>
                <c:pt idx="366">
                  <c:v>5.3528181999383473E-5</c:v>
                </c:pt>
                <c:pt idx="367">
                  <c:v>5.0866091884126803E-5</c:v>
                </c:pt>
                <c:pt idx="368">
                  <c:v>4.8335943017626617E-5</c:v>
                </c:pt>
                <c:pt idx="369">
                  <c:v>4.5931224212895725E-5</c:v>
                </c:pt>
                <c:pt idx="370">
                  <c:v>4.3645743838142725E-5</c:v>
                </c:pt>
                <c:pt idx="371">
                  <c:v>4.1473614244323063E-5</c:v>
                </c:pt>
                <c:pt idx="372">
                  <c:v>3.9409236944619634E-5</c:v>
                </c:pt>
                <c:pt idx="373">
                  <c:v>3.7447288509985809E-5</c:v>
                </c:pt>
                <c:pt idx="374">
                  <c:v>3.5582707146557306E-5</c:v>
                </c:pt>
                <c:pt idx="375">
                  <c:v>3.3810679922357887E-5</c:v>
                </c:pt>
                <c:pt idx="376">
                  <c:v>3.2126630612247659E-5</c:v>
                </c:pt>
                <c:pt idx="377">
                  <c:v>3.0526208131522337E-5</c:v>
                </c:pt>
                <c:pt idx="378">
                  <c:v>2.9005275529979973E-5</c:v>
                </c:pt>
                <c:pt idx="379">
                  <c:v>2.7559899519589943E-5</c:v>
                </c:pt>
                <c:pt idx="380">
                  <c:v>2.6186340510166511E-5</c:v>
                </c:pt>
                <c:pt idx="381">
                  <c:v>2.4881043128673584E-5</c:v>
                </c:pt>
                <c:pt idx="382">
                  <c:v>2.364062719892091E-5</c:v>
                </c:pt>
                <c:pt idx="383">
                  <c:v>2.2461879159532986E-5</c:v>
                </c:pt>
                <c:pt idx="384">
                  <c:v>2.1341743899105128E-5</c:v>
                </c:pt>
                <c:pt idx="385">
                  <c:v>2.0277316988466291E-5</c:v>
                </c:pt>
                <c:pt idx="386">
                  <c:v>1.926583729093194E-5</c:v>
                </c:pt>
                <c:pt idx="387">
                  <c:v>1.8304679932318161E-5</c:v>
                </c:pt>
                <c:pt idx="388">
                  <c:v>1.7391349613379168E-5</c:v>
                </c:pt>
                <c:pt idx="389">
                  <c:v>1.6523474248138215E-5</c:v>
                </c:pt>
                <c:pt idx="390">
                  <c:v>1.5698798912378321E-5</c:v>
                </c:pt>
                <c:pt idx="391">
                  <c:v>1.4915180087307182E-5</c:v>
                </c:pt>
                <c:pt idx="392">
                  <c:v>1.4170580184128262E-5</c:v>
                </c:pt>
                <c:pt idx="393">
                  <c:v>1.3463062335927513E-5</c:v>
                </c:pt>
                <c:pt idx="394">
                  <c:v>1.2790785443940205E-5</c:v>
                </c:pt>
                <c:pt idx="395">
                  <c:v>1.2151999465877341E-5</c:v>
                </c:pt>
                <c:pt idx="396">
                  <c:v>1.1545040934581661E-5</c:v>
                </c:pt>
                <c:pt idx="397">
                  <c:v>1.0968328695849687E-5</c:v>
                </c:pt>
                <c:pt idx="398">
                  <c:v>1.0420359854783619E-5</c:v>
                </c:pt>
                <c:pt idx="399">
                  <c:v>9.8997059205569586E-6</c:v>
                </c:pt>
                <c:pt idx="400">
                  <c:v>9.4050091399541817E-6</c:v>
                </c:pt>
                <c:pt idx="401">
                  <c:v>8.9349790105158912E-6</c:v>
                </c:pt>
                <c:pt idx="402">
                  <c:v>8.4883889645567515E-6</c:v>
                </c:pt>
                <c:pt idx="403">
                  <c:v>8.064073215745945E-6</c:v>
                </c:pt>
                <c:pt idx="404">
                  <c:v>7.6609237603404899E-6</c:v>
                </c:pt>
                <c:pt idx="405">
                  <c:v>7.2778875255409641E-6</c:v>
                </c:pt>
                <c:pt idx="406">
                  <c:v>6.9139636578046101E-6</c:v>
                </c:pt>
                <c:pt idx="407">
                  <c:v>6.5682009442946447E-6</c:v>
                </c:pt>
                <c:pt idx="408">
                  <c:v>6.2396953609752024E-6</c:v>
                </c:pt>
                <c:pt idx="409">
                  <c:v>5.9275877411746769E-6</c:v>
                </c:pt>
                <c:pt idx="410">
                  <c:v>5.6310615587380468E-6</c:v>
                </c:pt>
                <c:pt idx="411">
                  <c:v>5.3493408201740433E-6</c:v>
                </c:pt>
                <c:pt idx="412">
                  <c:v>5.0816880604738093E-6</c:v>
                </c:pt>
                <c:pt idx="413">
                  <c:v>4.8274024375346302E-6</c:v>
                </c:pt>
                <c:pt idx="414">
                  <c:v>4.5858179203688642E-6</c:v>
                </c:pt>
                <c:pt idx="415">
                  <c:v>4.3563015665106923E-6</c:v>
                </c:pt>
                <c:pt idx="416">
                  <c:v>4.1382518842574957E-6</c:v>
                </c:pt>
                <c:pt idx="417">
                  <c:v>3.9310972755924935E-6</c:v>
                </c:pt>
                <c:pt idx="418">
                  <c:v>3.7342945558384023E-6</c:v>
                </c:pt>
                <c:pt idx="419">
                  <c:v>3.5473275462834618E-6</c:v>
                </c:pt>
                <c:pt idx="420">
                  <c:v>3.3697057362031178E-6</c:v>
                </c:pt>
                <c:pt idx="421">
                  <c:v>3.2009630108762503E-6</c:v>
                </c:pt>
                <c:pt idx="422">
                  <c:v>3.0406564423582091E-6</c:v>
                </c:pt>
                <c:pt idx="423">
                  <c:v>2.8883651399325477E-6</c:v>
                </c:pt>
                <c:pt idx="424">
                  <c:v>2.7436891573119957E-6</c:v>
                </c:pt>
                <c:pt idx="425">
                  <c:v>2.6062484538024308E-6</c:v>
                </c:pt>
                <c:pt idx="426">
                  <c:v>2.4756819067793644E-6</c:v>
                </c:pt>
                <c:pt idx="427">
                  <c:v>2.3516463729560894E-6</c:v>
                </c:pt>
                <c:pt idx="428">
                  <c:v>2.2338157960446317E-6</c:v>
                </c:pt>
                <c:pt idx="429">
                  <c:v>2.1218803585294334E-6</c:v>
                </c:pt>
                <c:pt idx="430">
                  <c:v>2.0155456753832983E-6</c:v>
                </c:pt>
                <c:pt idx="431">
                  <c:v>1.9145320276623085E-6</c:v>
                </c:pt>
                <c:pt idx="432">
                  <c:v>1.818573634017139E-6</c:v>
                </c:pt>
                <c:pt idx="433">
                  <c:v>1.7274179582537108E-6</c:v>
                </c:pt>
                <c:pt idx="434">
                  <c:v>1.6408250511679331E-6</c:v>
                </c:pt>
                <c:pt idx="435">
                  <c:v>1.5585669249661775E-6</c:v>
                </c:pt>
                <c:pt idx="436">
                  <c:v>1.4804269586652669E-6</c:v>
                </c:pt>
                <c:pt idx="437">
                  <c:v>1.4061993329453463E-6</c:v>
                </c:pt>
                <c:pt idx="438">
                  <c:v>1.3356884930027525E-6</c:v>
                </c:pt>
                <c:pt idx="439">
                  <c:v>1.2687086380222778E-6</c:v>
                </c:pt>
                <c:pt idx="440">
                  <c:v>1.2050832359551628E-6</c:v>
                </c:pt>
                <c:pt idx="441">
                  <c:v>1.144644562353937E-6</c:v>
                </c:pt>
                <c:pt idx="442">
                  <c:v>1.0872332620764599E-6</c:v>
                </c:pt>
                <c:pt idx="443">
                  <c:v>1.0326979327299491E-6</c:v>
                </c:pt>
                <c:pt idx="444">
                  <c:v>9.808947287809262E-7</c:v>
                </c:pt>
                <c:pt idx="445">
                  <c:v>9.3168698531022351E-7</c:v>
                </c:pt>
                <c:pt idx="446">
                  <c:v>8.8494486044197606E-7</c:v>
                </c:pt>
                <c:pt idx="447">
                  <c:v>8.405449955235031E-7</c:v>
                </c:pt>
                <c:pt idx="448">
                  <c:v>7.9837019217827505E-7</c:v>
                </c:pt>
                <c:pt idx="449">
                  <c:v>7.5830910539752389E-7</c:v>
                </c:pt>
                <c:pt idx="450">
                  <c:v>7.2025595187681123E-7</c:v>
                </c:pt>
                <c:pt idx="451">
                  <c:v>6.8411023284326291E-7</c:v>
                </c:pt>
                <c:pt idx="452">
                  <c:v>6.4977647065615968E-7</c:v>
                </c:pt>
                <c:pt idx="453">
                  <c:v>6.1716395849894551E-7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56-9A49-80C9-76E2CC425DF5}"/>
            </c:ext>
          </c:extLst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288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Sheet1!$A$2:$A$456</c:f>
              <c:numCache>
                <c:formatCode>General</c:formatCode>
                <c:ptCount val="455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Sheet1!$I$2:$I$456</c:f>
              <c:numCache>
                <c:formatCode>0.00E+00</c:formatCode>
                <c:ptCount val="455"/>
                <c:pt idx="0">
                  <c:v>1.1572145173507811E-97</c:v>
                </c:pt>
                <c:pt idx="1">
                  <c:v>2.6861108953376764E-96</c:v>
                </c:pt>
                <c:pt idx="2">
                  <c:v>5.9831012394332419E-95</c:v>
                </c:pt>
                <c:pt idx="3">
                  <c:v>1.2795321222177342E-93</c:v>
                </c:pt>
                <c:pt idx="4">
                  <c:v>2.6286065618244543E-92</c:v>
                </c:pt>
                <c:pt idx="5">
                  <c:v>5.1900762867212952E-91</c:v>
                </c:pt>
                <c:pt idx="6">
                  <c:v>9.8541003341617732E-90</c:v>
                </c:pt>
                <c:pt idx="7">
                  <c:v>1.8000053059746734E-88</c:v>
                </c:pt>
                <c:pt idx="8">
                  <c:v>3.1648988344527555E-87</c:v>
                </c:pt>
                <c:pt idx="9">
                  <c:v>5.3590526669876528E-86</c:v>
                </c:pt>
                <c:pt idx="10">
                  <c:v>8.7431621332719444E-85</c:v>
                </c:pt>
                <c:pt idx="11">
                  <c:v>1.3750193858967635E-83</c:v>
                </c:pt>
                <c:pt idx="12">
                  <c:v>2.0855168121043776E-82</c:v>
                </c:pt>
                <c:pt idx="13">
                  <c:v>3.0520055945638529E-81</c:v>
                </c:pt>
                <c:pt idx="14">
                  <c:v>4.311449319891121E-80</c:v>
                </c:pt>
                <c:pt idx="15">
                  <c:v>5.8819941052765088E-79</c:v>
                </c:pt>
                <c:pt idx="16">
                  <c:v>7.7532484723248969E-78</c:v>
                </c:pt>
                <c:pt idx="17">
                  <c:v>9.8785366862779106E-77</c:v>
                </c:pt>
                <c:pt idx="18">
                  <c:v>1.2171408607197666E-75</c:v>
                </c:pt>
                <c:pt idx="19">
                  <c:v>1.4508264229598124E-74</c:v>
                </c:pt>
                <c:pt idx="20">
                  <c:v>1.6737906362284597E-73</c:v>
                </c:pt>
                <c:pt idx="21">
                  <c:v>1.8697355113022527E-72</c:v>
                </c:pt>
                <c:pt idx="22">
                  <c:v>2.0231707795140439E-71</c:v>
                </c:pt>
                <c:pt idx="23">
                  <c:v>2.1214650602495578E-70</c:v>
                </c:pt>
                <c:pt idx="24">
                  <c:v>2.1565799356074623E-69</c:v>
                </c:pt>
                <c:pt idx="25">
                  <c:v>2.1261538453114521E-68</c:v>
                </c:pt>
                <c:pt idx="26">
                  <c:v>2.0337339987616347E-67</c:v>
                </c:pt>
                <c:pt idx="27">
                  <c:v>1.8881332518773599E-66</c:v>
                </c:pt>
                <c:pt idx="28">
                  <c:v>1.7020671348875846E-65</c:v>
                </c:pt>
                <c:pt idx="29">
                  <c:v>1.4903582303857048E-64</c:v>
                </c:pt>
                <c:pt idx="30">
                  <c:v>1.2680514253639177E-63</c:v>
                </c:pt>
                <c:pt idx="31">
                  <c:v>1.0487584260386786E-62</c:v>
                </c:pt>
                <c:pt idx="32">
                  <c:v>8.4346019123410768E-62</c:v>
                </c:pt>
                <c:pt idx="33">
                  <c:v>6.598729803083605E-61</c:v>
                </c:pt>
                <c:pt idx="34">
                  <c:v>5.0236204899921072E-60</c:v>
                </c:pt>
                <c:pt idx="35">
                  <c:v>3.7229408415160313E-59</c:v>
                </c:pt>
                <c:pt idx="36">
                  <c:v>2.686695455175222E-58</c:v>
                </c:pt>
                <c:pt idx="37">
                  <c:v>1.8886956013471053E-57</c:v>
                </c:pt>
                <c:pt idx="38">
                  <c:v>1.293787779761482E-56</c:v>
                </c:pt>
                <c:pt idx="39">
                  <c:v>8.6390525006995984E-56</c:v>
                </c:pt>
                <c:pt idx="40">
                  <c:v>5.6248864982011711E-55</c:v>
                </c:pt>
                <c:pt idx="41">
                  <c:v>3.5722903661365593E-54</c:v>
                </c:pt>
                <c:pt idx="42">
                  <c:v>2.213624886061652E-53</c:v>
                </c:pt>
                <c:pt idx="43">
                  <c:v>1.3388217387871586E-52</c:v>
                </c:pt>
                <c:pt idx="44">
                  <c:v>7.9056636675963292E-52</c:v>
                </c:pt>
                <c:pt idx="45">
                  <c:v>4.5591557187434388E-51</c:v>
                </c:pt>
                <c:pt idx="46">
                  <c:v>2.568579279513907E-50</c:v>
                </c:pt>
                <c:pt idx="47">
                  <c:v>1.4141459362458165E-49</c:v>
                </c:pt>
                <c:pt idx="48">
                  <c:v>7.610562666561115E-49</c:v>
                </c:pt>
                <c:pt idx="49">
                  <c:v>4.0048615578839058E-48</c:v>
                </c:pt>
                <c:pt idx="50">
                  <c:v>2.0612551170256903E-47</c:v>
                </c:pt>
                <c:pt idx="51">
                  <c:v>1.0379421922266086E-46</c:v>
                </c:pt>
                <c:pt idx="52">
                  <c:v>5.114861286015727E-46</c:v>
                </c:pt>
                <c:pt idx="53">
                  <c:v>2.4673704184375817E-45</c:v>
                </c:pt>
                <c:pt idx="54">
                  <c:v>1.1654499380826278E-44</c:v>
                </c:pt>
                <c:pt idx="55">
                  <c:v>5.3917421751511545E-44</c:v>
                </c:pt>
                <c:pt idx="56">
                  <c:v>2.4437499924796266E-43</c:v>
                </c:pt>
                <c:pt idx="57">
                  <c:v>1.0854030623168134E-42</c:v>
                </c:pt>
                <c:pt idx="58">
                  <c:v>4.7254688327392623E-42</c:v>
                </c:pt>
                <c:pt idx="59">
                  <c:v>2.0171113929766268E-41</c:v>
                </c:pt>
                <c:pt idx="60">
                  <c:v>8.4441526323409423E-41</c:v>
                </c:pt>
                <c:pt idx="61">
                  <c:v>3.4676252792112979E-40</c:v>
                </c:pt>
                <c:pt idx="62">
                  <c:v>1.3972220234784546E-39</c:v>
                </c:pt>
                <c:pt idx="63">
                  <c:v>5.5253751041514994E-39</c:v>
                </c:pt>
                <c:pt idx="64">
                  <c:v>2.1449922970273398E-38</c:v>
                </c:pt>
                <c:pt idx="65">
                  <c:v>8.1763699777176437E-38</c:v>
                </c:pt>
                <c:pt idx="66">
                  <c:v>3.0610331708755606E-37</c:v>
                </c:pt>
                <c:pt idx="67">
                  <c:v>1.1257677577300011E-36</c:v>
                </c:pt>
                <c:pt idx="68">
                  <c:v>4.0681983588630363E-36</c:v>
                </c:pt>
                <c:pt idx="69">
                  <c:v>1.4448606947759021E-35</c:v>
                </c:pt>
                <c:pt idx="70">
                  <c:v>5.044488262548961E-35</c:v>
                </c:pt>
                <c:pt idx="71">
                  <c:v>1.7316935283598104E-34</c:v>
                </c:pt>
                <c:pt idx="72">
                  <c:v>5.8463121657036045E-34</c:v>
                </c:pt>
                <c:pt idx="73">
                  <c:v>1.9415253954651483E-33</c:v>
                </c:pt>
                <c:pt idx="74">
                  <c:v>6.3437508943591517E-33</c:v>
                </c:pt>
                <c:pt idx="75">
                  <c:v>2.0397729090286157E-32</c:v>
                </c:pt>
                <c:pt idx="76">
                  <c:v>6.455645726629916E-32</c:v>
                </c:pt>
                <c:pt idx="77">
                  <c:v>2.0114447007448332E-31</c:v>
                </c:pt>
                <c:pt idx="78">
                  <c:v>6.1712661415883997E-31</c:v>
                </c:pt>
                <c:pt idx="79">
                  <c:v>1.8647659781393407E-30</c:v>
                </c:pt>
                <c:pt idx="80">
                  <c:v>5.5506428623533951E-30</c:v>
                </c:pt>
                <c:pt idx="81">
                  <c:v>1.6278524323939331E-29</c:v>
                </c:pt>
                <c:pt idx="82">
                  <c:v>4.7045968687714896E-29</c:v>
                </c:pt>
                <c:pt idx="83">
                  <c:v>1.340130843118524E-28</c:v>
                </c:pt>
                <c:pt idx="84">
                  <c:v>3.7633110430432577E-28</c:v>
                </c:pt>
                <c:pt idx="85">
                  <c:v>1.0420074756531834E-27</c:v>
                </c:pt>
                <c:pt idx="86">
                  <c:v>2.8452997200442662E-27</c:v>
                </c:pt>
                <c:pt idx="87">
                  <c:v>7.6633616700022562E-27</c:v>
                </c:pt>
                <c:pt idx="88">
                  <c:v>2.0362044831911487E-26</c:v>
                </c:pt>
                <c:pt idx="89">
                  <c:v>5.3383849520805604E-26</c:v>
                </c:pt>
                <c:pt idx="90">
                  <c:v>1.3812093548706115E-25</c:v>
                </c:pt>
                <c:pt idx="91">
                  <c:v>3.5273129582224712E-25</c:v>
                </c:pt>
                <c:pt idx="92">
                  <c:v>8.8927508013295144E-25</c:v>
                </c:pt>
                <c:pt idx="93">
                  <c:v>2.2136438458674787E-24</c:v>
                </c:pt>
                <c:pt idx="94">
                  <c:v>5.4416399125263495E-24</c:v>
                </c:pt>
                <c:pt idx="95">
                  <c:v>1.3212113455909279E-23</c:v>
                </c:pt>
                <c:pt idx="96">
                  <c:v>3.1688694606571973E-23</c:v>
                </c:pt>
                <c:pt idx="97">
                  <c:v>7.5092090247101367E-23</c:v>
                </c:pt>
                <c:pt idx="98">
                  <c:v>1.7583656056885629E-22</c:v>
                </c:pt>
                <c:pt idx="99">
                  <c:v>4.0692633492014513E-22</c:v>
                </c:pt>
                <c:pt idx="100">
                  <c:v>9.3084994326010065E-22</c:v>
                </c:pt>
                <c:pt idx="101">
                  <c:v>2.1050654794167769E-21</c:v>
                </c:pt>
                <c:pt idx="102">
                  <c:v>4.7069279735987343E-21</c:v>
                </c:pt>
                <c:pt idx="103">
                  <c:v>1.0407792911275535E-20</c:v>
                </c:pt>
                <c:pt idx="104">
                  <c:v>2.2760992869895115E-20</c:v>
                </c:pt>
                <c:pt idx="105">
                  <c:v>4.9237586626032213E-20</c:v>
                </c:pt>
                <c:pt idx="106">
                  <c:v>1.0537462475940519E-19</c:v>
                </c:pt>
                <c:pt idx="107">
                  <c:v>2.2313567215089648E-19</c:v>
                </c:pt>
                <c:pt idx="108">
                  <c:v>4.6757882321364558E-19</c:v>
                </c:pt>
                <c:pt idx="109">
                  <c:v>9.6973249341612745E-19</c:v>
                </c:pt>
                <c:pt idx="110">
                  <c:v>1.9907559408203534E-18</c:v>
                </c:pt>
                <c:pt idx="111">
                  <c:v>4.0458519034896935E-18</c:v>
                </c:pt>
                <c:pt idx="112">
                  <c:v>8.1411176479088795E-18</c:v>
                </c:pt>
                <c:pt idx="113">
                  <c:v>1.6221673105432871E-17</c:v>
                </c:pt>
                <c:pt idx="114">
                  <c:v>3.2011025676321819E-17</c:v>
                </c:pt>
                <c:pt idx="115">
                  <c:v>6.2567661715045116E-17</c:v>
                </c:pt>
                <c:pt idx="116">
                  <c:v>1.2114347207541329E-16</c:v>
                </c:pt>
                <c:pt idx="117">
                  <c:v>2.3238203270850454E-16</c:v>
                </c:pt>
                <c:pt idx="118">
                  <c:v>4.4168181330269913E-16</c:v>
                </c:pt>
                <c:pt idx="119">
                  <c:v>8.3190218478152258E-16</c:v>
                </c:pt>
                <c:pt idx="120">
                  <c:v>1.5528927614947251E-15</c:v>
                </c:pt>
                <c:pt idx="121">
                  <c:v>2.8732085108717807E-15</c:v>
                </c:pt>
                <c:pt idx="122">
                  <c:v>5.2698552086434891E-15</c:v>
                </c:pt>
                <c:pt idx="123">
                  <c:v>9.5826324248653419E-15</c:v>
                </c:pt>
                <c:pt idx="124">
                  <c:v>1.7277213720115839E-14</c:v>
                </c:pt>
                <c:pt idx="125">
                  <c:v>3.0889637655138673E-14</c:v>
                </c:pt>
                <c:pt idx="126">
                  <c:v>5.4770795357149383E-14</c:v>
                </c:pt>
                <c:pt idx="127">
                  <c:v>9.6322710916318883E-14</c:v>
                </c:pt>
                <c:pt idx="128">
                  <c:v>1.6803411285472176E-13</c:v>
                </c:pt>
                <c:pt idx="129">
                  <c:v>2.9080404134739413E-13</c:v>
                </c:pt>
                <c:pt idx="130">
                  <c:v>4.9932368457010693E-13</c:v>
                </c:pt>
                <c:pt idx="131">
                  <c:v>8.5071991758179842E-13</c:v>
                </c:pt>
                <c:pt idx="132">
                  <c:v>1.4383253430866693E-12</c:v>
                </c:pt>
                <c:pt idx="133">
                  <c:v>2.4134405013077666E-12</c:v>
                </c:pt>
                <c:pt idx="134">
                  <c:v>4.019455979610025E-12</c:v>
                </c:pt>
                <c:pt idx="135">
                  <c:v>6.6449377064821771E-12</c:v>
                </c:pt>
                <c:pt idx="136">
                  <c:v>1.0905578620388254E-11</c:v>
                </c:pt>
                <c:pt idx="137">
                  <c:v>1.7769751278043327E-11</c:v>
                </c:pt>
                <c:pt idx="138">
                  <c:v>2.8749412533530504E-11</c:v>
                </c:pt>
                <c:pt idx="139">
                  <c:v>4.6188220107351698E-11</c:v>
                </c:pt>
                <c:pt idx="140">
                  <c:v>7.3693168979113153E-11</c:v>
                </c:pt>
                <c:pt idx="141">
                  <c:v>1.1677654369775377E-10</c:v>
                </c:pt>
                <c:pt idx="142">
                  <c:v>1.8380380961636874E-10</c:v>
                </c:pt>
                <c:pt idx="143">
                  <c:v>2.8738331213813037E-10</c:v>
                </c:pt>
                <c:pt idx="144">
                  <c:v>4.4638941077266657E-10</c:v>
                </c:pt>
                <c:pt idx="145">
                  <c:v>6.8888733442567362E-10</c:v>
                </c:pt>
                <c:pt idx="146">
                  <c:v>1.0563326444009935E-9</c:v>
                </c:pt>
                <c:pt idx="147">
                  <c:v>1.6095598434912712E-9</c:v>
                </c:pt>
                <c:pt idx="148">
                  <c:v>2.4372650658205181E-9</c:v>
                </c:pt>
                <c:pt idx="149">
                  <c:v>3.6679417968211823E-9</c:v>
                </c:pt>
                <c:pt idx="150">
                  <c:v>5.4865649610397701E-9</c:v>
                </c:pt>
                <c:pt idx="151">
                  <c:v>8.1577609165415783E-9</c:v>
                </c:pt>
                <c:pt idx="152">
                  <c:v>1.2057777939221741E-8</c:v>
                </c:pt>
                <c:pt idx="153">
                  <c:v>1.7718319297074157E-8</c:v>
                </c:pt>
                <c:pt idx="154">
                  <c:v>2.5886262325928876E-8</c:v>
                </c:pt>
                <c:pt idx="155">
                  <c:v>3.7604514204403611E-8</c:v>
                </c:pt>
                <c:pt idx="156">
                  <c:v>5.4320810628492107E-8</c:v>
                </c:pt>
                <c:pt idx="157">
                  <c:v>7.8033220809642794E-8</c:v>
                </c:pt>
                <c:pt idx="158">
                  <c:v>1.1148356707737041E-7</c:v>
                </c:pt>
                <c:pt idx="159">
                  <c:v>1.5841299919848486E-7</c:v>
                </c:pt>
                <c:pt idx="160">
                  <c:v>2.2389769590973593E-7</c:v>
                </c:pt>
                <c:pt idx="161">
                  <c:v>3.1478722741851096E-7</c:v>
                </c:pt>
                <c:pt idx="162">
                  <c:v>4.4027364589464223E-7</c:v>
                </c:pt>
                <c:pt idx="163">
                  <c:v>6.1262603374080915E-7</c:v>
                </c:pt>
                <c:pt idx="164">
                  <c:v>8.4813320236537204E-7</c:v>
                </c:pt>
                <c:pt idx="165">
                  <c:v>1.1683066791527244E-6</c:v>
                </c:pt>
                <c:pt idx="166">
                  <c:v>1.6014072374416789E-6</c:v>
                </c:pt>
                <c:pt idx="167">
                  <c:v>2.1843712078099567E-6</c:v>
                </c:pt>
                <c:pt idx="168">
                  <c:v>2.9652278519057877E-6</c:v>
                </c:pt>
                <c:pt idx="169">
                  <c:v>4.0061163676550964E-6</c:v>
                </c:pt>
                <c:pt idx="170">
                  <c:v>5.387030796197948E-6</c:v>
                </c:pt>
                <c:pt idx="171">
                  <c:v>7.2104433601988691E-6</c:v>
                </c:pt>
                <c:pt idx="172">
                  <c:v>9.6069816876274785E-6</c:v>
                </c:pt>
                <c:pt idx="173">
                  <c:v>1.2742363023536449E-5</c:v>
                </c:pt>
                <c:pt idx="174">
                  <c:v>1.6825818901528835E-5</c:v>
                </c:pt>
                <c:pt idx="175">
                  <c:v>2.2120276756810887E-5</c:v>
                </c:pt>
                <c:pt idx="176">
                  <c:v>2.895460044328489E-5</c:v>
                </c:pt>
                <c:pt idx="177">
                  <c:v>3.7738229291038484E-5</c:v>
                </c:pt>
                <c:pt idx="178">
                  <c:v>4.8978594809854939E-5</c:v>
                </c:pt>
                <c:pt idx="179">
                  <c:v>6.3301734877276703E-5</c:v>
                </c:pt>
                <c:pt idx="180">
                  <c:v>8.1476566567244852E-5</c:v>
                </c:pt>
                <c:pt idx="181">
                  <c:v>1.0444331984351231E-4</c:v>
                </c:pt>
                <c:pt idx="182">
                  <c:v>1.333466741638468E-4</c:v>
                </c:pt>
                <c:pt idx="183">
                  <c:v>1.6957417745541226E-4</c:v>
                </c:pt>
                <c:pt idx="184">
                  <c:v>2.1480056060472244E-4</c:v>
                </c:pt>
                <c:pt idx="185">
                  <c:v>2.7103858907832055E-4</c:v>
                </c:pt>
                <c:pt idx="186">
                  <c:v>3.4069711493388228E-4</c:v>
                </c:pt>
                <c:pt idx="187">
                  <c:v>4.2664700555436079E-4</c:v>
                </c:pt>
                <c:pt idx="188">
                  <c:v>5.322956281071054E-4</c:v>
                </c:pt>
                <c:pt idx="189">
                  <c:v>6.616705591003249E-4</c:v>
                </c:pt>
                <c:pt idx="190">
                  <c:v>8.1951316457006549E-4</c:v>
                </c:pt>
                <c:pt idx="191">
                  <c:v>1.0113826564986412E-3</c:v>
                </c:pt>
                <c:pt idx="192">
                  <c:v>1.2437711732383651E-3</c:v>
                </c:pt>
                <c:pt idx="193">
                  <c:v>1.5242303543356076E-3</c:v>
                </c:pt>
                <c:pt idx="194">
                  <c:v>1.8615097817638701E-3</c:v>
                </c:pt>
                <c:pt idx="195">
                  <c:v>2.2657075389939285E-3</c:v>
                </c:pt>
                <c:pt idx="196">
                  <c:v>2.7484329957065032E-3</c:v>
                </c:pt>
                <c:pt idx="197">
                  <c:v>3.3229817588303853E-3</c:v>
                </c:pt>
                <c:pt idx="198">
                  <c:v>4.0045225399872562E-3</c:v>
                </c:pt>
                <c:pt idx="199">
                  <c:v>4.8102954758609106E-3</c:v>
                </c:pt>
                <c:pt idx="200">
                  <c:v>5.759821202578304E-3</c:v>
                </c:pt>
                <c:pt idx="201">
                  <c:v>6.8751197296032769E-3</c:v>
                </c:pt>
                <c:pt idx="202">
                  <c:v>8.1809378852050439E-3</c:v>
                </c:pt>
                <c:pt idx="203">
                  <c:v>9.7049838172823151E-3</c:v>
                </c:pt>
                <c:pt idx="204">
                  <c:v>1.1478166733789416E-2</c:v>
                </c:pt>
                <c:pt idx="205">
                  <c:v>1.3534839760473314E-2</c:v>
                </c:pt>
                <c:pt idx="206">
                  <c:v>1.5913043484938147E-2</c:v>
                </c:pt>
                <c:pt idx="207">
                  <c:v>1.8654747450548206E-2</c:v>
                </c:pt>
                <c:pt idx="208">
                  <c:v>2.1806086567189468E-2</c:v>
                </c:pt>
                <c:pt idx="209">
                  <c:v>2.5417589124662833E-2</c:v>
                </c:pt>
                <c:pt idx="210">
                  <c:v>2.9544392834901744E-2</c:v>
                </c:pt>
                <c:pt idx="211">
                  <c:v>3.4246445097917383E-2</c:v>
                </c:pt>
                <c:pt idx="212">
                  <c:v>3.9588683490050187E-2</c:v>
                </c:pt>
                <c:pt idx="213">
                  <c:v>4.564119231815901E-2</c:v>
                </c:pt>
                <c:pt idx="214">
                  <c:v>5.2479330976092746E-2</c:v>
                </c:pt>
                <c:pt idx="215">
                  <c:v>6.0183829785990808E-2</c:v>
                </c:pt>
                <c:pt idx="216">
                  <c:v>6.8840849011745919E-2</c:v>
                </c:pt>
                <c:pt idx="217">
                  <c:v>7.8541996799997502E-2</c:v>
                </c:pt>
                <c:pt idx="218">
                  <c:v>8.9384301938779831E-2</c:v>
                </c:pt>
                <c:pt idx="219">
                  <c:v>0.10147013752824789</c:v>
                </c:pt>
                <c:pt idx="220">
                  <c:v>0.11490709193307964</c:v>
                </c:pt>
                <c:pt idx="221">
                  <c:v>0.12980778373285287</c:v>
                </c:pt>
                <c:pt idx="222">
                  <c:v>0.1462896178037508</c:v>
                </c:pt>
                <c:pt idx="223">
                  <c:v>0.16447448015040605</c:v>
                </c:pt>
                <c:pt idx="224">
                  <c:v>0.18448836965685142</c:v>
                </c:pt>
                <c:pt idx="225">
                  <c:v>0.20646096553582899</c:v>
                </c:pt>
                <c:pt idx="226">
                  <c:v>0.23052512991977939</c:v>
                </c:pt>
                <c:pt idx="227">
                  <c:v>0.25681634574762924</c:v>
                </c:pt>
                <c:pt idx="228">
                  <c:v>0.28547209085048864</c:v>
                </c:pt>
                <c:pt idx="229">
                  <c:v>0.31663114991731051</c:v>
                </c:pt>
                <c:pt idx="230">
                  <c:v>0.35043286681806274</c:v>
                </c:pt>
                <c:pt idx="231">
                  <c:v>0.38701634056622358</c:v>
                </c:pt>
                <c:pt idx="232">
                  <c:v>0.42651956900313143</c:v>
                </c:pt>
                <c:pt idx="233">
                  <c:v>0.46907854507162283</c:v>
                </c:pt>
                <c:pt idx="234">
                  <c:v>0.51482631130478074</c:v>
                </c:pt>
                <c:pt idx="235">
                  <c:v>0.56389197887401132</c:v>
                </c:pt>
                <c:pt idx="236">
                  <c:v>0.61639971820977135</c:v>
                </c:pt>
                <c:pt idx="237">
                  <c:v>0.67246772881498729</c:v>
                </c:pt>
                <c:pt idx="238">
                  <c:v>0.73220719642741172</c:v>
                </c:pt>
                <c:pt idx="239">
                  <c:v>0.79572124614164752</c:v>
                </c:pt>
                <c:pt idx="240">
                  <c:v>0.86310390046768459</c:v>
                </c:pt>
                <c:pt idx="241">
                  <c:v>0.93443905157266771</c:v>
                </c:pt>
                <c:pt idx="242">
                  <c:v>1.0097994571205828</c:v>
                </c:pt>
                <c:pt idx="243">
                  <c:v>1.089245769186852</c:v>
                </c:pt>
                <c:pt idx="244">
                  <c:v>1.1728256056786599</c:v>
                </c:pt>
                <c:pt idx="245">
                  <c:v>1.2605726735355565</c:v>
                </c:pt>
                <c:pt idx="246">
                  <c:v>1.3525059527198569</c:v>
                </c:pt>
                <c:pt idx="247">
                  <c:v>1.4486289496339717</c:v>
                </c:pt>
                <c:pt idx="248">
                  <c:v>1.5489290281260952</c:v>
                </c:pt>
                <c:pt idx="249">
                  <c:v>1.6533768256713628</c:v>
                </c:pt>
                <c:pt idx="250">
                  <c:v>1.761925761650118</c:v>
                </c:pt>
                <c:pt idx="251">
                  <c:v>1.8745116438942708</c:v>
                </c:pt>
                <c:pt idx="252">
                  <c:v>1.9910523788483605</c:v>
                </c:pt>
                <c:pt idx="253">
                  <c:v>2.1114477898016646</c:v>
                </c:pt>
                <c:pt idx="254">
                  <c:v>2.2355795467032449</c:v>
                </c:pt>
                <c:pt idx="255">
                  <c:v>2.363311210084992</c:v>
                </c:pt>
                <c:pt idx="256">
                  <c:v>2.4944883905997073</c:v>
                </c:pt>
                <c:pt idx="257">
                  <c:v>2.6289390246452542</c:v>
                </c:pt>
                <c:pt idx="258">
                  <c:v>2.7664737655028109</c:v>
                </c:pt>
                <c:pt idx="259">
                  <c:v>2.9068864883815571</c:v>
                </c:pt>
                <c:pt idx="260">
                  <c:v>3.0499549067441252</c:v>
                </c:pt>
                <c:pt idx="261">
                  <c:v>3.1954412962986125</c:v>
                </c:pt>
                <c:pt idx="262">
                  <c:v>3.3430933220970007</c:v>
                </c:pt>
                <c:pt idx="263">
                  <c:v>3.4926449632831265</c:v>
                </c:pt>
                <c:pt idx="264">
                  <c:v>3.6438175291997372</c:v>
                </c:pt>
                <c:pt idx="265">
                  <c:v>3.7963207597981441</c:v>
                </c:pt>
                <c:pt idx="266">
                  <c:v>3.9498540026063647</c:v>
                </c:pt>
                <c:pt idx="267">
                  <c:v>4.104107457906518</c:v>
                </c:pt>
                <c:pt idx="268">
                  <c:v>4.2587634832556738</c:v>
                </c:pt>
                <c:pt idx="269">
                  <c:v>4.4134979480610035</c:v>
                </c:pt>
                <c:pt idx="270">
                  <c:v>4.5679816285909629</c:v>
                </c:pt>
                <c:pt idx="271">
                  <c:v>4.721881633572667</c:v>
                </c:pt>
                <c:pt idx="272">
                  <c:v>4.8748628503905485</c:v>
                </c:pt>
                <c:pt idx="273">
                  <c:v>5.0265894018631121</c:v>
                </c:pt>
                <c:pt idx="274">
                  <c:v>5.176726103629683</c:v>
                </c:pt>
                <c:pt idx="275">
                  <c:v>5.3249399123260748</c:v>
                </c:pt>
                <c:pt idx="276">
                  <c:v>5.4709013549618266</c:v>
                </c:pt>
                <c:pt idx="277">
                  <c:v>5.6142859302276422</c:v>
                </c:pt>
                <c:pt idx="278">
                  <c:v>5.754775472854595</c:v>
                </c:pt>
                <c:pt idx="279">
                  <c:v>5.8920594726090254</c:v>
                </c:pt>
                <c:pt idx="280">
                  <c:v>6.0258363400338277</c:v>
                </c:pt>
                <c:pt idx="281">
                  <c:v>6.1558146116283394</c:v>
                </c:pt>
                <c:pt idx="282">
                  <c:v>6.2817140877892994</c:v>
                </c:pt>
                <c:pt idx="283">
                  <c:v>6.4032668975061098</c:v>
                </c:pt>
                <c:pt idx="284">
                  <c:v>6.5202184845053068</c:v>
                </c:pt>
                <c:pt idx="285">
                  <c:v>6.632328510266337</c:v>
                </c:pt>
                <c:pt idx="286">
                  <c:v>6.7393716700723747</c:v>
                </c:pt>
                <c:pt idx="287">
                  <c:v>6.8411384190103872</c:v>
                </c:pt>
                <c:pt idx="288">
                  <c:v>6.9374356055858337</c:v>
                </c:pt>
                <c:pt idx="289">
                  <c:v>7.0280870113604879</c:v>
                </c:pt>
                <c:pt idx="290">
                  <c:v>7.1129337957526309</c:v>
                </c:pt>
                <c:pt idx="291">
                  <c:v>7.1918348458488301</c:v>
                </c:pt>
                <c:pt idx="292">
                  <c:v>7.2646670317604816</c:v>
                </c:pt>
                <c:pt idx="293">
                  <c:v>7.3313253687110427</c:v>
                </c:pt>
                <c:pt idx="294">
                  <c:v>7.3917230876569029</c:v>
                </c:pt>
                <c:pt idx="295">
                  <c:v>7.4457916168215412</c:v>
                </c:pt>
                <c:pt idx="296">
                  <c:v>7.4934804770552645</c:v>
                </c:pt>
                <c:pt idx="297">
                  <c:v>7.5347570944200859</c:v>
                </c:pt>
                <c:pt idx="298">
                  <c:v>7.5696065338371259</c:v>
                </c:pt>
                <c:pt idx="299">
                  <c:v>7.5980311580216862</c:v>
                </c:pt>
                <c:pt idx="300">
                  <c:v>7.6200502162679378</c:v>
                </c:pt>
                <c:pt idx="301">
                  <c:v>7.6356993679301954</c:v>
                </c:pt>
                <c:pt idx="302">
                  <c:v>7.6450301456814858</c:v>
                </c:pt>
                <c:pt idx="303">
                  <c:v>7.6481093638124511</c:v>
                </c:pt>
                <c:pt idx="304">
                  <c:v>7.6450184769673077</c:v>
                </c:pt>
                <c:pt idx="305">
                  <c:v>7.6358528947979361</c:v>
                </c:pt>
                <c:pt idx="306">
                  <c:v>7.6207212580562649</c:v>
                </c:pt>
                <c:pt idx="307">
                  <c:v>7.5997446816394598</c:v>
                </c:pt>
                <c:pt idx="308">
                  <c:v>7.5730559700561511</c:v>
                </c:pt>
                <c:pt idx="309">
                  <c:v>7.540798810696324</c:v>
                </c:pt>
                <c:pt idx="310">
                  <c:v>7.5031269501668003</c:v>
                </c:pt>
                <c:pt idx="311">
                  <c:v>7.4602033588010128</c:v>
                </c:pt>
                <c:pt idx="312">
                  <c:v>7.4121993882691584</c:v>
                </c:pt>
                <c:pt idx="313">
                  <c:v>7.3592939270066138</c:v>
                </c:pt>
                <c:pt idx="314">
                  <c:v>7.3016725579477315</c:v>
                </c:pt>
                <c:pt idx="315">
                  <c:v>7.239526722801914</c:v>
                </c:pt>
                <c:pt idx="316">
                  <c:v>7.1730528968435374</c:v>
                </c:pt>
                <c:pt idx="317">
                  <c:v>7.1024517779082768</c:v>
                </c:pt>
                <c:pt idx="318">
                  <c:v>7.0279274930006146</c:v>
                </c:pt>
                <c:pt idx="319">
                  <c:v>6.9496868256227078</c:v>
                </c:pt>
                <c:pt idx="320">
                  <c:v>6.8679384666364918</c:v>
                </c:pt>
                <c:pt idx="321">
                  <c:v>6.7828922911711231</c:v>
                </c:pt>
                <c:pt idx="322">
                  <c:v>6.6947586637904539</c:v>
                </c:pt>
                <c:pt idx="323">
                  <c:v>6.6037477738397241</c:v>
                </c:pt>
                <c:pt idx="324">
                  <c:v>6.5100690026033785</c:v>
                </c:pt>
                <c:pt idx="325">
                  <c:v>6.413930323624049</c:v>
                </c:pt>
                <c:pt idx="326">
                  <c:v>6.3155377372603443</c:v>
                </c:pt>
                <c:pt idx="327">
                  <c:v>6.2150947403018701</c:v>
                </c:pt>
                <c:pt idx="328">
                  <c:v>6.1128018312085226</c:v>
                </c:pt>
                <c:pt idx="329">
                  <c:v>6.0088560513072009</c:v>
                </c:pt>
                <c:pt idx="330">
                  <c:v>5.903450562054914</c:v>
                </c:pt>
                <c:pt idx="331">
                  <c:v>5.7967742582708475</c:v>
                </c:pt>
                <c:pt idx="332">
                  <c:v>5.6890114170470198</c:v>
                </c:pt>
                <c:pt idx="333">
                  <c:v>5.5803413818687737</c:v>
                </c:pt>
                <c:pt idx="334">
                  <c:v>5.4709382813165055</c:v>
                </c:pt>
                <c:pt idx="335">
                  <c:v>5.3609707815709218</c:v>
                </c:pt>
                <c:pt idx="336">
                  <c:v>5.2506018718156051</c:v>
                </c:pt>
                <c:pt idx="337">
                  <c:v>5.1399886815132918</c:v>
                </c:pt>
                <c:pt idx="338">
                  <c:v>5.029282328431619</c:v>
                </c:pt>
                <c:pt idx="339">
                  <c:v>4.9186277962073159</c:v>
                </c:pt>
                <c:pt idx="340">
                  <c:v>4.80816384016524</c:v>
                </c:pt>
                <c:pt idx="341">
                  <c:v>4.6980229200486203</c:v>
                </c:pt>
                <c:pt idx="342">
                  <c:v>4.5883311582707504</c:v>
                </c:pt>
                <c:pt idx="343">
                  <c:v>4.4792083222617771</c:v>
                </c:pt>
                <c:pt idx="344">
                  <c:v>4.3707678294626318</c:v>
                </c:pt>
                <c:pt idx="345">
                  <c:v>4.2631167735028122</c:v>
                </c:pt>
                <c:pt idx="346">
                  <c:v>4.156355970096099</c:v>
                </c:pt>
                <c:pt idx="347">
                  <c:v>4.0505800211940217</c:v>
                </c:pt>
                <c:pt idx="348">
                  <c:v>3.9458773959484406</c:v>
                </c:pt>
                <c:pt idx="349">
                  <c:v>3.8423305270581602</c:v>
                </c:pt>
                <c:pt idx="350">
                  <c:v>3.7400159210988995</c:v>
                </c:pt>
                <c:pt idx="351">
                  <c:v>3.6390042814722072</c:v>
                </c:pt>
                <c:pt idx="352">
                  <c:v>3.539360642644434</c:v>
                </c:pt>
                <c:pt idx="353">
                  <c:v>3.4411445143922061</c:v>
                </c:pt>
                <c:pt idx="354">
                  <c:v>3.3444100348161827</c:v>
                </c:pt>
                <c:pt idx="355">
                  <c:v>3.2492061309350149</c:v>
                </c:pt>
                <c:pt idx="356">
                  <c:v>3.1555766857239127</c:v>
                </c:pt>
                <c:pt idx="357">
                  <c:v>3.0635607105169802</c:v>
                </c:pt>
                <c:pt idx="358">
                  <c:v>2.9731925217479196</c:v>
                </c:pt>
                <c:pt idx="359">
                  <c:v>2.8845019210607514</c:v>
                </c:pt>
                <c:pt idx="360">
                  <c:v>2.7975143778803897</c:v>
                </c:pt>
                <c:pt idx="361">
                  <c:v>2.712251213589508</c:v>
                </c:pt>
                <c:pt idx="362">
                  <c:v>2.6287297865164843</c:v>
                </c:pt>
                <c:pt idx="363">
                  <c:v>2.5469636769959259</c:v>
                </c:pt>
                <c:pt idx="364">
                  <c:v>2.4669628718187981</c:v>
                </c:pt>
                <c:pt idx="365">
                  <c:v>2.3887339474451323</c:v>
                </c:pt>
                <c:pt idx="366">
                  <c:v>2.3122802514051672</c:v>
                </c:pt>
                <c:pt idx="367">
                  <c:v>2.2376020813670054</c:v>
                </c:pt>
                <c:pt idx="368">
                  <c:v>2.1646968613994328</c:v>
                </c:pt>
                <c:pt idx="369">
                  <c:v>2.0935593150071354</c:v>
                </c:pt>
                <c:pt idx="370">
                  <c:v>2.0241816345617161</c:v>
                </c:pt>
                <c:pt idx="371">
                  <c:v>1.9565536467968596</c:v>
                </c:pt>
                <c:pt idx="372">
                  <c:v>1.8906629740780823</c:v>
                </c:pt>
                <c:pt idx="373">
                  <c:v>1.8264951911979148</c:v>
                </c:pt>
                <c:pt idx="374">
                  <c:v>1.7640339774850964</c:v>
                </c:pt>
                <c:pt idx="375">
                  <c:v>1.703261264052518</c:v>
                </c:pt>
                <c:pt idx="376">
                  <c:v>1.6441573760419248</c:v>
                </c:pt>
                <c:pt idx="377">
                  <c:v>1.5867011697546864</c:v>
                </c:pt>
                <c:pt idx="378">
                  <c:v>1.5308701645875571</c:v>
                </c:pt>
                <c:pt idx="379">
                  <c:v>1.4766406697191541</c:v>
                </c:pt>
                <c:pt idx="380">
                  <c:v>1.4239879055176203</c:v>
                </c:pt>
                <c:pt idx="381">
                  <c:v>1.3728861196636459</c:v>
                </c:pt>
                <c:pt idx="382">
                  <c:v>1.3233086980031972</c:v>
                </c:pt>
                <c:pt idx="383">
                  <c:v>1.2752282701641855</c:v>
                </c:pt>
                <c:pt idx="384">
                  <c:v>1.2286168099881463</c:v>
                </c:pt>
                <c:pt idx="385">
                  <c:v>1.1834457308436717</c:v>
                </c:pt>
                <c:pt idx="386">
                  <c:v>1.1396859759027291</c:v>
                </c:pt>
                <c:pt idx="387">
                  <c:v>1.097308103472489</c:v>
                </c:pt>
                <c:pt idx="388">
                  <c:v>1.0562823674871999</c:v>
                </c:pt>
                <c:pt idx="389">
                  <c:v>1.0165787932733068</c:v>
                </c:pt>
                <c:pt idx="390">
                  <c:v>0.9781672487096269</c:v>
                </c:pt>
                <c:pt idx="391">
                  <c:v>0.94101751091110775</c:v>
                </c:pt>
                <c:pt idx="392">
                  <c:v>0.90509932857065478</c:v>
                </c:pt>
                <c:pt idx="393">
                  <c:v>0.87038248009796715</c:v>
                </c:pt>
                <c:pt idx="394">
                  <c:v>0.83683682769825773</c:v>
                </c:pt>
                <c:pt idx="395">
                  <c:v>0.80443236753634573</c:v>
                </c:pt>
                <c:pt idx="396">
                  <c:v>0.7731392761335294</c:v>
                </c:pt>
                <c:pt idx="397">
                  <c:v>0.74292795314603743</c:v>
                </c:pt>
                <c:pt idx="398">
                  <c:v>0.71376906067386081</c:v>
                </c:pt>
                <c:pt idx="399">
                  <c:v>0.68563355924908742</c:v>
                </c:pt>
                <c:pt idx="400">
                  <c:v>0.65849274065154562</c:v>
                </c:pt>
                <c:pt idx="401">
                  <c:v>0.63231825769868599</c:v>
                </c:pt>
                <c:pt idx="402">
                  <c:v>0.60708215115456454</c:v>
                </c:pt>
                <c:pt idx="403">
                  <c:v>0.58275687390070885</c:v>
                </c:pt>
                <c:pt idx="404">
                  <c:v>0.5593153125090955</c:v>
                </c:pt>
                <c:pt idx="405">
                  <c:v>0.53673080635449599</c:v>
                </c:pt>
                <c:pt idx="406">
                  <c:v>0.51497716440035479</c:v>
                </c:pt>
                <c:pt idx="407">
                  <c:v>0.49402867978893322</c:v>
                </c:pt>
                <c:pt idx="408">
                  <c:v>0.47386014236284552</c:v>
                </c:pt>
                <c:pt idx="409">
                  <c:v>0.45444684924138457</c:v>
                </c:pt>
                <c:pt idx="410">
                  <c:v>0.43576461357105239</c:v>
                </c:pt>
                <c:pt idx="411">
                  <c:v>0.41778977156579111</c:v>
                </c:pt>
                <c:pt idx="412">
                  <c:v>0.40049918794831324</c:v>
                </c:pt>
                <c:pt idx="413">
                  <c:v>0.38387025989973073</c:v>
                </c:pt>
                <c:pt idx="414">
                  <c:v>0.36788091962064029</c:v>
                </c:pt>
                <c:pt idx="415">
                  <c:v>0.35250963560250886</c:v>
                </c:pt>
                <c:pt idx="416">
                  <c:v>0.33773541270421392</c:v>
                </c:pt>
                <c:pt idx="417">
                  <c:v>0.32353779112428421</c:v>
                </c:pt>
                <c:pt idx="418">
                  <c:v>0.30989684435542764</c:v>
                </c:pt>
                <c:pt idx="419">
                  <c:v>0.29679317620383872</c:v>
                </c:pt>
                <c:pt idx="420">
                  <c:v>0.28420791695177766</c:v>
                </c:pt>
                <c:pt idx="421">
                  <c:v>0.27212271873810839</c:v>
                </c:pt>
                <c:pt idx="422">
                  <c:v>0.26051975022754281</c:v>
                </c:pt>
                <c:pt idx="423">
                  <c:v>0.24938169063572521</c:v>
                </c:pt>
                <c:pt idx="424">
                  <c:v>0.23869172317360143</c:v>
                </c:pt>
                <c:pt idx="425">
                  <c:v>0.2284335279710232</c:v>
                </c:pt>
                <c:pt idx="426">
                  <c:v>0.21859127453609573</c:v>
                </c:pt>
                <c:pt idx="427">
                  <c:v>0.20914961380352187</c:v>
                </c:pt>
                <c:pt idx="428">
                  <c:v>0.20009366982191304</c:v>
                </c:pt>
                <c:pt idx="429">
                  <c:v>0.19140903112708305</c:v>
                </c:pt>
                <c:pt idx="430">
                  <c:v>0.18308174184525144</c:v>
                </c:pt>
                <c:pt idx="431">
                  <c:v>0.17509829256731588</c:v>
                </c:pt>
                <c:pt idx="432">
                  <c:v>0.16744561103260672</c:v>
                </c:pt>
                <c:pt idx="433">
                  <c:v>0.16011105265788947</c:v>
                </c:pt>
                <c:pt idx="434">
                  <c:v>0.15308239094491599</c:v>
                </c:pt>
                <c:pt idx="435">
                  <c:v>0.14634780779742226</c:v>
                </c:pt>
                <c:pt idx="436">
                  <c:v>0.13989588377616985</c:v>
                </c:pt>
                <c:pt idx="437">
                  <c:v>0.13371558831851121</c:v>
                </c:pt>
                <c:pt idx="438">
                  <c:v>0.127796269946822</c:v>
                </c:pt>
                <c:pt idx="439">
                  <c:v>0.12212764648826119</c:v>
                </c:pt>
                <c:pt idx="440">
                  <c:v>0.1166997953264136</c:v>
                </c:pt>
                <c:pt idx="441">
                  <c:v>0.11150314370361833</c:v>
                </c:pt>
                <c:pt idx="442">
                  <c:v>0.10652845909113459</c:v>
                </c:pt>
                <c:pt idx="443">
                  <c:v>0.10176683964273191</c:v>
                </c:pt>
                <c:pt idx="444">
                  <c:v>9.720970474577692E-2</c:v>
                </c:pt>
                <c:pt idx="445">
                  <c:v>9.2848785682546606E-2</c:v>
                </c:pt>
                <c:pt idx="446">
                  <c:v>8.8676116413136025E-2</c:v>
                </c:pt>
                <c:pt idx="447">
                  <c:v>8.4684024490131002E-2</c:v>
                </c:pt>
                <c:pt idx="448">
                  <c:v>8.086512211405171E-2</c:v>
                </c:pt>
                <c:pt idx="449">
                  <c:v>7.721229733749313E-2</c:v>
                </c:pt>
                <c:pt idx="450">
                  <c:v>7.3718705424872258E-2</c:v>
                </c:pt>
                <c:pt idx="451">
                  <c:v>7.0377760373763823E-2</c:v>
                </c:pt>
                <c:pt idx="452">
                  <c:v>6.718312660291112E-2</c:v>
                </c:pt>
                <c:pt idx="453">
                  <c:v>6.4128710811199335E-2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56-9A49-80C9-76E2CC425DF5}"/>
            </c:ext>
          </c:extLst>
        </c:ser>
        <c:ser>
          <c:idx val="3"/>
          <c:order val="2"/>
          <c:tx>
            <c:strRef>
              <c:f>Sheet1!$K$1</c:f>
              <c:strCache>
                <c:ptCount val="1"/>
                <c:pt idx="0">
                  <c:v>Sun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Sheet1!$A$2:$A$456</c:f>
              <c:numCache>
                <c:formatCode>General</c:formatCode>
                <c:ptCount val="455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Sheet1!$K$2:$K$456</c:f>
              <c:numCache>
                <c:formatCode>General</c:formatCode>
                <c:ptCount val="4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6.125372283203051E-2</c:v>
                </c:pt>
                <c:pt idx="32">
                  <c:v>0.22360626603864234</c:v>
                </c:pt>
                <c:pt idx="33">
                  <c:v>0.69870573176844397</c:v>
                </c:pt>
                <c:pt idx="34">
                  <c:v>1.626579683241717</c:v>
                </c:pt>
                <c:pt idx="35">
                  <c:v>1.8627942583317729</c:v>
                </c:pt>
                <c:pt idx="36">
                  <c:v>2.084056722648584</c:v>
                </c:pt>
                <c:pt idx="37">
                  <c:v>2.2770001229349335</c:v>
                </c:pt>
                <c:pt idx="38">
                  <c:v>2.4779730544184764</c:v>
                </c:pt>
                <c:pt idx="39">
                  <c:v>2.7287424875954001</c:v>
                </c:pt>
                <c:pt idx="40">
                  <c:v>2.8597861932326403</c:v>
                </c:pt>
                <c:pt idx="41">
                  <c:v>3.0374146678143537</c:v>
                </c:pt>
                <c:pt idx="42">
                  <c:v>3.219370155711931</c:v>
                </c:pt>
                <c:pt idx="43">
                  <c:v>3.4053534323966996</c:v>
                </c:pt>
                <c:pt idx="44">
                  <c:v>3.5950442963227558</c:v>
                </c:pt>
                <c:pt idx="45">
                  <c:v>3.7881028454249317</c:v>
                </c:pt>
                <c:pt idx="46">
                  <c:v>3.9841708748244375</c:v>
                </c:pt>
                <c:pt idx="47">
                  <c:v>4.1828733850848883</c:v>
                </c:pt>
                <c:pt idx="48">
                  <c:v>4.3303589677508443</c:v>
                </c:pt>
                <c:pt idx="49">
                  <c:v>4.4774026657664203</c:v>
                </c:pt>
                <c:pt idx="50">
                  <c:v>4.6794058151365672</c:v>
                </c:pt>
                <c:pt idx="51">
                  <c:v>4.8824865837905351</c:v>
                </c:pt>
                <c:pt idx="52">
                  <c:v>5.0862161070446588</c:v>
                </c:pt>
                <c:pt idx="53">
                  <c:v>5.2313796165773017</c:v>
                </c:pt>
                <c:pt idx="54">
                  <c:v>5.4938760914544149</c:v>
                </c:pt>
                <c:pt idx="55">
                  <c:v>5.6969247247769346</c:v>
                </c:pt>
                <c:pt idx="56">
                  <c:v>5.8374158293593723</c:v>
                </c:pt>
                <c:pt idx="57">
                  <c:v>6.0370102090869251</c:v>
                </c:pt>
                <c:pt idx="58">
                  <c:v>6.1716890177491672</c:v>
                </c:pt>
                <c:pt idx="59">
                  <c:v>6.3662866885727318</c:v>
                </c:pt>
                <c:pt idx="60">
                  <c:v>6.4938462722658743</c:v>
                </c:pt>
                <c:pt idx="61">
                  <c:v>6.6170914196789736</c:v>
                </c:pt>
                <c:pt idx="62">
                  <c:v>6.7357823580987484</c:v>
                </c:pt>
                <c:pt idx="63">
                  <c:v>6.8496930816265191</c:v>
                </c:pt>
                <c:pt idx="64">
                  <c:v>6.9586120417707953</c:v>
                </c:pt>
                <c:pt idx="65">
                  <c:v>7.0623427547812678</c:v>
                </c:pt>
                <c:pt idx="66">
                  <c:v>7.1607043243541657</c:v>
                </c:pt>
                <c:pt idx="67">
                  <c:v>7.2535318789768084</c:v>
                </c:pt>
                <c:pt idx="68">
                  <c:v>7.2733312639448702</c:v>
                </c:pt>
                <c:pt idx="69">
                  <c:v>7.3545348110595476</c:v>
                </c:pt>
                <c:pt idx="70">
                  <c:v>7.429864680821499</c:v>
                </c:pt>
                <c:pt idx="71">
                  <c:v>7.4992221590358472</c:v>
                </c:pt>
                <c:pt idx="72">
                  <c:v>7.4950028028161322</c:v>
                </c:pt>
                <c:pt idx="73">
                  <c:v>7.5522780738216655</c:v>
                </c:pt>
                <c:pt idx="74">
                  <c:v>7.6034379443424669</c:v>
                </c:pt>
                <c:pt idx="75">
                  <c:v>7.5813576221628871</c:v>
                </c:pt>
                <c:pt idx="76">
                  <c:v>7.6204489909487076</c:v>
                </c:pt>
                <c:pt idx="77">
                  <c:v>7.5868709058585138</c:v>
                </c:pt>
                <c:pt idx="78">
                  <c:v>7.614081167686745</c:v>
                </c:pt>
                <c:pt idx="79">
                  <c:v>7.6352598431039764</c:v>
                </c:pt>
                <c:pt idx="80">
                  <c:v>7.5850589128442447</c:v>
                </c:pt>
                <c:pt idx="81">
                  <c:v>7.5947852108784284</c:v>
                </c:pt>
                <c:pt idx="82">
                  <c:v>7.5342877042323861</c:v>
                </c:pt>
                <c:pt idx="83">
                  <c:v>7.5329927166220925</c:v>
                </c:pt>
                <c:pt idx="84">
                  <c:v>7.46283182001907</c:v>
                </c:pt>
                <c:pt idx="85">
                  <c:v>7.3884106139330035</c:v>
                </c:pt>
                <c:pt idx="86">
                  <c:v>7.3718911546818804</c:v>
                </c:pt>
                <c:pt idx="87">
                  <c:v>7.2888946658668372</c:v>
                </c:pt>
                <c:pt idx="88">
                  <c:v>7.2022544828360457</c:v>
                </c:pt>
                <c:pt idx="89">
                  <c:v>7.1719577035709055</c:v>
                </c:pt>
                <c:pt idx="90">
                  <c:v>7.0779091186802425</c:v>
                </c:pt>
                <c:pt idx="91">
                  <c:v>6.9281775171068398</c:v>
                </c:pt>
                <c:pt idx="92">
                  <c:v>6.8810157642323944</c:v>
                </c:pt>
                <c:pt idx="93">
                  <c:v>6.7786127982493376</c:v>
                </c:pt>
                <c:pt idx="94">
                  <c:v>6.7294790896973629</c:v>
                </c:pt>
                <c:pt idx="95">
                  <c:v>6.6764328969803222</c:v>
                </c:pt>
                <c:pt idx="96">
                  <c:v>5.9856851666708701</c:v>
                </c:pt>
                <c:pt idx="97">
                  <c:v>6.2997735174115439</c:v>
                </c:pt>
                <c:pt idx="98">
                  <c:v>5.9840187771190569</c:v>
                </c:pt>
                <c:pt idx="99">
                  <c:v>5.172242531297587</c:v>
                </c:pt>
                <c:pt idx="100">
                  <c:v>5.2233937676166997</c:v>
                </c:pt>
                <c:pt idx="101">
                  <c:v>5.5580728806134134</c:v>
                </c:pt>
                <c:pt idx="102">
                  <c:v>5.8749660093006151</c:v>
                </c:pt>
                <c:pt idx="103">
                  <c:v>4.7814480143265774</c:v>
                </c:pt>
                <c:pt idx="104">
                  <c:v>3.9097042570632659</c:v>
                </c:pt>
                <c:pt idx="105">
                  <c:v>4.8059643751057912</c:v>
                </c:pt>
                <c:pt idx="106">
                  <c:v>5.4421383750255279</c:v>
                </c:pt>
                <c:pt idx="107">
                  <c:v>5.151603785293684</c:v>
                </c:pt>
                <c:pt idx="108">
                  <c:v>4.7857547209783693</c:v>
                </c:pt>
                <c:pt idx="109">
                  <c:v>4.187805872015411</c:v>
                </c:pt>
                <c:pt idx="110">
                  <c:v>4.3278969407434946</c:v>
                </c:pt>
                <c:pt idx="111">
                  <c:v>4.6121770191864107</c:v>
                </c:pt>
                <c:pt idx="112">
                  <c:v>4.7648443890683847</c:v>
                </c:pt>
                <c:pt idx="113">
                  <c:v>4.647094515613766</c:v>
                </c:pt>
                <c:pt idx="114">
                  <c:v>4.5303410201249861</c:v>
                </c:pt>
                <c:pt idx="115">
                  <c:v>4.414686202187899</c:v>
                </c:pt>
                <c:pt idx="116">
                  <c:v>3.9589379113912893</c:v>
                </c:pt>
                <c:pt idx="117">
                  <c:v>2.9575183220162442</c:v>
                </c:pt>
                <c:pt idx="118">
                  <c:v>3.2019719219590534</c:v>
                </c:pt>
                <c:pt idx="119">
                  <c:v>2.2027042325865365</c:v>
                </c:pt>
                <c:pt idx="120">
                  <c:v>1.2241302623959271</c:v>
                </c:pt>
                <c:pt idx="121">
                  <c:v>1.57684637995618</c:v>
                </c:pt>
                <c:pt idx="122">
                  <c:v>2.6311149164612195</c:v>
                </c:pt>
                <c:pt idx="123">
                  <c:v>3.0054448766278701</c:v>
                </c:pt>
                <c:pt idx="124">
                  <c:v>3.3005108235053529</c:v>
                </c:pt>
                <c:pt idx="125">
                  <c:v>3.36292430594664</c:v>
                </c:pt>
                <c:pt idx="126">
                  <c:v>3.2635025290988189</c:v>
                </c:pt>
                <c:pt idx="127">
                  <c:v>3.1659391299668167</c:v>
                </c:pt>
                <c:pt idx="128">
                  <c:v>3.0702613082990049</c:v>
                </c:pt>
                <c:pt idx="129">
                  <c:v>2.9764917239319661</c:v>
                </c:pt>
                <c:pt idx="130">
                  <c:v>2.8392211625365009</c:v>
                </c:pt>
                <c:pt idx="131">
                  <c:v>2.5526817812249716</c:v>
                </c:pt>
                <c:pt idx="132">
                  <c:v>1.6837544847474024</c:v>
                </c:pt>
                <c:pt idx="133">
                  <c:v>0.88735798640963015</c:v>
                </c:pt>
                <c:pt idx="134">
                  <c:v>0.53931296210989277</c:v>
                </c:pt>
                <c:pt idx="135">
                  <c:v>0.86977400189082876</c:v>
                </c:pt>
                <c:pt idx="136">
                  <c:v>0.87878137552273028</c:v>
                </c:pt>
                <c:pt idx="137">
                  <c:v>1.8081998561935946</c:v>
                </c:pt>
                <c:pt idx="138">
                  <c:v>1.8181078800589989</c:v>
                </c:pt>
                <c:pt idx="139">
                  <c:v>1.8417520331636659</c:v>
                </c:pt>
                <c:pt idx="140">
                  <c:v>1.8939193119889057</c:v>
                </c:pt>
                <c:pt idx="141">
                  <c:v>1.987262761281394</c:v>
                </c:pt>
                <c:pt idx="142">
                  <c:v>1.8430442663570445</c:v>
                </c:pt>
                <c:pt idx="143">
                  <c:v>1.6912202463247892</c:v>
                </c:pt>
                <c:pt idx="144">
                  <c:v>1.7176227853906825</c:v>
                </c:pt>
                <c:pt idx="145">
                  <c:v>1.3972454113139021</c:v>
                </c:pt>
                <c:pt idx="146">
                  <c:v>1.0044030616390818</c:v>
                </c:pt>
                <c:pt idx="147">
                  <c:v>0.59911171143070119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2.1207129326259427E-2</c:v>
                </c:pt>
                <c:pt idx="153">
                  <c:v>0.17362559241137387</c:v>
                </c:pt>
                <c:pt idx="154">
                  <c:v>0.25571509869421127</c:v>
                </c:pt>
                <c:pt idx="155">
                  <c:v>0.46398521322106012</c:v>
                </c:pt>
                <c:pt idx="156">
                  <c:v>0.75651849862450271</c:v>
                </c:pt>
                <c:pt idx="157">
                  <c:v>0.92980224913171727</c:v>
                </c:pt>
                <c:pt idx="158">
                  <c:v>1.0212327000253292</c:v>
                </c:pt>
                <c:pt idx="159">
                  <c:v>1.0311230142493104</c:v>
                </c:pt>
                <c:pt idx="160">
                  <c:v>0.96049148564045139</c:v>
                </c:pt>
                <c:pt idx="161">
                  <c:v>0.90108744663370666</c:v>
                </c:pt>
                <c:pt idx="162">
                  <c:v>0.8952033155035517</c:v>
                </c:pt>
                <c:pt idx="163">
                  <c:v>0.88132562339636689</c:v>
                </c:pt>
                <c:pt idx="164">
                  <c:v>0.84701048398820444</c:v>
                </c:pt>
                <c:pt idx="165">
                  <c:v>0.80747487998804612</c:v>
                </c:pt>
                <c:pt idx="166">
                  <c:v>0.72650097889784071</c:v>
                </c:pt>
                <c:pt idx="167">
                  <c:v>0.62095881121065233</c:v>
                </c:pt>
                <c:pt idx="168">
                  <c:v>0.49980464493253268</c:v>
                </c:pt>
                <c:pt idx="169">
                  <c:v>0.29995110924827656</c:v>
                </c:pt>
                <c:pt idx="170">
                  <c:v>8.9009040642527709E-2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2.4516470890638901E-2</c:v>
                </c:pt>
                <c:pt idx="177">
                  <c:v>0.18417246394035092</c:v>
                </c:pt>
                <c:pt idx="178">
                  <c:v>0.26301539536916402</c:v>
                </c:pt>
                <c:pt idx="179">
                  <c:v>0.18011364130272697</c:v>
                </c:pt>
                <c:pt idx="180">
                  <c:v>0.36257475762602454</c:v>
                </c:pt>
                <c:pt idx="181">
                  <c:v>0.29124721991558555</c:v>
                </c:pt>
                <c:pt idx="182">
                  <c:v>0.38694564144694482</c:v>
                </c:pt>
                <c:pt idx="183">
                  <c:v>0.37380695132838132</c:v>
                </c:pt>
                <c:pt idx="184">
                  <c:v>0.34648418842939149</c:v>
                </c:pt>
                <c:pt idx="185">
                  <c:v>0.31796440036882173</c:v>
                </c:pt>
                <c:pt idx="186">
                  <c:v>0.31523667913815429</c:v>
                </c:pt>
                <c:pt idx="187">
                  <c:v>0.30477546507403386</c:v>
                </c:pt>
                <c:pt idx="188">
                  <c:v>0.28460871885403727</c:v>
                </c:pt>
                <c:pt idx="189">
                  <c:v>0.26326258717941636</c:v>
                </c:pt>
                <c:pt idx="190">
                  <c:v>0.25150915350255054</c:v>
                </c:pt>
                <c:pt idx="191">
                  <c:v>0.20420816003984801</c:v>
                </c:pt>
                <c:pt idx="192">
                  <c:v>0.15224532497560278</c:v>
                </c:pt>
                <c:pt idx="193">
                  <c:v>0.13191666355772896</c:v>
                </c:pt>
                <c:pt idx="194">
                  <c:v>8.666543903635511E-2</c:v>
                </c:pt>
                <c:pt idx="195">
                  <c:v>2.1631370331339304E-2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7.3663777149151751E-3</c:v>
                </c:pt>
                <c:pt idx="208">
                  <c:v>1.5083270246392834E-2</c:v>
                </c:pt>
                <c:pt idx="209">
                  <c:v>2.2097412895922725E-2</c:v>
                </c:pt>
                <c:pt idx="210">
                  <c:v>1.5603911964587476E-2</c:v>
                </c:pt>
                <c:pt idx="211">
                  <c:v>1.052201744706799E-2</c:v>
                </c:pt>
                <c:pt idx="212">
                  <c:v>6.700446876046328E-3</c:v>
                </c:pt>
                <c:pt idx="213">
                  <c:v>1.0399597330914539E-2</c:v>
                </c:pt>
                <c:pt idx="214">
                  <c:v>5.4244393009742591E-2</c:v>
                </c:pt>
                <c:pt idx="215">
                  <c:v>4.3775950596165372E-3</c:v>
                </c:pt>
                <c:pt idx="216">
                  <c:v>2.4384016870026358E-2</c:v>
                </c:pt>
                <c:pt idx="217">
                  <c:v>1.9956156747218266E-2</c:v>
                </c:pt>
                <c:pt idx="218">
                  <c:v>2.5403888062496469E-2</c:v>
                </c:pt>
                <c:pt idx="219">
                  <c:v>4.4260286936756488E-2</c:v>
                </c:pt>
                <c:pt idx="220">
                  <c:v>5.6980160552830297E-2</c:v>
                </c:pt>
                <c:pt idx="221">
                  <c:v>6.0371583549656743E-2</c:v>
                </c:pt>
                <c:pt idx="222">
                  <c:v>5.8529201079811674E-2</c:v>
                </c:pt>
                <c:pt idx="223">
                  <c:v>5.1330137874755766E-2</c:v>
                </c:pt>
                <c:pt idx="224">
                  <c:v>5.4267825832391897E-2</c:v>
                </c:pt>
                <c:pt idx="225">
                  <c:v>4.307775863554187E-2</c:v>
                </c:pt>
                <c:pt idx="226">
                  <c:v>4.8975010707567095E-2</c:v>
                </c:pt>
                <c:pt idx="227">
                  <c:v>4.4641833672881853E-2</c:v>
                </c:pt>
                <c:pt idx="228">
                  <c:v>4.4182863581695916E-2</c:v>
                </c:pt>
                <c:pt idx="229">
                  <c:v>4.4048674605121581E-2</c:v>
                </c:pt>
                <c:pt idx="230">
                  <c:v>3.9893976974623969E-2</c:v>
                </c:pt>
                <c:pt idx="231">
                  <c:v>3.9424857815641957E-2</c:v>
                </c:pt>
                <c:pt idx="232">
                  <c:v>3.7570238186998291E-2</c:v>
                </c:pt>
                <c:pt idx="233">
                  <c:v>1.9802189885796118E-2</c:v>
                </c:pt>
                <c:pt idx="234">
                  <c:v>6.2950468170957126E-3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6.7578193576402744E-4</c:v>
                </c:pt>
                <c:pt idx="241">
                  <c:v>2.9829009041501763E-3</c:v>
                </c:pt>
                <c:pt idx="242">
                  <c:v>6.7024389436636869E-3</c:v>
                </c:pt>
                <c:pt idx="243">
                  <c:v>1.6649541708242472E-2</c:v>
                </c:pt>
                <c:pt idx="244">
                  <c:v>1.4506635588687157E-2</c:v>
                </c:pt>
                <c:pt idx="245">
                  <c:v>1.5598909464585073E-2</c:v>
                </c:pt>
                <c:pt idx="246">
                  <c:v>1.01363141578309E-2</c:v>
                </c:pt>
                <c:pt idx="247">
                  <c:v>9.0159644773743376E-3</c:v>
                </c:pt>
                <c:pt idx="248">
                  <c:v>5.0630461403420096E-3</c:v>
                </c:pt>
                <c:pt idx="249">
                  <c:v>2.6316187624028905E-3</c:v>
                </c:pt>
                <c:pt idx="250">
                  <c:v>4.5972274017051706E-3</c:v>
                </c:pt>
                <c:pt idx="251">
                  <c:v>1.4601103173450829E-3</c:v>
                </c:pt>
                <c:pt idx="252">
                  <c:v>7.588131246215519E-4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6.1107000905553E-5</c:v>
                </c:pt>
                <c:pt idx="282">
                  <c:v>1.1049536753887674E-3</c:v>
                </c:pt>
                <c:pt idx="283">
                  <c:v>5.257757703725762E-4</c:v>
                </c:pt>
                <c:pt idx="284">
                  <c:v>2.3700807656567067E-4</c:v>
                </c:pt>
                <c:pt idx="285">
                  <c:v>5.0120068616505721E-4</c:v>
                </c:pt>
                <c:pt idx="286">
                  <c:v>1.383114751173211E-3</c:v>
                </c:pt>
                <c:pt idx="287">
                  <c:v>1.225350257090572E-3</c:v>
                </c:pt>
                <c:pt idx="288">
                  <c:v>1.9000862099708886E-3</c:v>
                </c:pt>
                <c:pt idx="289">
                  <c:v>1.7463116748485054E-3</c:v>
                </c:pt>
                <c:pt idx="290">
                  <c:v>1.5442952599785385E-3</c:v>
                </c:pt>
                <c:pt idx="291">
                  <c:v>1.8785095986981345E-3</c:v>
                </c:pt>
                <c:pt idx="292">
                  <c:v>1.5926190134402274E-3</c:v>
                </c:pt>
                <c:pt idx="293">
                  <c:v>1.5320637094027312E-3</c:v>
                </c:pt>
                <c:pt idx="294">
                  <c:v>1.7939418593134954E-3</c:v>
                </c:pt>
                <c:pt idx="295">
                  <c:v>1.5238220925311702E-3</c:v>
                </c:pt>
                <c:pt idx="296">
                  <c:v>1.696106903248386E-3</c:v>
                </c:pt>
                <c:pt idx="297">
                  <c:v>1.5307799075204732E-3</c:v>
                </c:pt>
                <c:pt idx="298">
                  <c:v>1.1019983475617095E-3</c:v>
                </c:pt>
                <c:pt idx="299">
                  <c:v>8.3613799238251225E-4</c:v>
                </c:pt>
                <c:pt idx="300">
                  <c:v>8.1911240154484977E-4</c:v>
                </c:pt>
                <c:pt idx="301">
                  <c:v>9.1466189314332394E-4</c:v>
                </c:pt>
                <c:pt idx="302">
                  <c:v>1.0418819104378769E-3</c:v>
                </c:pt>
                <c:pt idx="303">
                  <c:v>1.1340471635498586E-3</c:v>
                </c:pt>
                <c:pt idx="304">
                  <c:v>1.1758317862424067E-3</c:v>
                </c:pt>
                <c:pt idx="305">
                  <c:v>1.0351897998899238E-3</c:v>
                </c:pt>
                <c:pt idx="306">
                  <c:v>1.0637021726333773E-3</c:v>
                </c:pt>
                <c:pt idx="307">
                  <c:v>9.5315372807673843E-4</c:v>
                </c:pt>
                <c:pt idx="308">
                  <c:v>9.6218311275524375E-4</c:v>
                </c:pt>
                <c:pt idx="309">
                  <c:v>8.4702378587281672E-4</c:v>
                </c:pt>
                <c:pt idx="310">
                  <c:v>8.5589572225666991E-4</c:v>
                </c:pt>
                <c:pt idx="311">
                  <c:v>7.9344970722094543E-4</c:v>
                </c:pt>
                <c:pt idx="312">
                  <c:v>6.9602372547646377E-4</c:v>
                </c:pt>
                <c:pt idx="313">
                  <c:v>7.1139106605761415E-4</c:v>
                </c:pt>
                <c:pt idx="314">
                  <c:v>5.8238157703255128E-4</c:v>
                </c:pt>
                <c:pt idx="315">
                  <c:v>4.6430576392978985E-4</c:v>
                </c:pt>
                <c:pt idx="316">
                  <c:v>6.0110421228479032E-4</c:v>
                </c:pt>
                <c:pt idx="317">
                  <c:v>5.9688489487806607E-4</c:v>
                </c:pt>
                <c:pt idx="318">
                  <c:v>5.002316803029937E-4</c:v>
                </c:pt>
                <c:pt idx="319">
                  <c:v>3.7960973891445647E-4</c:v>
                </c:pt>
                <c:pt idx="320">
                  <c:v>2.5223240578982358E-4</c:v>
                </c:pt>
                <c:pt idx="321">
                  <c:v>4.3004331837582447E-4</c:v>
                </c:pt>
                <c:pt idx="322">
                  <c:v>3.0667042126972352E-4</c:v>
                </c:pt>
                <c:pt idx="323">
                  <c:v>3.8503967514926619E-4</c:v>
                </c:pt>
                <c:pt idx="324">
                  <c:v>2.665711473965578E-4</c:v>
                </c:pt>
                <c:pt idx="325">
                  <c:v>1.3179315514419139E-4</c:v>
                </c:pt>
                <c:pt idx="326">
                  <c:v>4.4980626746698871E-5</c:v>
                </c:pt>
                <c:pt idx="327">
                  <c:v>4.8874194595778666E-5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1.1073008406012328E-5</c:v>
                </c:pt>
                <c:pt idx="341">
                  <c:v>1.6539909943772782E-5</c:v>
                </c:pt>
                <c:pt idx="342">
                  <c:v>2.0009470906556416E-5</c:v>
                </c:pt>
                <c:pt idx="343">
                  <c:v>6.7926464924288838E-6</c:v>
                </c:pt>
                <c:pt idx="344">
                  <c:v>0</c:v>
                </c:pt>
                <c:pt idx="345">
                  <c:v>0</c:v>
                </c:pt>
                <c:pt idx="346">
                  <c:v>1.1665948065900421E-6</c:v>
                </c:pt>
                <c:pt idx="347">
                  <c:v>1.5523425745792215E-5</c:v>
                </c:pt>
                <c:pt idx="348">
                  <c:v>2.7401041577866683E-5</c:v>
                </c:pt>
                <c:pt idx="349">
                  <c:v>0</c:v>
                </c:pt>
                <c:pt idx="350">
                  <c:v>6.664146234853346E-6</c:v>
                </c:pt>
                <c:pt idx="351">
                  <c:v>9.9530885259693337E-6</c:v>
                </c:pt>
                <c:pt idx="352">
                  <c:v>1.2039456884455107E-5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356-9A49-80C9-76E2CC425DF5}"/>
            </c:ext>
          </c:extLst>
        </c:ser>
        <c:ser>
          <c:idx val="4"/>
          <c:order val="3"/>
          <c:tx>
            <c:strRef>
              <c:f>Sheet1!$L$1</c:f>
              <c:strCache>
                <c:ptCount val="1"/>
                <c:pt idx="0">
                  <c:v>Earth</c:v>
                </c:pt>
              </c:strCache>
            </c:strRef>
          </c:tx>
          <c:spPr>
            <a:ln w="3810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Sheet1!$A$2:$A$456</c:f>
              <c:numCache>
                <c:formatCode>General</c:formatCode>
                <c:ptCount val="455"/>
                <c:pt idx="0">
                  <c:v>0.2</c:v>
                </c:pt>
                <c:pt idx="1">
                  <c:v>0.20260307842919301</c:v>
                </c:pt>
                <c:pt idx="2">
                  <c:v>0.20524003694493001</c:v>
                </c:pt>
                <c:pt idx="3">
                  <c:v>0.207911316509822</c:v>
                </c:pt>
                <c:pt idx="4">
                  <c:v>0.210617363825782</c:v>
                </c:pt>
                <c:pt idx="5">
                  <c:v>0.21335863140872499</c:v>
                </c:pt>
                <c:pt idx="6">
                  <c:v>0.21613557766423699</c:v>
                </c:pt>
                <c:pt idx="7">
                  <c:v>0.21894866696423301</c:v>
                </c:pt>
                <c:pt idx="8">
                  <c:v>0.22179836972461001</c:v>
                </c:pt>
                <c:pt idx="9">
                  <c:v>0.22468516248391199</c:v>
                </c:pt>
                <c:pt idx="10">
                  <c:v>0.227609527983021</c:v>
                </c:pt>
                <c:pt idx="11">
                  <c:v>0.23057195524587901</c:v>
                </c:pt>
                <c:pt idx="12">
                  <c:v>0.23357293966126699</c:v>
                </c:pt>
                <c:pt idx="13">
                  <c:v>0.23661298306564599</c:v>
                </c:pt>
                <c:pt idx="14">
                  <c:v>0.239692593827073</c:v>
                </c:pt>
                <c:pt idx="15">
                  <c:v>0.242812286930217</c:v>
                </c:pt>
                <c:pt idx="16">
                  <c:v>0.24597258406247399</c:v>
                </c:pt>
                <c:pt idx="17">
                  <c:v>0.24917401370120401</c:v>
                </c:pt>
                <c:pt idx="18">
                  <c:v>0.25241711120211102</c:v>
                </c:pt>
                <c:pt idx="19">
                  <c:v>0.255702418888759</c:v>
                </c:pt>
                <c:pt idx="20">
                  <c:v>0.25903048614326901</c:v>
                </c:pt>
                <c:pt idx="21">
                  <c:v>0.262401869498185</c:v>
                </c:pt>
                <c:pt idx="22">
                  <c:v>0.26581713272954</c:v>
                </c:pt>
                <c:pt idx="23">
                  <c:v>0.26927684695113202</c:v>
                </c:pt>
                <c:pt idx="24">
                  <c:v>0.272781590710031</c:v>
                </c:pt>
                <c:pt idx="25">
                  <c:v>0.27633195008332401</c:v>
                </c:pt>
                <c:pt idx="26">
                  <c:v>0.27992851877611902</c:v>
                </c:pt>
                <c:pt idx="27">
                  <c:v>0.28357189822083001</c:v>
                </c:pt>
                <c:pt idx="28">
                  <c:v>0.28726269767775198</c:v>
                </c:pt>
                <c:pt idx="29">
                  <c:v>0.29100153433693698</c:v>
                </c:pt>
                <c:pt idx="30">
                  <c:v>0.294789033421411</c:v>
                </c:pt>
                <c:pt idx="31">
                  <c:v>0.29862582829172202</c:v>
                </c:pt>
                <c:pt idx="32">
                  <c:v>0.30251256055185399</c:v>
                </c:pt>
                <c:pt idx="33">
                  <c:v>0.30644988015651697</c:v>
                </c:pt>
                <c:pt idx="34">
                  <c:v>0.31043844551984001</c:v>
                </c:pt>
                <c:pt idx="35">
                  <c:v>0.31447892362546598</c:v>
                </c:pt>
                <c:pt idx="36">
                  <c:v>0.31857199013809401</c:v>
                </c:pt>
                <c:pt idx="37">
                  <c:v>0.32271832951646301</c:v>
                </c:pt>
                <c:pt idx="38">
                  <c:v>0.326918635127812</c:v>
                </c:pt>
                <c:pt idx="39">
                  <c:v>0.331173609363826</c:v>
                </c:pt>
                <c:pt idx="40">
                  <c:v>0.33548396375809297</c:v>
                </c:pt>
                <c:pt idx="41">
                  <c:v>0.33985041910508901</c:v>
                </c:pt>
                <c:pt idx="42">
                  <c:v>0.34427370558071302</c:v>
                </c:pt>
                <c:pt idx="43">
                  <c:v>0.34875456286439299</c:v>
                </c:pt>
                <c:pt idx="44">
                  <c:v>0.353293740262769</c:v>
                </c:pt>
                <c:pt idx="45">
                  <c:v>0.357891996835005</c:v>
                </c:pt>
                <c:pt idx="46">
                  <c:v>0.36255010151971701</c:v>
                </c:pt>
                <c:pt idx="47">
                  <c:v>0.36726883326355703</c:v>
                </c:pt>
                <c:pt idx="48">
                  <c:v>0.372048981151475</c:v>
                </c:pt>
                <c:pt idx="49">
                  <c:v>0.37689134453867001</c:v>
                </c:pt>
                <c:pt idx="50">
                  <c:v>0.38179673318426299</c:v>
                </c:pt>
                <c:pt idx="51">
                  <c:v>0.38676596738670599</c:v>
                </c:pt>
                <c:pt idx="52">
                  <c:v>0.39179987812096001</c:v>
                </c:pt>
                <c:pt idx="53">
                  <c:v>0.39689930717744698</c:v>
                </c:pt>
                <c:pt idx="54">
                  <c:v>0.40206510730282602</c:v>
                </c:pt>
                <c:pt idx="55">
                  <c:v>0.40729814234258299</c:v>
                </c:pt>
                <c:pt idx="56">
                  <c:v>0.412599287385497</c:v>
                </c:pt>
                <c:pt idx="57">
                  <c:v>0.41796942890996702</c:v>
                </c:pt>
                <c:pt idx="58">
                  <c:v>0.42340946493225701</c:v>
                </c:pt>
                <c:pt idx="59">
                  <c:v>0.42892030515666602</c:v>
                </c:pt>
                <c:pt idx="60">
                  <c:v>0.43450287112764902</c:v>
                </c:pt>
                <c:pt idx="61">
                  <c:v>0.440158096383925</c:v>
                </c:pt>
                <c:pt idx="62">
                  <c:v>0.44588692661458601</c:v>
                </c:pt>
                <c:pt idx="63">
                  <c:v>0.45169031981723601</c:v>
                </c:pt>
                <c:pt idx="64">
                  <c:v>0.45756924645819502</c:v>
                </c:pt>
                <c:pt idx="65">
                  <c:v>0.46352468963478499</c:v>
                </c:pt>
                <c:pt idx="66">
                  <c:v>0.46955764523972099</c:v>
                </c:pt>
                <c:pt idx="67">
                  <c:v>0.475669122127654</c:v>
                </c:pt>
                <c:pt idx="68">
                  <c:v>0.48186014228387403</c:v>
                </c:pt>
                <c:pt idx="69">
                  <c:v>0.488131740995212</c:v>
                </c:pt>
                <c:pt idx="70">
                  <c:v>0.49448496702315903</c:v>
                </c:pt>
                <c:pt idx="71">
                  <c:v>0.50092088277925295</c:v>
                </c:pt>
                <c:pt idx="72">
                  <c:v>0.50744056450273001</c:v>
                </c:pt>
                <c:pt idx="73">
                  <c:v>0.51404510244050605</c:v>
                </c:pt>
                <c:pt idx="74">
                  <c:v>0.52073560102948402</c:v>
                </c:pt>
                <c:pt idx="75">
                  <c:v>0.52751317908124995</c:v>
                </c:pt>
                <c:pt idx="76">
                  <c:v>0.53437896996916001</c:v>
                </c:pt>
                <c:pt idx="77">
                  <c:v>0.541334121817868</c:v>
                </c:pt>
                <c:pt idx="78">
                  <c:v>0.54837979769532197</c:v>
                </c:pt>
                <c:pt idx="79">
                  <c:v>0.55551717580725402</c:v>
                </c:pt>
                <c:pt idx="80">
                  <c:v>0.56274744969420698</c:v>
                </c:pt>
                <c:pt idx="81">
                  <c:v>0.57007182843112103</c:v>
                </c:pt>
                <c:pt idx="82">
                  <c:v>0.57749153682952303</c:v>
                </c:pt>
                <c:pt idx="83">
                  <c:v>0.58500781564233795</c:v>
                </c:pt>
                <c:pt idx="84">
                  <c:v>0.59262192177137996</c:v>
                </c:pt>
                <c:pt idx="85">
                  <c:v>0.60033512847753301</c:v>
                </c:pt>
                <c:pt idx="86">
                  <c:v>0.60814872559366895</c:v>
                </c:pt>
                <c:pt idx="87">
                  <c:v>0.61606401974034197</c:v>
                </c:pt>
                <c:pt idx="88">
                  <c:v>0.62408233454428497</c:v>
                </c:pt>
                <c:pt idx="89">
                  <c:v>0.632205010859752</c:v>
                </c:pt>
                <c:pt idx="90">
                  <c:v>0.64043340699273799</c:v>
                </c:pt>
                <c:pt idx="91">
                  <c:v>0.64876889892812795</c:v>
                </c:pt>
                <c:pt idx="92">
                  <c:v>0.65721288055978699</c:v>
                </c:pt>
                <c:pt idx="93">
                  <c:v>0.66576676392365497</c:v>
                </c:pt>
                <c:pt idx="94">
                  <c:v>0.67443197943387501</c:v>
                </c:pt>
                <c:pt idx="95">
                  <c:v>0.68320997612198997</c:v>
                </c:pt>
                <c:pt idx="96">
                  <c:v>0.69210222187925596</c:v>
                </c:pt>
                <c:pt idx="97">
                  <c:v>0.70111020370211097</c:v>
                </c:pt>
                <c:pt idx="98">
                  <c:v>0.71023542794083505</c:v>
                </c:pt>
                <c:pt idx="99">
                  <c:v>0.71947942055144598</c:v>
                </c:pt>
                <c:pt idx="100">
                  <c:v>0.72884372735087799</c:v>
                </c:pt>
                <c:pt idx="101">
                  <c:v>0.73832991427548</c:v>
                </c:pt>
                <c:pt idx="102">
                  <c:v>0.74793956764287595</c:v>
                </c:pt>
                <c:pt idx="103">
                  <c:v>0.75767429441723499</c:v>
                </c:pt>
                <c:pt idx="104">
                  <c:v>0.76753572247799595</c:v>
                </c:pt>
                <c:pt idx="105">
                  <c:v>0.77752550089208805</c:v>
                </c:pt>
                <c:pt idx="106">
                  <c:v>0.78764530018969003</c:v>
                </c:pt>
                <c:pt idx="107">
                  <c:v>0.79789681264358903</c:v>
                </c:pt>
                <c:pt idx="108">
                  <c:v>0.80828175255216494</c:v>
                </c:pt>
                <c:pt idx="109">
                  <c:v>0.81880185652606297</c:v>
                </c:pt>
                <c:pt idx="110">
                  <c:v>0.829458883778598</c:v>
                </c:pt>
                <c:pt idx="111">
                  <c:v>0.84025461641993404</c:v>
                </c:pt>
                <c:pt idx="112">
                  <c:v>0.851190859755101</c:v>
                </c:pt>
                <c:pt idx="113">
                  <c:v>0.86226944258587901</c:v>
                </c:pt>
                <c:pt idx="114">
                  <c:v>0.87349221751662098</c:v>
                </c:pt>
                <c:pt idx="115">
                  <c:v>0.88486106126405295</c:v>
                </c:pt>
                <c:pt idx="116">
                  <c:v>0.89637787497110399</c:v>
                </c:pt>
                <c:pt idx="117">
                  <c:v>0.90804458452482395</c:v>
                </c:pt>
                <c:pt idx="118">
                  <c:v>0.91986314087843801</c:v>
                </c:pt>
                <c:pt idx="119">
                  <c:v>0.93183552037759498</c:v>
                </c:pt>
                <c:pt idx="120">
                  <c:v>0.94396372509085302</c:v>
                </c:pt>
                <c:pt idx="121">
                  <c:v>0.95624978314448095</c:v>
                </c:pt>
                <c:pt idx="122">
                  <c:v>0.96869574906160505</c:v>
                </c:pt>
                <c:pt idx="123">
                  <c:v>0.98130370410577605</c:v>
                </c:pt>
                <c:pt idx="124">
                  <c:v>0.99407575662900505</c:v>
                </c:pt>
                <c:pt idx="125">
                  <c:v>1.0070140424243299</c:v>
                </c:pt>
                <c:pt idx="126">
                  <c:v>1.02012072508298</c:v>
                </c:pt>
                <c:pt idx="127">
                  <c:v>1.0333979963561699</c:v>
                </c:pt>
                <c:pt idx="128">
                  <c:v>1.0468480765215999</c:v>
                </c:pt>
                <c:pt idx="129">
                  <c:v>1.06047321475478</c:v>
                </c:pt>
                <c:pt idx="130">
                  <c:v>1.07427568950512</c:v>
                </c:pt>
                <c:pt idx="131">
                  <c:v>1.0882578088769099</c:v>
                </c:pt>
                <c:pt idx="132">
                  <c:v>1.1024219110153499</c:v>
                </c:pt>
                <c:pt idx="133">
                  <c:v>1.11677036449753</c:v>
                </c:pt>
                <c:pt idx="134">
                  <c:v>1.1313055687284601</c:v>
                </c:pt>
                <c:pt idx="135">
                  <c:v>1.14602995434238</c:v>
                </c:pt>
                <c:pt idx="136">
                  <c:v>1.16094598360918</c:v>
                </c:pt>
                <c:pt idx="137">
                  <c:v>1.17605615084614</c:v>
                </c:pt>
                <c:pt idx="138">
                  <c:v>1.19136298283508</c:v>
                </c:pt>
                <c:pt idx="139">
                  <c:v>1.20686903924487</c:v>
                </c:pt>
                <c:pt idx="140">
                  <c:v>1.2225769130594699</c:v>
                </c:pt>
                <c:pt idx="141">
                  <c:v>1.2384892310115501</c:v>
                </c:pt>
                <c:pt idx="142">
                  <c:v>1.2546086540217301</c:v>
                </c:pt>
                <c:pt idx="143">
                  <c:v>1.27093787764355</c:v>
                </c:pt>
                <c:pt idx="144">
                  <c:v>1.2874796325142499</c:v>
                </c:pt>
                <c:pt idx="145">
                  <c:v>1.30423668481137</c:v>
                </c:pt>
                <c:pt idx="146">
                  <c:v>1.32121183671535</c:v>
                </c:pt>
                <c:pt idx="147">
                  <c:v>1.33840792687809</c:v>
                </c:pt>
                <c:pt idx="148">
                  <c:v>1.3558278308976901</c:v>
                </c:pt>
                <c:pt idx="149">
                  <c:v>1.37347446179924</c:v>
                </c:pt>
                <c:pt idx="150">
                  <c:v>1.39135077052203</c:v>
                </c:pt>
                <c:pt idx="151">
                  <c:v>1.4094597464129699</c:v>
                </c:pt>
                <c:pt idx="152">
                  <c:v>1.4278044177264999</c:v>
                </c:pt>
                <c:pt idx="153">
                  <c:v>1.4463878521309601</c:v>
                </c:pt>
                <c:pt idx="154">
                  <c:v>1.4652131572216101</c:v>
                </c:pt>
                <c:pt idx="155">
                  <c:v>1.4842834810402801</c:v>
                </c:pt>
                <c:pt idx="156">
                  <c:v>1.5036020126018099</c:v>
                </c:pt>
                <c:pt idx="157">
                  <c:v>1.52317198242729</c:v>
                </c:pt>
                <c:pt idx="158">
                  <c:v>1.5429966630843299</c:v>
                </c:pt>
                <c:pt idx="159">
                  <c:v>1.5630793697343</c:v>
                </c:pt>
                <c:pt idx="160">
                  <c:v>1.5834234606866699</c:v>
                </c:pt>
                <c:pt idx="161">
                  <c:v>1.6040323379606301</c:v>
                </c:pt>
                <c:pt idx="162">
                  <c:v>1.62490944785401</c:v>
                </c:pt>
                <c:pt idx="163">
                  <c:v>1.6460582815195199</c:v>
                </c:pt>
                <c:pt idx="164">
                  <c:v>1.6674823755486201</c:v>
                </c:pt>
                <c:pt idx="165">
                  <c:v>1.68918531256287</c:v>
                </c:pt>
                <c:pt idx="166">
                  <c:v>1.71117072181309</c:v>
                </c:pt>
                <c:pt idx="167">
                  <c:v>1.7334422797861899</c:v>
                </c:pt>
                <c:pt idx="168">
                  <c:v>1.7560037108200099</c:v>
                </c:pt>
                <c:pt idx="169">
                  <c:v>1.7788587877261199</c:v>
                </c:pt>
                <c:pt idx="170">
                  <c:v>1.8020113324206799</c:v>
                </c:pt>
                <c:pt idx="171">
                  <c:v>1.82546521656361</c:v>
                </c:pt>
                <c:pt idx="172">
                  <c:v>1.84922436220602</c:v>
                </c:pt>
                <c:pt idx="173">
                  <c:v>1.87329274244601</c:v>
                </c:pt>
                <c:pt idx="174">
                  <c:v>1.8976743820931401</c:v>
                </c:pt>
                <c:pt idx="175">
                  <c:v>1.92237335834145</c:v>
                </c:pt>
                <c:pt idx="176">
                  <c:v>1.94739380145122</c:v>
                </c:pt>
                <c:pt idx="177">
                  <c:v>1.9727398954397399</c:v>
                </c:pt>
                <c:pt idx="178">
                  <c:v>1.9984158787808901</c:v>
                </c:pt>
                <c:pt idx="179">
                  <c:v>2.0244260451139602</c:v>
                </c:pt>
                <c:pt idx="180">
                  <c:v>2.0507747439616302</c:v>
                </c:pt>
                <c:pt idx="181">
                  <c:v>2.0774663814573402</c:v>
                </c:pt>
                <c:pt idx="182">
                  <c:v>2.1045054210820799</c:v>
                </c:pt>
                <c:pt idx="183">
                  <c:v>2.1318963844107799</c:v>
                </c:pt>
                <c:pt idx="184">
                  <c:v>2.1596438518684602</c:v>
                </c:pt>
                <c:pt idx="185">
                  <c:v>2.1877524634961598</c:v>
                </c:pt>
                <c:pt idx="186">
                  <c:v>2.2162269197268798</c:v>
                </c:pt>
                <c:pt idx="187">
                  <c:v>2.2450719821715799</c:v>
                </c:pt>
                <c:pt idx="188">
                  <c:v>2.27429247441547</c:v>
                </c:pt>
                <c:pt idx="189">
                  <c:v>2.3038932828246201</c:v>
                </c:pt>
                <c:pt idx="190">
                  <c:v>2.3338793573630499</c:v>
                </c:pt>
                <c:pt idx="191">
                  <c:v>2.3642557124205101</c:v>
                </c:pt>
                <c:pt idx="192">
                  <c:v>2.39502742765101</c:v>
                </c:pt>
                <c:pt idx="193">
                  <c:v>2.4261996488222399</c:v>
                </c:pt>
                <c:pt idx="194">
                  <c:v>2.45777758867608</c:v>
                </c:pt>
                <c:pt idx="195">
                  <c:v>2.4897665278002701</c:v>
                </c:pt>
                <c:pt idx="196">
                  <c:v>2.5221718155114998</c:v>
                </c:pt>
                <c:pt idx="197">
                  <c:v>2.5549988707499001</c:v>
                </c:pt>
                <c:pt idx="198">
                  <c:v>2.5882531829852198</c:v>
                </c:pt>
                <c:pt idx="199">
                  <c:v>2.62194031313483</c:v>
                </c:pt>
                <c:pt idx="200">
                  <c:v>2.6560658944936</c:v>
                </c:pt>
                <c:pt idx="201">
                  <c:v>2.6906356336759698</c:v>
                </c:pt>
                <c:pt idx="202">
                  <c:v>2.7256553115701898</c:v>
                </c:pt>
                <c:pt idx="203">
                  <c:v>2.7611307843050201</c:v>
                </c:pt>
                <c:pt idx="204">
                  <c:v>2.7970679842290598</c:v>
                </c:pt>
                <c:pt idx="205">
                  <c:v>2.8334729209027398</c:v>
                </c:pt>
                <c:pt idx="206">
                  <c:v>2.8703516821032702</c:v>
                </c:pt>
                <c:pt idx="207">
                  <c:v>2.9077104348426901</c:v>
                </c:pt>
                <c:pt idx="208">
                  <c:v>2.9455554263991002</c:v>
                </c:pt>
                <c:pt idx="209">
                  <c:v>2.9838929853613698</c:v>
                </c:pt>
                <c:pt idx="210">
                  <c:v>3.02272952268746</c:v>
                </c:pt>
                <c:pt idx="211">
                  <c:v>3.0620715327764398</c:v>
                </c:pt>
                <c:pt idx="212">
                  <c:v>3.1019255945545301</c:v>
                </c:pt>
                <c:pt idx="213">
                  <c:v>3.1422983725752802</c:v>
                </c:pt>
                <c:pt idx="214">
                  <c:v>3.1831966181339899</c:v>
                </c:pt>
                <c:pt idx="215">
                  <c:v>3.22462717039673</c:v>
                </c:pt>
                <c:pt idx="216">
                  <c:v>3.2665969575439902</c:v>
                </c:pt>
                <c:pt idx="217">
                  <c:v>3.3091129979292599</c:v>
                </c:pt>
                <c:pt idx="218">
                  <c:v>3.3521824012526298</c:v>
                </c:pt>
                <c:pt idx="219">
                  <c:v>3.3958123697497502</c:v>
                </c:pt>
                <c:pt idx="220">
                  <c:v>3.44001019939618</c:v>
                </c:pt>
                <c:pt idx="221">
                  <c:v>3.4847832811274602</c:v>
                </c:pt>
                <c:pt idx="222">
                  <c:v>3.5301391020750499</c:v>
                </c:pt>
                <c:pt idx="223">
                  <c:v>3.5760852468183799</c:v>
                </c:pt>
                <c:pt idx="224">
                  <c:v>3.6226293986531402</c:v>
                </c:pt>
                <c:pt idx="225">
                  <c:v>3.6697793408761301</c:v>
                </c:pt>
                <c:pt idx="226">
                  <c:v>3.7175429580868098</c:v>
                </c:pt>
                <c:pt idx="227">
                  <c:v>3.7659282375058001</c:v>
                </c:pt>
                <c:pt idx="228">
                  <c:v>3.8149432703105202</c:v>
                </c:pt>
                <c:pt idx="229">
                  <c:v>3.8645962529882398</c:v>
                </c:pt>
                <c:pt idx="230">
                  <c:v>3.9148954887067302</c:v>
                </c:pt>
                <c:pt idx="231">
                  <c:v>3.96584938870273</c:v>
                </c:pt>
                <c:pt idx="232">
                  <c:v>4.0174664736885601</c:v>
                </c:pt>
                <c:pt idx="233">
                  <c:v>4.0697553752769</c:v>
                </c:pt>
                <c:pt idx="234">
                  <c:v>4.1227248374243004</c:v>
                </c:pt>
                <c:pt idx="235">
                  <c:v>4.1763837178932999</c:v>
                </c:pt>
                <c:pt idx="236">
                  <c:v>4.2307409897337296</c:v>
                </c:pt>
                <c:pt idx="237">
                  <c:v>4.2858057427831397</c:v>
                </c:pt>
                <c:pt idx="238">
                  <c:v>4.3415871851869099</c:v>
                </c:pt>
                <c:pt idx="239">
                  <c:v>4.3980946449380403</c:v>
                </c:pt>
                <c:pt idx="240">
                  <c:v>4.455337571437</c:v>
                </c:pt>
                <c:pt idx="241">
                  <c:v>4.5133255370719203</c:v>
                </c:pt>
                <c:pt idx="242">
                  <c:v>4.5720682388193303</c:v>
                </c:pt>
                <c:pt idx="243">
                  <c:v>4.6315754998656997</c:v>
                </c:pt>
                <c:pt idx="244">
                  <c:v>4.6918572712501199</c:v>
                </c:pt>
                <c:pt idx="245">
                  <c:v>4.7529236335283596</c:v>
                </c:pt>
                <c:pt idx="246">
                  <c:v>4.8147847984585797</c:v>
                </c:pt>
                <c:pt idx="247">
                  <c:v>4.8774511107089698</c:v>
                </c:pt>
                <c:pt idx="248">
                  <c:v>4.9409330495876498</c:v>
                </c:pt>
                <c:pt idx="249">
                  <c:v>5.0052412307950096</c:v>
                </c:pt>
                <c:pt idx="250">
                  <c:v>5.0703864081989796</c:v>
                </c:pt>
                <c:pt idx="251">
                  <c:v>5.1363794756332899</c:v>
                </c:pt>
                <c:pt idx="252">
                  <c:v>5.2032314687191699</c:v>
                </c:pt>
                <c:pt idx="253">
                  <c:v>5.2709535667107996</c:v>
                </c:pt>
                <c:pt idx="254">
                  <c:v>5.3395570943647401</c:v>
                </c:pt>
                <c:pt idx="255">
                  <c:v>5.4090535238337001</c:v>
                </c:pt>
                <c:pt idx="256">
                  <c:v>5.4794544765849302</c:v>
                </c:pt>
                <c:pt idx="257">
                  <c:v>5.5507717253436697</c:v>
                </c:pt>
                <c:pt idx="258">
                  <c:v>5.6230171960617801</c:v>
                </c:pt>
                <c:pt idx="259">
                  <c:v>5.6962029699120498</c:v>
                </c:pt>
                <c:pt idx="260">
                  <c:v>5.7703412853084997</c:v>
                </c:pt>
                <c:pt idx="261">
                  <c:v>5.8454445399528696</c:v>
                </c:pt>
                <c:pt idx="262">
                  <c:v>5.9215252929078801</c:v>
                </c:pt>
                <c:pt idx="263">
                  <c:v>5.9985962666973496</c:v>
                </c:pt>
                <c:pt idx="264">
                  <c:v>6.0766703494337699</c:v>
                </c:pt>
                <c:pt idx="265">
                  <c:v>6.1557605969734404</c:v>
                </c:pt>
                <c:pt idx="266">
                  <c:v>6.2358802350997502</c:v>
                </c:pt>
                <c:pt idx="267">
                  <c:v>6.31704266173488</c:v>
                </c:pt>
                <c:pt idx="268">
                  <c:v>6.3992614491801803</c:v>
                </c:pt>
                <c:pt idx="269">
                  <c:v>6.4825503463858496</c:v>
                </c:pt>
                <c:pt idx="270">
                  <c:v>6.56692328125005</c:v>
                </c:pt>
                <c:pt idx="271">
                  <c:v>6.6523943629480202</c:v>
                </c:pt>
                <c:pt idx="272">
                  <c:v>6.7389778842914296</c:v>
                </c:pt>
                <c:pt idx="273">
                  <c:v>6.8266883241184999</c:v>
                </c:pt>
                <c:pt idx="274">
                  <c:v>6.9155403497152204</c:v>
                </c:pt>
                <c:pt idx="275">
                  <c:v>7.0055488192680402</c:v>
                </c:pt>
                <c:pt idx="276">
                  <c:v>7.0967287843485503</c:v>
                </c:pt>
                <c:pt idx="277">
                  <c:v>7.1890954924304298</c:v>
                </c:pt>
                <c:pt idx="278">
                  <c:v>7.2826643894392404</c:v>
                </c:pt>
                <c:pt idx="279">
                  <c:v>7.3774511223352803</c:v>
                </c:pt>
                <c:pt idx="280">
                  <c:v>7.4734715417302002</c:v>
                </c:pt>
                <c:pt idx="281">
                  <c:v>7.5707417045375696</c:v>
                </c:pt>
                <c:pt idx="282">
                  <c:v>7.6692778766579703</c:v>
                </c:pt>
                <c:pt idx="283">
                  <c:v>7.7690965356990898</c:v>
                </c:pt>
                <c:pt idx="284">
                  <c:v>7.8702143737311099</c:v>
                </c:pt>
                <c:pt idx="285">
                  <c:v>7.9726483000780597</c:v>
                </c:pt>
                <c:pt idx="286">
                  <c:v>8.0764154441454803</c:v>
                </c:pt>
                <c:pt idx="287">
                  <c:v>8.1815331582848003</c:v>
                </c:pt>
                <c:pt idx="288">
                  <c:v>8.2880190206951294</c:v>
                </c:pt>
                <c:pt idx="289">
                  <c:v>8.3958908383627406</c:v>
                </c:pt>
                <c:pt idx="290">
                  <c:v>8.5051666500387899</c:v>
                </c:pt>
                <c:pt idx="291">
                  <c:v>8.6158647292558701</c:v>
                </c:pt>
                <c:pt idx="292">
                  <c:v>8.7280035873837498</c:v>
                </c:pt>
                <c:pt idx="293">
                  <c:v>8.8416019767249896</c:v>
                </c:pt>
                <c:pt idx="294">
                  <c:v>8.9566788936506505</c:v>
                </c:pt>
                <c:pt idx="295">
                  <c:v>9.0732535817770401</c:v>
                </c:pt>
                <c:pt idx="296">
                  <c:v>9.1913455351837001</c:v>
                </c:pt>
                <c:pt idx="297">
                  <c:v>9.3109745016732202</c:v>
                </c:pt>
                <c:pt idx="298">
                  <c:v>9.4321604860736308</c:v>
                </c:pt>
                <c:pt idx="299">
                  <c:v>9.5549237535835907</c:v>
                </c:pt>
                <c:pt idx="300">
                  <c:v>9.6792848331613293</c:v>
                </c:pt>
                <c:pt idx="301">
                  <c:v>9.8052645209574596</c:v>
                </c:pt>
                <c:pt idx="302">
                  <c:v>9.9328838837926892</c:v>
                </c:pt>
                <c:pt idx="303">
                  <c:v>10.0621642626806</c:v>
                </c:pt>
                <c:pt idx="304">
                  <c:v>10.193127276396501</c:v>
                </c:pt>
                <c:pt idx="305">
                  <c:v>10.325794825092601</c:v>
                </c:pt>
                <c:pt idx="306">
                  <c:v>10.46018909396</c:v>
                </c:pt>
                <c:pt idx="307">
                  <c:v>10.596332556938901</c:v>
                </c:pt>
                <c:pt idx="308">
                  <c:v>10.734247980476599</c:v>
                </c:pt>
                <c:pt idx="309">
                  <c:v>10.8739584273346</c:v>
                </c:pt>
                <c:pt idx="310">
                  <c:v>11.015487260445299</c:v>
                </c:pt>
                <c:pt idx="311">
                  <c:v>11.158858146818901</c:v>
                </c:pt>
                <c:pt idx="312">
                  <c:v>11.304095061501</c:v>
                </c:pt>
                <c:pt idx="313">
                  <c:v>11.4512222915818</c:v>
                </c:pt>
                <c:pt idx="314">
                  <c:v>11.6002644402574</c:v>
                </c:pt>
                <c:pt idx="315">
                  <c:v>11.751246430944301</c:v>
                </c:pt>
                <c:pt idx="316">
                  <c:v>11.904193511447</c:v>
                </c:pt>
                <c:pt idx="317">
                  <c:v>12.059131258180001</c:v>
                </c:pt>
                <c:pt idx="318">
                  <c:v>12.216085580444901</c:v>
                </c:pt>
                <c:pt idx="319">
                  <c:v>12.3750827247631</c:v>
                </c:pt>
                <c:pt idx="320">
                  <c:v>12.5361492792647</c:v>
                </c:pt>
                <c:pt idx="321">
                  <c:v>12.6993121781348</c:v>
                </c:pt>
                <c:pt idx="322">
                  <c:v>12.864598706117301</c:v>
                </c:pt>
                <c:pt idx="323">
                  <c:v>13.032036503077901</c:v>
                </c:pt>
                <c:pt idx="324">
                  <c:v>13.201653568626099</c:v>
                </c:pt>
                <c:pt idx="325">
                  <c:v>13.373478266796999</c:v>
                </c:pt>
                <c:pt idx="326">
                  <c:v>13.547539330795001</c:v>
                </c:pt>
                <c:pt idx="327">
                  <c:v>13.7238658677982</c:v>
                </c:pt>
                <c:pt idx="328">
                  <c:v>13.9024873638263</c:v>
                </c:pt>
                <c:pt idx="329">
                  <c:v>14.083433688670899</c:v>
                </c:pt>
                <c:pt idx="330">
                  <c:v>14.266735100890701</c:v>
                </c:pt>
                <c:pt idx="331">
                  <c:v>14.4524222528715</c:v>
                </c:pt>
                <c:pt idx="332">
                  <c:v>14.640526195951701</c:v>
                </c:pt>
                <c:pt idx="333">
                  <c:v>14.831078385615401</c:v>
                </c:pt>
                <c:pt idx="334">
                  <c:v>15.024110686751801</c:v>
                </c:pt>
                <c:pt idx="335">
                  <c:v>15.219655378984299</c:v>
                </c:pt>
                <c:pt idx="336">
                  <c:v>15.4177451620683</c:v>
                </c:pt>
                <c:pt idx="337">
                  <c:v>15.6184131613593</c:v>
                </c:pt>
                <c:pt idx="338">
                  <c:v>15.8216929333522</c:v>
                </c:pt>
                <c:pt idx="339">
                  <c:v>16.0276184712929</c:v>
                </c:pt>
                <c:pt idx="340">
                  <c:v>16.236224210862702</c:v>
                </c:pt>
                <c:pt idx="341">
                  <c:v>16.447545035937001</c:v>
                </c:pt>
                <c:pt idx="342">
                  <c:v>16.661616284418201</c:v>
                </c:pt>
                <c:pt idx="343">
                  <c:v>16.878473754145599</c:v>
                </c:pt>
                <c:pt idx="344">
                  <c:v>17.098153708881298</c:v>
                </c:pt>
                <c:pt idx="345">
                  <c:v>17.320692884374399</c:v>
                </c:pt>
                <c:pt idx="346">
                  <c:v>17.546128494504501</c:v>
                </c:pt>
                <c:pt idx="347">
                  <c:v>17.774498237504002</c:v>
                </c:pt>
                <c:pt idx="348">
                  <c:v>18.005840302263</c:v>
                </c:pt>
                <c:pt idx="349">
                  <c:v>18.2401933747146</c:v>
                </c:pt>
                <c:pt idx="350">
                  <c:v>18.477596644304899</c:v>
                </c:pt>
                <c:pt idx="351">
                  <c:v>18.7180898105456</c:v>
                </c:pt>
                <c:pt idx="352">
                  <c:v>18.961713089653301</c:v>
                </c:pt>
                <c:pt idx="353">
                  <c:v>19.208507221274498</c:v>
                </c:pt>
                <c:pt idx="354">
                  <c:v>19.458513475298101</c:v>
                </c:pt>
                <c:pt idx="355">
                  <c:v>19.711773658756702</c:v>
                </c:pt>
                <c:pt idx="356">
                  <c:v>19.968330122817999</c:v>
                </c:pt>
                <c:pt idx="357">
                  <c:v>20.2282257698667</c:v>
                </c:pt>
                <c:pt idx="358">
                  <c:v>20.4915040606787</c:v>
                </c:pt>
                <c:pt idx="359">
                  <c:v>20.758209021689201</c:v>
                </c:pt>
                <c:pt idx="360">
                  <c:v>21.0283852523545</c:v>
                </c:pt>
                <c:pt idx="361">
                  <c:v>21.302077932610398</c:v>
                </c:pt>
                <c:pt idx="362">
                  <c:v>21.579332830427401</c:v>
                </c:pt>
                <c:pt idx="363">
                  <c:v>21.860196309463799</c:v>
                </c:pt>
                <c:pt idx="364">
                  <c:v>22.144715336819299</c:v>
                </c:pt>
                <c:pt idx="365">
                  <c:v>22.4329374908889</c:v>
                </c:pt>
                <c:pt idx="366">
                  <c:v>22.724910969318898</c:v>
                </c:pt>
                <c:pt idx="367">
                  <c:v>23.020684597066801</c:v>
                </c:pt>
                <c:pt idx="368">
                  <c:v>23.3203078345663</c:v>
                </c:pt>
                <c:pt idx="369">
                  <c:v>23.6238307859979</c:v>
                </c:pt>
                <c:pt idx="370">
                  <c:v>23.931304207667701</c:v>
                </c:pt>
                <c:pt idx="371">
                  <c:v>24.242779516494998</c:v>
                </c:pt>
                <c:pt idx="372">
                  <c:v>24.558308798610501</c:v>
                </c:pt>
                <c:pt idx="373">
                  <c:v>24.877944818066201</c:v>
                </c:pt>
                <c:pt idx="374">
                  <c:v>25.2017410256591</c:v>
                </c:pt>
                <c:pt idx="375">
                  <c:v>25.529751567869301</c:v>
                </c:pt>
                <c:pt idx="376">
                  <c:v>25.862031295914299</c:v>
                </c:pt>
                <c:pt idx="377">
                  <c:v>26.1986357749219</c:v>
                </c:pt>
                <c:pt idx="378">
                  <c:v>26.539621293222002</c:v>
                </c:pt>
                <c:pt idx="379">
                  <c:v>26.885044871758801</c:v>
                </c:pt>
                <c:pt idx="380">
                  <c:v>27.234964273626801</c:v>
                </c:pt>
                <c:pt idx="381">
                  <c:v>27.589438013729499</c:v>
                </c:pt>
                <c:pt idx="382">
                  <c:v>27.9485253685651</c:v>
                </c:pt>
                <c:pt idx="383">
                  <c:v>28.312286386138599</c:v>
                </c:pt>
                <c:pt idx="384">
                  <c:v>28.680781896003101</c:v>
                </c:pt>
                <c:pt idx="385">
                  <c:v>29.054073519432698</c:v>
                </c:pt>
                <c:pt idx="386">
                  <c:v>29.432223679725901</c:v>
                </c:pt>
                <c:pt idx="387">
                  <c:v>29.8152956126454</c:v>
                </c:pt>
                <c:pt idx="388">
                  <c:v>30.203353376991998</c:v>
                </c:pt>
                <c:pt idx="389">
                  <c:v>30.5964618653169</c:v>
                </c:pt>
                <c:pt idx="390">
                  <c:v>30.9946868147732</c:v>
                </c:pt>
                <c:pt idx="391">
                  <c:v>31.398094818109001</c:v>
                </c:pt>
                <c:pt idx="392">
                  <c:v>31.806753334802998</c:v>
                </c:pt>
                <c:pt idx="393">
                  <c:v>32.220730702345598</c:v>
                </c:pt>
                <c:pt idx="394">
                  <c:v>32.640096147666398</c:v>
                </c:pt>
                <c:pt idx="395">
                  <c:v>33.064919798710399</c:v>
                </c:pt>
                <c:pt idx="396">
                  <c:v>33.495272696165699</c:v>
                </c:pt>
                <c:pt idx="397">
                  <c:v>33.931226805342398</c:v>
                </c:pt>
                <c:pt idx="398">
                  <c:v>34.372855028207802</c:v>
                </c:pt>
                <c:pt idx="399">
                  <c:v>34.820231215576499</c:v>
                </c:pt>
                <c:pt idx="400">
                  <c:v>35.273430179460597</c:v>
                </c:pt>
                <c:pt idx="401">
                  <c:v>35.732527705579798</c:v>
                </c:pt>
                <c:pt idx="402">
                  <c:v>36.197600566034602</c:v>
                </c:pt>
                <c:pt idx="403">
                  <c:v>36.668726532144703</c:v>
                </c:pt>
                <c:pt idx="404">
                  <c:v>37.1459843874539</c:v>
                </c:pt>
                <c:pt idx="405">
                  <c:v>37.629453940904703</c:v>
                </c:pt>
                <c:pt idx="406">
                  <c:v>38.119216040184298</c:v>
                </c:pt>
                <c:pt idx="407">
                  <c:v>38.615352585244203</c:v>
                </c:pt>
                <c:pt idx="408">
                  <c:v>39.117946541996098</c:v>
                </c:pt>
                <c:pt idx="409">
                  <c:v>39.6270819561853</c:v>
                </c:pt>
                <c:pt idx="410">
                  <c:v>40.142843967445501</c:v>
                </c:pt>
                <c:pt idx="411">
                  <c:v>40.665318823536303</c:v>
                </c:pt>
                <c:pt idx="412">
                  <c:v>41.194593894765497</c:v>
                </c:pt>
                <c:pt idx="413">
                  <c:v>41.730757688599901</c:v>
                </c:pt>
                <c:pt idx="414">
                  <c:v>42.273899864465399</c:v>
                </c:pt>
                <c:pt idx="415">
                  <c:v>42.824111248740898</c:v>
                </c:pt>
                <c:pt idx="416">
                  <c:v>43.381483849945901</c:v>
                </c:pt>
                <c:pt idx="417">
                  <c:v>43.946110874127001</c:v>
                </c:pt>
                <c:pt idx="418">
                  <c:v>44.518086740444097</c:v>
                </c:pt>
                <c:pt idx="419">
                  <c:v>45.097507096959198</c:v>
                </c:pt>
                <c:pt idx="420">
                  <c:v>45.684468836631801</c:v>
                </c:pt>
                <c:pt idx="421">
                  <c:v>46.279070113520902</c:v>
                </c:pt>
                <c:pt idx="422">
                  <c:v>46.881410359199201</c:v>
                </c:pt>
                <c:pt idx="423">
                  <c:v>47.491590299380299</c:v>
                </c:pt>
                <c:pt idx="424">
                  <c:v>48.109711970762497</c:v>
                </c:pt>
                <c:pt idx="425">
                  <c:v>48.7358787380916</c:v>
                </c:pt>
                <c:pt idx="426">
                  <c:v>49.370195311446402</c:v>
                </c:pt>
                <c:pt idx="427">
                  <c:v>50.012767763747902</c:v>
                </c:pt>
                <c:pt idx="428">
                  <c:v>50.663703548498397</c:v>
                </c:pt>
                <c:pt idx="429">
                  <c:v>51.323111517749297</c:v>
                </c:pt>
                <c:pt idx="430">
                  <c:v>51.991101940304098</c:v>
                </c:pt>
                <c:pt idx="431">
                  <c:v>52.667786520158302</c:v>
                </c:pt>
                <c:pt idx="432">
                  <c:v>53.353278415178401</c:v>
                </c:pt>
                <c:pt idx="433">
                  <c:v>54.047692256025002</c:v>
                </c:pt>
                <c:pt idx="434">
                  <c:v>54.751144165321897</c:v>
                </c:pt>
                <c:pt idx="435">
                  <c:v>55.463751777074002</c:v>
                </c:pt>
                <c:pt idx="436">
                  <c:v>56.185634256339497</c:v>
                </c:pt>
                <c:pt idx="437">
                  <c:v>56.916912319155799</c:v>
                </c:pt>
                <c:pt idx="438">
                  <c:v>57.657708252727303</c:v>
                </c:pt>
                <c:pt idx="439">
                  <c:v>58.408145935874501</c:v>
                </c:pt>
                <c:pt idx="440">
                  <c:v>59.168350859748998</c:v>
                </c:pt>
                <c:pt idx="441">
                  <c:v>59.938450148818902</c:v>
                </c:pt>
                <c:pt idx="442">
                  <c:v>60.7185725821275</c:v>
                </c:pt>
                <c:pt idx="443">
                  <c:v>61.508848614827301</c:v>
                </c:pt>
                <c:pt idx="444">
                  <c:v>62.309410399996402</c:v>
                </c:pt>
                <c:pt idx="445">
                  <c:v>63.120391810736599</c:v>
                </c:pt>
                <c:pt idx="446">
                  <c:v>63.941928462560597</c:v>
                </c:pt>
                <c:pt idx="447">
                  <c:v>64.774157736070293</c:v>
                </c:pt>
                <c:pt idx="448">
                  <c:v>65.6172187999302</c:v>
                </c:pt>
                <c:pt idx="449">
                  <c:v>66.471252634139205</c:v>
                </c:pt>
                <c:pt idx="450">
                  <c:v>67.336402053606406</c:v>
                </c:pt>
                <c:pt idx="451">
                  <c:v>68.212811732032705</c:v>
                </c:pt>
                <c:pt idx="452">
                  <c:v>69.100628226104305</c:v>
                </c:pt>
                <c:pt idx="453">
                  <c:v>70</c:v>
                </c:pt>
              </c:numCache>
            </c:numRef>
          </c:xVal>
          <c:yVal>
            <c:numRef>
              <c:f>Sheet1!$L$2:$L$456</c:f>
              <c:numCache>
                <c:formatCode>General</c:formatCode>
                <c:ptCount val="4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1.6515880725018532E-64</c:v>
                </c:pt>
                <c:pt idx="32">
                  <c:v>4.6489931800305627E-63</c:v>
                </c:pt>
                <c:pt idx="33">
                  <c:v>1.0911285501161906E-61</c:v>
                </c:pt>
                <c:pt idx="34">
                  <c:v>1.8591351419655864E-60</c:v>
                </c:pt>
                <c:pt idx="35">
                  <c:v>1.5189598633385408E-59</c:v>
                </c:pt>
                <c:pt idx="36">
                  <c:v>1.1821460002770975E-58</c:v>
                </c:pt>
                <c:pt idx="37">
                  <c:v>8.7635475902505684E-58</c:v>
                </c:pt>
                <c:pt idx="38">
                  <c:v>6.3136843652360321E-57</c:v>
                </c:pt>
                <c:pt idx="39">
                  <c:v>4.4923073003637911E-56</c:v>
                </c:pt>
                <c:pt idx="40">
                  <c:v>2.9699400710502184E-55</c:v>
                </c:pt>
                <c:pt idx="41">
                  <c:v>1.9433259591782884E-54</c:v>
                </c:pt>
                <c:pt idx="42">
                  <c:v>1.2396299361945252E-53</c:v>
                </c:pt>
                <c:pt idx="43">
                  <c:v>7.7116132154140344E-53</c:v>
                </c:pt>
                <c:pt idx="44">
                  <c:v>4.6801528912170278E-52</c:v>
                </c:pt>
                <c:pt idx="45">
                  <c:v>2.7719666769960107E-51</c:v>
                </c:pt>
                <c:pt idx="46">
                  <c:v>1.602793470416678E-50</c:v>
                </c:pt>
                <c:pt idx="47">
                  <c:v>9.0505339919732261E-50</c:v>
                </c:pt>
                <c:pt idx="48">
                  <c:v>4.9316446079316029E-49</c:v>
                </c:pt>
                <c:pt idx="49">
                  <c:v>2.6271891819718424E-48</c:v>
                </c:pt>
                <c:pt idx="50">
                  <c:v>1.3851634386412636E-47</c:v>
                </c:pt>
                <c:pt idx="51">
                  <c:v>7.141042282519066E-47</c:v>
                </c:pt>
                <c:pt idx="52">
                  <c:v>3.6008623453550719E-46</c:v>
                </c:pt>
                <c:pt idx="53">
                  <c:v>1.756767737927558E-45</c:v>
                </c:pt>
                <c:pt idx="54">
                  <c:v>8.5777115442881407E-45</c:v>
                </c:pt>
                <c:pt idx="55">
                  <c:v>4.0545901157136683E-44</c:v>
                </c:pt>
                <c:pt idx="56">
                  <c:v>1.8572499942845163E-43</c:v>
                </c:pt>
                <c:pt idx="57">
                  <c:v>8.4227277635784715E-43</c:v>
                </c:pt>
                <c:pt idx="58">
                  <c:v>3.7047675648675816E-42</c:v>
                </c:pt>
                <c:pt idx="59">
                  <c:v>1.6136891143813016E-41</c:v>
                </c:pt>
                <c:pt idx="60">
                  <c:v>6.8228753269314815E-41</c:v>
                </c:pt>
                <c:pt idx="61">
                  <c:v>2.8295822278364192E-40</c:v>
                </c:pt>
                <c:pt idx="62">
                  <c:v>1.1513109473462467E-39</c:v>
                </c:pt>
                <c:pt idx="63">
                  <c:v>4.5971120866540472E-39</c:v>
                </c:pt>
                <c:pt idx="64">
                  <c:v>1.8017935295029652E-38</c:v>
                </c:pt>
                <c:pt idx="65">
                  <c:v>6.9335617411045613E-38</c:v>
                </c:pt>
                <c:pt idx="66">
                  <c:v>2.6202443942694798E-37</c:v>
                </c:pt>
                <c:pt idx="67">
                  <c:v>9.7266334267872091E-37</c:v>
                </c:pt>
                <c:pt idx="68">
                  <c:v>3.5149233820576636E-36</c:v>
                </c:pt>
                <c:pt idx="69">
                  <c:v>1.2599185258445866E-35</c:v>
                </c:pt>
                <c:pt idx="70">
                  <c:v>4.4391496710430855E-35</c:v>
                </c:pt>
                <c:pt idx="71">
                  <c:v>1.5377438531835116E-34</c:v>
                </c:pt>
                <c:pt idx="72">
                  <c:v>5.191525203144801E-34</c:v>
                </c:pt>
                <c:pt idx="73">
                  <c:v>1.739606754336773E-33</c:v>
                </c:pt>
                <c:pt idx="74">
                  <c:v>5.7347508085006731E-33</c:v>
                </c:pt>
                <c:pt idx="75">
                  <c:v>1.8439547097618686E-32</c:v>
                </c:pt>
                <c:pt idx="76">
                  <c:v>5.8875489026864832E-32</c:v>
                </c:pt>
                <c:pt idx="77">
                  <c:v>1.8344375670792879E-31</c:v>
                </c:pt>
                <c:pt idx="78">
                  <c:v>5.6775648502613278E-31</c:v>
                </c:pt>
                <c:pt idx="79">
                  <c:v>1.7305028277133083E-30</c:v>
                </c:pt>
                <c:pt idx="80">
                  <c:v>5.150996576263951E-30</c:v>
                </c:pt>
                <c:pt idx="81">
                  <c:v>1.5236698767207214E-29</c:v>
                </c:pt>
                <c:pt idx="82">
                  <c:v>4.4035026691701139E-29</c:v>
                </c:pt>
                <c:pt idx="83">
                  <c:v>1.2650835159038867E-28</c:v>
                </c:pt>
                <c:pt idx="84">
                  <c:v>3.552565624632835E-28</c:v>
                </c:pt>
                <c:pt idx="85">
                  <c:v>9.8365505701660499E-28</c:v>
                </c:pt>
                <c:pt idx="86">
                  <c:v>2.7087253334821411E-27</c:v>
                </c:pt>
                <c:pt idx="87">
                  <c:v>7.2955203098421474E-27</c:v>
                </c:pt>
                <c:pt idx="88">
                  <c:v>1.9384666679979735E-26</c:v>
                </c:pt>
                <c:pt idx="89">
                  <c:v>5.1248495539973376E-26</c:v>
                </c:pt>
                <c:pt idx="90">
                  <c:v>1.325960980675787E-25</c:v>
                </c:pt>
                <c:pt idx="91">
                  <c:v>3.3606682515347956E-25</c:v>
                </c:pt>
                <c:pt idx="92">
                  <c:v>8.5370407692763333E-25</c:v>
                </c:pt>
                <c:pt idx="93">
                  <c:v>2.1250980920327794E-24</c:v>
                </c:pt>
                <c:pt idx="94">
                  <c:v>5.2675074353255064E-24</c:v>
                </c:pt>
                <c:pt idx="95">
                  <c:v>1.2895022732967456E-23</c:v>
                </c:pt>
                <c:pt idx="96">
                  <c:v>2.8195452681438089E-23</c:v>
                </c:pt>
                <c:pt idx="97">
                  <c:v>7.1544432440151707E-23</c:v>
                </c:pt>
                <c:pt idx="98">
                  <c:v>1.6199116209886761E-22</c:v>
                </c:pt>
                <c:pt idx="99">
                  <c:v>3.3002687005334639E-22</c:v>
                </c:pt>
                <c:pt idx="100">
                  <c:v>7.7692987390213165E-22</c:v>
                </c:pt>
                <c:pt idx="101">
                  <c:v>1.9061616545899949E-21</c:v>
                </c:pt>
                <c:pt idx="102">
                  <c:v>4.5957406986318349E-21</c:v>
                </c:pt>
                <c:pt idx="103">
                  <c:v>8.4409659044203247E-21</c:v>
                </c:pt>
                <c:pt idx="104">
                  <c:v>1.5412955801661266E-20</c:v>
                </c:pt>
                <c:pt idx="105">
                  <c:v>4.187133350875183E-20</c:v>
                </c:pt>
                <c:pt idx="106">
                  <c:v>1.0371518184980827E-19</c:v>
                </c:pt>
                <c:pt idx="107">
                  <c:v>2.1259382937211399E-19</c:v>
                </c:pt>
                <c:pt idx="108">
                  <c:v>4.2339814700448224E-19</c:v>
                </c:pt>
                <c:pt idx="109">
                  <c:v>7.8647595922725388E-19</c:v>
                </c:pt>
                <c:pt idx="110">
                  <c:v>1.7086015555072342E-18</c:v>
                </c:pt>
                <c:pt idx="111">
                  <c:v>3.7909950906714454E-18</c:v>
                </c:pt>
                <c:pt idx="112">
                  <c:v>8.0770143593426687E-18</c:v>
                </c:pt>
                <c:pt idx="113">
                  <c:v>1.6093943395941275E-17</c:v>
                </c:pt>
                <c:pt idx="114">
                  <c:v>3.175897035603582E-17</c:v>
                </c:pt>
                <c:pt idx="115">
                  <c:v>6.2075002961383348E-17</c:v>
                </c:pt>
                <c:pt idx="116">
                  <c:v>1.106507303995901E-16</c:v>
                </c:pt>
                <c:pt idx="117">
                  <c:v>1.62850400874464E-16</c:v>
                </c:pt>
                <c:pt idx="118">
                  <c:v>3.443031458028918E-16</c:v>
                </c:pt>
                <c:pt idx="119">
                  <c:v>4.585287632654064E-16</c:v>
                </c:pt>
                <c:pt idx="120">
                  <c:v>4.8910008236054348E-16</c:v>
                </c:pt>
                <c:pt idx="121">
                  <c:v>1.1990555202850758E-15</c:v>
                </c:pt>
                <c:pt idx="122">
                  <c:v>3.7760379841461268E-15</c:v>
                </c:pt>
                <c:pt idx="123">
                  <c:v>8.0735564524456116E-15</c:v>
                </c:pt>
                <c:pt idx="124">
                  <c:v>1.6460967402630052E-14</c:v>
                </c:pt>
                <c:pt idx="125">
                  <c:v>3.0889637655138673E-14</c:v>
                </c:pt>
                <c:pt idx="126">
                  <c:v>5.4770795357149383E-14</c:v>
                </c:pt>
                <c:pt idx="127">
                  <c:v>9.6322710916318883E-14</c:v>
                </c:pt>
                <c:pt idx="128">
                  <c:v>1.6803411285472176E-13</c:v>
                </c:pt>
                <c:pt idx="129">
                  <c:v>2.9080404134739413E-13</c:v>
                </c:pt>
                <c:pt idx="130">
                  <c:v>4.9146031945876675E-13</c:v>
                </c:pt>
                <c:pt idx="131">
                  <c:v>7.7703551527156399E-13</c:v>
                </c:pt>
                <c:pt idx="132">
                  <c:v>8.9470631577832318E-13</c:v>
                </c:pt>
                <c:pt idx="133">
                  <c:v>8.1714914611207999E-13</c:v>
                </c:pt>
                <c:pt idx="134">
                  <c:v>8.5453001141315738E-13</c:v>
                </c:pt>
                <c:pt idx="135">
                  <c:v>2.3545054865488074E-12</c:v>
                </c:pt>
                <c:pt idx="136">
                  <c:v>4.0359227965216442E-12</c:v>
                </c:pt>
                <c:pt idx="137">
                  <c:v>1.3991930140191602E-11</c:v>
                </c:pt>
                <c:pt idx="138">
                  <c:v>2.3542826011710031E-11</c:v>
                </c:pt>
                <c:pt idx="139">
                  <c:v>3.9641858202372759E-11</c:v>
                </c:pt>
                <c:pt idx="140">
                  <c:v>6.7310296075410439E-11</c:v>
                </c:pt>
                <c:pt idx="141">
                  <c:v>1.1585704335367696E-10</c:v>
                </c:pt>
                <c:pt idx="142">
                  <c:v>1.7512016506756393E-10</c:v>
                </c:pt>
                <c:pt idx="143">
                  <c:v>2.602289834321653E-10</c:v>
                </c:pt>
                <c:pt idx="144">
                  <c:v>4.2530014727159574E-10</c:v>
                </c:pt>
                <c:pt idx="145">
                  <c:v>5.5327959142849399E-10</c:v>
                </c:pt>
                <c:pt idx="146">
                  <c:v>6.321360706651618E-10</c:v>
                </c:pt>
                <c:pt idx="147">
                  <c:v>5.956638790873219E-10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1.8988626675939717E-10</c:v>
                </c:pt>
                <c:pt idx="153">
                  <c:v>2.371743527954818E-9</c:v>
                </c:pt>
                <c:pt idx="154">
                  <c:v>5.2995497675130008E-9</c:v>
                </c:pt>
                <c:pt idx="155">
                  <c:v>1.4508828315084882E-8</c:v>
                </c:pt>
                <c:pt idx="156">
                  <c:v>3.5501002221770479E-8</c:v>
                </c:pt>
                <c:pt idx="157">
                  <c:v>6.5130089809623148E-8</c:v>
                </c:pt>
                <c:pt idx="158">
                  <c:v>1.0621662690048677E-7</c:v>
                </c:pt>
                <c:pt idx="159">
                  <c:v>1.5841299919848486E-7</c:v>
                </c:pt>
                <c:pt idx="160">
                  <c:v>2.1684579997557104E-7</c:v>
                </c:pt>
                <c:pt idx="161">
                  <c:v>2.974367503167033E-7</c:v>
                </c:pt>
                <c:pt idx="162">
                  <c:v>4.2987348103098928E-7</c:v>
                </c:pt>
                <c:pt idx="163">
                  <c:v>6.1262603374080915E-7</c:v>
                </c:pt>
                <c:pt idx="164">
                  <c:v>8.4813320236537204E-7</c:v>
                </c:pt>
                <c:pt idx="165">
                  <c:v>1.1591074139625455E-6</c:v>
                </c:pt>
                <c:pt idx="166">
                  <c:v>1.4879216851820326E-6</c:v>
                </c:pt>
                <c:pt idx="167">
                  <c:v>1.8059761954334309E-6</c:v>
                </c:pt>
                <c:pt idx="168">
                  <c:v>2.0546460706118854E-6</c:v>
                </c:pt>
                <c:pt idx="169">
                  <c:v>1.7349322852049657E-6</c:v>
                </c:pt>
                <c:pt idx="170">
                  <c:v>7.2109861051468888E-7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1.3679338792103105E-6</c:v>
                </c:pt>
                <c:pt idx="177">
                  <c:v>1.3966116351801669E-5</c:v>
                </c:pt>
                <c:pt idx="178">
                  <c:v>2.6996075879447623E-5</c:v>
                </c:pt>
                <c:pt idx="179">
                  <c:v>2.492194286506958E-5</c:v>
                </c:pt>
                <c:pt idx="180">
                  <c:v>6.7362515665832432E-5</c:v>
                </c:pt>
                <c:pt idx="181">
                  <c:v>7.2370174379756593E-5</c:v>
                </c:pt>
                <c:pt idx="182">
                  <c:v>1.2809680510227805E-4</c:v>
                </c:pt>
                <c:pt idx="183">
                  <c:v>1.6423325848043867E-4</c:v>
                </c:pt>
                <c:pt idx="184">
                  <c:v>2.0126981662962185E-4</c:v>
                </c:pt>
                <c:pt idx="185">
                  <c:v>2.4329448153487054E-4</c:v>
                </c:pt>
                <c:pt idx="186">
                  <c:v>3.1655322489919775E-4</c:v>
                </c:pt>
                <c:pt idx="187">
                  <c:v>4.0018827652773381E-4</c:v>
                </c:pt>
                <c:pt idx="188">
                  <c:v>4.8690607842355384E-4</c:v>
                </c:pt>
                <c:pt idx="189">
                  <c:v>5.847321219956366E-4</c:v>
                </c:pt>
                <c:pt idx="190">
                  <c:v>7.2272027111690848E-4</c:v>
                </c:pt>
                <c:pt idx="191">
                  <c:v>7.5654608163284271E-4</c:v>
                </c:pt>
                <c:pt idx="192">
                  <c:v>7.2471706157196112E-4</c:v>
                </c:pt>
                <c:pt idx="193">
                  <c:v>8.0412152551563685E-4</c:v>
                </c:pt>
                <c:pt idx="194">
                  <c:v>6.7424763748927599E-4</c:v>
                </c:pt>
                <c:pt idx="195">
                  <c:v>2.1408260210966265E-4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1.0282144264081793E-3</c:v>
                </c:pt>
                <c:pt idx="208">
                  <c:v>2.5755220354948313E-3</c:v>
                </c:pt>
                <c:pt idx="209">
                  <c:v>4.6031854320255665E-3</c:v>
                </c:pt>
                <c:pt idx="210">
                  <c:v>3.9547612456167849E-3</c:v>
                </c:pt>
                <c:pt idx="211">
                  <c:v>3.2358845761811719E-3</c:v>
                </c:pt>
                <c:pt idx="212">
                  <c:v>2.4937753379559173E-3</c:v>
                </c:pt>
                <c:pt idx="213">
                  <c:v>4.6719330719375641E-3</c:v>
                </c:pt>
                <c:pt idx="214">
                  <c:v>2.933883857718575E-2</c:v>
                </c:pt>
                <c:pt idx="215">
                  <c:v>2.8433305410704335E-3</c:v>
                </c:pt>
                <c:pt idx="216">
                  <c:v>1.8971887522922146E-2</c:v>
                </c:pt>
                <c:pt idx="217">
                  <c:v>1.85532275905506E-2</c:v>
                </c:pt>
                <c:pt idx="218">
                  <c:v>2.8152536043710194E-2</c:v>
                </c:pt>
                <c:pt idx="219">
                  <c:v>5.8325354642221307E-2</c:v>
                </c:pt>
                <c:pt idx="220">
                  <c:v>8.90752650644029E-2</c:v>
                </c:pt>
                <c:pt idx="221">
                  <c:v>0.11169506972361762</c:v>
                </c:pt>
                <c:pt idx="222">
                  <c:v>0.12785942973398706</c:v>
                </c:pt>
                <c:pt idx="223">
                  <c:v>0.13209761397906633</c:v>
                </c:pt>
                <c:pt idx="224">
                  <c:v>0.16415106906475774</c:v>
                </c:pt>
                <c:pt idx="225">
                  <c:v>0.15281362803439319</c:v>
                </c:pt>
                <c:pt idx="226">
                  <c:v>0.20329775237019923</c:v>
                </c:pt>
                <c:pt idx="227">
                  <c:v>0.2163728267322548</c:v>
                </c:pt>
                <c:pt idx="228">
                  <c:v>0.24950710302680529</c:v>
                </c:pt>
                <c:pt idx="229">
                  <c:v>0.28920640464888203</c:v>
                </c:pt>
                <c:pt idx="230">
                  <c:v>0.3038910016937888</c:v>
                </c:pt>
                <c:pt idx="231">
                  <c:v>0.34770999347746651</c:v>
                </c:pt>
                <c:pt idx="232">
                  <c:v>0.38286008556186618</c:v>
                </c:pt>
                <c:pt idx="233">
                  <c:v>0.23269250661033294</c:v>
                </c:pt>
                <c:pt idx="234">
                  <c:v>8.5128760137011289E-2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2.0388281113410314E-2</c:v>
                </c:pt>
                <c:pt idx="241">
                  <c:v>0.10220427126576054</c:v>
                </c:pt>
                <c:pt idx="242">
                  <c:v>0.26033892253890029</c:v>
                </c:pt>
                <c:pt idx="243">
                  <c:v>0.73183700117241623</c:v>
                </c:pt>
                <c:pt idx="244">
                  <c:v>0.72031808852705126</c:v>
                </c:pt>
                <c:pt idx="245">
                  <c:v>0.87346767930022851</c:v>
                </c:pt>
                <c:pt idx="246">
                  <c:v>0.63897919026135008</c:v>
                </c:pt>
                <c:pt idx="247">
                  <c:v>0.63876552109844453</c:v>
                </c:pt>
                <c:pt idx="248">
                  <c:v>0.40247762148158478</c:v>
                </c:pt>
                <c:pt idx="249">
                  <c:v>0.23433687292979957</c:v>
                </c:pt>
                <c:pt idx="250">
                  <c:v>0.45782322940514991</c:v>
                </c:pt>
                <c:pt idx="251">
                  <c:v>0.16235927624281182</c:v>
                </c:pt>
                <c:pt idx="252">
                  <c:v>9.406546671724543E-2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9.6941962387847691E-2</c:v>
                </c:pt>
                <c:pt idx="282">
                  <c:v>1.8795679947716022</c:v>
                </c:pt>
                <c:pt idx="283">
                  <c:v>0.95796906340642984</c:v>
                </c:pt>
                <c:pt idx="284">
                  <c:v>0.46206272724841108</c:v>
                </c:pt>
                <c:pt idx="285">
                  <c:v>1.0444611827191086</c:v>
                </c:pt>
                <c:pt idx="286">
                  <c:v>3.0778232823952592</c:v>
                </c:pt>
                <c:pt idx="287">
                  <c:v>2.9088305088705599</c:v>
                </c:pt>
                <c:pt idx="288">
                  <c:v>4.8070419944216827</c:v>
                </c:pt>
                <c:pt idx="289">
                  <c:v>4.7038377635089939</c:v>
                </c:pt>
                <c:pt idx="290">
                  <c:v>4.4245808650744776</c:v>
                </c:pt>
                <c:pt idx="291">
                  <c:v>5.7194907041789973</c:v>
                </c:pt>
                <c:pt idx="292">
                  <c:v>5.1481892351058551</c:v>
                </c:pt>
                <c:pt idx="293">
                  <c:v>5.2531543980528008</c:v>
                </c:pt>
                <c:pt idx="294">
                  <c:v>6.5186849276974295</c:v>
                </c:pt>
                <c:pt idx="295">
                  <c:v>5.8628280447413736</c:v>
                </c:pt>
                <c:pt idx="296">
                  <c:v>6.903442644216268</c:v>
                </c:pt>
                <c:pt idx="297">
                  <c:v>6.5854963581151997</c:v>
                </c:pt>
                <c:pt idx="298">
                  <c:v>5.0066688885221966</c:v>
                </c:pt>
                <c:pt idx="299">
                  <c:v>4.0084101384838879</c:v>
                </c:pt>
                <c:pt idx="300">
                  <c:v>4.1400272828542404</c:v>
                </c:pt>
                <c:pt idx="301">
                  <c:v>4.8700129826956431</c:v>
                </c:pt>
                <c:pt idx="302">
                  <c:v>5.8391175128433463</c:v>
                </c:pt>
                <c:pt idx="303">
                  <c:v>6.6845680266392353</c:v>
                </c:pt>
                <c:pt idx="304">
                  <c:v>7.2838365016775146</c:v>
                </c:pt>
                <c:pt idx="305">
                  <c:v>6.7339805056485771</c:v>
                </c:pt>
                <c:pt idx="306">
                  <c:v>7.2606871828725046</c:v>
                </c:pt>
                <c:pt idx="307">
                  <c:v>6.8218180606842429</c:v>
                </c:pt>
                <c:pt idx="308">
                  <c:v>7.2152737982424755</c:v>
                </c:pt>
                <c:pt idx="309">
                  <c:v>6.6501532818739264</c:v>
                </c:pt>
                <c:pt idx="310">
                  <c:v>7.0304890320460576</c:v>
                </c:pt>
                <c:pt idx="311">
                  <c:v>6.8140440127631301</c:v>
                </c:pt>
                <c:pt idx="312">
                  <c:v>6.2449238940535503</c:v>
                </c:pt>
                <c:pt idx="313">
                  <c:v>6.6639275716989026</c:v>
                </c:pt>
                <c:pt idx="314">
                  <c:v>5.6918549861167413</c:v>
                </c:pt>
                <c:pt idx="315">
                  <c:v>4.7313442361618865</c:v>
                </c:pt>
                <c:pt idx="316">
                  <c:v>6.3823226562466191</c:v>
                </c:pt>
                <c:pt idx="317">
                  <c:v>6.5991284235683212</c:v>
                </c:pt>
                <c:pt idx="318">
                  <c:v>5.7551532226146795</c:v>
                </c:pt>
                <c:pt idx="319">
                  <c:v>4.541921311233744</c:v>
                </c:pt>
                <c:pt idx="320">
                  <c:v>3.1365388272828088</c:v>
                </c:pt>
                <c:pt idx="321">
                  <c:v>5.5544944746598199</c:v>
                </c:pt>
                <c:pt idx="322">
                  <c:v>4.1117415415405958</c:v>
                </c:pt>
                <c:pt idx="323">
                  <c:v>5.3557954386259237</c:v>
                </c:pt>
                <c:pt idx="324">
                  <c:v>3.8445289385453072</c:v>
                </c:pt>
                <c:pt idx="325">
                  <c:v>1.9696321466247122</c:v>
                </c:pt>
                <c:pt idx="326">
                  <c:v>0.69620101040665228</c:v>
                </c:pt>
                <c:pt idx="327">
                  <c:v>0.78300406177031501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0.2650169045760396</c:v>
                </c:pt>
                <c:pt idx="341">
                  <c:v>0.40691537102783565</c:v>
                </c:pt>
                <c:pt idx="342">
                  <c:v>0.5058002851637049</c:v>
                </c:pt>
                <c:pt idx="343">
                  <c:v>0.17634678434101703</c:v>
                </c:pt>
                <c:pt idx="344">
                  <c:v>0</c:v>
                </c:pt>
                <c:pt idx="345">
                  <c:v>0</c:v>
                </c:pt>
                <c:pt idx="346">
                  <c:v>3.2727212362963658E-2</c:v>
                </c:pt>
                <c:pt idx="347">
                  <c:v>0.4465206322576088</c:v>
                </c:pt>
                <c:pt idx="348">
                  <c:v>0.80781741964298814</c:v>
                </c:pt>
                <c:pt idx="349">
                  <c:v>0</c:v>
                </c:pt>
                <c:pt idx="350">
                  <c:v>0.20614260982435093</c:v>
                </c:pt>
                <c:pt idx="351">
                  <c:v>0.31518934721413006</c:v>
                </c:pt>
                <c:pt idx="352">
                  <c:v>0.39016574013403216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356-9A49-80C9-76E2CC425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2365680"/>
        <c:axId val="1832369696"/>
      </c:scatterChart>
      <c:valAx>
        <c:axId val="1832365680"/>
        <c:scaling>
          <c:logBase val="10"/>
          <c:orientation val="minMax"/>
          <c:max val="70"/>
          <c:min val="0.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2369696"/>
        <c:crosses val="autoZero"/>
        <c:crossBetween val="midCat"/>
      </c:valAx>
      <c:valAx>
        <c:axId val="18323696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2365680"/>
        <c:crossesAt val="0.2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18822480954604"/>
          <c:y val="7.7182038630206909E-2"/>
          <c:w val="0.7164990778179755"/>
          <c:h val="0.70611977507665913"/>
        </c:manualLayout>
      </c:layout>
      <c:scatterChart>
        <c:scatterStyle val="lineMarker"/>
        <c:varyColors val="0"/>
        <c:ser>
          <c:idx val="0"/>
          <c:order val="0"/>
          <c:tx>
            <c:v>Vermunt</c:v>
          </c:tx>
          <c:spPr>
            <a:ln w="47625">
              <a:noFill/>
            </a:ln>
          </c:spPr>
          <c:marker>
            <c:symbol val="diamond"/>
            <c:size val="7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Sheet1!$A$4:$A$48</c:f>
              <c:numCache>
                <c:formatCode>General</c:formatCode>
                <c:ptCount val="45"/>
                <c:pt idx="0">
                  <c:v>1959</c:v>
                </c:pt>
                <c:pt idx="1">
                  <c:v>1960</c:v>
                </c:pt>
                <c:pt idx="2">
                  <c:v>1961</c:v>
                </c:pt>
                <c:pt idx="3">
                  <c:v>1962</c:v>
                </c:pt>
                <c:pt idx="4">
                  <c:v>1963</c:v>
                </c:pt>
                <c:pt idx="5">
                  <c:v>1964</c:v>
                </c:pt>
                <c:pt idx="6">
                  <c:v>1965</c:v>
                </c:pt>
                <c:pt idx="7">
                  <c:v>1966</c:v>
                </c:pt>
                <c:pt idx="8">
                  <c:v>1967</c:v>
                </c:pt>
                <c:pt idx="9">
                  <c:v>1968</c:v>
                </c:pt>
                <c:pt idx="10">
                  <c:v>1969</c:v>
                </c:pt>
                <c:pt idx="11">
                  <c:v>1970</c:v>
                </c:pt>
                <c:pt idx="12">
                  <c:v>1971</c:v>
                </c:pt>
                <c:pt idx="13">
                  <c:v>1972</c:v>
                </c:pt>
                <c:pt idx="14">
                  <c:v>1973</c:v>
                </c:pt>
                <c:pt idx="15">
                  <c:v>1974</c:v>
                </c:pt>
                <c:pt idx="16">
                  <c:v>1975</c:v>
                </c:pt>
                <c:pt idx="17">
                  <c:v>1976</c:v>
                </c:pt>
                <c:pt idx="18">
                  <c:v>1977</c:v>
                </c:pt>
                <c:pt idx="19">
                  <c:v>1978</c:v>
                </c:pt>
                <c:pt idx="20">
                  <c:v>1979</c:v>
                </c:pt>
                <c:pt idx="21">
                  <c:v>1980</c:v>
                </c:pt>
                <c:pt idx="22">
                  <c:v>1981</c:v>
                </c:pt>
                <c:pt idx="23">
                  <c:v>1982</c:v>
                </c:pt>
                <c:pt idx="24">
                  <c:v>1983</c:v>
                </c:pt>
                <c:pt idx="25">
                  <c:v>1984</c:v>
                </c:pt>
                <c:pt idx="26">
                  <c:v>1985</c:v>
                </c:pt>
                <c:pt idx="27">
                  <c:v>1986</c:v>
                </c:pt>
                <c:pt idx="28">
                  <c:v>1987</c:v>
                </c:pt>
                <c:pt idx="29">
                  <c:v>1988</c:v>
                </c:pt>
                <c:pt idx="30">
                  <c:v>1989</c:v>
                </c:pt>
                <c:pt idx="31">
                  <c:v>1990</c:v>
                </c:pt>
                <c:pt idx="32">
                  <c:v>1991</c:v>
                </c:pt>
                <c:pt idx="33">
                  <c:v>1992</c:v>
                </c:pt>
                <c:pt idx="34">
                  <c:v>1993</c:v>
                </c:pt>
                <c:pt idx="35">
                  <c:v>1994</c:v>
                </c:pt>
                <c:pt idx="36">
                  <c:v>1995</c:v>
                </c:pt>
                <c:pt idx="37">
                  <c:v>1996</c:v>
                </c:pt>
                <c:pt idx="38">
                  <c:v>1997</c:v>
                </c:pt>
                <c:pt idx="39">
                  <c:v>1998</c:v>
                </c:pt>
                <c:pt idx="40">
                  <c:v>1999</c:v>
                </c:pt>
                <c:pt idx="41">
                  <c:v>2000</c:v>
                </c:pt>
                <c:pt idx="42">
                  <c:v>2001</c:v>
                </c:pt>
                <c:pt idx="43">
                  <c:v>2002</c:v>
                </c:pt>
                <c:pt idx="44">
                  <c:v>2003</c:v>
                </c:pt>
              </c:numCache>
            </c:numRef>
          </c:xVal>
          <c:yVal>
            <c:numRef>
              <c:f>Sheet1!$B$4:$B$48</c:f>
              <c:numCache>
                <c:formatCode>General</c:formatCode>
                <c:ptCount val="45"/>
                <c:pt idx="0">
                  <c:v>228.3</c:v>
                </c:pt>
                <c:pt idx="1">
                  <c:v>212.6</c:v>
                </c:pt>
                <c:pt idx="2">
                  <c:v>221.3</c:v>
                </c:pt>
                <c:pt idx="3">
                  <c:v>361.2</c:v>
                </c:pt>
                <c:pt idx="4">
                  <c:v>713.1</c:v>
                </c:pt>
                <c:pt idx="5">
                  <c:v>835.3</c:v>
                </c:pt>
                <c:pt idx="6">
                  <c:v>754.5</c:v>
                </c:pt>
                <c:pt idx="7">
                  <c:v>691.6</c:v>
                </c:pt>
                <c:pt idx="8">
                  <c:v>623.29999999999995</c:v>
                </c:pt>
                <c:pt idx="9">
                  <c:v>565.29999999999995</c:v>
                </c:pt>
                <c:pt idx="10">
                  <c:v>545.29999999999995</c:v>
                </c:pt>
                <c:pt idx="11">
                  <c:v>529.6</c:v>
                </c:pt>
                <c:pt idx="12">
                  <c:v>498.7</c:v>
                </c:pt>
                <c:pt idx="13">
                  <c:v>465.5</c:v>
                </c:pt>
                <c:pt idx="14">
                  <c:v>420.3</c:v>
                </c:pt>
                <c:pt idx="17">
                  <c:v>350.5</c:v>
                </c:pt>
                <c:pt idx="18">
                  <c:v>333.6</c:v>
                </c:pt>
                <c:pt idx="19">
                  <c:v>324.3</c:v>
                </c:pt>
                <c:pt idx="20">
                  <c:v>293.7</c:v>
                </c:pt>
                <c:pt idx="21">
                  <c:v>263.8</c:v>
                </c:pt>
                <c:pt idx="22">
                  <c:v>256.3</c:v>
                </c:pt>
                <c:pt idx="23">
                  <c:v>238.8</c:v>
                </c:pt>
                <c:pt idx="24">
                  <c:v>226.6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3C-684A-BDA4-9A24279A38E7}"/>
            </c:ext>
          </c:extLst>
        </c:ser>
        <c:ser>
          <c:idx val="1"/>
          <c:order val="1"/>
          <c:tx>
            <c:v>Vermunt</c:v>
          </c:tx>
          <c:spPr>
            <a:ln w="47625"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70C0"/>
                </a:solidFill>
              </a:ln>
            </c:spPr>
          </c:marker>
          <c:xVal>
            <c:numRef>
              <c:f>Sheet1!$A$4:$A$48</c:f>
              <c:numCache>
                <c:formatCode>General</c:formatCode>
                <c:ptCount val="45"/>
                <c:pt idx="0">
                  <c:v>1959</c:v>
                </c:pt>
                <c:pt idx="1">
                  <c:v>1960</c:v>
                </c:pt>
                <c:pt idx="2">
                  <c:v>1961</c:v>
                </c:pt>
                <c:pt idx="3">
                  <c:v>1962</c:v>
                </c:pt>
                <c:pt idx="4">
                  <c:v>1963</c:v>
                </c:pt>
                <c:pt idx="5">
                  <c:v>1964</c:v>
                </c:pt>
                <c:pt idx="6">
                  <c:v>1965</c:v>
                </c:pt>
                <c:pt idx="7">
                  <c:v>1966</c:v>
                </c:pt>
                <c:pt idx="8">
                  <c:v>1967</c:v>
                </c:pt>
                <c:pt idx="9">
                  <c:v>1968</c:v>
                </c:pt>
                <c:pt idx="10">
                  <c:v>1969</c:v>
                </c:pt>
                <c:pt idx="11">
                  <c:v>1970</c:v>
                </c:pt>
                <c:pt idx="12">
                  <c:v>1971</c:v>
                </c:pt>
                <c:pt idx="13">
                  <c:v>1972</c:v>
                </c:pt>
                <c:pt idx="14">
                  <c:v>1973</c:v>
                </c:pt>
                <c:pt idx="15">
                  <c:v>1974</c:v>
                </c:pt>
                <c:pt idx="16">
                  <c:v>1975</c:v>
                </c:pt>
                <c:pt idx="17">
                  <c:v>1976</c:v>
                </c:pt>
                <c:pt idx="18">
                  <c:v>1977</c:v>
                </c:pt>
                <c:pt idx="19">
                  <c:v>1978</c:v>
                </c:pt>
                <c:pt idx="20">
                  <c:v>1979</c:v>
                </c:pt>
                <c:pt idx="21">
                  <c:v>1980</c:v>
                </c:pt>
                <c:pt idx="22">
                  <c:v>1981</c:v>
                </c:pt>
                <c:pt idx="23">
                  <c:v>1982</c:v>
                </c:pt>
                <c:pt idx="24">
                  <c:v>1983</c:v>
                </c:pt>
                <c:pt idx="25">
                  <c:v>1984</c:v>
                </c:pt>
                <c:pt idx="26">
                  <c:v>1985</c:v>
                </c:pt>
                <c:pt idx="27">
                  <c:v>1986</c:v>
                </c:pt>
                <c:pt idx="28">
                  <c:v>1987</c:v>
                </c:pt>
                <c:pt idx="29">
                  <c:v>1988</c:v>
                </c:pt>
                <c:pt idx="30">
                  <c:v>1989</c:v>
                </c:pt>
                <c:pt idx="31">
                  <c:v>1990</c:v>
                </c:pt>
                <c:pt idx="32">
                  <c:v>1991</c:v>
                </c:pt>
                <c:pt idx="33">
                  <c:v>1992</c:v>
                </c:pt>
                <c:pt idx="34">
                  <c:v>1993</c:v>
                </c:pt>
                <c:pt idx="35">
                  <c:v>1994</c:v>
                </c:pt>
                <c:pt idx="36">
                  <c:v>1995</c:v>
                </c:pt>
                <c:pt idx="37">
                  <c:v>1996</c:v>
                </c:pt>
                <c:pt idx="38">
                  <c:v>1997</c:v>
                </c:pt>
                <c:pt idx="39">
                  <c:v>1998</c:v>
                </c:pt>
                <c:pt idx="40">
                  <c:v>1999</c:v>
                </c:pt>
                <c:pt idx="41">
                  <c:v>2000</c:v>
                </c:pt>
                <c:pt idx="42">
                  <c:v>2001</c:v>
                </c:pt>
                <c:pt idx="43">
                  <c:v>2002</c:v>
                </c:pt>
                <c:pt idx="44">
                  <c:v>2003</c:v>
                </c:pt>
              </c:numCache>
            </c:numRef>
          </c:xVal>
          <c:yVal>
            <c:numRef>
              <c:f>Sheet1!$C$4:$C$48</c:f>
              <c:numCache>
                <c:formatCode>General</c:formatCode>
                <c:ptCount val="45"/>
                <c:pt idx="0">
                  <c:v>256.5</c:v>
                </c:pt>
                <c:pt idx="1">
                  <c:v>226.3</c:v>
                </c:pt>
                <c:pt idx="2">
                  <c:v>232.3</c:v>
                </c:pt>
                <c:pt idx="3">
                  <c:v>388.6</c:v>
                </c:pt>
                <c:pt idx="4">
                  <c:v>823</c:v>
                </c:pt>
                <c:pt idx="5">
                  <c:v>899.8</c:v>
                </c:pt>
                <c:pt idx="6">
                  <c:v>779.5</c:v>
                </c:pt>
                <c:pt idx="7">
                  <c:v>714.5</c:v>
                </c:pt>
                <c:pt idx="8">
                  <c:v>637.1</c:v>
                </c:pt>
                <c:pt idx="9">
                  <c:v>568.70000000000005</c:v>
                </c:pt>
                <c:pt idx="10">
                  <c:v>547.5</c:v>
                </c:pt>
                <c:pt idx="11">
                  <c:v>534</c:v>
                </c:pt>
                <c:pt idx="12">
                  <c:v>511.3</c:v>
                </c:pt>
                <c:pt idx="13">
                  <c:v>469.3</c:v>
                </c:pt>
                <c:pt idx="14">
                  <c:v>413</c:v>
                </c:pt>
                <c:pt idx="15">
                  <c:v>402.5</c:v>
                </c:pt>
                <c:pt idx="17">
                  <c:v>349.8</c:v>
                </c:pt>
                <c:pt idx="18">
                  <c:v>337.6</c:v>
                </c:pt>
                <c:pt idx="19">
                  <c:v>327</c:v>
                </c:pt>
                <c:pt idx="20">
                  <c:v>295.2</c:v>
                </c:pt>
                <c:pt idx="21">
                  <c:v>266.5</c:v>
                </c:pt>
                <c:pt idx="22">
                  <c:v>262.7</c:v>
                </c:pt>
                <c:pt idx="23">
                  <c:v>238.7</c:v>
                </c:pt>
                <c:pt idx="24">
                  <c:v>228.7</c:v>
                </c:pt>
                <c:pt idx="25">
                  <c:v>213.3</c:v>
                </c:pt>
                <c:pt idx="26">
                  <c:v>206.4</c:v>
                </c:pt>
                <c:pt idx="27">
                  <c:v>190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E3C-684A-BDA4-9A24279A38E7}"/>
            </c:ext>
          </c:extLst>
        </c:ser>
        <c:ser>
          <c:idx val="2"/>
          <c:order val="2"/>
          <c:tx>
            <c:v>Schauinsland</c:v>
          </c:tx>
          <c:spPr>
            <a:ln w="47625">
              <a:noFill/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Sheet1!$A$4:$A$48</c:f>
              <c:numCache>
                <c:formatCode>General</c:formatCode>
                <c:ptCount val="45"/>
                <c:pt idx="0">
                  <c:v>1959</c:v>
                </c:pt>
                <c:pt idx="1">
                  <c:v>1960</c:v>
                </c:pt>
                <c:pt idx="2">
                  <c:v>1961</c:v>
                </c:pt>
                <c:pt idx="3">
                  <c:v>1962</c:v>
                </c:pt>
                <c:pt idx="4">
                  <c:v>1963</c:v>
                </c:pt>
                <c:pt idx="5">
                  <c:v>1964</c:v>
                </c:pt>
                <c:pt idx="6">
                  <c:v>1965</c:v>
                </c:pt>
                <c:pt idx="7">
                  <c:v>1966</c:v>
                </c:pt>
                <c:pt idx="8">
                  <c:v>1967</c:v>
                </c:pt>
                <c:pt idx="9">
                  <c:v>1968</c:v>
                </c:pt>
                <c:pt idx="10">
                  <c:v>1969</c:v>
                </c:pt>
                <c:pt idx="11">
                  <c:v>1970</c:v>
                </c:pt>
                <c:pt idx="12">
                  <c:v>1971</c:v>
                </c:pt>
                <c:pt idx="13">
                  <c:v>1972</c:v>
                </c:pt>
                <c:pt idx="14">
                  <c:v>1973</c:v>
                </c:pt>
                <c:pt idx="15">
                  <c:v>1974</c:v>
                </c:pt>
                <c:pt idx="16">
                  <c:v>1975</c:v>
                </c:pt>
                <c:pt idx="17">
                  <c:v>1976</c:v>
                </c:pt>
                <c:pt idx="18">
                  <c:v>1977</c:v>
                </c:pt>
                <c:pt idx="19">
                  <c:v>1978</c:v>
                </c:pt>
                <c:pt idx="20">
                  <c:v>1979</c:v>
                </c:pt>
                <c:pt idx="21">
                  <c:v>1980</c:v>
                </c:pt>
                <c:pt idx="22">
                  <c:v>1981</c:v>
                </c:pt>
                <c:pt idx="23">
                  <c:v>1982</c:v>
                </c:pt>
                <c:pt idx="24">
                  <c:v>1983</c:v>
                </c:pt>
                <c:pt idx="25">
                  <c:v>1984</c:v>
                </c:pt>
                <c:pt idx="26">
                  <c:v>1985</c:v>
                </c:pt>
                <c:pt idx="27">
                  <c:v>1986</c:v>
                </c:pt>
                <c:pt idx="28">
                  <c:v>1987</c:v>
                </c:pt>
                <c:pt idx="29">
                  <c:v>1988</c:v>
                </c:pt>
                <c:pt idx="30">
                  <c:v>1989</c:v>
                </c:pt>
                <c:pt idx="31">
                  <c:v>1990</c:v>
                </c:pt>
                <c:pt idx="32">
                  <c:v>1991</c:v>
                </c:pt>
                <c:pt idx="33">
                  <c:v>1992</c:v>
                </c:pt>
                <c:pt idx="34">
                  <c:v>1993</c:v>
                </c:pt>
                <c:pt idx="35">
                  <c:v>1994</c:v>
                </c:pt>
                <c:pt idx="36">
                  <c:v>1995</c:v>
                </c:pt>
                <c:pt idx="37">
                  <c:v>1996</c:v>
                </c:pt>
                <c:pt idx="38">
                  <c:v>1997</c:v>
                </c:pt>
                <c:pt idx="39">
                  <c:v>1998</c:v>
                </c:pt>
                <c:pt idx="40">
                  <c:v>1999</c:v>
                </c:pt>
                <c:pt idx="41">
                  <c:v>2000</c:v>
                </c:pt>
                <c:pt idx="42">
                  <c:v>2001</c:v>
                </c:pt>
                <c:pt idx="43">
                  <c:v>2002</c:v>
                </c:pt>
                <c:pt idx="44">
                  <c:v>2003</c:v>
                </c:pt>
              </c:numCache>
            </c:numRef>
          </c:xVal>
          <c:yVal>
            <c:numRef>
              <c:f>Sheet1!$D$4:$D$48</c:f>
              <c:numCache>
                <c:formatCode>General</c:formatCode>
                <c:ptCount val="45"/>
                <c:pt idx="18">
                  <c:v>332</c:v>
                </c:pt>
                <c:pt idx="19">
                  <c:v>323.2</c:v>
                </c:pt>
                <c:pt idx="20">
                  <c:v>297.2</c:v>
                </c:pt>
                <c:pt idx="21">
                  <c:v>267.10000000000002</c:v>
                </c:pt>
                <c:pt idx="22">
                  <c:v>256.39999999999998</c:v>
                </c:pt>
                <c:pt idx="23">
                  <c:v>239.9</c:v>
                </c:pt>
                <c:pt idx="24">
                  <c:v>225.6</c:v>
                </c:pt>
                <c:pt idx="25">
                  <c:v>204.9</c:v>
                </c:pt>
                <c:pt idx="26">
                  <c:v>194.4</c:v>
                </c:pt>
                <c:pt idx="27">
                  <c:v>183.2</c:v>
                </c:pt>
                <c:pt idx="28">
                  <c:v>175.3</c:v>
                </c:pt>
                <c:pt idx="29">
                  <c:v>167.5</c:v>
                </c:pt>
                <c:pt idx="30">
                  <c:v>160.30000000000001</c:v>
                </c:pt>
                <c:pt idx="31">
                  <c:v>148.30000000000001</c:v>
                </c:pt>
                <c:pt idx="32">
                  <c:v>136.19999999999999</c:v>
                </c:pt>
                <c:pt idx="33">
                  <c:v>131</c:v>
                </c:pt>
                <c:pt idx="34">
                  <c:v>123.3</c:v>
                </c:pt>
                <c:pt idx="35">
                  <c:v>117.4</c:v>
                </c:pt>
                <c:pt idx="36">
                  <c:v>111.1</c:v>
                </c:pt>
                <c:pt idx="37">
                  <c:v>102.4</c:v>
                </c:pt>
                <c:pt idx="38">
                  <c:v>99.7</c:v>
                </c:pt>
                <c:pt idx="39">
                  <c:v>97</c:v>
                </c:pt>
                <c:pt idx="40">
                  <c:v>89.2</c:v>
                </c:pt>
                <c:pt idx="41">
                  <c:v>86.2</c:v>
                </c:pt>
                <c:pt idx="42">
                  <c:v>79.2</c:v>
                </c:pt>
                <c:pt idx="43">
                  <c:v>72</c:v>
                </c:pt>
                <c:pt idx="44">
                  <c:v>66.400000000000006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E3C-684A-BDA4-9A24279A38E7}"/>
            </c:ext>
          </c:extLst>
        </c:ser>
        <c:ser>
          <c:idx val="3"/>
          <c:order val="3"/>
          <c:tx>
            <c:v>Schauinsland</c:v>
          </c:tx>
          <c:spPr>
            <a:ln w="47625">
              <a:noFill/>
            </a:ln>
          </c:spPr>
          <c:marker>
            <c:symbol val="square"/>
            <c:size val="5"/>
            <c:spPr>
              <a:noFill/>
              <a:ln>
                <a:solidFill>
                  <a:srgbClr val="83A13A"/>
                </a:solidFill>
              </a:ln>
            </c:spPr>
          </c:marker>
          <c:xVal>
            <c:numRef>
              <c:f>Sheet1!$A$4:$A$48</c:f>
              <c:numCache>
                <c:formatCode>General</c:formatCode>
                <c:ptCount val="45"/>
                <c:pt idx="0">
                  <c:v>1959</c:v>
                </c:pt>
                <c:pt idx="1">
                  <c:v>1960</c:v>
                </c:pt>
                <c:pt idx="2">
                  <c:v>1961</c:v>
                </c:pt>
                <c:pt idx="3">
                  <c:v>1962</c:v>
                </c:pt>
                <c:pt idx="4">
                  <c:v>1963</c:v>
                </c:pt>
                <c:pt idx="5">
                  <c:v>1964</c:v>
                </c:pt>
                <c:pt idx="6">
                  <c:v>1965</c:v>
                </c:pt>
                <c:pt idx="7">
                  <c:v>1966</c:v>
                </c:pt>
                <c:pt idx="8">
                  <c:v>1967</c:v>
                </c:pt>
                <c:pt idx="9">
                  <c:v>1968</c:v>
                </c:pt>
                <c:pt idx="10">
                  <c:v>1969</c:v>
                </c:pt>
                <c:pt idx="11">
                  <c:v>1970</c:v>
                </c:pt>
                <c:pt idx="12">
                  <c:v>1971</c:v>
                </c:pt>
                <c:pt idx="13">
                  <c:v>1972</c:v>
                </c:pt>
                <c:pt idx="14">
                  <c:v>1973</c:v>
                </c:pt>
                <c:pt idx="15">
                  <c:v>1974</c:v>
                </c:pt>
                <c:pt idx="16">
                  <c:v>1975</c:v>
                </c:pt>
                <c:pt idx="17">
                  <c:v>1976</c:v>
                </c:pt>
                <c:pt idx="18">
                  <c:v>1977</c:v>
                </c:pt>
                <c:pt idx="19">
                  <c:v>1978</c:v>
                </c:pt>
                <c:pt idx="20">
                  <c:v>1979</c:v>
                </c:pt>
                <c:pt idx="21">
                  <c:v>1980</c:v>
                </c:pt>
                <c:pt idx="22">
                  <c:v>1981</c:v>
                </c:pt>
                <c:pt idx="23">
                  <c:v>1982</c:v>
                </c:pt>
                <c:pt idx="24">
                  <c:v>1983</c:v>
                </c:pt>
                <c:pt idx="25">
                  <c:v>1984</c:v>
                </c:pt>
                <c:pt idx="26">
                  <c:v>1985</c:v>
                </c:pt>
                <c:pt idx="27">
                  <c:v>1986</c:v>
                </c:pt>
                <c:pt idx="28">
                  <c:v>1987</c:v>
                </c:pt>
                <c:pt idx="29">
                  <c:v>1988</c:v>
                </c:pt>
                <c:pt idx="30">
                  <c:v>1989</c:v>
                </c:pt>
                <c:pt idx="31">
                  <c:v>1990</c:v>
                </c:pt>
                <c:pt idx="32">
                  <c:v>1991</c:v>
                </c:pt>
                <c:pt idx="33">
                  <c:v>1992</c:v>
                </c:pt>
                <c:pt idx="34">
                  <c:v>1993</c:v>
                </c:pt>
                <c:pt idx="35">
                  <c:v>1994</c:v>
                </c:pt>
                <c:pt idx="36">
                  <c:v>1995</c:v>
                </c:pt>
                <c:pt idx="37">
                  <c:v>1996</c:v>
                </c:pt>
                <c:pt idx="38">
                  <c:v>1997</c:v>
                </c:pt>
                <c:pt idx="39">
                  <c:v>1998</c:v>
                </c:pt>
                <c:pt idx="40">
                  <c:v>1999</c:v>
                </c:pt>
                <c:pt idx="41">
                  <c:v>2000</c:v>
                </c:pt>
                <c:pt idx="42">
                  <c:v>2001</c:v>
                </c:pt>
                <c:pt idx="43">
                  <c:v>2002</c:v>
                </c:pt>
                <c:pt idx="44">
                  <c:v>2003</c:v>
                </c:pt>
              </c:numCache>
            </c:numRef>
          </c:xVal>
          <c:yVal>
            <c:numRef>
              <c:f>Sheet1!$E$4:$E$48</c:f>
              <c:numCache>
                <c:formatCode>General</c:formatCode>
                <c:ptCount val="45"/>
                <c:pt idx="18">
                  <c:v>335.3</c:v>
                </c:pt>
                <c:pt idx="19">
                  <c:v>334.9</c:v>
                </c:pt>
                <c:pt idx="20">
                  <c:v>299.39999999999998</c:v>
                </c:pt>
                <c:pt idx="21">
                  <c:v>271.10000000000002</c:v>
                </c:pt>
                <c:pt idx="22">
                  <c:v>260</c:v>
                </c:pt>
                <c:pt idx="23">
                  <c:v>244.1</c:v>
                </c:pt>
                <c:pt idx="24">
                  <c:v>223.4</c:v>
                </c:pt>
                <c:pt idx="25">
                  <c:v>208.7</c:v>
                </c:pt>
                <c:pt idx="26">
                  <c:v>199.8</c:v>
                </c:pt>
                <c:pt idx="27">
                  <c:v>186.4</c:v>
                </c:pt>
                <c:pt idx="28">
                  <c:v>183.4</c:v>
                </c:pt>
                <c:pt idx="29">
                  <c:v>169.4</c:v>
                </c:pt>
                <c:pt idx="30">
                  <c:v>158.69999999999999</c:v>
                </c:pt>
                <c:pt idx="31">
                  <c:v>148.6</c:v>
                </c:pt>
                <c:pt idx="32">
                  <c:v>138.4</c:v>
                </c:pt>
                <c:pt idx="33">
                  <c:v>134.4</c:v>
                </c:pt>
                <c:pt idx="34">
                  <c:v>125.9</c:v>
                </c:pt>
                <c:pt idx="35">
                  <c:v>119.5</c:v>
                </c:pt>
                <c:pt idx="36">
                  <c:v>111.9</c:v>
                </c:pt>
                <c:pt idx="37">
                  <c:v>104.3</c:v>
                </c:pt>
                <c:pt idx="38">
                  <c:v>99.9</c:v>
                </c:pt>
                <c:pt idx="39">
                  <c:v>98.1</c:v>
                </c:pt>
                <c:pt idx="40">
                  <c:v>90</c:v>
                </c:pt>
                <c:pt idx="41">
                  <c:v>86.6</c:v>
                </c:pt>
                <c:pt idx="42">
                  <c:v>80.7</c:v>
                </c:pt>
                <c:pt idx="43">
                  <c:v>74.900000000000006</c:v>
                </c:pt>
                <c:pt idx="44">
                  <c:v>68.900000000000006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E3C-684A-BDA4-9A24279A38E7}"/>
            </c:ext>
          </c:extLst>
        </c:ser>
        <c:ser>
          <c:idx val="4"/>
          <c:order val="4"/>
          <c:tx>
            <c:v>Jungfraujoch</c:v>
          </c:tx>
          <c:spPr>
            <a:ln w="47625">
              <a:noFill/>
            </a:ln>
          </c:spPr>
          <c:marker>
            <c:symbol val="circle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Sheet1!$A$4:$A$48</c:f>
              <c:numCache>
                <c:formatCode>General</c:formatCode>
                <c:ptCount val="45"/>
                <c:pt idx="0">
                  <c:v>1959</c:v>
                </c:pt>
                <c:pt idx="1">
                  <c:v>1960</c:v>
                </c:pt>
                <c:pt idx="2">
                  <c:v>1961</c:v>
                </c:pt>
                <c:pt idx="3">
                  <c:v>1962</c:v>
                </c:pt>
                <c:pt idx="4">
                  <c:v>1963</c:v>
                </c:pt>
                <c:pt idx="5">
                  <c:v>1964</c:v>
                </c:pt>
                <c:pt idx="6">
                  <c:v>1965</c:v>
                </c:pt>
                <c:pt idx="7">
                  <c:v>1966</c:v>
                </c:pt>
                <c:pt idx="8">
                  <c:v>1967</c:v>
                </c:pt>
                <c:pt idx="9">
                  <c:v>1968</c:v>
                </c:pt>
                <c:pt idx="10">
                  <c:v>1969</c:v>
                </c:pt>
                <c:pt idx="11">
                  <c:v>1970</c:v>
                </c:pt>
                <c:pt idx="12">
                  <c:v>1971</c:v>
                </c:pt>
                <c:pt idx="13">
                  <c:v>1972</c:v>
                </c:pt>
                <c:pt idx="14">
                  <c:v>1973</c:v>
                </c:pt>
                <c:pt idx="15">
                  <c:v>1974</c:v>
                </c:pt>
                <c:pt idx="16">
                  <c:v>1975</c:v>
                </c:pt>
                <c:pt idx="17">
                  <c:v>1976</c:v>
                </c:pt>
                <c:pt idx="18">
                  <c:v>1977</c:v>
                </c:pt>
                <c:pt idx="19">
                  <c:v>1978</c:v>
                </c:pt>
                <c:pt idx="20">
                  <c:v>1979</c:v>
                </c:pt>
                <c:pt idx="21">
                  <c:v>1980</c:v>
                </c:pt>
                <c:pt idx="22">
                  <c:v>1981</c:v>
                </c:pt>
                <c:pt idx="23">
                  <c:v>1982</c:v>
                </c:pt>
                <c:pt idx="24">
                  <c:v>1983</c:v>
                </c:pt>
                <c:pt idx="25">
                  <c:v>1984</c:v>
                </c:pt>
                <c:pt idx="26">
                  <c:v>1985</c:v>
                </c:pt>
                <c:pt idx="27">
                  <c:v>1986</c:v>
                </c:pt>
                <c:pt idx="28">
                  <c:v>1987</c:v>
                </c:pt>
                <c:pt idx="29">
                  <c:v>1988</c:v>
                </c:pt>
                <c:pt idx="30">
                  <c:v>1989</c:v>
                </c:pt>
                <c:pt idx="31">
                  <c:v>1990</c:v>
                </c:pt>
                <c:pt idx="32">
                  <c:v>1991</c:v>
                </c:pt>
                <c:pt idx="33">
                  <c:v>1992</c:v>
                </c:pt>
                <c:pt idx="34">
                  <c:v>1993</c:v>
                </c:pt>
                <c:pt idx="35">
                  <c:v>1994</c:v>
                </c:pt>
                <c:pt idx="36">
                  <c:v>1995</c:v>
                </c:pt>
                <c:pt idx="37">
                  <c:v>1996</c:v>
                </c:pt>
                <c:pt idx="38">
                  <c:v>1997</c:v>
                </c:pt>
                <c:pt idx="39">
                  <c:v>1998</c:v>
                </c:pt>
                <c:pt idx="40">
                  <c:v>1999</c:v>
                </c:pt>
                <c:pt idx="41">
                  <c:v>2000</c:v>
                </c:pt>
                <c:pt idx="42">
                  <c:v>2001</c:v>
                </c:pt>
                <c:pt idx="43">
                  <c:v>2002</c:v>
                </c:pt>
                <c:pt idx="44">
                  <c:v>2003</c:v>
                </c:pt>
              </c:numCache>
            </c:numRef>
          </c:xVal>
          <c:yVal>
            <c:numRef>
              <c:f>Sheet1!$F$4:$F$48</c:f>
              <c:numCache>
                <c:formatCode>General</c:formatCode>
                <c:ptCount val="45"/>
                <c:pt idx="28">
                  <c:v>181.5</c:v>
                </c:pt>
                <c:pt idx="29">
                  <c:v>170.6</c:v>
                </c:pt>
                <c:pt idx="30">
                  <c:v>163.19999999999999</c:v>
                </c:pt>
                <c:pt idx="31">
                  <c:v>151.30000000000001</c:v>
                </c:pt>
                <c:pt idx="32">
                  <c:v>140.9</c:v>
                </c:pt>
                <c:pt idx="33">
                  <c:v>135.30000000000001</c:v>
                </c:pt>
                <c:pt idx="34">
                  <c:v>127.1</c:v>
                </c:pt>
                <c:pt idx="35">
                  <c:v>121</c:v>
                </c:pt>
                <c:pt idx="36">
                  <c:v>116</c:v>
                </c:pt>
                <c:pt idx="37">
                  <c:v>107.1</c:v>
                </c:pt>
                <c:pt idx="38">
                  <c:v>101.9</c:v>
                </c:pt>
                <c:pt idx="39">
                  <c:v>99.9</c:v>
                </c:pt>
                <c:pt idx="40">
                  <c:v>95.6</c:v>
                </c:pt>
                <c:pt idx="41">
                  <c:v>88.5</c:v>
                </c:pt>
                <c:pt idx="42">
                  <c:v>81.7</c:v>
                </c:pt>
                <c:pt idx="43">
                  <c:v>76.2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E3C-684A-BDA4-9A24279A38E7}"/>
            </c:ext>
          </c:extLst>
        </c:ser>
        <c:ser>
          <c:idx val="5"/>
          <c:order val="5"/>
          <c:tx>
            <c:v>Jungfraujoch</c:v>
          </c:tx>
          <c:spPr>
            <a:ln w="4762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Sheet1!$A$4:$A$48</c:f>
              <c:numCache>
                <c:formatCode>General</c:formatCode>
                <c:ptCount val="45"/>
                <c:pt idx="0">
                  <c:v>1959</c:v>
                </c:pt>
                <c:pt idx="1">
                  <c:v>1960</c:v>
                </c:pt>
                <c:pt idx="2">
                  <c:v>1961</c:v>
                </c:pt>
                <c:pt idx="3">
                  <c:v>1962</c:v>
                </c:pt>
                <c:pt idx="4">
                  <c:v>1963</c:v>
                </c:pt>
                <c:pt idx="5">
                  <c:v>1964</c:v>
                </c:pt>
                <c:pt idx="6">
                  <c:v>1965</c:v>
                </c:pt>
                <c:pt idx="7">
                  <c:v>1966</c:v>
                </c:pt>
                <c:pt idx="8">
                  <c:v>1967</c:v>
                </c:pt>
                <c:pt idx="9">
                  <c:v>1968</c:v>
                </c:pt>
                <c:pt idx="10">
                  <c:v>1969</c:v>
                </c:pt>
                <c:pt idx="11">
                  <c:v>1970</c:v>
                </c:pt>
                <c:pt idx="12">
                  <c:v>1971</c:v>
                </c:pt>
                <c:pt idx="13">
                  <c:v>1972</c:v>
                </c:pt>
                <c:pt idx="14">
                  <c:v>1973</c:v>
                </c:pt>
                <c:pt idx="15">
                  <c:v>1974</c:v>
                </c:pt>
                <c:pt idx="16">
                  <c:v>1975</c:v>
                </c:pt>
                <c:pt idx="17">
                  <c:v>1976</c:v>
                </c:pt>
                <c:pt idx="18">
                  <c:v>1977</c:v>
                </c:pt>
                <c:pt idx="19">
                  <c:v>1978</c:v>
                </c:pt>
                <c:pt idx="20">
                  <c:v>1979</c:v>
                </c:pt>
                <c:pt idx="21">
                  <c:v>1980</c:v>
                </c:pt>
                <c:pt idx="22">
                  <c:v>1981</c:v>
                </c:pt>
                <c:pt idx="23">
                  <c:v>1982</c:v>
                </c:pt>
                <c:pt idx="24">
                  <c:v>1983</c:v>
                </c:pt>
                <c:pt idx="25">
                  <c:v>1984</c:v>
                </c:pt>
                <c:pt idx="26">
                  <c:v>1985</c:v>
                </c:pt>
                <c:pt idx="27">
                  <c:v>1986</c:v>
                </c:pt>
                <c:pt idx="28">
                  <c:v>1987</c:v>
                </c:pt>
                <c:pt idx="29">
                  <c:v>1988</c:v>
                </c:pt>
                <c:pt idx="30">
                  <c:v>1989</c:v>
                </c:pt>
                <c:pt idx="31">
                  <c:v>1990</c:v>
                </c:pt>
                <c:pt idx="32">
                  <c:v>1991</c:v>
                </c:pt>
                <c:pt idx="33">
                  <c:v>1992</c:v>
                </c:pt>
                <c:pt idx="34">
                  <c:v>1993</c:v>
                </c:pt>
                <c:pt idx="35">
                  <c:v>1994</c:v>
                </c:pt>
                <c:pt idx="36">
                  <c:v>1995</c:v>
                </c:pt>
                <c:pt idx="37">
                  <c:v>1996</c:v>
                </c:pt>
                <c:pt idx="38">
                  <c:v>1997</c:v>
                </c:pt>
                <c:pt idx="39">
                  <c:v>1998</c:v>
                </c:pt>
                <c:pt idx="40">
                  <c:v>1999</c:v>
                </c:pt>
                <c:pt idx="41">
                  <c:v>2000</c:v>
                </c:pt>
                <c:pt idx="42">
                  <c:v>2001</c:v>
                </c:pt>
                <c:pt idx="43">
                  <c:v>2002</c:v>
                </c:pt>
                <c:pt idx="44">
                  <c:v>2003</c:v>
                </c:pt>
              </c:numCache>
            </c:numRef>
          </c:xVal>
          <c:yVal>
            <c:numRef>
              <c:f>Sheet1!$G$4:$G$48</c:f>
              <c:numCache>
                <c:formatCode>General</c:formatCode>
                <c:ptCount val="45"/>
                <c:pt idx="27">
                  <c:v>191</c:v>
                </c:pt>
                <c:pt idx="28">
                  <c:v>183.7</c:v>
                </c:pt>
                <c:pt idx="29">
                  <c:v>170</c:v>
                </c:pt>
                <c:pt idx="30">
                  <c:v>165</c:v>
                </c:pt>
                <c:pt idx="31">
                  <c:v>152.80000000000001</c:v>
                </c:pt>
                <c:pt idx="32">
                  <c:v>142.30000000000001</c:v>
                </c:pt>
                <c:pt idx="33">
                  <c:v>135.9</c:v>
                </c:pt>
                <c:pt idx="34">
                  <c:v>128.19999999999999</c:v>
                </c:pt>
                <c:pt idx="35">
                  <c:v>122.4</c:v>
                </c:pt>
                <c:pt idx="36">
                  <c:v>115.2</c:v>
                </c:pt>
                <c:pt idx="37">
                  <c:v>109.6</c:v>
                </c:pt>
                <c:pt idx="38">
                  <c:v>102.1</c:v>
                </c:pt>
                <c:pt idx="39">
                  <c:v>102.8</c:v>
                </c:pt>
                <c:pt idx="40">
                  <c:v>95.9</c:v>
                </c:pt>
                <c:pt idx="41">
                  <c:v>89.9</c:v>
                </c:pt>
                <c:pt idx="42">
                  <c:v>82.3</c:v>
                </c:pt>
                <c:pt idx="43">
                  <c:v>78.7</c:v>
                </c:pt>
                <c:pt idx="44">
                  <c:v>70.900000000000006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E3C-684A-BDA4-9A24279A38E7}"/>
            </c:ext>
          </c:extLst>
        </c:ser>
        <c:ser>
          <c:idx val="6"/>
          <c:order val="6"/>
          <c:tx>
            <c:v>  Exponential fit</c:v>
          </c:tx>
          <c:spPr>
            <a:ln w="57150">
              <a:solidFill>
                <a:srgbClr val="FFC000"/>
              </a:solidFill>
            </a:ln>
          </c:spPr>
          <c:marker>
            <c:symbol val="none"/>
          </c:marker>
          <c:dPt>
            <c:idx val="26"/>
            <c:marker>
              <c:symbol val="star"/>
              <c:size val="5"/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E3C-684A-BDA4-9A24279A38E7}"/>
              </c:ext>
            </c:extLst>
          </c:dPt>
          <c:xVal>
            <c:numRef>
              <c:f>Sheet1!$A$4:$A$48</c:f>
              <c:numCache>
                <c:formatCode>General</c:formatCode>
                <c:ptCount val="45"/>
                <c:pt idx="0">
                  <c:v>1959</c:v>
                </c:pt>
                <c:pt idx="1">
                  <c:v>1960</c:v>
                </c:pt>
                <c:pt idx="2">
                  <c:v>1961</c:v>
                </c:pt>
                <c:pt idx="3">
                  <c:v>1962</c:v>
                </c:pt>
                <c:pt idx="4">
                  <c:v>1963</c:v>
                </c:pt>
                <c:pt idx="5">
                  <c:v>1964</c:v>
                </c:pt>
                <c:pt idx="6">
                  <c:v>1965</c:v>
                </c:pt>
                <c:pt idx="7">
                  <c:v>1966</c:v>
                </c:pt>
                <c:pt idx="8">
                  <c:v>1967</c:v>
                </c:pt>
                <c:pt idx="9">
                  <c:v>1968</c:v>
                </c:pt>
                <c:pt idx="10">
                  <c:v>1969</c:v>
                </c:pt>
                <c:pt idx="11">
                  <c:v>1970</c:v>
                </c:pt>
                <c:pt idx="12">
                  <c:v>1971</c:v>
                </c:pt>
                <c:pt idx="13">
                  <c:v>1972</c:v>
                </c:pt>
                <c:pt idx="14">
                  <c:v>1973</c:v>
                </c:pt>
                <c:pt idx="15">
                  <c:v>1974</c:v>
                </c:pt>
                <c:pt idx="16">
                  <c:v>1975</c:v>
                </c:pt>
                <c:pt idx="17">
                  <c:v>1976</c:v>
                </c:pt>
                <c:pt idx="18">
                  <c:v>1977</c:v>
                </c:pt>
                <c:pt idx="19">
                  <c:v>1978</c:v>
                </c:pt>
                <c:pt idx="20">
                  <c:v>1979</c:v>
                </c:pt>
                <c:pt idx="21">
                  <c:v>1980</c:v>
                </c:pt>
                <c:pt idx="22">
                  <c:v>1981</c:v>
                </c:pt>
                <c:pt idx="23">
                  <c:v>1982</c:v>
                </c:pt>
                <c:pt idx="24">
                  <c:v>1983</c:v>
                </c:pt>
                <c:pt idx="25">
                  <c:v>1984</c:v>
                </c:pt>
                <c:pt idx="26">
                  <c:v>1985</c:v>
                </c:pt>
                <c:pt idx="27">
                  <c:v>1986</c:v>
                </c:pt>
                <c:pt idx="28">
                  <c:v>1987</c:v>
                </c:pt>
                <c:pt idx="29">
                  <c:v>1988</c:v>
                </c:pt>
                <c:pt idx="30">
                  <c:v>1989</c:v>
                </c:pt>
                <c:pt idx="31">
                  <c:v>1990</c:v>
                </c:pt>
                <c:pt idx="32">
                  <c:v>1991</c:v>
                </c:pt>
                <c:pt idx="33">
                  <c:v>1992</c:v>
                </c:pt>
                <c:pt idx="34">
                  <c:v>1993</c:v>
                </c:pt>
                <c:pt idx="35">
                  <c:v>1994</c:v>
                </c:pt>
                <c:pt idx="36">
                  <c:v>1995</c:v>
                </c:pt>
                <c:pt idx="37">
                  <c:v>1996</c:v>
                </c:pt>
                <c:pt idx="38">
                  <c:v>1997</c:v>
                </c:pt>
                <c:pt idx="39">
                  <c:v>1998</c:v>
                </c:pt>
                <c:pt idx="40">
                  <c:v>1999</c:v>
                </c:pt>
                <c:pt idx="41">
                  <c:v>2000</c:v>
                </c:pt>
                <c:pt idx="42">
                  <c:v>2001</c:v>
                </c:pt>
                <c:pt idx="43">
                  <c:v>2002</c:v>
                </c:pt>
                <c:pt idx="44">
                  <c:v>2003</c:v>
                </c:pt>
              </c:numCache>
            </c:numRef>
          </c:xVal>
          <c:yVal>
            <c:numRef>
              <c:f>Sheet1!$H$4:$H$48</c:f>
              <c:numCache>
                <c:formatCode>General</c:formatCode>
                <c:ptCount val="45"/>
                <c:pt idx="5">
                  <c:v>780</c:v>
                </c:pt>
                <c:pt idx="6">
                  <c:v>732.74218899451114</c:v>
                </c:pt>
                <c:pt idx="7">
                  <c:v>688.34758401598447</c:v>
                </c:pt>
                <c:pt idx="8">
                  <c:v>646.64271218071224</c:v>
                </c:pt>
                <c:pt idx="9">
                  <c:v>607.46461079569576</c:v>
                </c:pt>
                <c:pt idx="10">
                  <c:v>570.66019057838059</c:v>
                </c:pt>
                <c:pt idx="11">
                  <c:v>536.08563745695835</c:v>
                </c:pt>
                <c:pt idx="12">
                  <c:v>503.60585061375582</c:v>
                </c:pt>
                <c:pt idx="13">
                  <c:v>473.09391457585406</c:v>
                </c:pt>
                <c:pt idx="14">
                  <c:v>444.43060329011996</c:v>
                </c:pt>
                <c:pt idx="15">
                  <c:v>417.50391424481239</c:v>
                </c:pt>
                <c:pt idx="16">
                  <c:v>392.20863081733393</c:v>
                </c:pt>
                <c:pt idx="17">
                  <c:v>368.44591113799146</c:v>
                </c:pt>
                <c:pt idx="18">
                  <c:v>346.1229018632423</c:v>
                </c:pt>
                <c:pt idx="19">
                  <c:v>325.15237534923654</c:v>
                </c:pt>
                <c:pt idx="20">
                  <c:v>305.45238880790322</c:v>
                </c:pt>
                <c:pt idx="21">
                  <c:v>286.94596411372504</c:v>
                </c:pt>
                <c:pt idx="22">
                  <c:v>269.56078701004014</c:v>
                </c:pt>
                <c:pt idx="23">
                  <c:v>253.2289245395128</c:v>
                </c:pt>
                <c:pt idx="24">
                  <c:v>237.88655959462625</c:v>
                </c:pt>
                <c:pt idx="25">
                  <c:v>223.47374155094826</c:v>
                </c:pt>
                <c:pt idx="26">
                  <c:v>209.93415200876342</c:v>
                </c:pt>
                <c:pt idx="27">
                  <c:v>197.21488472770224</c:v>
                </c:pt>
                <c:pt idx="28">
                  <c:v>185.26623889445736</c:v>
                </c:pt>
                <c:pt idx="29">
                  <c:v>174.04152491577526</c:v>
                </c:pt>
                <c:pt idx="30">
                  <c:v>163.4968819778563</c:v>
                </c:pt>
                <c:pt idx="31">
                  <c:v>153.59110665927136</c:v>
                </c:pt>
                <c:pt idx="32">
                  <c:v>144.28549192769734</c:v>
                </c:pt>
                <c:pt idx="33">
                  <c:v>135.54367589134722</c:v>
                </c:pt>
                <c:pt idx="34">
                  <c:v>127.33149971408756</c:v>
                </c:pt>
                <c:pt idx="35">
                  <c:v>119.6168741390442</c:v>
                </c:pt>
                <c:pt idx="36">
                  <c:v>112.36965409913356</c:v>
                </c:pt>
                <c:pt idx="37">
                  <c:v>105.56152092455791</c:v>
                </c:pt>
                <c:pt idx="38">
                  <c:v>99.165871686987757</c:v>
                </c:pt>
                <c:pt idx="39">
                  <c:v>93.157715248041299</c:v>
                </c:pt>
                <c:pt idx="40">
                  <c:v>87.513574605868115</c:v>
                </c:pt>
                <c:pt idx="41">
                  <c:v>82.211395158254177</c:v>
                </c:pt>
                <c:pt idx="42">
                  <c:v>77.23045852378452</c:v>
                </c:pt>
                <c:pt idx="43">
                  <c:v>72.551301584317528</c:v>
                </c:pt>
                <c:pt idx="44">
                  <c:v>68.155640432427901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E3C-684A-BDA4-9A24279A3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4596472"/>
        <c:axId val="1914601928"/>
      </c:scatterChart>
      <c:valAx>
        <c:axId val="1914596472"/>
        <c:scaling>
          <c:orientation val="minMax"/>
          <c:max val="200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/>
                  <a:t>Year</a:t>
                </a:r>
              </a:p>
            </c:rich>
          </c:tx>
          <c:overlay val="0"/>
        </c:title>
        <c:numFmt formatCode="General" sourceLinked="1"/>
        <c:majorTickMark val="none"/>
        <c:minorTickMark val="in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1914601928"/>
        <c:crosses val="autoZero"/>
        <c:crossBetween val="midCat"/>
        <c:majorUnit val="10"/>
        <c:minorUnit val="1"/>
      </c:valAx>
      <c:valAx>
        <c:axId val="1914601928"/>
        <c:scaling>
          <c:logBase val="2"/>
          <c:orientation val="minMax"/>
          <c:max val="1600"/>
          <c:min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en-US" sz="1600" b="0" baseline="0" dirty="0"/>
                  <a:t>Δ</a:t>
                </a:r>
                <a:r>
                  <a:rPr lang="en-US" sz="1600" b="0" baseline="30000" dirty="0"/>
                  <a:t>14</a:t>
                </a:r>
                <a:r>
                  <a:rPr lang="en-US" sz="1600" b="0" dirty="0"/>
                  <a:t>CO</a:t>
                </a:r>
                <a:r>
                  <a:rPr lang="en-US" sz="1600" b="0" baseline="-25000" dirty="0"/>
                  <a:t>2 </a:t>
                </a:r>
                <a:r>
                  <a:rPr lang="en-US" sz="1600" b="0" i="0" u="none" strike="noStrike" baseline="0" dirty="0">
                    <a:effectLst/>
                  </a:rPr>
                  <a:t>(‰)</a:t>
                </a:r>
                <a:endParaRPr lang="en-US" sz="1600" b="0" baseline="-250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1914596472"/>
        <c:crosses val="autoZero"/>
        <c:crossBetween val="midCat"/>
        <c:minorUnit val="10"/>
      </c:valAx>
    </c:plotArea>
    <c:legend>
      <c:legendPos val="r"/>
      <c:layout>
        <c:manualLayout>
          <c:xMode val="edge"/>
          <c:yMode val="edge"/>
          <c:x val="0.56242551925300588"/>
          <c:y val="0.10356460190288116"/>
          <c:w val="0.27758651857561994"/>
          <c:h val="0.33942974967934836"/>
        </c:manualLayout>
      </c:layout>
      <c:overlay val="1"/>
      <c:spPr>
        <a:solidFill>
          <a:schemeClr val="bg1">
            <a:alpha val="83000"/>
          </a:schemeClr>
        </a:solidFill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 w="38100"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Temperature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Sheet1!$E$2:$E$2104</c:f>
              <c:numCache>
                <c:formatCode>General</c:formatCode>
                <c:ptCount val="2103"/>
                <c:pt idx="0">
                  <c:v>1850.0416666666667</c:v>
                </c:pt>
                <c:pt idx="1">
                  <c:v>1850.125</c:v>
                </c:pt>
                <c:pt idx="2">
                  <c:v>1850.2083333333333</c:v>
                </c:pt>
                <c:pt idx="3">
                  <c:v>1850.2916666666667</c:v>
                </c:pt>
                <c:pt idx="4">
                  <c:v>1850.375</c:v>
                </c:pt>
                <c:pt idx="5">
                  <c:v>1850.4583333333333</c:v>
                </c:pt>
                <c:pt idx="6">
                  <c:v>1850.5416666666667</c:v>
                </c:pt>
                <c:pt idx="7">
                  <c:v>1850.625</c:v>
                </c:pt>
                <c:pt idx="8">
                  <c:v>1850.7083333333333</c:v>
                </c:pt>
                <c:pt idx="9">
                  <c:v>1850.7916666666667</c:v>
                </c:pt>
                <c:pt idx="10">
                  <c:v>1850.875</c:v>
                </c:pt>
                <c:pt idx="11">
                  <c:v>1850.9583333333333</c:v>
                </c:pt>
                <c:pt idx="12">
                  <c:v>1851.0416666666667</c:v>
                </c:pt>
                <c:pt idx="13">
                  <c:v>1851.125</c:v>
                </c:pt>
                <c:pt idx="14">
                  <c:v>1851.2083333333333</c:v>
                </c:pt>
                <c:pt idx="15">
                  <c:v>1851.2916666666667</c:v>
                </c:pt>
                <c:pt idx="16">
                  <c:v>1851.375</c:v>
                </c:pt>
                <c:pt idx="17">
                  <c:v>1851.4583333333333</c:v>
                </c:pt>
                <c:pt idx="18">
                  <c:v>1851.5416666666667</c:v>
                </c:pt>
                <c:pt idx="19">
                  <c:v>1851.625</c:v>
                </c:pt>
                <c:pt idx="20">
                  <c:v>1851.7083333333333</c:v>
                </c:pt>
                <c:pt idx="21">
                  <c:v>1851.7916666666667</c:v>
                </c:pt>
                <c:pt idx="22">
                  <c:v>1851.875</c:v>
                </c:pt>
                <c:pt idx="23">
                  <c:v>1851.9583333333333</c:v>
                </c:pt>
                <c:pt idx="24">
                  <c:v>1852.0416666666667</c:v>
                </c:pt>
                <c:pt idx="25">
                  <c:v>1852.125</c:v>
                </c:pt>
                <c:pt idx="26">
                  <c:v>1852.2083333333333</c:v>
                </c:pt>
                <c:pt idx="27">
                  <c:v>1852.2916666666667</c:v>
                </c:pt>
                <c:pt idx="28">
                  <c:v>1852.375</c:v>
                </c:pt>
                <c:pt idx="29">
                  <c:v>1852.4583333333333</c:v>
                </c:pt>
                <c:pt idx="30">
                  <c:v>1852.5416666666667</c:v>
                </c:pt>
                <c:pt idx="31">
                  <c:v>1852.625</c:v>
                </c:pt>
                <c:pt idx="32">
                  <c:v>1852.7083333333333</c:v>
                </c:pt>
                <c:pt idx="33">
                  <c:v>1852.7916666666667</c:v>
                </c:pt>
                <c:pt idx="34">
                  <c:v>1852.875</c:v>
                </c:pt>
                <c:pt idx="35">
                  <c:v>1852.9583333333333</c:v>
                </c:pt>
                <c:pt idx="36">
                  <c:v>1853.0416666666667</c:v>
                </c:pt>
                <c:pt idx="37">
                  <c:v>1853.125</c:v>
                </c:pt>
                <c:pt idx="38">
                  <c:v>1853.2083333333333</c:v>
                </c:pt>
                <c:pt idx="39">
                  <c:v>1853.2916666666667</c:v>
                </c:pt>
                <c:pt idx="40">
                  <c:v>1853.375</c:v>
                </c:pt>
                <c:pt idx="41">
                  <c:v>1853.4583333333333</c:v>
                </c:pt>
                <c:pt idx="42">
                  <c:v>1853.5416666666667</c:v>
                </c:pt>
                <c:pt idx="43">
                  <c:v>1853.625</c:v>
                </c:pt>
                <c:pt idx="44">
                  <c:v>1853.7083333333333</c:v>
                </c:pt>
                <c:pt idx="45">
                  <c:v>1853.7916666666667</c:v>
                </c:pt>
                <c:pt idx="46">
                  <c:v>1853.875</c:v>
                </c:pt>
                <c:pt idx="47">
                  <c:v>1853.9583333333333</c:v>
                </c:pt>
                <c:pt idx="48">
                  <c:v>1854.0416666666667</c:v>
                </c:pt>
                <c:pt idx="49">
                  <c:v>1854.125</c:v>
                </c:pt>
                <c:pt idx="50">
                  <c:v>1854.2083333333333</c:v>
                </c:pt>
                <c:pt idx="51">
                  <c:v>1854.2916666666667</c:v>
                </c:pt>
                <c:pt idx="52">
                  <c:v>1854.375</c:v>
                </c:pt>
                <c:pt idx="53">
                  <c:v>1854.4583333333333</c:v>
                </c:pt>
                <c:pt idx="54">
                  <c:v>1854.5416666666667</c:v>
                </c:pt>
                <c:pt idx="55">
                  <c:v>1854.625</c:v>
                </c:pt>
                <c:pt idx="56">
                  <c:v>1854.7083333333333</c:v>
                </c:pt>
                <c:pt idx="57">
                  <c:v>1854.7916666666667</c:v>
                </c:pt>
                <c:pt idx="58">
                  <c:v>1854.875</c:v>
                </c:pt>
                <c:pt idx="59">
                  <c:v>1854.9583333333333</c:v>
                </c:pt>
                <c:pt idx="60">
                  <c:v>1855.0416666666667</c:v>
                </c:pt>
                <c:pt idx="61">
                  <c:v>1855.125</c:v>
                </c:pt>
                <c:pt idx="62">
                  <c:v>1855.2083333333333</c:v>
                </c:pt>
                <c:pt idx="63">
                  <c:v>1855.2916666666667</c:v>
                </c:pt>
                <c:pt idx="64">
                  <c:v>1855.375</c:v>
                </c:pt>
                <c:pt idx="65">
                  <c:v>1855.4583333333333</c:v>
                </c:pt>
                <c:pt idx="66">
                  <c:v>1855.5416666666667</c:v>
                </c:pt>
                <c:pt idx="67">
                  <c:v>1855.625</c:v>
                </c:pt>
                <c:pt idx="68">
                  <c:v>1855.7083333333333</c:v>
                </c:pt>
                <c:pt idx="69">
                  <c:v>1855.7916666666667</c:v>
                </c:pt>
                <c:pt idx="70">
                  <c:v>1855.875</c:v>
                </c:pt>
                <c:pt idx="71">
                  <c:v>1855.9583333333333</c:v>
                </c:pt>
                <c:pt idx="72">
                  <c:v>1856.0416666666667</c:v>
                </c:pt>
                <c:pt idx="73">
                  <c:v>1856.125</c:v>
                </c:pt>
                <c:pt idx="74">
                  <c:v>1856.2083333333333</c:v>
                </c:pt>
                <c:pt idx="75">
                  <c:v>1856.2916666666667</c:v>
                </c:pt>
                <c:pt idx="76">
                  <c:v>1856.375</c:v>
                </c:pt>
                <c:pt idx="77">
                  <c:v>1856.4583333333333</c:v>
                </c:pt>
                <c:pt idx="78">
                  <c:v>1856.5416666666667</c:v>
                </c:pt>
                <c:pt idx="79">
                  <c:v>1856.625</c:v>
                </c:pt>
                <c:pt idx="80">
                  <c:v>1856.7083333333333</c:v>
                </c:pt>
                <c:pt idx="81">
                  <c:v>1856.7916666666667</c:v>
                </c:pt>
                <c:pt idx="82">
                  <c:v>1856.875</c:v>
                </c:pt>
                <c:pt idx="83">
                  <c:v>1856.9583333333333</c:v>
                </c:pt>
                <c:pt idx="84">
                  <c:v>1857.0416666666667</c:v>
                </c:pt>
                <c:pt idx="85">
                  <c:v>1857.125</c:v>
                </c:pt>
                <c:pt idx="86">
                  <c:v>1857.2083333333333</c:v>
                </c:pt>
                <c:pt idx="87">
                  <c:v>1857.2916666666667</c:v>
                </c:pt>
                <c:pt idx="88">
                  <c:v>1857.375</c:v>
                </c:pt>
                <c:pt idx="89">
                  <c:v>1857.4583333333333</c:v>
                </c:pt>
                <c:pt idx="90">
                  <c:v>1857.5416666666667</c:v>
                </c:pt>
                <c:pt idx="91">
                  <c:v>1857.625</c:v>
                </c:pt>
                <c:pt idx="92">
                  <c:v>1857.7083333333333</c:v>
                </c:pt>
                <c:pt idx="93">
                  <c:v>1857.7916666666667</c:v>
                </c:pt>
                <c:pt idx="94">
                  <c:v>1857.875</c:v>
                </c:pt>
                <c:pt idx="95">
                  <c:v>1857.9583333333333</c:v>
                </c:pt>
                <c:pt idx="96">
                  <c:v>1858.0416666666667</c:v>
                </c:pt>
                <c:pt idx="97">
                  <c:v>1858.125</c:v>
                </c:pt>
                <c:pt idx="98">
                  <c:v>1858.2083333333333</c:v>
                </c:pt>
                <c:pt idx="99">
                  <c:v>1858.2916666666667</c:v>
                </c:pt>
                <c:pt idx="100">
                  <c:v>1858.375</c:v>
                </c:pt>
                <c:pt idx="101">
                  <c:v>1858.4583333333333</c:v>
                </c:pt>
                <c:pt idx="102">
                  <c:v>1858.5416666666667</c:v>
                </c:pt>
                <c:pt idx="103">
                  <c:v>1858.625</c:v>
                </c:pt>
                <c:pt idx="104">
                  <c:v>1858.7083333333333</c:v>
                </c:pt>
                <c:pt idx="105">
                  <c:v>1858.7916666666667</c:v>
                </c:pt>
                <c:pt idx="106">
                  <c:v>1858.875</c:v>
                </c:pt>
                <c:pt idx="107">
                  <c:v>1858.9583333333333</c:v>
                </c:pt>
                <c:pt idx="108">
                  <c:v>1859.0416666666667</c:v>
                </c:pt>
                <c:pt idx="109">
                  <c:v>1859.125</c:v>
                </c:pt>
                <c:pt idx="110">
                  <c:v>1859.2083333333333</c:v>
                </c:pt>
                <c:pt idx="111">
                  <c:v>1859.2916666666667</c:v>
                </c:pt>
                <c:pt idx="112">
                  <c:v>1859.375</c:v>
                </c:pt>
                <c:pt idx="113">
                  <c:v>1859.4583333333333</c:v>
                </c:pt>
                <c:pt idx="114">
                  <c:v>1859.5416666666667</c:v>
                </c:pt>
                <c:pt idx="115">
                  <c:v>1859.625</c:v>
                </c:pt>
                <c:pt idx="116">
                  <c:v>1859.7083333333333</c:v>
                </c:pt>
                <c:pt idx="117">
                  <c:v>1859.7916666666667</c:v>
                </c:pt>
                <c:pt idx="118">
                  <c:v>1859.875</c:v>
                </c:pt>
                <c:pt idx="119">
                  <c:v>1859.9583333333333</c:v>
                </c:pt>
                <c:pt idx="120">
                  <c:v>1860.0416666666667</c:v>
                </c:pt>
                <c:pt idx="121">
                  <c:v>1860.125</c:v>
                </c:pt>
                <c:pt idx="122">
                  <c:v>1860.2083333333333</c:v>
                </c:pt>
                <c:pt idx="123">
                  <c:v>1860.2916666666667</c:v>
                </c:pt>
                <c:pt idx="124">
                  <c:v>1860.375</c:v>
                </c:pt>
                <c:pt idx="125">
                  <c:v>1860.4583333333333</c:v>
                </c:pt>
                <c:pt idx="126">
                  <c:v>1860.5416666666667</c:v>
                </c:pt>
                <c:pt idx="127">
                  <c:v>1860.625</c:v>
                </c:pt>
                <c:pt idx="128">
                  <c:v>1860.7083333333333</c:v>
                </c:pt>
                <c:pt idx="129">
                  <c:v>1860.7916666666667</c:v>
                </c:pt>
                <c:pt idx="130">
                  <c:v>1860.875</c:v>
                </c:pt>
                <c:pt idx="131">
                  <c:v>1860.9583333333333</c:v>
                </c:pt>
                <c:pt idx="132">
                  <c:v>1861.0416666666667</c:v>
                </c:pt>
                <c:pt idx="133">
                  <c:v>1861.125</c:v>
                </c:pt>
                <c:pt idx="134">
                  <c:v>1861.2083333333333</c:v>
                </c:pt>
                <c:pt idx="135">
                  <c:v>1861.2916666666667</c:v>
                </c:pt>
                <c:pt idx="136">
                  <c:v>1861.375</c:v>
                </c:pt>
                <c:pt idx="137">
                  <c:v>1861.4583333333333</c:v>
                </c:pt>
                <c:pt idx="138">
                  <c:v>1861.5416666666667</c:v>
                </c:pt>
                <c:pt idx="139">
                  <c:v>1861.625</c:v>
                </c:pt>
                <c:pt idx="140">
                  <c:v>1861.7083333333333</c:v>
                </c:pt>
                <c:pt idx="141">
                  <c:v>1861.7916666666667</c:v>
                </c:pt>
                <c:pt idx="142">
                  <c:v>1861.875</c:v>
                </c:pt>
                <c:pt idx="143">
                  <c:v>1861.9583333333333</c:v>
                </c:pt>
                <c:pt idx="144">
                  <c:v>1862.0416666666667</c:v>
                </c:pt>
                <c:pt idx="145">
                  <c:v>1862.125</c:v>
                </c:pt>
                <c:pt idx="146">
                  <c:v>1862.2083333333333</c:v>
                </c:pt>
                <c:pt idx="147">
                  <c:v>1862.2916666666667</c:v>
                </c:pt>
                <c:pt idx="148">
                  <c:v>1862.375</c:v>
                </c:pt>
                <c:pt idx="149">
                  <c:v>1862.4583333333333</c:v>
                </c:pt>
                <c:pt idx="150">
                  <c:v>1862.5416666666667</c:v>
                </c:pt>
                <c:pt idx="151">
                  <c:v>1862.625</c:v>
                </c:pt>
                <c:pt idx="152">
                  <c:v>1862.7083333333333</c:v>
                </c:pt>
                <c:pt idx="153">
                  <c:v>1862.7916666666667</c:v>
                </c:pt>
                <c:pt idx="154">
                  <c:v>1862.875</c:v>
                </c:pt>
                <c:pt idx="155">
                  <c:v>1862.9583333333333</c:v>
                </c:pt>
                <c:pt idx="156">
                  <c:v>1863.0416666666667</c:v>
                </c:pt>
                <c:pt idx="157">
                  <c:v>1863.125</c:v>
                </c:pt>
                <c:pt idx="158">
                  <c:v>1863.2083333333333</c:v>
                </c:pt>
                <c:pt idx="159">
                  <c:v>1863.2916666666667</c:v>
                </c:pt>
                <c:pt idx="160">
                  <c:v>1863.375</c:v>
                </c:pt>
                <c:pt idx="161">
                  <c:v>1863.4583333333333</c:v>
                </c:pt>
                <c:pt idx="162">
                  <c:v>1863.5416666666667</c:v>
                </c:pt>
                <c:pt idx="163">
                  <c:v>1863.625</c:v>
                </c:pt>
                <c:pt idx="164">
                  <c:v>1863.7083333333333</c:v>
                </c:pt>
                <c:pt idx="165">
                  <c:v>1863.7916666666667</c:v>
                </c:pt>
                <c:pt idx="166">
                  <c:v>1863.875</c:v>
                </c:pt>
                <c:pt idx="167">
                  <c:v>1863.9583333333333</c:v>
                </c:pt>
                <c:pt idx="168">
                  <c:v>1864.0416666666667</c:v>
                </c:pt>
                <c:pt idx="169">
                  <c:v>1864.125</c:v>
                </c:pt>
                <c:pt idx="170">
                  <c:v>1864.2083333333333</c:v>
                </c:pt>
                <c:pt idx="171">
                  <c:v>1864.2916666666667</c:v>
                </c:pt>
                <c:pt idx="172">
                  <c:v>1864.375</c:v>
                </c:pt>
                <c:pt idx="173">
                  <c:v>1864.4583333333333</c:v>
                </c:pt>
                <c:pt idx="174">
                  <c:v>1864.5416666666667</c:v>
                </c:pt>
                <c:pt idx="175">
                  <c:v>1864.625</c:v>
                </c:pt>
                <c:pt idx="176">
                  <c:v>1864.7083333333333</c:v>
                </c:pt>
                <c:pt idx="177">
                  <c:v>1864.7916666666667</c:v>
                </c:pt>
                <c:pt idx="178">
                  <c:v>1864.875</c:v>
                </c:pt>
                <c:pt idx="179">
                  <c:v>1864.9583333333333</c:v>
                </c:pt>
                <c:pt idx="180">
                  <c:v>1865.0416666666667</c:v>
                </c:pt>
                <c:pt idx="181">
                  <c:v>1865.125</c:v>
                </c:pt>
                <c:pt idx="182">
                  <c:v>1865.2083333333333</c:v>
                </c:pt>
                <c:pt idx="183">
                  <c:v>1865.2916666666667</c:v>
                </c:pt>
                <c:pt idx="184">
                  <c:v>1865.375</c:v>
                </c:pt>
                <c:pt idx="185">
                  <c:v>1865.4583333333333</c:v>
                </c:pt>
                <c:pt idx="186">
                  <c:v>1865.5416666666667</c:v>
                </c:pt>
                <c:pt idx="187">
                  <c:v>1865.625</c:v>
                </c:pt>
                <c:pt idx="188">
                  <c:v>1865.7083333333333</c:v>
                </c:pt>
                <c:pt idx="189">
                  <c:v>1865.7916666666667</c:v>
                </c:pt>
                <c:pt idx="190">
                  <c:v>1865.875</c:v>
                </c:pt>
                <c:pt idx="191">
                  <c:v>1865.9583333333333</c:v>
                </c:pt>
                <c:pt idx="192">
                  <c:v>1866.0416666666667</c:v>
                </c:pt>
                <c:pt idx="193">
                  <c:v>1866.125</c:v>
                </c:pt>
                <c:pt idx="194">
                  <c:v>1866.2083333333333</c:v>
                </c:pt>
                <c:pt idx="195">
                  <c:v>1866.2916666666667</c:v>
                </c:pt>
                <c:pt idx="196">
                  <c:v>1866.375</c:v>
                </c:pt>
                <c:pt idx="197">
                  <c:v>1866.4583333333333</c:v>
                </c:pt>
                <c:pt idx="198">
                  <c:v>1866.5416666666667</c:v>
                </c:pt>
                <c:pt idx="199">
                  <c:v>1866.625</c:v>
                </c:pt>
                <c:pt idx="200">
                  <c:v>1866.7083333333333</c:v>
                </c:pt>
                <c:pt idx="201">
                  <c:v>1866.7916666666667</c:v>
                </c:pt>
                <c:pt idx="202">
                  <c:v>1866.875</c:v>
                </c:pt>
                <c:pt idx="203">
                  <c:v>1866.9583333333333</c:v>
                </c:pt>
                <c:pt idx="204">
                  <c:v>1867.0416666666667</c:v>
                </c:pt>
                <c:pt idx="205">
                  <c:v>1867.125</c:v>
                </c:pt>
                <c:pt idx="206">
                  <c:v>1867.2083333333333</c:v>
                </c:pt>
                <c:pt idx="207">
                  <c:v>1867.2916666666667</c:v>
                </c:pt>
                <c:pt idx="208">
                  <c:v>1867.375</c:v>
                </c:pt>
                <c:pt idx="209">
                  <c:v>1867.4583333333333</c:v>
                </c:pt>
                <c:pt idx="210">
                  <c:v>1867.5416666666667</c:v>
                </c:pt>
                <c:pt idx="211">
                  <c:v>1867.625</c:v>
                </c:pt>
                <c:pt idx="212">
                  <c:v>1867.7083333333333</c:v>
                </c:pt>
                <c:pt idx="213">
                  <c:v>1867.7916666666667</c:v>
                </c:pt>
                <c:pt idx="214">
                  <c:v>1867.875</c:v>
                </c:pt>
                <c:pt idx="215">
                  <c:v>1867.9583333333333</c:v>
                </c:pt>
                <c:pt idx="216">
                  <c:v>1868.0416666666667</c:v>
                </c:pt>
                <c:pt idx="217">
                  <c:v>1868.125</c:v>
                </c:pt>
                <c:pt idx="218">
                  <c:v>1868.2083333333333</c:v>
                </c:pt>
                <c:pt idx="219">
                  <c:v>1868.2916666666667</c:v>
                </c:pt>
                <c:pt idx="220">
                  <c:v>1868.375</c:v>
                </c:pt>
                <c:pt idx="221">
                  <c:v>1868.4583333333333</c:v>
                </c:pt>
                <c:pt idx="222">
                  <c:v>1868.5416666666667</c:v>
                </c:pt>
                <c:pt idx="223">
                  <c:v>1868.625</c:v>
                </c:pt>
                <c:pt idx="224">
                  <c:v>1868.7083333333333</c:v>
                </c:pt>
                <c:pt idx="225">
                  <c:v>1868.7916666666667</c:v>
                </c:pt>
                <c:pt idx="226">
                  <c:v>1868.875</c:v>
                </c:pt>
                <c:pt idx="227">
                  <c:v>1868.9583333333333</c:v>
                </c:pt>
                <c:pt idx="228">
                  <c:v>1869.0416666666667</c:v>
                </c:pt>
                <c:pt idx="229">
                  <c:v>1869.125</c:v>
                </c:pt>
                <c:pt idx="230">
                  <c:v>1869.2083333333333</c:v>
                </c:pt>
                <c:pt idx="231">
                  <c:v>1869.2916666666667</c:v>
                </c:pt>
                <c:pt idx="232">
                  <c:v>1869.375</c:v>
                </c:pt>
                <c:pt idx="233">
                  <c:v>1869.4583333333333</c:v>
                </c:pt>
                <c:pt idx="234">
                  <c:v>1869.5416666666667</c:v>
                </c:pt>
                <c:pt idx="235">
                  <c:v>1869.625</c:v>
                </c:pt>
                <c:pt idx="236">
                  <c:v>1869.7083333333333</c:v>
                </c:pt>
                <c:pt idx="237">
                  <c:v>1869.7916666666667</c:v>
                </c:pt>
                <c:pt idx="238">
                  <c:v>1869.875</c:v>
                </c:pt>
                <c:pt idx="239">
                  <c:v>1869.9583333333333</c:v>
                </c:pt>
                <c:pt idx="240">
                  <c:v>1870.0416666666667</c:v>
                </c:pt>
                <c:pt idx="241">
                  <c:v>1870.125</c:v>
                </c:pt>
                <c:pt idx="242">
                  <c:v>1870.2083333333333</c:v>
                </c:pt>
                <c:pt idx="243">
                  <c:v>1870.2916666666667</c:v>
                </c:pt>
                <c:pt idx="244">
                  <c:v>1870.375</c:v>
                </c:pt>
                <c:pt idx="245">
                  <c:v>1870.4583333333333</c:v>
                </c:pt>
                <c:pt idx="246">
                  <c:v>1870.5416666666667</c:v>
                </c:pt>
                <c:pt idx="247">
                  <c:v>1870.625</c:v>
                </c:pt>
                <c:pt idx="248">
                  <c:v>1870.7083333333333</c:v>
                </c:pt>
                <c:pt idx="249">
                  <c:v>1870.7916666666667</c:v>
                </c:pt>
                <c:pt idx="250">
                  <c:v>1870.875</c:v>
                </c:pt>
                <c:pt idx="251">
                  <c:v>1870.9583333333333</c:v>
                </c:pt>
                <c:pt idx="252">
                  <c:v>1871.0416666666667</c:v>
                </c:pt>
                <c:pt idx="253">
                  <c:v>1871.125</c:v>
                </c:pt>
                <c:pt idx="254">
                  <c:v>1871.2083333333333</c:v>
                </c:pt>
                <c:pt idx="255">
                  <c:v>1871.2916666666667</c:v>
                </c:pt>
                <c:pt idx="256">
                  <c:v>1871.375</c:v>
                </c:pt>
                <c:pt idx="257">
                  <c:v>1871.4583333333333</c:v>
                </c:pt>
                <c:pt idx="258">
                  <c:v>1871.5416666666667</c:v>
                </c:pt>
                <c:pt idx="259">
                  <c:v>1871.625</c:v>
                </c:pt>
                <c:pt idx="260">
                  <c:v>1871.7083333333333</c:v>
                </c:pt>
                <c:pt idx="261">
                  <c:v>1871.7916666666667</c:v>
                </c:pt>
                <c:pt idx="262">
                  <c:v>1871.875</c:v>
                </c:pt>
                <c:pt idx="263">
                  <c:v>1871.9583333333333</c:v>
                </c:pt>
                <c:pt idx="264">
                  <c:v>1872.0416666666667</c:v>
                </c:pt>
                <c:pt idx="265">
                  <c:v>1872.125</c:v>
                </c:pt>
                <c:pt idx="266">
                  <c:v>1872.2083333333333</c:v>
                </c:pt>
                <c:pt idx="267">
                  <c:v>1872.2916666666667</c:v>
                </c:pt>
                <c:pt idx="268">
                  <c:v>1872.375</c:v>
                </c:pt>
                <c:pt idx="269">
                  <c:v>1872.4583333333333</c:v>
                </c:pt>
                <c:pt idx="270">
                  <c:v>1872.5416666666667</c:v>
                </c:pt>
                <c:pt idx="271">
                  <c:v>1872.625</c:v>
                </c:pt>
                <c:pt idx="272">
                  <c:v>1872.7083333333333</c:v>
                </c:pt>
                <c:pt idx="273">
                  <c:v>1872.7916666666667</c:v>
                </c:pt>
                <c:pt idx="274">
                  <c:v>1872.875</c:v>
                </c:pt>
                <c:pt idx="275">
                  <c:v>1872.9583333333333</c:v>
                </c:pt>
                <c:pt idx="276">
                  <c:v>1873.0416666666667</c:v>
                </c:pt>
                <c:pt idx="277">
                  <c:v>1873.125</c:v>
                </c:pt>
                <c:pt idx="278">
                  <c:v>1873.2083333333333</c:v>
                </c:pt>
                <c:pt idx="279">
                  <c:v>1873.2916666666667</c:v>
                </c:pt>
                <c:pt idx="280">
                  <c:v>1873.375</c:v>
                </c:pt>
                <c:pt idx="281">
                  <c:v>1873.4583333333333</c:v>
                </c:pt>
                <c:pt idx="282">
                  <c:v>1873.5416666666667</c:v>
                </c:pt>
                <c:pt idx="283">
                  <c:v>1873.625</c:v>
                </c:pt>
                <c:pt idx="284">
                  <c:v>1873.7083333333333</c:v>
                </c:pt>
                <c:pt idx="285">
                  <c:v>1873.7916666666667</c:v>
                </c:pt>
                <c:pt idx="286">
                  <c:v>1873.875</c:v>
                </c:pt>
                <c:pt idx="287">
                  <c:v>1873.9583333333333</c:v>
                </c:pt>
                <c:pt idx="288">
                  <c:v>1874.0416666666667</c:v>
                </c:pt>
                <c:pt idx="289">
                  <c:v>1874.125</c:v>
                </c:pt>
                <c:pt idx="290">
                  <c:v>1874.2083333333333</c:v>
                </c:pt>
                <c:pt idx="291">
                  <c:v>1874.2916666666667</c:v>
                </c:pt>
                <c:pt idx="292">
                  <c:v>1874.375</c:v>
                </c:pt>
                <c:pt idx="293">
                  <c:v>1874.4583333333333</c:v>
                </c:pt>
                <c:pt idx="294">
                  <c:v>1874.5416666666667</c:v>
                </c:pt>
                <c:pt idx="295">
                  <c:v>1874.625</c:v>
                </c:pt>
                <c:pt idx="296">
                  <c:v>1874.7083333333333</c:v>
                </c:pt>
                <c:pt idx="297">
                  <c:v>1874.7916666666667</c:v>
                </c:pt>
                <c:pt idx="298">
                  <c:v>1874.875</c:v>
                </c:pt>
                <c:pt idx="299">
                  <c:v>1874.9583333333333</c:v>
                </c:pt>
                <c:pt idx="300">
                  <c:v>1875.0416666666667</c:v>
                </c:pt>
                <c:pt idx="301">
                  <c:v>1875.125</c:v>
                </c:pt>
                <c:pt idx="302">
                  <c:v>1875.2083333333333</c:v>
                </c:pt>
                <c:pt idx="303">
                  <c:v>1875.2916666666667</c:v>
                </c:pt>
                <c:pt idx="304">
                  <c:v>1875.375</c:v>
                </c:pt>
                <c:pt idx="305">
                  <c:v>1875.4583333333333</c:v>
                </c:pt>
                <c:pt idx="306">
                  <c:v>1875.5416666666667</c:v>
                </c:pt>
                <c:pt idx="307">
                  <c:v>1875.625</c:v>
                </c:pt>
                <c:pt idx="308">
                  <c:v>1875.7083333333333</c:v>
                </c:pt>
                <c:pt idx="309">
                  <c:v>1875.7916666666667</c:v>
                </c:pt>
                <c:pt idx="310">
                  <c:v>1875.875</c:v>
                </c:pt>
                <c:pt idx="311">
                  <c:v>1875.9583333333333</c:v>
                </c:pt>
                <c:pt idx="312">
                  <c:v>1876.0416666666667</c:v>
                </c:pt>
                <c:pt idx="313">
                  <c:v>1876.125</c:v>
                </c:pt>
                <c:pt idx="314">
                  <c:v>1876.2083333333333</c:v>
                </c:pt>
                <c:pt idx="315">
                  <c:v>1876.2916666666667</c:v>
                </c:pt>
                <c:pt idx="316">
                  <c:v>1876.375</c:v>
                </c:pt>
                <c:pt idx="317">
                  <c:v>1876.4583333333333</c:v>
                </c:pt>
                <c:pt idx="318">
                  <c:v>1876.5416666666667</c:v>
                </c:pt>
                <c:pt idx="319">
                  <c:v>1876.625</c:v>
                </c:pt>
                <c:pt idx="320">
                  <c:v>1876.7083333333333</c:v>
                </c:pt>
                <c:pt idx="321">
                  <c:v>1876.7916666666667</c:v>
                </c:pt>
                <c:pt idx="322">
                  <c:v>1876.875</c:v>
                </c:pt>
                <c:pt idx="323">
                  <c:v>1876.9583333333333</c:v>
                </c:pt>
                <c:pt idx="324">
                  <c:v>1877.0416666666667</c:v>
                </c:pt>
                <c:pt idx="325">
                  <c:v>1877.125</c:v>
                </c:pt>
                <c:pt idx="326">
                  <c:v>1877.2083333333333</c:v>
                </c:pt>
                <c:pt idx="327">
                  <c:v>1877.2916666666667</c:v>
                </c:pt>
                <c:pt idx="328">
                  <c:v>1877.375</c:v>
                </c:pt>
                <c:pt idx="329">
                  <c:v>1877.4583333333333</c:v>
                </c:pt>
                <c:pt idx="330">
                  <c:v>1877.5416666666667</c:v>
                </c:pt>
                <c:pt idx="331">
                  <c:v>1877.625</c:v>
                </c:pt>
                <c:pt idx="332">
                  <c:v>1877.7083333333333</c:v>
                </c:pt>
                <c:pt idx="333">
                  <c:v>1877.7916666666667</c:v>
                </c:pt>
                <c:pt idx="334">
                  <c:v>1877.875</c:v>
                </c:pt>
                <c:pt idx="335">
                  <c:v>1877.9583333333333</c:v>
                </c:pt>
                <c:pt idx="336">
                  <c:v>1878.0416666666667</c:v>
                </c:pt>
                <c:pt idx="337">
                  <c:v>1878.125</c:v>
                </c:pt>
                <c:pt idx="338">
                  <c:v>1878.2083333333333</c:v>
                </c:pt>
                <c:pt idx="339">
                  <c:v>1878.2916666666667</c:v>
                </c:pt>
                <c:pt idx="340">
                  <c:v>1878.375</c:v>
                </c:pt>
                <c:pt idx="341">
                  <c:v>1878.4583333333333</c:v>
                </c:pt>
                <c:pt idx="342">
                  <c:v>1878.5416666666667</c:v>
                </c:pt>
                <c:pt idx="343">
                  <c:v>1878.625</c:v>
                </c:pt>
                <c:pt idx="344">
                  <c:v>1878.7083333333333</c:v>
                </c:pt>
                <c:pt idx="345">
                  <c:v>1878.7916666666667</c:v>
                </c:pt>
                <c:pt idx="346">
                  <c:v>1878.875</c:v>
                </c:pt>
                <c:pt idx="347">
                  <c:v>1878.9583333333333</c:v>
                </c:pt>
                <c:pt idx="348">
                  <c:v>1879.0416666666667</c:v>
                </c:pt>
                <c:pt idx="349">
                  <c:v>1879.125</c:v>
                </c:pt>
                <c:pt idx="350">
                  <c:v>1879.2083333333333</c:v>
                </c:pt>
                <c:pt idx="351">
                  <c:v>1879.2916666666667</c:v>
                </c:pt>
                <c:pt idx="352">
                  <c:v>1879.375</c:v>
                </c:pt>
                <c:pt idx="353">
                  <c:v>1879.4583333333333</c:v>
                </c:pt>
                <c:pt idx="354">
                  <c:v>1879.5416666666667</c:v>
                </c:pt>
                <c:pt idx="355">
                  <c:v>1879.625</c:v>
                </c:pt>
                <c:pt idx="356">
                  <c:v>1879.7083333333333</c:v>
                </c:pt>
                <c:pt idx="357">
                  <c:v>1879.7916666666667</c:v>
                </c:pt>
                <c:pt idx="358">
                  <c:v>1879.875</c:v>
                </c:pt>
                <c:pt idx="359">
                  <c:v>1879.9583333333333</c:v>
                </c:pt>
                <c:pt idx="360">
                  <c:v>1880.0416666666667</c:v>
                </c:pt>
                <c:pt idx="361">
                  <c:v>1880.125</c:v>
                </c:pt>
                <c:pt idx="362">
                  <c:v>1880.2083333333333</c:v>
                </c:pt>
                <c:pt idx="363">
                  <c:v>1880.2916666666667</c:v>
                </c:pt>
                <c:pt idx="364">
                  <c:v>1880.375</c:v>
                </c:pt>
                <c:pt idx="365">
                  <c:v>1880.4583333333333</c:v>
                </c:pt>
                <c:pt idx="366">
                  <c:v>1880.5416666666667</c:v>
                </c:pt>
                <c:pt idx="367">
                  <c:v>1880.625</c:v>
                </c:pt>
                <c:pt idx="368">
                  <c:v>1880.7083333333333</c:v>
                </c:pt>
                <c:pt idx="369">
                  <c:v>1880.7916666666667</c:v>
                </c:pt>
                <c:pt idx="370">
                  <c:v>1880.875</c:v>
                </c:pt>
                <c:pt idx="371">
                  <c:v>1880.9583333333333</c:v>
                </c:pt>
                <c:pt idx="372">
                  <c:v>1881.0416666666667</c:v>
                </c:pt>
                <c:pt idx="373">
                  <c:v>1881.125</c:v>
                </c:pt>
                <c:pt idx="374">
                  <c:v>1881.2083333333333</c:v>
                </c:pt>
                <c:pt idx="375">
                  <c:v>1881.2916666666667</c:v>
                </c:pt>
                <c:pt idx="376">
                  <c:v>1881.375</c:v>
                </c:pt>
                <c:pt idx="377">
                  <c:v>1881.4583333333333</c:v>
                </c:pt>
                <c:pt idx="378">
                  <c:v>1881.5416666666667</c:v>
                </c:pt>
                <c:pt idx="379">
                  <c:v>1881.625</c:v>
                </c:pt>
                <c:pt idx="380">
                  <c:v>1881.7083333333333</c:v>
                </c:pt>
                <c:pt idx="381">
                  <c:v>1881.7916666666667</c:v>
                </c:pt>
                <c:pt idx="382">
                  <c:v>1881.875</c:v>
                </c:pt>
                <c:pt idx="383">
                  <c:v>1881.9583333333333</c:v>
                </c:pt>
                <c:pt idx="384">
                  <c:v>1882.0416666666667</c:v>
                </c:pt>
                <c:pt idx="385">
                  <c:v>1882.125</c:v>
                </c:pt>
                <c:pt idx="386">
                  <c:v>1882.2083333333333</c:v>
                </c:pt>
                <c:pt idx="387">
                  <c:v>1882.2916666666667</c:v>
                </c:pt>
                <c:pt idx="388">
                  <c:v>1882.375</c:v>
                </c:pt>
                <c:pt idx="389">
                  <c:v>1882.4583333333333</c:v>
                </c:pt>
                <c:pt idx="390">
                  <c:v>1882.5416666666667</c:v>
                </c:pt>
                <c:pt idx="391">
                  <c:v>1882.625</c:v>
                </c:pt>
                <c:pt idx="392">
                  <c:v>1882.7083333333333</c:v>
                </c:pt>
                <c:pt idx="393">
                  <c:v>1882.7916666666667</c:v>
                </c:pt>
                <c:pt idx="394">
                  <c:v>1882.875</c:v>
                </c:pt>
                <c:pt idx="395">
                  <c:v>1882.9583333333333</c:v>
                </c:pt>
                <c:pt idx="396">
                  <c:v>1883.0416666666667</c:v>
                </c:pt>
                <c:pt idx="397">
                  <c:v>1883.125</c:v>
                </c:pt>
                <c:pt idx="398">
                  <c:v>1883.2083333333333</c:v>
                </c:pt>
                <c:pt idx="399">
                  <c:v>1883.2916666666667</c:v>
                </c:pt>
                <c:pt idx="400">
                  <c:v>1883.375</c:v>
                </c:pt>
                <c:pt idx="401">
                  <c:v>1883.4583333333333</c:v>
                </c:pt>
                <c:pt idx="402">
                  <c:v>1883.5416666666667</c:v>
                </c:pt>
                <c:pt idx="403">
                  <c:v>1883.625</c:v>
                </c:pt>
                <c:pt idx="404">
                  <c:v>1883.7083333333333</c:v>
                </c:pt>
                <c:pt idx="405">
                  <c:v>1883.7916666666667</c:v>
                </c:pt>
                <c:pt idx="406">
                  <c:v>1883.875</c:v>
                </c:pt>
                <c:pt idx="407">
                  <c:v>1883.9583333333333</c:v>
                </c:pt>
                <c:pt idx="408">
                  <c:v>1884.0416666666667</c:v>
                </c:pt>
                <c:pt idx="409">
                  <c:v>1884.125</c:v>
                </c:pt>
                <c:pt idx="410">
                  <c:v>1884.2083333333333</c:v>
                </c:pt>
                <c:pt idx="411">
                  <c:v>1884.2916666666667</c:v>
                </c:pt>
                <c:pt idx="412">
                  <c:v>1884.375</c:v>
                </c:pt>
                <c:pt idx="413">
                  <c:v>1884.4583333333333</c:v>
                </c:pt>
                <c:pt idx="414">
                  <c:v>1884.5416666666667</c:v>
                </c:pt>
                <c:pt idx="415">
                  <c:v>1884.625</c:v>
                </c:pt>
                <c:pt idx="416">
                  <c:v>1884.7083333333333</c:v>
                </c:pt>
                <c:pt idx="417">
                  <c:v>1884.7916666666667</c:v>
                </c:pt>
                <c:pt idx="418">
                  <c:v>1884.875</c:v>
                </c:pt>
                <c:pt idx="419">
                  <c:v>1884.9583333333333</c:v>
                </c:pt>
                <c:pt idx="420">
                  <c:v>1885.0416666666667</c:v>
                </c:pt>
                <c:pt idx="421">
                  <c:v>1885.125</c:v>
                </c:pt>
                <c:pt idx="422">
                  <c:v>1885.2083333333333</c:v>
                </c:pt>
                <c:pt idx="423">
                  <c:v>1885.2916666666667</c:v>
                </c:pt>
                <c:pt idx="424">
                  <c:v>1885.375</c:v>
                </c:pt>
                <c:pt idx="425">
                  <c:v>1885.4583333333333</c:v>
                </c:pt>
                <c:pt idx="426">
                  <c:v>1885.5416666666667</c:v>
                </c:pt>
                <c:pt idx="427">
                  <c:v>1885.625</c:v>
                </c:pt>
                <c:pt idx="428">
                  <c:v>1885.7083333333333</c:v>
                </c:pt>
                <c:pt idx="429">
                  <c:v>1885.7916666666667</c:v>
                </c:pt>
                <c:pt idx="430">
                  <c:v>1885.875</c:v>
                </c:pt>
                <c:pt idx="431">
                  <c:v>1885.9583333333333</c:v>
                </c:pt>
                <c:pt idx="432">
                  <c:v>1886.0416666666667</c:v>
                </c:pt>
                <c:pt idx="433">
                  <c:v>1886.125</c:v>
                </c:pt>
                <c:pt idx="434">
                  <c:v>1886.2083333333333</c:v>
                </c:pt>
                <c:pt idx="435">
                  <c:v>1886.2916666666667</c:v>
                </c:pt>
                <c:pt idx="436">
                  <c:v>1886.375</c:v>
                </c:pt>
                <c:pt idx="437">
                  <c:v>1886.4583333333333</c:v>
                </c:pt>
                <c:pt idx="438">
                  <c:v>1886.5416666666667</c:v>
                </c:pt>
                <c:pt idx="439">
                  <c:v>1886.625</c:v>
                </c:pt>
                <c:pt idx="440">
                  <c:v>1886.7083333333333</c:v>
                </c:pt>
                <c:pt idx="441">
                  <c:v>1886.7916666666667</c:v>
                </c:pt>
                <c:pt idx="442">
                  <c:v>1886.875</c:v>
                </c:pt>
                <c:pt idx="443">
                  <c:v>1886.9583333333333</c:v>
                </c:pt>
                <c:pt idx="444">
                  <c:v>1887.0416666666667</c:v>
                </c:pt>
                <c:pt idx="445">
                  <c:v>1887.125</c:v>
                </c:pt>
                <c:pt idx="446">
                  <c:v>1887.2083333333333</c:v>
                </c:pt>
                <c:pt idx="447">
                  <c:v>1887.2916666666667</c:v>
                </c:pt>
                <c:pt idx="448">
                  <c:v>1887.375</c:v>
                </c:pt>
                <c:pt idx="449">
                  <c:v>1887.4583333333333</c:v>
                </c:pt>
                <c:pt idx="450">
                  <c:v>1887.5416666666667</c:v>
                </c:pt>
                <c:pt idx="451">
                  <c:v>1887.625</c:v>
                </c:pt>
                <c:pt idx="452">
                  <c:v>1887.7083333333333</c:v>
                </c:pt>
                <c:pt idx="453">
                  <c:v>1887.7916666666667</c:v>
                </c:pt>
                <c:pt idx="454">
                  <c:v>1887.875</c:v>
                </c:pt>
                <c:pt idx="455">
                  <c:v>1887.9583333333333</c:v>
                </c:pt>
                <c:pt idx="456">
                  <c:v>1888.0416666666667</c:v>
                </c:pt>
                <c:pt idx="457">
                  <c:v>1888.125</c:v>
                </c:pt>
                <c:pt idx="458">
                  <c:v>1888.2083333333333</c:v>
                </c:pt>
                <c:pt idx="459">
                  <c:v>1888.2916666666667</c:v>
                </c:pt>
                <c:pt idx="460">
                  <c:v>1888.375</c:v>
                </c:pt>
                <c:pt idx="461">
                  <c:v>1888.4583333333333</c:v>
                </c:pt>
                <c:pt idx="462">
                  <c:v>1888.5416666666667</c:v>
                </c:pt>
                <c:pt idx="463">
                  <c:v>1888.625</c:v>
                </c:pt>
                <c:pt idx="464">
                  <c:v>1888.7083333333333</c:v>
                </c:pt>
                <c:pt idx="465">
                  <c:v>1888.7916666666667</c:v>
                </c:pt>
                <c:pt idx="466">
                  <c:v>1888.875</c:v>
                </c:pt>
                <c:pt idx="467">
                  <c:v>1888.9583333333333</c:v>
                </c:pt>
                <c:pt idx="468">
                  <c:v>1889.0416666666667</c:v>
                </c:pt>
                <c:pt idx="469">
                  <c:v>1889.125</c:v>
                </c:pt>
                <c:pt idx="470">
                  <c:v>1889.2083333333333</c:v>
                </c:pt>
                <c:pt idx="471">
                  <c:v>1889.2916666666667</c:v>
                </c:pt>
                <c:pt idx="472">
                  <c:v>1889.375</c:v>
                </c:pt>
                <c:pt idx="473">
                  <c:v>1889.4583333333333</c:v>
                </c:pt>
                <c:pt idx="474">
                  <c:v>1889.5416666666667</c:v>
                </c:pt>
                <c:pt idx="475">
                  <c:v>1889.625</c:v>
                </c:pt>
                <c:pt idx="476">
                  <c:v>1889.7083333333333</c:v>
                </c:pt>
                <c:pt idx="477">
                  <c:v>1889.7916666666667</c:v>
                </c:pt>
                <c:pt idx="478">
                  <c:v>1889.875</c:v>
                </c:pt>
                <c:pt idx="479">
                  <c:v>1889.9583333333333</c:v>
                </c:pt>
                <c:pt idx="480">
                  <c:v>1890.0416666666667</c:v>
                </c:pt>
                <c:pt idx="481">
                  <c:v>1890.125</c:v>
                </c:pt>
                <c:pt idx="482">
                  <c:v>1890.2083333333333</c:v>
                </c:pt>
                <c:pt idx="483">
                  <c:v>1890.2916666666667</c:v>
                </c:pt>
                <c:pt idx="484">
                  <c:v>1890.375</c:v>
                </c:pt>
                <c:pt idx="485">
                  <c:v>1890.4583333333333</c:v>
                </c:pt>
                <c:pt idx="486">
                  <c:v>1890.5416666666667</c:v>
                </c:pt>
                <c:pt idx="487">
                  <c:v>1890.625</c:v>
                </c:pt>
                <c:pt idx="488">
                  <c:v>1890.7083333333333</c:v>
                </c:pt>
                <c:pt idx="489">
                  <c:v>1890.7916666666667</c:v>
                </c:pt>
                <c:pt idx="490">
                  <c:v>1890.875</c:v>
                </c:pt>
                <c:pt idx="491">
                  <c:v>1890.9583333333333</c:v>
                </c:pt>
                <c:pt idx="492">
                  <c:v>1891.0416666666667</c:v>
                </c:pt>
                <c:pt idx="493">
                  <c:v>1891.125</c:v>
                </c:pt>
                <c:pt idx="494">
                  <c:v>1891.2083333333333</c:v>
                </c:pt>
                <c:pt idx="495">
                  <c:v>1891.2916666666667</c:v>
                </c:pt>
                <c:pt idx="496">
                  <c:v>1891.375</c:v>
                </c:pt>
                <c:pt idx="497">
                  <c:v>1891.4583333333333</c:v>
                </c:pt>
                <c:pt idx="498">
                  <c:v>1891.5416666666667</c:v>
                </c:pt>
                <c:pt idx="499">
                  <c:v>1891.625</c:v>
                </c:pt>
                <c:pt idx="500">
                  <c:v>1891.7083333333333</c:v>
                </c:pt>
                <c:pt idx="501">
                  <c:v>1891.7916666666667</c:v>
                </c:pt>
                <c:pt idx="502">
                  <c:v>1891.875</c:v>
                </c:pt>
                <c:pt idx="503">
                  <c:v>1891.9583333333333</c:v>
                </c:pt>
                <c:pt idx="504">
                  <c:v>1892.0416666666667</c:v>
                </c:pt>
                <c:pt idx="505">
                  <c:v>1892.125</c:v>
                </c:pt>
                <c:pt idx="506">
                  <c:v>1892.2083333333333</c:v>
                </c:pt>
                <c:pt idx="507">
                  <c:v>1892.2916666666667</c:v>
                </c:pt>
                <c:pt idx="508">
                  <c:v>1892.375</c:v>
                </c:pt>
                <c:pt idx="509">
                  <c:v>1892.4583333333333</c:v>
                </c:pt>
                <c:pt idx="510">
                  <c:v>1892.5416666666667</c:v>
                </c:pt>
                <c:pt idx="511">
                  <c:v>1892.625</c:v>
                </c:pt>
                <c:pt idx="512">
                  <c:v>1892.7083333333333</c:v>
                </c:pt>
                <c:pt idx="513">
                  <c:v>1892.7916666666667</c:v>
                </c:pt>
                <c:pt idx="514">
                  <c:v>1892.875</c:v>
                </c:pt>
                <c:pt idx="515">
                  <c:v>1892.9583333333333</c:v>
                </c:pt>
                <c:pt idx="516">
                  <c:v>1893.0416666666667</c:v>
                </c:pt>
                <c:pt idx="517">
                  <c:v>1893.125</c:v>
                </c:pt>
                <c:pt idx="518">
                  <c:v>1893.2083333333333</c:v>
                </c:pt>
                <c:pt idx="519">
                  <c:v>1893.2916666666667</c:v>
                </c:pt>
                <c:pt idx="520">
                  <c:v>1893.375</c:v>
                </c:pt>
                <c:pt idx="521">
                  <c:v>1893.4583333333333</c:v>
                </c:pt>
                <c:pt idx="522">
                  <c:v>1893.5416666666667</c:v>
                </c:pt>
                <c:pt idx="523">
                  <c:v>1893.625</c:v>
                </c:pt>
                <c:pt idx="524">
                  <c:v>1893.7083333333333</c:v>
                </c:pt>
                <c:pt idx="525">
                  <c:v>1893.7916666666667</c:v>
                </c:pt>
                <c:pt idx="526">
                  <c:v>1893.875</c:v>
                </c:pt>
                <c:pt idx="527">
                  <c:v>1893.9583333333333</c:v>
                </c:pt>
                <c:pt idx="528">
                  <c:v>1894.0416666666667</c:v>
                </c:pt>
                <c:pt idx="529">
                  <c:v>1894.125</c:v>
                </c:pt>
                <c:pt idx="530">
                  <c:v>1894.2083333333333</c:v>
                </c:pt>
                <c:pt idx="531">
                  <c:v>1894.2916666666667</c:v>
                </c:pt>
                <c:pt idx="532">
                  <c:v>1894.375</c:v>
                </c:pt>
                <c:pt idx="533">
                  <c:v>1894.4583333333333</c:v>
                </c:pt>
                <c:pt idx="534">
                  <c:v>1894.5416666666667</c:v>
                </c:pt>
                <c:pt idx="535">
                  <c:v>1894.625</c:v>
                </c:pt>
                <c:pt idx="536">
                  <c:v>1894.7083333333333</c:v>
                </c:pt>
                <c:pt idx="537">
                  <c:v>1894.7916666666667</c:v>
                </c:pt>
                <c:pt idx="538">
                  <c:v>1894.875</c:v>
                </c:pt>
                <c:pt idx="539">
                  <c:v>1894.9583333333333</c:v>
                </c:pt>
                <c:pt idx="540">
                  <c:v>1895.0416666666667</c:v>
                </c:pt>
                <c:pt idx="541">
                  <c:v>1895.125</c:v>
                </c:pt>
                <c:pt idx="542">
                  <c:v>1895.2083333333333</c:v>
                </c:pt>
                <c:pt idx="543">
                  <c:v>1895.2916666666667</c:v>
                </c:pt>
                <c:pt idx="544">
                  <c:v>1895.375</c:v>
                </c:pt>
                <c:pt idx="545">
                  <c:v>1895.4583333333333</c:v>
                </c:pt>
                <c:pt idx="546">
                  <c:v>1895.5416666666667</c:v>
                </c:pt>
                <c:pt idx="547">
                  <c:v>1895.625</c:v>
                </c:pt>
                <c:pt idx="548">
                  <c:v>1895.7083333333333</c:v>
                </c:pt>
                <c:pt idx="549">
                  <c:v>1895.7916666666667</c:v>
                </c:pt>
                <c:pt idx="550">
                  <c:v>1895.875</c:v>
                </c:pt>
                <c:pt idx="551">
                  <c:v>1895.9583333333333</c:v>
                </c:pt>
                <c:pt idx="552">
                  <c:v>1896.0416666666667</c:v>
                </c:pt>
                <c:pt idx="553">
                  <c:v>1896.125</c:v>
                </c:pt>
                <c:pt idx="554">
                  <c:v>1896.2083333333333</c:v>
                </c:pt>
                <c:pt idx="555">
                  <c:v>1896.2916666666667</c:v>
                </c:pt>
                <c:pt idx="556">
                  <c:v>1896.375</c:v>
                </c:pt>
                <c:pt idx="557">
                  <c:v>1896.4583333333333</c:v>
                </c:pt>
                <c:pt idx="558">
                  <c:v>1896.5416666666667</c:v>
                </c:pt>
                <c:pt idx="559">
                  <c:v>1896.625</c:v>
                </c:pt>
                <c:pt idx="560">
                  <c:v>1896.7083333333333</c:v>
                </c:pt>
                <c:pt idx="561">
                  <c:v>1896.7916666666667</c:v>
                </c:pt>
                <c:pt idx="562">
                  <c:v>1896.875</c:v>
                </c:pt>
                <c:pt idx="563">
                  <c:v>1896.9583333333333</c:v>
                </c:pt>
                <c:pt idx="564">
                  <c:v>1897.0416666666667</c:v>
                </c:pt>
                <c:pt idx="565">
                  <c:v>1897.125</c:v>
                </c:pt>
                <c:pt idx="566">
                  <c:v>1897.2083333333333</c:v>
                </c:pt>
                <c:pt idx="567">
                  <c:v>1897.2916666666667</c:v>
                </c:pt>
                <c:pt idx="568">
                  <c:v>1897.375</c:v>
                </c:pt>
                <c:pt idx="569">
                  <c:v>1897.4583333333333</c:v>
                </c:pt>
                <c:pt idx="570">
                  <c:v>1897.5416666666667</c:v>
                </c:pt>
                <c:pt idx="571">
                  <c:v>1897.625</c:v>
                </c:pt>
                <c:pt idx="572">
                  <c:v>1897.7083333333333</c:v>
                </c:pt>
                <c:pt idx="573">
                  <c:v>1897.7916666666667</c:v>
                </c:pt>
                <c:pt idx="574">
                  <c:v>1897.875</c:v>
                </c:pt>
                <c:pt idx="575">
                  <c:v>1897.9583333333333</c:v>
                </c:pt>
                <c:pt idx="576">
                  <c:v>1898.0416666666667</c:v>
                </c:pt>
                <c:pt idx="577">
                  <c:v>1898.125</c:v>
                </c:pt>
                <c:pt idx="578">
                  <c:v>1898.2083333333333</c:v>
                </c:pt>
                <c:pt idx="579">
                  <c:v>1898.2916666666667</c:v>
                </c:pt>
                <c:pt idx="580">
                  <c:v>1898.375</c:v>
                </c:pt>
                <c:pt idx="581">
                  <c:v>1898.4583333333333</c:v>
                </c:pt>
                <c:pt idx="582">
                  <c:v>1898.5416666666667</c:v>
                </c:pt>
                <c:pt idx="583">
                  <c:v>1898.625</c:v>
                </c:pt>
                <c:pt idx="584">
                  <c:v>1898.7083333333333</c:v>
                </c:pt>
                <c:pt idx="585">
                  <c:v>1898.7916666666667</c:v>
                </c:pt>
                <c:pt idx="586">
                  <c:v>1898.875</c:v>
                </c:pt>
                <c:pt idx="587">
                  <c:v>1898.9583333333333</c:v>
                </c:pt>
                <c:pt idx="588">
                  <c:v>1899.0416666666667</c:v>
                </c:pt>
                <c:pt idx="589">
                  <c:v>1899.125</c:v>
                </c:pt>
                <c:pt idx="590">
                  <c:v>1899.2083333333333</c:v>
                </c:pt>
                <c:pt idx="591">
                  <c:v>1899.2916666666667</c:v>
                </c:pt>
                <c:pt idx="592">
                  <c:v>1899.375</c:v>
                </c:pt>
                <c:pt idx="593">
                  <c:v>1899.4583333333333</c:v>
                </c:pt>
                <c:pt idx="594">
                  <c:v>1899.5416666666667</c:v>
                </c:pt>
                <c:pt idx="595">
                  <c:v>1899.625</c:v>
                </c:pt>
                <c:pt idx="596">
                  <c:v>1899.7083333333333</c:v>
                </c:pt>
                <c:pt idx="597">
                  <c:v>1899.7916666666667</c:v>
                </c:pt>
                <c:pt idx="598">
                  <c:v>1899.875</c:v>
                </c:pt>
                <c:pt idx="599">
                  <c:v>1899.9583333333333</c:v>
                </c:pt>
                <c:pt idx="600">
                  <c:v>1900.0416666666667</c:v>
                </c:pt>
                <c:pt idx="601">
                  <c:v>1900.125</c:v>
                </c:pt>
                <c:pt idx="602">
                  <c:v>1900.2083333333333</c:v>
                </c:pt>
                <c:pt idx="603">
                  <c:v>1900.2916666666667</c:v>
                </c:pt>
                <c:pt idx="604">
                  <c:v>1900.375</c:v>
                </c:pt>
                <c:pt idx="605">
                  <c:v>1900.4583333333333</c:v>
                </c:pt>
                <c:pt idx="606">
                  <c:v>1900.5416666666667</c:v>
                </c:pt>
                <c:pt idx="607">
                  <c:v>1900.625</c:v>
                </c:pt>
                <c:pt idx="608">
                  <c:v>1900.7083333333333</c:v>
                </c:pt>
                <c:pt idx="609">
                  <c:v>1900.7916666666667</c:v>
                </c:pt>
                <c:pt idx="610">
                  <c:v>1900.875</c:v>
                </c:pt>
                <c:pt idx="611">
                  <c:v>1900.9583333333333</c:v>
                </c:pt>
                <c:pt idx="612">
                  <c:v>1901.0416666666667</c:v>
                </c:pt>
                <c:pt idx="613">
                  <c:v>1901.125</c:v>
                </c:pt>
                <c:pt idx="614">
                  <c:v>1901.2083333333333</c:v>
                </c:pt>
                <c:pt idx="615">
                  <c:v>1901.2916666666667</c:v>
                </c:pt>
                <c:pt idx="616">
                  <c:v>1901.375</c:v>
                </c:pt>
                <c:pt idx="617">
                  <c:v>1901.4583333333333</c:v>
                </c:pt>
                <c:pt idx="618">
                  <c:v>1901.5416666666667</c:v>
                </c:pt>
                <c:pt idx="619">
                  <c:v>1901.625</c:v>
                </c:pt>
                <c:pt idx="620">
                  <c:v>1901.7083333333333</c:v>
                </c:pt>
                <c:pt idx="621">
                  <c:v>1901.7916666666667</c:v>
                </c:pt>
                <c:pt idx="622">
                  <c:v>1901.875</c:v>
                </c:pt>
                <c:pt idx="623">
                  <c:v>1901.9583333333333</c:v>
                </c:pt>
                <c:pt idx="624">
                  <c:v>1902.0416666666667</c:v>
                </c:pt>
                <c:pt idx="625">
                  <c:v>1902.125</c:v>
                </c:pt>
                <c:pt idx="626">
                  <c:v>1902.2083333333333</c:v>
                </c:pt>
                <c:pt idx="627">
                  <c:v>1902.2916666666667</c:v>
                </c:pt>
                <c:pt idx="628">
                  <c:v>1902.375</c:v>
                </c:pt>
                <c:pt idx="629">
                  <c:v>1902.4583333333333</c:v>
                </c:pt>
                <c:pt idx="630">
                  <c:v>1902.5416666666667</c:v>
                </c:pt>
                <c:pt idx="631">
                  <c:v>1902.625</c:v>
                </c:pt>
                <c:pt idx="632">
                  <c:v>1902.7083333333333</c:v>
                </c:pt>
                <c:pt idx="633">
                  <c:v>1902.7916666666667</c:v>
                </c:pt>
                <c:pt idx="634">
                  <c:v>1902.875</c:v>
                </c:pt>
                <c:pt idx="635">
                  <c:v>1902.9583333333333</c:v>
                </c:pt>
                <c:pt idx="636">
                  <c:v>1903.0416666666667</c:v>
                </c:pt>
                <c:pt idx="637">
                  <c:v>1903.125</c:v>
                </c:pt>
                <c:pt idx="638">
                  <c:v>1903.2083333333333</c:v>
                </c:pt>
                <c:pt idx="639">
                  <c:v>1903.2916666666667</c:v>
                </c:pt>
                <c:pt idx="640">
                  <c:v>1903.375</c:v>
                </c:pt>
                <c:pt idx="641">
                  <c:v>1903.4583333333333</c:v>
                </c:pt>
                <c:pt idx="642">
                  <c:v>1903.5416666666667</c:v>
                </c:pt>
                <c:pt idx="643">
                  <c:v>1903.625</c:v>
                </c:pt>
                <c:pt idx="644">
                  <c:v>1903.7083333333333</c:v>
                </c:pt>
                <c:pt idx="645">
                  <c:v>1903.7916666666667</c:v>
                </c:pt>
                <c:pt idx="646">
                  <c:v>1903.875</c:v>
                </c:pt>
                <c:pt idx="647">
                  <c:v>1903.9583333333333</c:v>
                </c:pt>
                <c:pt idx="648">
                  <c:v>1904.0416666666667</c:v>
                </c:pt>
                <c:pt idx="649">
                  <c:v>1904.125</c:v>
                </c:pt>
                <c:pt idx="650">
                  <c:v>1904.2083333333333</c:v>
                </c:pt>
                <c:pt idx="651">
                  <c:v>1904.2916666666667</c:v>
                </c:pt>
                <c:pt idx="652">
                  <c:v>1904.375</c:v>
                </c:pt>
                <c:pt idx="653">
                  <c:v>1904.4583333333333</c:v>
                </c:pt>
                <c:pt idx="654">
                  <c:v>1904.5416666666667</c:v>
                </c:pt>
                <c:pt idx="655">
                  <c:v>1904.625</c:v>
                </c:pt>
                <c:pt idx="656">
                  <c:v>1904.7083333333333</c:v>
                </c:pt>
                <c:pt idx="657">
                  <c:v>1904.7916666666667</c:v>
                </c:pt>
                <c:pt idx="658">
                  <c:v>1904.875</c:v>
                </c:pt>
                <c:pt idx="659">
                  <c:v>1904.9583333333333</c:v>
                </c:pt>
                <c:pt idx="660">
                  <c:v>1905.0416666666667</c:v>
                </c:pt>
                <c:pt idx="661">
                  <c:v>1905.125</c:v>
                </c:pt>
                <c:pt idx="662">
                  <c:v>1905.2083333333333</c:v>
                </c:pt>
                <c:pt idx="663">
                  <c:v>1905.2916666666667</c:v>
                </c:pt>
                <c:pt idx="664">
                  <c:v>1905.375</c:v>
                </c:pt>
                <c:pt idx="665">
                  <c:v>1905.4583333333333</c:v>
                </c:pt>
                <c:pt idx="666">
                  <c:v>1905.5416666666667</c:v>
                </c:pt>
                <c:pt idx="667">
                  <c:v>1905.625</c:v>
                </c:pt>
                <c:pt idx="668">
                  <c:v>1905.7083333333333</c:v>
                </c:pt>
                <c:pt idx="669">
                  <c:v>1905.7916666666667</c:v>
                </c:pt>
                <c:pt idx="670">
                  <c:v>1905.875</c:v>
                </c:pt>
                <c:pt idx="671">
                  <c:v>1905.9583333333333</c:v>
                </c:pt>
                <c:pt idx="672">
                  <c:v>1906.0416666666667</c:v>
                </c:pt>
                <c:pt idx="673">
                  <c:v>1906.125</c:v>
                </c:pt>
                <c:pt idx="674">
                  <c:v>1906.2083333333333</c:v>
                </c:pt>
                <c:pt idx="675">
                  <c:v>1906.2916666666667</c:v>
                </c:pt>
                <c:pt idx="676">
                  <c:v>1906.375</c:v>
                </c:pt>
                <c:pt idx="677">
                  <c:v>1906.4583333333333</c:v>
                </c:pt>
                <c:pt idx="678">
                  <c:v>1906.5416666666667</c:v>
                </c:pt>
                <c:pt idx="679">
                  <c:v>1906.625</c:v>
                </c:pt>
                <c:pt idx="680">
                  <c:v>1906.7083333333333</c:v>
                </c:pt>
                <c:pt idx="681">
                  <c:v>1906.7916666666667</c:v>
                </c:pt>
                <c:pt idx="682">
                  <c:v>1906.875</c:v>
                </c:pt>
                <c:pt idx="683">
                  <c:v>1906.9583333333333</c:v>
                </c:pt>
                <c:pt idx="684">
                  <c:v>1907.0416666666667</c:v>
                </c:pt>
                <c:pt idx="685">
                  <c:v>1907.125</c:v>
                </c:pt>
                <c:pt idx="686">
                  <c:v>1907.2083333333333</c:v>
                </c:pt>
                <c:pt idx="687">
                  <c:v>1907.2916666666667</c:v>
                </c:pt>
                <c:pt idx="688">
                  <c:v>1907.375</c:v>
                </c:pt>
                <c:pt idx="689">
                  <c:v>1907.4583333333333</c:v>
                </c:pt>
                <c:pt idx="690">
                  <c:v>1907.5416666666667</c:v>
                </c:pt>
                <c:pt idx="691">
                  <c:v>1907.625</c:v>
                </c:pt>
                <c:pt idx="692">
                  <c:v>1907.7083333333333</c:v>
                </c:pt>
                <c:pt idx="693">
                  <c:v>1907.7916666666667</c:v>
                </c:pt>
                <c:pt idx="694">
                  <c:v>1907.875</c:v>
                </c:pt>
                <c:pt idx="695">
                  <c:v>1907.9583333333333</c:v>
                </c:pt>
                <c:pt idx="696">
                  <c:v>1908.0416666666667</c:v>
                </c:pt>
                <c:pt idx="697">
                  <c:v>1908.125</c:v>
                </c:pt>
                <c:pt idx="698">
                  <c:v>1908.2083333333333</c:v>
                </c:pt>
                <c:pt idx="699">
                  <c:v>1908.2916666666667</c:v>
                </c:pt>
                <c:pt idx="700">
                  <c:v>1908.375</c:v>
                </c:pt>
                <c:pt idx="701">
                  <c:v>1908.4583333333333</c:v>
                </c:pt>
                <c:pt idx="702">
                  <c:v>1908.5416666666667</c:v>
                </c:pt>
                <c:pt idx="703">
                  <c:v>1908.625</c:v>
                </c:pt>
                <c:pt idx="704">
                  <c:v>1908.7083333333333</c:v>
                </c:pt>
                <c:pt idx="705">
                  <c:v>1908.7916666666667</c:v>
                </c:pt>
                <c:pt idx="706">
                  <c:v>1908.875</c:v>
                </c:pt>
                <c:pt idx="707">
                  <c:v>1908.9583333333333</c:v>
                </c:pt>
                <c:pt idx="708">
                  <c:v>1909.0416666666667</c:v>
                </c:pt>
                <c:pt idx="709">
                  <c:v>1909.125</c:v>
                </c:pt>
                <c:pt idx="710">
                  <c:v>1909.2083333333333</c:v>
                </c:pt>
                <c:pt idx="711">
                  <c:v>1909.2916666666667</c:v>
                </c:pt>
                <c:pt idx="712">
                  <c:v>1909.375</c:v>
                </c:pt>
                <c:pt idx="713">
                  <c:v>1909.4583333333333</c:v>
                </c:pt>
                <c:pt idx="714">
                  <c:v>1909.5416666666667</c:v>
                </c:pt>
                <c:pt idx="715">
                  <c:v>1909.625</c:v>
                </c:pt>
                <c:pt idx="716">
                  <c:v>1909.7083333333333</c:v>
                </c:pt>
                <c:pt idx="717">
                  <c:v>1909.7916666666667</c:v>
                </c:pt>
                <c:pt idx="718">
                  <c:v>1909.875</c:v>
                </c:pt>
                <c:pt idx="719">
                  <c:v>1909.9583333333333</c:v>
                </c:pt>
                <c:pt idx="720">
                  <c:v>1910.0416666666667</c:v>
                </c:pt>
                <c:pt idx="721">
                  <c:v>1910.125</c:v>
                </c:pt>
                <c:pt idx="722">
                  <c:v>1910.2083333333333</c:v>
                </c:pt>
                <c:pt idx="723">
                  <c:v>1910.2916666666667</c:v>
                </c:pt>
                <c:pt idx="724">
                  <c:v>1910.375</c:v>
                </c:pt>
                <c:pt idx="725">
                  <c:v>1910.4583333333333</c:v>
                </c:pt>
                <c:pt idx="726">
                  <c:v>1910.5416666666667</c:v>
                </c:pt>
                <c:pt idx="727">
                  <c:v>1910.625</c:v>
                </c:pt>
                <c:pt idx="728">
                  <c:v>1910.7083333333333</c:v>
                </c:pt>
                <c:pt idx="729">
                  <c:v>1910.7916666666667</c:v>
                </c:pt>
                <c:pt idx="730">
                  <c:v>1910.875</c:v>
                </c:pt>
                <c:pt idx="731">
                  <c:v>1910.9583333333333</c:v>
                </c:pt>
                <c:pt idx="732">
                  <c:v>1911.0416666666667</c:v>
                </c:pt>
                <c:pt idx="733">
                  <c:v>1911.125</c:v>
                </c:pt>
                <c:pt idx="734">
                  <c:v>1911.2083333333333</c:v>
                </c:pt>
                <c:pt idx="735">
                  <c:v>1911.2916666666667</c:v>
                </c:pt>
                <c:pt idx="736">
                  <c:v>1911.375</c:v>
                </c:pt>
                <c:pt idx="737">
                  <c:v>1911.4583333333333</c:v>
                </c:pt>
                <c:pt idx="738">
                  <c:v>1911.5416666666667</c:v>
                </c:pt>
                <c:pt idx="739">
                  <c:v>1911.625</c:v>
                </c:pt>
                <c:pt idx="740">
                  <c:v>1911.7083333333333</c:v>
                </c:pt>
                <c:pt idx="741">
                  <c:v>1911.7916666666667</c:v>
                </c:pt>
                <c:pt idx="742">
                  <c:v>1911.875</c:v>
                </c:pt>
                <c:pt idx="743">
                  <c:v>1911.9583333333333</c:v>
                </c:pt>
                <c:pt idx="744">
                  <c:v>1912.0416666666667</c:v>
                </c:pt>
                <c:pt idx="745">
                  <c:v>1912.125</c:v>
                </c:pt>
                <c:pt idx="746">
                  <c:v>1912.2083333333333</c:v>
                </c:pt>
                <c:pt idx="747">
                  <c:v>1912.2916666666667</c:v>
                </c:pt>
                <c:pt idx="748">
                  <c:v>1912.375</c:v>
                </c:pt>
                <c:pt idx="749">
                  <c:v>1912.4583333333333</c:v>
                </c:pt>
                <c:pt idx="750">
                  <c:v>1912.5416666666667</c:v>
                </c:pt>
                <c:pt idx="751">
                  <c:v>1912.625</c:v>
                </c:pt>
                <c:pt idx="752">
                  <c:v>1912.7083333333333</c:v>
                </c:pt>
                <c:pt idx="753">
                  <c:v>1912.7916666666667</c:v>
                </c:pt>
                <c:pt idx="754">
                  <c:v>1912.875</c:v>
                </c:pt>
                <c:pt idx="755">
                  <c:v>1912.9583333333333</c:v>
                </c:pt>
                <c:pt idx="756">
                  <c:v>1913.0416666666667</c:v>
                </c:pt>
                <c:pt idx="757">
                  <c:v>1913.125</c:v>
                </c:pt>
                <c:pt idx="758">
                  <c:v>1913.2083333333333</c:v>
                </c:pt>
                <c:pt idx="759">
                  <c:v>1913.2916666666667</c:v>
                </c:pt>
                <c:pt idx="760">
                  <c:v>1913.375</c:v>
                </c:pt>
                <c:pt idx="761">
                  <c:v>1913.4583333333333</c:v>
                </c:pt>
                <c:pt idx="762">
                  <c:v>1913.5416666666667</c:v>
                </c:pt>
                <c:pt idx="763">
                  <c:v>1913.625</c:v>
                </c:pt>
                <c:pt idx="764">
                  <c:v>1913.7083333333333</c:v>
                </c:pt>
                <c:pt idx="765">
                  <c:v>1913.7916666666667</c:v>
                </c:pt>
                <c:pt idx="766">
                  <c:v>1913.875</c:v>
                </c:pt>
                <c:pt idx="767">
                  <c:v>1913.9583333333333</c:v>
                </c:pt>
                <c:pt idx="768">
                  <c:v>1914.0416666666667</c:v>
                </c:pt>
                <c:pt idx="769">
                  <c:v>1914.125</c:v>
                </c:pt>
                <c:pt idx="770">
                  <c:v>1914.2083333333333</c:v>
                </c:pt>
                <c:pt idx="771">
                  <c:v>1914.2916666666667</c:v>
                </c:pt>
                <c:pt idx="772">
                  <c:v>1914.375</c:v>
                </c:pt>
                <c:pt idx="773">
                  <c:v>1914.4583333333333</c:v>
                </c:pt>
                <c:pt idx="774">
                  <c:v>1914.5416666666667</c:v>
                </c:pt>
                <c:pt idx="775">
                  <c:v>1914.625</c:v>
                </c:pt>
                <c:pt idx="776">
                  <c:v>1914.7083333333333</c:v>
                </c:pt>
                <c:pt idx="777">
                  <c:v>1914.7916666666667</c:v>
                </c:pt>
                <c:pt idx="778">
                  <c:v>1914.875</c:v>
                </c:pt>
                <c:pt idx="779">
                  <c:v>1914.9583333333333</c:v>
                </c:pt>
                <c:pt idx="780">
                  <c:v>1915.0416666666667</c:v>
                </c:pt>
                <c:pt idx="781">
                  <c:v>1915.125</c:v>
                </c:pt>
                <c:pt idx="782">
                  <c:v>1915.2083333333333</c:v>
                </c:pt>
                <c:pt idx="783">
                  <c:v>1915.2916666666667</c:v>
                </c:pt>
                <c:pt idx="784">
                  <c:v>1915.375</c:v>
                </c:pt>
                <c:pt idx="785">
                  <c:v>1915.4583333333333</c:v>
                </c:pt>
                <c:pt idx="786">
                  <c:v>1915.5416666666667</c:v>
                </c:pt>
                <c:pt idx="787">
                  <c:v>1915.625</c:v>
                </c:pt>
                <c:pt idx="788">
                  <c:v>1915.7083333333333</c:v>
                </c:pt>
                <c:pt idx="789">
                  <c:v>1915.7916666666667</c:v>
                </c:pt>
                <c:pt idx="790">
                  <c:v>1915.875</c:v>
                </c:pt>
                <c:pt idx="791">
                  <c:v>1915.9583333333333</c:v>
                </c:pt>
                <c:pt idx="792">
                  <c:v>1916.0416666666667</c:v>
                </c:pt>
                <c:pt idx="793">
                  <c:v>1916.125</c:v>
                </c:pt>
                <c:pt idx="794">
                  <c:v>1916.2083333333333</c:v>
                </c:pt>
                <c:pt idx="795">
                  <c:v>1916.2916666666667</c:v>
                </c:pt>
                <c:pt idx="796">
                  <c:v>1916.375</c:v>
                </c:pt>
                <c:pt idx="797">
                  <c:v>1916.4583333333333</c:v>
                </c:pt>
                <c:pt idx="798">
                  <c:v>1916.5416666666667</c:v>
                </c:pt>
                <c:pt idx="799">
                  <c:v>1916.625</c:v>
                </c:pt>
                <c:pt idx="800">
                  <c:v>1916.7083333333333</c:v>
                </c:pt>
                <c:pt idx="801">
                  <c:v>1916.7916666666667</c:v>
                </c:pt>
                <c:pt idx="802">
                  <c:v>1916.875</c:v>
                </c:pt>
                <c:pt idx="803">
                  <c:v>1916.9583333333333</c:v>
                </c:pt>
                <c:pt idx="804">
                  <c:v>1917.0416666666667</c:v>
                </c:pt>
                <c:pt idx="805">
                  <c:v>1917.125</c:v>
                </c:pt>
                <c:pt idx="806">
                  <c:v>1917.2083333333333</c:v>
                </c:pt>
                <c:pt idx="807">
                  <c:v>1917.2916666666667</c:v>
                </c:pt>
                <c:pt idx="808">
                  <c:v>1917.375</c:v>
                </c:pt>
                <c:pt idx="809">
                  <c:v>1917.4583333333333</c:v>
                </c:pt>
                <c:pt idx="810">
                  <c:v>1917.5416666666667</c:v>
                </c:pt>
                <c:pt idx="811">
                  <c:v>1917.625</c:v>
                </c:pt>
                <c:pt idx="812">
                  <c:v>1917.7083333333333</c:v>
                </c:pt>
                <c:pt idx="813">
                  <c:v>1917.7916666666667</c:v>
                </c:pt>
                <c:pt idx="814">
                  <c:v>1917.875</c:v>
                </c:pt>
                <c:pt idx="815">
                  <c:v>1917.9583333333333</c:v>
                </c:pt>
                <c:pt idx="816">
                  <c:v>1918.0416666666667</c:v>
                </c:pt>
                <c:pt idx="817">
                  <c:v>1918.125</c:v>
                </c:pt>
                <c:pt idx="818">
                  <c:v>1918.2083333333333</c:v>
                </c:pt>
                <c:pt idx="819">
                  <c:v>1918.2916666666667</c:v>
                </c:pt>
                <c:pt idx="820">
                  <c:v>1918.375</c:v>
                </c:pt>
                <c:pt idx="821">
                  <c:v>1918.4583333333333</c:v>
                </c:pt>
                <c:pt idx="822">
                  <c:v>1918.5416666666667</c:v>
                </c:pt>
                <c:pt idx="823">
                  <c:v>1918.625</c:v>
                </c:pt>
                <c:pt idx="824">
                  <c:v>1918.7083333333333</c:v>
                </c:pt>
                <c:pt idx="825">
                  <c:v>1918.7916666666667</c:v>
                </c:pt>
                <c:pt idx="826">
                  <c:v>1918.875</c:v>
                </c:pt>
                <c:pt idx="827">
                  <c:v>1918.9583333333333</c:v>
                </c:pt>
                <c:pt idx="828">
                  <c:v>1919.0416666666667</c:v>
                </c:pt>
                <c:pt idx="829">
                  <c:v>1919.125</c:v>
                </c:pt>
                <c:pt idx="830">
                  <c:v>1919.2083333333333</c:v>
                </c:pt>
                <c:pt idx="831">
                  <c:v>1919.2916666666667</c:v>
                </c:pt>
                <c:pt idx="832">
                  <c:v>1919.375</c:v>
                </c:pt>
                <c:pt idx="833">
                  <c:v>1919.4583333333333</c:v>
                </c:pt>
                <c:pt idx="834">
                  <c:v>1919.5416666666667</c:v>
                </c:pt>
                <c:pt idx="835">
                  <c:v>1919.625</c:v>
                </c:pt>
                <c:pt idx="836">
                  <c:v>1919.7083333333333</c:v>
                </c:pt>
                <c:pt idx="837">
                  <c:v>1919.7916666666667</c:v>
                </c:pt>
                <c:pt idx="838">
                  <c:v>1919.875</c:v>
                </c:pt>
                <c:pt idx="839">
                  <c:v>1919.9583333333333</c:v>
                </c:pt>
                <c:pt idx="840">
                  <c:v>1920.0416666666667</c:v>
                </c:pt>
                <c:pt idx="841">
                  <c:v>1920.125</c:v>
                </c:pt>
                <c:pt idx="842">
                  <c:v>1920.2083333333333</c:v>
                </c:pt>
                <c:pt idx="843">
                  <c:v>1920.2916666666667</c:v>
                </c:pt>
                <c:pt idx="844">
                  <c:v>1920.375</c:v>
                </c:pt>
                <c:pt idx="845">
                  <c:v>1920.4583333333333</c:v>
                </c:pt>
                <c:pt idx="846">
                  <c:v>1920.5416666666667</c:v>
                </c:pt>
                <c:pt idx="847">
                  <c:v>1920.625</c:v>
                </c:pt>
                <c:pt idx="848">
                  <c:v>1920.7083333333333</c:v>
                </c:pt>
                <c:pt idx="849">
                  <c:v>1920.7916666666667</c:v>
                </c:pt>
                <c:pt idx="850">
                  <c:v>1920.875</c:v>
                </c:pt>
                <c:pt idx="851">
                  <c:v>1920.9583333333333</c:v>
                </c:pt>
                <c:pt idx="852">
                  <c:v>1921.0416666666667</c:v>
                </c:pt>
                <c:pt idx="853">
                  <c:v>1921.125</c:v>
                </c:pt>
                <c:pt idx="854">
                  <c:v>1921.2083333333333</c:v>
                </c:pt>
                <c:pt idx="855">
                  <c:v>1921.2916666666667</c:v>
                </c:pt>
                <c:pt idx="856">
                  <c:v>1921.375</c:v>
                </c:pt>
                <c:pt idx="857">
                  <c:v>1921.4583333333333</c:v>
                </c:pt>
                <c:pt idx="858">
                  <c:v>1921.5416666666667</c:v>
                </c:pt>
                <c:pt idx="859">
                  <c:v>1921.625</c:v>
                </c:pt>
                <c:pt idx="860">
                  <c:v>1921.7083333333333</c:v>
                </c:pt>
                <c:pt idx="861">
                  <c:v>1921.7916666666667</c:v>
                </c:pt>
                <c:pt idx="862">
                  <c:v>1921.875</c:v>
                </c:pt>
                <c:pt idx="863">
                  <c:v>1921.9583333333333</c:v>
                </c:pt>
                <c:pt idx="864">
                  <c:v>1922.0416666666667</c:v>
                </c:pt>
                <c:pt idx="865">
                  <c:v>1922.125</c:v>
                </c:pt>
                <c:pt idx="866">
                  <c:v>1922.2083333333333</c:v>
                </c:pt>
                <c:pt idx="867">
                  <c:v>1922.2916666666667</c:v>
                </c:pt>
                <c:pt idx="868">
                  <c:v>1922.375</c:v>
                </c:pt>
                <c:pt idx="869">
                  <c:v>1922.4583333333333</c:v>
                </c:pt>
                <c:pt idx="870">
                  <c:v>1922.5416666666667</c:v>
                </c:pt>
                <c:pt idx="871">
                  <c:v>1922.625</c:v>
                </c:pt>
                <c:pt idx="872">
                  <c:v>1922.7083333333333</c:v>
                </c:pt>
                <c:pt idx="873">
                  <c:v>1922.7916666666667</c:v>
                </c:pt>
                <c:pt idx="874">
                  <c:v>1922.875</c:v>
                </c:pt>
                <c:pt idx="875">
                  <c:v>1922.9583333333333</c:v>
                </c:pt>
                <c:pt idx="876">
                  <c:v>1923.0416666666667</c:v>
                </c:pt>
                <c:pt idx="877">
                  <c:v>1923.125</c:v>
                </c:pt>
                <c:pt idx="878">
                  <c:v>1923.2083333333333</c:v>
                </c:pt>
                <c:pt idx="879">
                  <c:v>1923.2916666666667</c:v>
                </c:pt>
                <c:pt idx="880">
                  <c:v>1923.375</c:v>
                </c:pt>
                <c:pt idx="881">
                  <c:v>1923.4583333333333</c:v>
                </c:pt>
                <c:pt idx="882">
                  <c:v>1923.5416666666667</c:v>
                </c:pt>
                <c:pt idx="883">
                  <c:v>1923.625</c:v>
                </c:pt>
                <c:pt idx="884">
                  <c:v>1923.7083333333333</c:v>
                </c:pt>
                <c:pt idx="885">
                  <c:v>1923.7916666666667</c:v>
                </c:pt>
                <c:pt idx="886">
                  <c:v>1923.875</c:v>
                </c:pt>
                <c:pt idx="887">
                  <c:v>1923.9583333333333</c:v>
                </c:pt>
                <c:pt idx="888">
                  <c:v>1924.0416666666667</c:v>
                </c:pt>
                <c:pt idx="889">
                  <c:v>1924.125</c:v>
                </c:pt>
                <c:pt idx="890">
                  <c:v>1924.2083333333333</c:v>
                </c:pt>
                <c:pt idx="891">
                  <c:v>1924.2916666666667</c:v>
                </c:pt>
                <c:pt idx="892">
                  <c:v>1924.375</c:v>
                </c:pt>
                <c:pt idx="893">
                  <c:v>1924.4583333333333</c:v>
                </c:pt>
                <c:pt idx="894">
                  <c:v>1924.5416666666667</c:v>
                </c:pt>
                <c:pt idx="895">
                  <c:v>1924.625</c:v>
                </c:pt>
                <c:pt idx="896">
                  <c:v>1924.7083333333333</c:v>
                </c:pt>
                <c:pt idx="897">
                  <c:v>1924.7916666666667</c:v>
                </c:pt>
                <c:pt idx="898">
                  <c:v>1924.875</c:v>
                </c:pt>
                <c:pt idx="899">
                  <c:v>1924.9583333333333</c:v>
                </c:pt>
                <c:pt idx="900">
                  <c:v>1925.0416666666667</c:v>
                </c:pt>
                <c:pt idx="901">
                  <c:v>1925.125</c:v>
                </c:pt>
                <c:pt idx="902">
                  <c:v>1925.2083333333333</c:v>
                </c:pt>
                <c:pt idx="903">
                  <c:v>1925.2916666666667</c:v>
                </c:pt>
                <c:pt idx="904">
                  <c:v>1925.375</c:v>
                </c:pt>
                <c:pt idx="905">
                  <c:v>1925.4583333333333</c:v>
                </c:pt>
                <c:pt idx="906">
                  <c:v>1925.5416666666667</c:v>
                </c:pt>
                <c:pt idx="907">
                  <c:v>1925.625</c:v>
                </c:pt>
                <c:pt idx="908">
                  <c:v>1925.7083333333333</c:v>
                </c:pt>
                <c:pt idx="909">
                  <c:v>1925.7916666666667</c:v>
                </c:pt>
                <c:pt idx="910">
                  <c:v>1925.875</c:v>
                </c:pt>
                <c:pt idx="911">
                  <c:v>1925.9583333333333</c:v>
                </c:pt>
                <c:pt idx="912">
                  <c:v>1926.0416666666667</c:v>
                </c:pt>
                <c:pt idx="913">
                  <c:v>1926.125</c:v>
                </c:pt>
                <c:pt idx="914">
                  <c:v>1926.2083333333333</c:v>
                </c:pt>
                <c:pt idx="915">
                  <c:v>1926.2916666666667</c:v>
                </c:pt>
                <c:pt idx="916">
                  <c:v>1926.375</c:v>
                </c:pt>
                <c:pt idx="917">
                  <c:v>1926.4583333333333</c:v>
                </c:pt>
                <c:pt idx="918">
                  <c:v>1926.5416666666667</c:v>
                </c:pt>
                <c:pt idx="919">
                  <c:v>1926.625</c:v>
                </c:pt>
                <c:pt idx="920">
                  <c:v>1926.7083333333333</c:v>
                </c:pt>
                <c:pt idx="921">
                  <c:v>1926.7916666666667</c:v>
                </c:pt>
                <c:pt idx="922">
                  <c:v>1926.875</c:v>
                </c:pt>
                <c:pt idx="923">
                  <c:v>1926.9583333333333</c:v>
                </c:pt>
                <c:pt idx="924">
                  <c:v>1927.0416666666667</c:v>
                </c:pt>
                <c:pt idx="925">
                  <c:v>1927.125</c:v>
                </c:pt>
                <c:pt idx="926">
                  <c:v>1927.2083333333333</c:v>
                </c:pt>
                <c:pt idx="927">
                  <c:v>1927.2916666666667</c:v>
                </c:pt>
                <c:pt idx="928">
                  <c:v>1927.375</c:v>
                </c:pt>
                <c:pt idx="929">
                  <c:v>1927.4583333333333</c:v>
                </c:pt>
                <c:pt idx="930">
                  <c:v>1927.5416666666667</c:v>
                </c:pt>
                <c:pt idx="931">
                  <c:v>1927.625</c:v>
                </c:pt>
                <c:pt idx="932">
                  <c:v>1927.7083333333333</c:v>
                </c:pt>
                <c:pt idx="933">
                  <c:v>1927.7916666666667</c:v>
                </c:pt>
                <c:pt idx="934">
                  <c:v>1927.875</c:v>
                </c:pt>
                <c:pt idx="935">
                  <c:v>1927.9583333333333</c:v>
                </c:pt>
                <c:pt idx="936">
                  <c:v>1928.0416666666667</c:v>
                </c:pt>
                <c:pt idx="937">
                  <c:v>1928.125</c:v>
                </c:pt>
                <c:pt idx="938">
                  <c:v>1928.2083333333333</c:v>
                </c:pt>
                <c:pt idx="939">
                  <c:v>1928.2916666666667</c:v>
                </c:pt>
                <c:pt idx="940">
                  <c:v>1928.375</c:v>
                </c:pt>
                <c:pt idx="941">
                  <c:v>1928.4583333333333</c:v>
                </c:pt>
                <c:pt idx="942">
                  <c:v>1928.5416666666667</c:v>
                </c:pt>
                <c:pt idx="943">
                  <c:v>1928.625</c:v>
                </c:pt>
                <c:pt idx="944">
                  <c:v>1928.7083333333333</c:v>
                </c:pt>
                <c:pt idx="945">
                  <c:v>1928.7916666666667</c:v>
                </c:pt>
                <c:pt idx="946">
                  <c:v>1928.875</c:v>
                </c:pt>
                <c:pt idx="947">
                  <c:v>1928.9583333333333</c:v>
                </c:pt>
                <c:pt idx="948">
                  <c:v>1929.0416666666667</c:v>
                </c:pt>
                <c:pt idx="949">
                  <c:v>1929.125</c:v>
                </c:pt>
                <c:pt idx="950">
                  <c:v>1929.2083333333333</c:v>
                </c:pt>
                <c:pt idx="951">
                  <c:v>1929.2916666666667</c:v>
                </c:pt>
                <c:pt idx="952">
                  <c:v>1929.375</c:v>
                </c:pt>
                <c:pt idx="953">
                  <c:v>1929.4583333333333</c:v>
                </c:pt>
                <c:pt idx="954">
                  <c:v>1929.5416666666667</c:v>
                </c:pt>
                <c:pt idx="955">
                  <c:v>1929.625</c:v>
                </c:pt>
                <c:pt idx="956">
                  <c:v>1929.7083333333333</c:v>
                </c:pt>
                <c:pt idx="957">
                  <c:v>1929.7916666666667</c:v>
                </c:pt>
                <c:pt idx="958">
                  <c:v>1929.875</c:v>
                </c:pt>
                <c:pt idx="959">
                  <c:v>1929.9583333333333</c:v>
                </c:pt>
                <c:pt idx="960">
                  <c:v>1930.0416666666667</c:v>
                </c:pt>
                <c:pt idx="961">
                  <c:v>1930.125</c:v>
                </c:pt>
                <c:pt idx="962">
                  <c:v>1930.2083333333333</c:v>
                </c:pt>
                <c:pt idx="963">
                  <c:v>1930.2916666666667</c:v>
                </c:pt>
                <c:pt idx="964">
                  <c:v>1930.375</c:v>
                </c:pt>
                <c:pt idx="965">
                  <c:v>1930.4583333333333</c:v>
                </c:pt>
                <c:pt idx="966">
                  <c:v>1930.5416666666667</c:v>
                </c:pt>
                <c:pt idx="967">
                  <c:v>1930.625</c:v>
                </c:pt>
                <c:pt idx="968">
                  <c:v>1930.7083333333333</c:v>
                </c:pt>
                <c:pt idx="969">
                  <c:v>1930.7916666666667</c:v>
                </c:pt>
                <c:pt idx="970">
                  <c:v>1930.875</c:v>
                </c:pt>
                <c:pt idx="971">
                  <c:v>1930.9583333333333</c:v>
                </c:pt>
                <c:pt idx="972">
                  <c:v>1931.0416666666667</c:v>
                </c:pt>
                <c:pt idx="973">
                  <c:v>1931.125</c:v>
                </c:pt>
                <c:pt idx="974">
                  <c:v>1931.2083333333333</c:v>
                </c:pt>
                <c:pt idx="975">
                  <c:v>1931.2916666666667</c:v>
                </c:pt>
                <c:pt idx="976">
                  <c:v>1931.375</c:v>
                </c:pt>
                <c:pt idx="977">
                  <c:v>1931.4583333333333</c:v>
                </c:pt>
                <c:pt idx="978">
                  <c:v>1931.5416666666667</c:v>
                </c:pt>
                <c:pt idx="979">
                  <c:v>1931.625</c:v>
                </c:pt>
                <c:pt idx="980">
                  <c:v>1931.7083333333333</c:v>
                </c:pt>
                <c:pt idx="981">
                  <c:v>1931.7916666666667</c:v>
                </c:pt>
                <c:pt idx="982">
                  <c:v>1931.875</c:v>
                </c:pt>
                <c:pt idx="983">
                  <c:v>1931.9583333333333</c:v>
                </c:pt>
                <c:pt idx="984">
                  <c:v>1932.0416666666667</c:v>
                </c:pt>
                <c:pt idx="985">
                  <c:v>1932.125</c:v>
                </c:pt>
                <c:pt idx="986">
                  <c:v>1932.2083333333333</c:v>
                </c:pt>
                <c:pt idx="987">
                  <c:v>1932.2916666666667</c:v>
                </c:pt>
                <c:pt idx="988">
                  <c:v>1932.375</c:v>
                </c:pt>
                <c:pt idx="989">
                  <c:v>1932.4583333333333</c:v>
                </c:pt>
                <c:pt idx="990">
                  <c:v>1932.5416666666667</c:v>
                </c:pt>
                <c:pt idx="991">
                  <c:v>1932.625</c:v>
                </c:pt>
                <c:pt idx="992">
                  <c:v>1932.7083333333333</c:v>
                </c:pt>
                <c:pt idx="993">
                  <c:v>1932.7916666666667</c:v>
                </c:pt>
                <c:pt idx="994">
                  <c:v>1932.875</c:v>
                </c:pt>
                <c:pt idx="995">
                  <c:v>1932.9583333333333</c:v>
                </c:pt>
                <c:pt idx="996">
                  <c:v>1933.0416666666667</c:v>
                </c:pt>
                <c:pt idx="997">
                  <c:v>1933.125</c:v>
                </c:pt>
                <c:pt idx="998">
                  <c:v>1933.2083333333333</c:v>
                </c:pt>
                <c:pt idx="999">
                  <c:v>1933.2916666666667</c:v>
                </c:pt>
                <c:pt idx="1000">
                  <c:v>1933.375</c:v>
                </c:pt>
                <c:pt idx="1001">
                  <c:v>1933.4583333333333</c:v>
                </c:pt>
                <c:pt idx="1002">
                  <c:v>1933.5416666666667</c:v>
                </c:pt>
                <c:pt idx="1003">
                  <c:v>1933.625</c:v>
                </c:pt>
                <c:pt idx="1004">
                  <c:v>1933.7083333333333</c:v>
                </c:pt>
                <c:pt idx="1005">
                  <c:v>1933.7916666666667</c:v>
                </c:pt>
                <c:pt idx="1006">
                  <c:v>1933.875</c:v>
                </c:pt>
                <c:pt idx="1007">
                  <c:v>1933.9583333333333</c:v>
                </c:pt>
                <c:pt idx="1008">
                  <c:v>1934.0416666666667</c:v>
                </c:pt>
                <c:pt idx="1009">
                  <c:v>1934.125</c:v>
                </c:pt>
                <c:pt idx="1010">
                  <c:v>1934.2083333333333</c:v>
                </c:pt>
                <c:pt idx="1011">
                  <c:v>1934.2916666666667</c:v>
                </c:pt>
                <c:pt idx="1012">
                  <c:v>1934.375</c:v>
                </c:pt>
                <c:pt idx="1013">
                  <c:v>1934.4583333333333</c:v>
                </c:pt>
                <c:pt idx="1014">
                  <c:v>1934.5416666666667</c:v>
                </c:pt>
                <c:pt idx="1015">
                  <c:v>1934.625</c:v>
                </c:pt>
                <c:pt idx="1016">
                  <c:v>1934.7083333333333</c:v>
                </c:pt>
                <c:pt idx="1017">
                  <c:v>1934.7916666666667</c:v>
                </c:pt>
                <c:pt idx="1018">
                  <c:v>1934.875</c:v>
                </c:pt>
                <c:pt idx="1019">
                  <c:v>1934.9583333333333</c:v>
                </c:pt>
                <c:pt idx="1020">
                  <c:v>1935.0416666666667</c:v>
                </c:pt>
                <c:pt idx="1021">
                  <c:v>1935.125</c:v>
                </c:pt>
                <c:pt idx="1022">
                  <c:v>1935.2083333333333</c:v>
                </c:pt>
                <c:pt idx="1023">
                  <c:v>1935.2916666666667</c:v>
                </c:pt>
                <c:pt idx="1024">
                  <c:v>1935.375</c:v>
                </c:pt>
                <c:pt idx="1025">
                  <c:v>1935.4583333333333</c:v>
                </c:pt>
                <c:pt idx="1026">
                  <c:v>1935.5416666666667</c:v>
                </c:pt>
                <c:pt idx="1027">
                  <c:v>1935.625</c:v>
                </c:pt>
                <c:pt idx="1028">
                  <c:v>1935.7083333333333</c:v>
                </c:pt>
                <c:pt idx="1029">
                  <c:v>1935.7916666666667</c:v>
                </c:pt>
                <c:pt idx="1030">
                  <c:v>1935.875</c:v>
                </c:pt>
                <c:pt idx="1031">
                  <c:v>1935.9583333333333</c:v>
                </c:pt>
                <c:pt idx="1032">
                  <c:v>1936.0416666666667</c:v>
                </c:pt>
                <c:pt idx="1033">
                  <c:v>1936.125</c:v>
                </c:pt>
                <c:pt idx="1034">
                  <c:v>1936.2083333333333</c:v>
                </c:pt>
                <c:pt idx="1035">
                  <c:v>1936.2916666666667</c:v>
                </c:pt>
                <c:pt idx="1036">
                  <c:v>1936.375</c:v>
                </c:pt>
                <c:pt idx="1037">
                  <c:v>1936.4583333333333</c:v>
                </c:pt>
                <c:pt idx="1038">
                  <c:v>1936.5416666666667</c:v>
                </c:pt>
                <c:pt idx="1039">
                  <c:v>1936.625</c:v>
                </c:pt>
                <c:pt idx="1040">
                  <c:v>1936.7083333333333</c:v>
                </c:pt>
                <c:pt idx="1041">
                  <c:v>1936.7916666666667</c:v>
                </c:pt>
                <c:pt idx="1042">
                  <c:v>1936.875</c:v>
                </c:pt>
                <c:pt idx="1043">
                  <c:v>1936.9583333333333</c:v>
                </c:pt>
                <c:pt idx="1044">
                  <c:v>1937.0416666666667</c:v>
                </c:pt>
                <c:pt idx="1045">
                  <c:v>1937.125</c:v>
                </c:pt>
                <c:pt idx="1046">
                  <c:v>1937.2083333333333</c:v>
                </c:pt>
                <c:pt idx="1047">
                  <c:v>1937.2916666666667</c:v>
                </c:pt>
                <c:pt idx="1048">
                  <c:v>1937.375</c:v>
                </c:pt>
                <c:pt idx="1049">
                  <c:v>1937.4583333333333</c:v>
                </c:pt>
                <c:pt idx="1050">
                  <c:v>1937.5416666666667</c:v>
                </c:pt>
                <c:pt idx="1051">
                  <c:v>1937.625</c:v>
                </c:pt>
                <c:pt idx="1052">
                  <c:v>1937.7083333333333</c:v>
                </c:pt>
                <c:pt idx="1053">
                  <c:v>1937.7916666666667</c:v>
                </c:pt>
                <c:pt idx="1054">
                  <c:v>1937.875</c:v>
                </c:pt>
                <c:pt idx="1055">
                  <c:v>1937.9583333333333</c:v>
                </c:pt>
                <c:pt idx="1056">
                  <c:v>1938.0416666666667</c:v>
                </c:pt>
                <c:pt idx="1057">
                  <c:v>1938.125</c:v>
                </c:pt>
                <c:pt idx="1058">
                  <c:v>1938.2083333333333</c:v>
                </c:pt>
                <c:pt idx="1059">
                  <c:v>1938.2916666666667</c:v>
                </c:pt>
                <c:pt idx="1060">
                  <c:v>1938.375</c:v>
                </c:pt>
                <c:pt idx="1061">
                  <c:v>1938.4583333333333</c:v>
                </c:pt>
                <c:pt idx="1062">
                  <c:v>1938.5416666666667</c:v>
                </c:pt>
                <c:pt idx="1063">
                  <c:v>1938.625</c:v>
                </c:pt>
                <c:pt idx="1064">
                  <c:v>1938.7083333333333</c:v>
                </c:pt>
                <c:pt idx="1065">
                  <c:v>1938.7916666666667</c:v>
                </c:pt>
                <c:pt idx="1066">
                  <c:v>1938.875</c:v>
                </c:pt>
                <c:pt idx="1067">
                  <c:v>1938.9583333333333</c:v>
                </c:pt>
                <c:pt idx="1068">
                  <c:v>1939.0416666666667</c:v>
                </c:pt>
                <c:pt idx="1069">
                  <c:v>1939.125</c:v>
                </c:pt>
                <c:pt idx="1070">
                  <c:v>1939.2083333333333</c:v>
                </c:pt>
                <c:pt idx="1071">
                  <c:v>1939.2916666666667</c:v>
                </c:pt>
                <c:pt idx="1072">
                  <c:v>1939.375</c:v>
                </c:pt>
                <c:pt idx="1073">
                  <c:v>1939.4583333333333</c:v>
                </c:pt>
                <c:pt idx="1074">
                  <c:v>1939.5416666666667</c:v>
                </c:pt>
                <c:pt idx="1075">
                  <c:v>1939.625</c:v>
                </c:pt>
                <c:pt idx="1076">
                  <c:v>1939.7083333333333</c:v>
                </c:pt>
                <c:pt idx="1077">
                  <c:v>1939.7916666666667</c:v>
                </c:pt>
                <c:pt idx="1078">
                  <c:v>1939.875</c:v>
                </c:pt>
                <c:pt idx="1079">
                  <c:v>1939.9583333333333</c:v>
                </c:pt>
                <c:pt idx="1080">
                  <c:v>1940.0416666666667</c:v>
                </c:pt>
                <c:pt idx="1081">
                  <c:v>1940.125</c:v>
                </c:pt>
                <c:pt idx="1082">
                  <c:v>1940.2083333333333</c:v>
                </c:pt>
                <c:pt idx="1083">
                  <c:v>1940.2916666666667</c:v>
                </c:pt>
                <c:pt idx="1084">
                  <c:v>1940.375</c:v>
                </c:pt>
                <c:pt idx="1085">
                  <c:v>1940.4583333333333</c:v>
                </c:pt>
                <c:pt idx="1086">
                  <c:v>1940.5416666666667</c:v>
                </c:pt>
                <c:pt idx="1087">
                  <c:v>1940.625</c:v>
                </c:pt>
                <c:pt idx="1088">
                  <c:v>1940.7083333333333</c:v>
                </c:pt>
                <c:pt idx="1089">
                  <c:v>1940.7916666666667</c:v>
                </c:pt>
                <c:pt idx="1090">
                  <c:v>1940.875</c:v>
                </c:pt>
                <c:pt idx="1091">
                  <c:v>1940.9583333333333</c:v>
                </c:pt>
                <c:pt idx="1092">
                  <c:v>1941.0416666666667</c:v>
                </c:pt>
                <c:pt idx="1093">
                  <c:v>1941.125</c:v>
                </c:pt>
                <c:pt idx="1094">
                  <c:v>1941.2083333333333</c:v>
                </c:pt>
                <c:pt idx="1095">
                  <c:v>1941.2916666666667</c:v>
                </c:pt>
                <c:pt idx="1096">
                  <c:v>1941.375</c:v>
                </c:pt>
                <c:pt idx="1097">
                  <c:v>1941.4583333333333</c:v>
                </c:pt>
                <c:pt idx="1098">
                  <c:v>1941.5416666666667</c:v>
                </c:pt>
                <c:pt idx="1099">
                  <c:v>1941.625</c:v>
                </c:pt>
                <c:pt idx="1100">
                  <c:v>1941.7083333333333</c:v>
                </c:pt>
                <c:pt idx="1101">
                  <c:v>1941.7916666666667</c:v>
                </c:pt>
                <c:pt idx="1102">
                  <c:v>1941.875</c:v>
                </c:pt>
                <c:pt idx="1103">
                  <c:v>1941.9583333333333</c:v>
                </c:pt>
                <c:pt idx="1104">
                  <c:v>1942.0416666666667</c:v>
                </c:pt>
                <c:pt idx="1105">
                  <c:v>1942.125</c:v>
                </c:pt>
                <c:pt idx="1106">
                  <c:v>1942.2083333333333</c:v>
                </c:pt>
                <c:pt idx="1107">
                  <c:v>1942.2916666666667</c:v>
                </c:pt>
                <c:pt idx="1108">
                  <c:v>1942.375</c:v>
                </c:pt>
                <c:pt idx="1109">
                  <c:v>1942.4583333333333</c:v>
                </c:pt>
                <c:pt idx="1110">
                  <c:v>1942.5416666666667</c:v>
                </c:pt>
                <c:pt idx="1111">
                  <c:v>1942.625</c:v>
                </c:pt>
                <c:pt idx="1112">
                  <c:v>1942.7083333333333</c:v>
                </c:pt>
                <c:pt idx="1113">
                  <c:v>1942.7916666666667</c:v>
                </c:pt>
                <c:pt idx="1114">
                  <c:v>1942.875</c:v>
                </c:pt>
                <c:pt idx="1115">
                  <c:v>1942.9583333333333</c:v>
                </c:pt>
                <c:pt idx="1116">
                  <c:v>1943.0416666666667</c:v>
                </c:pt>
                <c:pt idx="1117">
                  <c:v>1943.125</c:v>
                </c:pt>
                <c:pt idx="1118">
                  <c:v>1943.2083333333333</c:v>
                </c:pt>
                <c:pt idx="1119">
                  <c:v>1943.2916666666667</c:v>
                </c:pt>
                <c:pt idx="1120">
                  <c:v>1943.375</c:v>
                </c:pt>
                <c:pt idx="1121">
                  <c:v>1943.4583333333333</c:v>
                </c:pt>
                <c:pt idx="1122">
                  <c:v>1943.5416666666667</c:v>
                </c:pt>
                <c:pt idx="1123">
                  <c:v>1943.625</c:v>
                </c:pt>
                <c:pt idx="1124">
                  <c:v>1943.7083333333333</c:v>
                </c:pt>
                <c:pt idx="1125">
                  <c:v>1943.7916666666667</c:v>
                </c:pt>
                <c:pt idx="1126">
                  <c:v>1943.875</c:v>
                </c:pt>
                <c:pt idx="1127">
                  <c:v>1943.9583333333333</c:v>
                </c:pt>
                <c:pt idx="1128">
                  <c:v>1944.0416666666667</c:v>
                </c:pt>
                <c:pt idx="1129">
                  <c:v>1944.125</c:v>
                </c:pt>
                <c:pt idx="1130">
                  <c:v>1944.2083333333333</c:v>
                </c:pt>
                <c:pt idx="1131">
                  <c:v>1944.2916666666667</c:v>
                </c:pt>
                <c:pt idx="1132">
                  <c:v>1944.375</c:v>
                </c:pt>
                <c:pt idx="1133">
                  <c:v>1944.4583333333333</c:v>
                </c:pt>
                <c:pt idx="1134">
                  <c:v>1944.5416666666667</c:v>
                </c:pt>
                <c:pt idx="1135">
                  <c:v>1944.625</c:v>
                </c:pt>
                <c:pt idx="1136">
                  <c:v>1944.7083333333333</c:v>
                </c:pt>
                <c:pt idx="1137">
                  <c:v>1944.7916666666667</c:v>
                </c:pt>
                <c:pt idx="1138">
                  <c:v>1944.875</c:v>
                </c:pt>
                <c:pt idx="1139">
                  <c:v>1944.9583333333333</c:v>
                </c:pt>
                <c:pt idx="1140">
                  <c:v>1945.0416666666667</c:v>
                </c:pt>
                <c:pt idx="1141">
                  <c:v>1945.125</c:v>
                </c:pt>
                <c:pt idx="1142">
                  <c:v>1945.2083333333333</c:v>
                </c:pt>
                <c:pt idx="1143">
                  <c:v>1945.2916666666667</c:v>
                </c:pt>
                <c:pt idx="1144">
                  <c:v>1945.375</c:v>
                </c:pt>
                <c:pt idx="1145">
                  <c:v>1945.4583333333333</c:v>
                </c:pt>
                <c:pt idx="1146">
                  <c:v>1945.5416666666667</c:v>
                </c:pt>
                <c:pt idx="1147">
                  <c:v>1945.625</c:v>
                </c:pt>
                <c:pt idx="1148">
                  <c:v>1945.7083333333333</c:v>
                </c:pt>
                <c:pt idx="1149">
                  <c:v>1945.7916666666667</c:v>
                </c:pt>
                <c:pt idx="1150">
                  <c:v>1945.875</c:v>
                </c:pt>
                <c:pt idx="1151">
                  <c:v>1945.9583333333333</c:v>
                </c:pt>
                <c:pt idx="1152">
                  <c:v>1946.0416666666667</c:v>
                </c:pt>
                <c:pt idx="1153">
                  <c:v>1946.125</c:v>
                </c:pt>
                <c:pt idx="1154">
                  <c:v>1946.2083333333333</c:v>
                </c:pt>
                <c:pt idx="1155">
                  <c:v>1946.2916666666667</c:v>
                </c:pt>
                <c:pt idx="1156">
                  <c:v>1946.375</c:v>
                </c:pt>
                <c:pt idx="1157">
                  <c:v>1946.4583333333333</c:v>
                </c:pt>
                <c:pt idx="1158">
                  <c:v>1946.5416666666667</c:v>
                </c:pt>
                <c:pt idx="1159">
                  <c:v>1946.625</c:v>
                </c:pt>
                <c:pt idx="1160">
                  <c:v>1946.7083333333333</c:v>
                </c:pt>
                <c:pt idx="1161">
                  <c:v>1946.7916666666667</c:v>
                </c:pt>
                <c:pt idx="1162">
                  <c:v>1946.875</c:v>
                </c:pt>
                <c:pt idx="1163">
                  <c:v>1946.9583333333333</c:v>
                </c:pt>
                <c:pt idx="1164">
                  <c:v>1947.0416666666667</c:v>
                </c:pt>
                <c:pt idx="1165">
                  <c:v>1947.125</c:v>
                </c:pt>
                <c:pt idx="1166">
                  <c:v>1947.2083333333333</c:v>
                </c:pt>
                <c:pt idx="1167">
                  <c:v>1947.2916666666667</c:v>
                </c:pt>
                <c:pt idx="1168">
                  <c:v>1947.375</c:v>
                </c:pt>
                <c:pt idx="1169">
                  <c:v>1947.4583333333333</c:v>
                </c:pt>
                <c:pt idx="1170">
                  <c:v>1947.5416666666667</c:v>
                </c:pt>
                <c:pt idx="1171">
                  <c:v>1947.625</c:v>
                </c:pt>
                <c:pt idx="1172">
                  <c:v>1947.7083333333333</c:v>
                </c:pt>
                <c:pt idx="1173">
                  <c:v>1947.7916666666667</c:v>
                </c:pt>
                <c:pt idx="1174">
                  <c:v>1947.875</c:v>
                </c:pt>
                <c:pt idx="1175">
                  <c:v>1947.9583333333333</c:v>
                </c:pt>
                <c:pt idx="1176">
                  <c:v>1948.0416666666667</c:v>
                </c:pt>
                <c:pt idx="1177">
                  <c:v>1948.125</c:v>
                </c:pt>
                <c:pt idx="1178">
                  <c:v>1948.2083333333333</c:v>
                </c:pt>
                <c:pt idx="1179">
                  <c:v>1948.2916666666667</c:v>
                </c:pt>
                <c:pt idx="1180">
                  <c:v>1948.375</c:v>
                </c:pt>
                <c:pt idx="1181">
                  <c:v>1948.4583333333333</c:v>
                </c:pt>
                <c:pt idx="1182">
                  <c:v>1948.5416666666667</c:v>
                </c:pt>
                <c:pt idx="1183">
                  <c:v>1948.625</c:v>
                </c:pt>
                <c:pt idx="1184">
                  <c:v>1948.7083333333333</c:v>
                </c:pt>
                <c:pt idx="1185">
                  <c:v>1948.7916666666667</c:v>
                </c:pt>
                <c:pt idx="1186">
                  <c:v>1948.875</c:v>
                </c:pt>
                <c:pt idx="1187">
                  <c:v>1948.9583333333333</c:v>
                </c:pt>
                <c:pt idx="1188">
                  <c:v>1949.0416666666667</c:v>
                </c:pt>
                <c:pt idx="1189">
                  <c:v>1949.125</c:v>
                </c:pt>
                <c:pt idx="1190">
                  <c:v>1949.2083333333333</c:v>
                </c:pt>
                <c:pt idx="1191">
                  <c:v>1949.2916666666667</c:v>
                </c:pt>
                <c:pt idx="1192">
                  <c:v>1949.375</c:v>
                </c:pt>
                <c:pt idx="1193">
                  <c:v>1949.4583333333333</c:v>
                </c:pt>
                <c:pt idx="1194">
                  <c:v>1949.5416666666667</c:v>
                </c:pt>
                <c:pt idx="1195">
                  <c:v>1949.625</c:v>
                </c:pt>
                <c:pt idx="1196">
                  <c:v>1949.7083333333333</c:v>
                </c:pt>
                <c:pt idx="1197">
                  <c:v>1949.7916666666667</c:v>
                </c:pt>
                <c:pt idx="1198">
                  <c:v>1949.875</c:v>
                </c:pt>
                <c:pt idx="1199">
                  <c:v>1949.9583333333333</c:v>
                </c:pt>
                <c:pt idx="1200">
                  <c:v>1950.0416666666667</c:v>
                </c:pt>
                <c:pt idx="1201">
                  <c:v>1950.125</c:v>
                </c:pt>
                <c:pt idx="1202">
                  <c:v>1950.2083333333333</c:v>
                </c:pt>
                <c:pt idx="1203">
                  <c:v>1950.2916666666667</c:v>
                </c:pt>
                <c:pt idx="1204">
                  <c:v>1950.375</c:v>
                </c:pt>
                <c:pt idx="1205">
                  <c:v>1950.4583333333333</c:v>
                </c:pt>
                <c:pt idx="1206">
                  <c:v>1950.5416666666667</c:v>
                </c:pt>
                <c:pt idx="1207">
                  <c:v>1950.625</c:v>
                </c:pt>
                <c:pt idx="1208">
                  <c:v>1950.7083333333333</c:v>
                </c:pt>
                <c:pt idx="1209">
                  <c:v>1950.7916666666667</c:v>
                </c:pt>
                <c:pt idx="1210">
                  <c:v>1950.875</c:v>
                </c:pt>
                <c:pt idx="1211">
                  <c:v>1950.9583333333333</c:v>
                </c:pt>
                <c:pt idx="1212">
                  <c:v>1951.0416666666667</c:v>
                </c:pt>
                <c:pt idx="1213">
                  <c:v>1951.125</c:v>
                </c:pt>
                <c:pt idx="1214">
                  <c:v>1951.2083333333333</c:v>
                </c:pt>
                <c:pt idx="1215">
                  <c:v>1951.2916666666667</c:v>
                </c:pt>
                <c:pt idx="1216">
                  <c:v>1951.375</c:v>
                </c:pt>
                <c:pt idx="1217">
                  <c:v>1951.4583333333333</c:v>
                </c:pt>
                <c:pt idx="1218">
                  <c:v>1951.5416666666667</c:v>
                </c:pt>
                <c:pt idx="1219">
                  <c:v>1951.625</c:v>
                </c:pt>
                <c:pt idx="1220">
                  <c:v>1951.7083333333333</c:v>
                </c:pt>
                <c:pt idx="1221">
                  <c:v>1951.7916666666667</c:v>
                </c:pt>
                <c:pt idx="1222">
                  <c:v>1951.875</c:v>
                </c:pt>
                <c:pt idx="1223">
                  <c:v>1951.9583333333333</c:v>
                </c:pt>
                <c:pt idx="1224">
                  <c:v>1952.0416666666667</c:v>
                </c:pt>
                <c:pt idx="1225">
                  <c:v>1952.125</c:v>
                </c:pt>
                <c:pt idx="1226">
                  <c:v>1952.2083333333333</c:v>
                </c:pt>
                <c:pt idx="1227">
                  <c:v>1952.2916666666667</c:v>
                </c:pt>
                <c:pt idx="1228">
                  <c:v>1952.375</c:v>
                </c:pt>
                <c:pt idx="1229">
                  <c:v>1952.4583333333333</c:v>
                </c:pt>
                <c:pt idx="1230">
                  <c:v>1952.5416666666667</c:v>
                </c:pt>
                <c:pt idx="1231">
                  <c:v>1952.625</c:v>
                </c:pt>
                <c:pt idx="1232">
                  <c:v>1952.7083333333333</c:v>
                </c:pt>
                <c:pt idx="1233">
                  <c:v>1952.7916666666667</c:v>
                </c:pt>
                <c:pt idx="1234">
                  <c:v>1952.875</c:v>
                </c:pt>
                <c:pt idx="1235">
                  <c:v>1952.9583333333333</c:v>
                </c:pt>
                <c:pt idx="1236">
                  <c:v>1953.0416666666667</c:v>
                </c:pt>
                <c:pt idx="1237">
                  <c:v>1953.125</c:v>
                </c:pt>
                <c:pt idx="1238">
                  <c:v>1953.2083333333333</c:v>
                </c:pt>
                <c:pt idx="1239">
                  <c:v>1953.2916666666667</c:v>
                </c:pt>
                <c:pt idx="1240">
                  <c:v>1953.375</c:v>
                </c:pt>
                <c:pt idx="1241">
                  <c:v>1953.4583333333333</c:v>
                </c:pt>
                <c:pt idx="1242">
                  <c:v>1953.5416666666667</c:v>
                </c:pt>
                <c:pt idx="1243">
                  <c:v>1953.625</c:v>
                </c:pt>
                <c:pt idx="1244">
                  <c:v>1953.7083333333333</c:v>
                </c:pt>
                <c:pt idx="1245">
                  <c:v>1953.7916666666667</c:v>
                </c:pt>
                <c:pt idx="1246">
                  <c:v>1953.875</c:v>
                </c:pt>
                <c:pt idx="1247">
                  <c:v>1953.9583333333333</c:v>
                </c:pt>
                <c:pt idx="1248">
                  <c:v>1954.0416666666667</c:v>
                </c:pt>
                <c:pt idx="1249">
                  <c:v>1954.125</c:v>
                </c:pt>
                <c:pt idx="1250">
                  <c:v>1954.2083333333333</c:v>
                </c:pt>
                <c:pt idx="1251">
                  <c:v>1954.2916666666667</c:v>
                </c:pt>
                <c:pt idx="1252">
                  <c:v>1954.375</c:v>
                </c:pt>
                <c:pt idx="1253">
                  <c:v>1954.4583333333333</c:v>
                </c:pt>
                <c:pt idx="1254">
                  <c:v>1954.5416666666667</c:v>
                </c:pt>
                <c:pt idx="1255">
                  <c:v>1954.625</c:v>
                </c:pt>
                <c:pt idx="1256">
                  <c:v>1954.7083333333333</c:v>
                </c:pt>
                <c:pt idx="1257">
                  <c:v>1954.7916666666667</c:v>
                </c:pt>
                <c:pt idx="1258">
                  <c:v>1954.875</c:v>
                </c:pt>
                <c:pt idx="1259">
                  <c:v>1954.9583333333333</c:v>
                </c:pt>
                <c:pt idx="1260">
                  <c:v>1955.0416666666667</c:v>
                </c:pt>
                <c:pt idx="1261">
                  <c:v>1955.125</c:v>
                </c:pt>
                <c:pt idx="1262">
                  <c:v>1955.2083333333333</c:v>
                </c:pt>
                <c:pt idx="1263">
                  <c:v>1955.2916666666667</c:v>
                </c:pt>
                <c:pt idx="1264">
                  <c:v>1955.375</c:v>
                </c:pt>
                <c:pt idx="1265">
                  <c:v>1955.4583333333333</c:v>
                </c:pt>
                <c:pt idx="1266">
                  <c:v>1955.5416666666667</c:v>
                </c:pt>
                <c:pt idx="1267">
                  <c:v>1955.625</c:v>
                </c:pt>
                <c:pt idx="1268">
                  <c:v>1955.7083333333333</c:v>
                </c:pt>
                <c:pt idx="1269">
                  <c:v>1955.7916666666667</c:v>
                </c:pt>
                <c:pt idx="1270">
                  <c:v>1955.875</c:v>
                </c:pt>
                <c:pt idx="1271">
                  <c:v>1955.9583333333333</c:v>
                </c:pt>
                <c:pt idx="1272">
                  <c:v>1956.0416666666667</c:v>
                </c:pt>
                <c:pt idx="1273">
                  <c:v>1956.125</c:v>
                </c:pt>
                <c:pt idx="1274">
                  <c:v>1956.2083333333333</c:v>
                </c:pt>
                <c:pt idx="1275">
                  <c:v>1956.2916666666667</c:v>
                </c:pt>
                <c:pt idx="1276">
                  <c:v>1956.375</c:v>
                </c:pt>
                <c:pt idx="1277">
                  <c:v>1956.4583333333333</c:v>
                </c:pt>
                <c:pt idx="1278">
                  <c:v>1956.5416666666667</c:v>
                </c:pt>
                <c:pt idx="1279">
                  <c:v>1956.625</c:v>
                </c:pt>
                <c:pt idx="1280">
                  <c:v>1956.7083333333333</c:v>
                </c:pt>
                <c:pt idx="1281">
                  <c:v>1956.7916666666667</c:v>
                </c:pt>
                <c:pt idx="1282">
                  <c:v>1956.875</c:v>
                </c:pt>
                <c:pt idx="1283">
                  <c:v>1956.9583333333333</c:v>
                </c:pt>
                <c:pt idx="1284">
                  <c:v>1957.0416666666667</c:v>
                </c:pt>
                <c:pt idx="1285">
                  <c:v>1957.125</c:v>
                </c:pt>
                <c:pt idx="1286">
                  <c:v>1957.2083333333333</c:v>
                </c:pt>
                <c:pt idx="1287">
                  <c:v>1957.2916666666667</c:v>
                </c:pt>
                <c:pt idx="1288">
                  <c:v>1957.375</c:v>
                </c:pt>
                <c:pt idx="1289">
                  <c:v>1957.4583333333333</c:v>
                </c:pt>
                <c:pt idx="1290">
                  <c:v>1957.5416666666667</c:v>
                </c:pt>
                <c:pt idx="1291">
                  <c:v>1957.625</c:v>
                </c:pt>
                <c:pt idx="1292">
                  <c:v>1957.7083333333333</c:v>
                </c:pt>
                <c:pt idx="1293">
                  <c:v>1957.7916666666667</c:v>
                </c:pt>
                <c:pt idx="1294">
                  <c:v>1957.875</c:v>
                </c:pt>
                <c:pt idx="1295">
                  <c:v>1957.9583333333333</c:v>
                </c:pt>
                <c:pt idx="1296">
                  <c:v>1958.0416666666667</c:v>
                </c:pt>
                <c:pt idx="1297">
                  <c:v>1958.125</c:v>
                </c:pt>
                <c:pt idx="1298">
                  <c:v>1958.2083333333333</c:v>
                </c:pt>
                <c:pt idx="1299">
                  <c:v>1958.2916666666667</c:v>
                </c:pt>
                <c:pt idx="1300">
                  <c:v>1958.375</c:v>
                </c:pt>
                <c:pt idx="1301">
                  <c:v>1958.4583333333333</c:v>
                </c:pt>
                <c:pt idx="1302">
                  <c:v>1958.5416666666667</c:v>
                </c:pt>
                <c:pt idx="1303">
                  <c:v>1958.625</c:v>
                </c:pt>
                <c:pt idx="1304">
                  <c:v>1958.7083333333333</c:v>
                </c:pt>
                <c:pt idx="1305">
                  <c:v>1958.7916666666667</c:v>
                </c:pt>
                <c:pt idx="1306">
                  <c:v>1958.875</c:v>
                </c:pt>
                <c:pt idx="1307">
                  <c:v>1958.9583333333333</c:v>
                </c:pt>
                <c:pt idx="1308">
                  <c:v>1959.0416666666667</c:v>
                </c:pt>
                <c:pt idx="1309">
                  <c:v>1959.125</c:v>
                </c:pt>
                <c:pt idx="1310">
                  <c:v>1959.2083333333333</c:v>
                </c:pt>
                <c:pt idx="1311">
                  <c:v>1959.2916666666667</c:v>
                </c:pt>
                <c:pt idx="1312">
                  <c:v>1959.375</c:v>
                </c:pt>
                <c:pt idx="1313">
                  <c:v>1959.4583333333333</c:v>
                </c:pt>
                <c:pt idx="1314">
                  <c:v>1959.5416666666667</c:v>
                </c:pt>
                <c:pt idx="1315">
                  <c:v>1959.625</c:v>
                </c:pt>
                <c:pt idx="1316">
                  <c:v>1959.7083333333333</c:v>
                </c:pt>
                <c:pt idx="1317">
                  <c:v>1959.7916666666667</c:v>
                </c:pt>
                <c:pt idx="1318">
                  <c:v>1959.875</c:v>
                </c:pt>
                <c:pt idx="1319">
                  <c:v>1959.9583333333333</c:v>
                </c:pt>
                <c:pt idx="1320">
                  <c:v>1960.0416666666667</c:v>
                </c:pt>
                <c:pt idx="1321">
                  <c:v>1960.125</c:v>
                </c:pt>
                <c:pt idx="1322">
                  <c:v>1960.2083333333333</c:v>
                </c:pt>
                <c:pt idx="1323">
                  <c:v>1960.2916666666667</c:v>
                </c:pt>
                <c:pt idx="1324">
                  <c:v>1960.375</c:v>
                </c:pt>
                <c:pt idx="1325">
                  <c:v>1960.4583333333333</c:v>
                </c:pt>
                <c:pt idx="1326">
                  <c:v>1960.5416666666667</c:v>
                </c:pt>
                <c:pt idx="1327">
                  <c:v>1960.625</c:v>
                </c:pt>
                <c:pt idx="1328">
                  <c:v>1960.7083333333333</c:v>
                </c:pt>
                <c:pt idx="1329">
                  <c:v>1960.7916666666667</c:v>
                </c:pt>
                <c:pt idx="1330">
                  <c:v>1960.875</c:v>
                </c:pt>
                <c:pt idx="1331">
                  <c:v>1960.9583333333333</c:v>
                </c:pt>
                <c:pt idx="1332">
                  <c:v>1961.0416666666667</c:v>
                </c:pt>
                <c:pt idx="1333">
                  <c:v>1961.125</c:v>
                </c:pt>
                <c:pt idx="1334">
                  <c:v>1961.2083333333333</c:v>
                </c:pt>
                <c:pt idx="1335">
                  <c:v>1961.2916666666667</c:v>
                </c:pt>
                <c:pt idx="1336">
                  <c:v>1961.375</c:v>
                </c:pt>
                <c:pt idx="1337">
                  <c:v>1961.4583333333333</c:v>
                </c:pt>
                <c:pt idx="1338">
                  <c:v>1961.5416666666667</c:v>
                </c:pt>
                <c:pt idx="1339">
                  <c:v>1961.625</c:v>
                </c:pt>
                <c:pt idx="1340">
                  <c:v>1961.7083333333333</c:v>
                </c:pt>
                <c:pt idx="1341">
                  <c:v>1961.7916666666667</c:v>
                </c:pt>
                <c:pt idx="1342">
                  <c:v>1961.875</c:v>
                </c:pt>
                <c:pt idx="1343">
                  <c:v>1961.9583333333333</c:v>
                </c:pt>
                <c:pt idx="1344">
                  <c:v>1962.0416666666667</c:v>
                </c:pt>
                <c:pt idx="1345">
                  <c:v>1962.125</c:v>
                </c:pt>
                <c:pt idx="1346">
                  <c:v>1962.2083333333333</c:v>
                </c:pt>
                <c:pt idx="1347">
                  <c:v>1962.2916666666667</c:v>
                </c:pt>
                <c:pt idx="1348">
                  <c:v>1962.375</c:v>
                </c:pt>
                <c:pt idx="1349">
                  <c:v>1962.4583333333333</c:v>
                </c:pt>
                <c:pt idx="1350">
                  <c:v>1962.5416666666667</c:v>
                </c:pt>
                <c:pt idx="1351">
                  <c:v>1962.625</c:v>
                </c:pt>
                <c:pt idx="1352">
                  <c:v>1962.7083333333333</c:v>
                </c:pt>
                <c:pt idx="1353">
                  <c:v>1962.7916666666667</c:v>
                </c:pt>
                <c:pt idx="1354">
                  <c:v>1962.875</c:v>
                </c:pt>
                <c:pt idx="1355">
                  <c:v>1962.9583333333333</c:v>
                </c:pt>
                <c:pt idx="1356">
                  <c:v>1963.0416666666667</c:v>
                </c:pt>
                <c:pt idx="1357">
                  <c:v>1963.125</c:v>
                </c:pt>
                <c:pt idx="1358">
                  <c:v>1963.2083333333333</c:v>
                </c:pt>
                <c:pt idx="1359">
                  <c:v>1963.2916666666667</c:v>
                </c:pt>
                <c:pt idx="1360">
                  <c:v>1963.375</c:v>
                </c:pt>
                <c:pt idx="1361">
                  <c:v>1963.4583333333333</c:v>
                </c:pt>
                <c:pt idx="1362">
                  <c:v>1963.5416666666667</c:v>
                </c:pt>
                <c:pt idx="1363">
                  <c:v>1963.625</c:v>
                </c:pt>
                <c:pt idx="1364">
                  <c:v>1963.7083333333333</c:v>
                </c:pt>
                <c:pt idx="1365">
                  <c:v>1963.7916666666667</c:v>
                </c:pt>
                <c:pt idx="1366">
                  <c:v>1963.875</c:v>
                </c:pt>
                <c:pt idx="1367">
                  <c:v>1963.9583333333333</c:v>
                </c:pt>
                <c:pt idx="1368">
                  <c:v>1964.0416666666667</c:v>
                </c:pt>
                <c:pt idx="1369">
                  <c:v>1964.125</c:v>
                </c:pt>
                <c:pt idx="1370">
                  <c:v>1964.2083333333333</c:v>
                </c:pt>
                <c:pt idx="1371">
                  <c:v>1964.2916666666667</c:v>
                </c:pt>
                <c:pt idx="1372">
                  <c:v>1964.375</c:v>
                </c:pt>
                <c:pt idx="1373">
                  <c:v>1964.4583333333333</c:v>
                </c:pt>
                <c:pt idx="1374">
                  <c:v>1964.5416666666667</c:v>
                </c:pt>
                <c:pt idx="1375">
                  <c:v>1964.625</c:v>
                </c:pt>
                <c:pt idx="1376">
                  <c:v>1964.7083333333333</c:v>
                </c:pt>
                <c:pt idx="1377">
                  <c:v>1964.7916666666667</c:v>
                </c:pt>
                <c:pt idx="1378">
                  <c:v>1964.875</c:v>
                </c:pt>
                <c:pt idx="1379">
                  <c:v>1964.9583333333333</c:v>
                </c:pt>
                <c:pt idx="1380">
                  <c:v>1965.0416666666667</c:v>
                </c:pt>
                <c:pt idx="1381">
                  <c:v>1965.125</c:v>
                </c:pt>
                <c:pt idx="1382">
                  <c:v>1965.2083333333333</c:v>
                </c:pt>
                <c:pt idx="1383">
                  <c:v>1965.2916666666667</c:v>
                </c:pt>
                <c:pt idx="1384">
                  <c:v>1965.375</c:v>
                </c:pt>
                <c:pt idx="1385">
                  <c:v>1965.4583333333333</c:v>
                </c:pt>
                <c:pt idx="1386">
                  <c:v>1965.5416666666667</c:v>
                </c:pt>
                <c:pt idx="1387">
                  <c:v>1965.625</c:v>
                </c:pt>
                <c:pt idx="1388">
                  <c:v>1965.7083333333333</c:v>
                </c:pt>
                <c:pt idx="1389">
                  <c:v>1965.7916666666667</c:v>
                </c:pt>
                <c:pt idx="1390">
                  <c:v>1965.875</c:v>
                </c:pt>
                <c:pt idx="1391">
                  <c:v>1965.9583333333333</c:v>
                </c:pt>
                <c:pt idx="1392">
                  <c:v>1966.0416666666667</c:v>
                </c:pt>
                <c:pt idx="1393">
                  <c:v>1966.125</c:v>
                </c:pt>
                <c:pt idx="1394">
                  <c:v>1966.2083333333333</c:v>
                </c:pt>
                <c:pt idx="1395">
                  <c:v>1966.2916666666667</c:v>
                </c:pt>
                <c:pt idx="1396">
                  <c:v>1966.375</c:v>
                </c:pt>
                <c:pt idx="1397">
                  <c:v>1966.4583333333333</c:v>
                </c:pt>
                <c:pt idx="1398">
                  <c:v>1966.5416666666667</c:v>
                </c:pt>
                <c:pt idx="1399">
                  <c:v>1966.625</c:v>
                </c:pt>
                <c:pt idx="1400">
                  <c:v>1966.7083333333333</c:v>
                </c:pt>
                <c:pt idx="1401">
                  <c:v>1966.7916666666667</c:v>
                </c:pt>
                <c:pt idx="1402">
                  <c:v>1966.875</c:v>
                </c:pt>
                <c:pt idx="1403">
                  <c:v>1966.9583333333333</c:v>
                </c:pt>
                <c:pt idx="1404">
                  <c:v>1967.0416666666667</c:v>
                </c:pt>
                <c:pt idx="1405">
                  <c:v>1967.125</c:v>
                </c:pt>
                <c:pt idx="1406">
                  <c:v>1967.2083333333333</c:v>
                </c:pt>
                <c:pt idx="1407">
                  <c:v>1967.2916666666667</c:v>
                </c:pt>
                <c:pt idx="1408">
                  <c:v>1967.375</c:v>
                </c:pt>
                <c:pt idx="1409">
                  <c:v>1967.4583333333333</c:v>
                </c:pt>
                <c:pt idx="1410">
                  <c:v>1967.5416666666667</c:v>
                </c:pt>
                <c:pt idx="1411">
                  <c:v>1967.625</c:v>
                </c:pt>
                <c:pt idx="1412">
                  <c:v>1967.7083333333333</c:v>
                </c:pt>
                <c:pt idx="1413">
                  <c:v>1967.7916666666667</c:v>
                </c:pt>
                <c:pt idx="1414">
                  <c:v>1967.875</c:v>
                </c:pt>
                <c:pt idx="1415">
                  <c:v>1967.9583333333333</c:v>
                </c:pt>
                <c:pt idx="1416">
                  <c:v>1968.0416666666667</c:v>
                </c:pt>
                <c:pt idx="1417">
                  <c:v>1968.125</c:v>
                </c:pt>
                <c:pt idx="1418">
                  <c:v>1968.2083333333333</c:v>
                </c:pt>
                <c:pt idx="1419">
                  <c:v>1968.2916666666667</c:v>
                </c:pt>
                <c:pt idx="1420">
                  <c:v>1968.375</c:v>
                </c:pt>
                <c:pt idx="1421">
                  <c:v>1968.4583333333333</c:v>
                </c:pt>
                <c:pt idx="1422">
                  <c:v>1968.5416666666667</c:v>
                </c:pt>
                <c:pt idx="1423">
                  <c:v>1968.625</c:v>
                </c:pt>
                <c:pt idx="1424">
                  <c:v>1968.7083333333333</c:v>
                </c:pt>
                <c:pt idx="1425">
                  <c:v>1968.7916666666667</c:v>
                </c:pt>
                <c:pt idx="1426">
                  <c:v>1968.875</c:v>
                </c:pt>
                <c:pt idx="1427">
                  <c:v>1968.9583333333333</c:v>
                </c:pt>
                <c:pt idx="1428">
                  <c:v>1969.0416666666667</c:v>
                </c:pt>
                <c:pt idx="1429">
                  <c:v>1969.125</c:v>
                </c:pt>
                <c:pt idx="1430">
                  <c:v>1969.2083333333333</c:v>
                </c:pt>
                <c:pt idx="1431">
                  <c:v>1969.2916666666667</c:v>
                </c:pt>
                <c:pt idx="1432">
                  <c:v>1969.375</c:v>
                </c:pt>
                <c:pt idx="1433">
                  <c:v>1969.4583333333333</c:v>
                </c:pt>
                <c:pt idx="1434">
                  <c:v>1969.5416666666667</c:v>
                </c:pt>
                <c:pt idx="1435">
                  <c:v>1969.625</c:v>
                </c:pt>
                <c:pt idx="1436">
                  <c:v>1969.7083333333333</c:v>
                </c:pt>
                <c:pt idx="1437">
                  <c:v>1969.7916666666667</c:v>
                </c:pt>
                <c:pt idx="1438">
                  <c:v>1969.875</c:v>
                </c:pt>
                <c:pt idx="1439">
                  <c:v>1969.9583333333333</c:v>
                </c:pt>
                <c:pt idx="1440">
                  <c:v>1970.0416666666667</c:v>
                </c:pt>
                <c:pt idx="1441">
                  <c:v>1970.125</c:v>
                </c:pt>
                <c:pt idx="1442">
                  <c:v>1970.2083333333333</c:v>
                </c:pt>
                <c:pt idx="1443">
                  <c:v>1970.2916666666667</c:v>
                </c:pt>
                <c:pt idx="1444">
                  <c:v>1970.375</c:v>
                </c:pt>
                <c:pt idx="1445">
                  <c:v>1970.4583333333333</c:v>
                </c:pt>
                <c:pt idx="1446">
                  <c:v>1970.5416666666667</c:v>
                </c:pt>
                <c:pt idx="1447">
                  <c:v>1970.625</c:v>
                </c:pt>
                <c:pt idx="1448">
                  <c:v>1970.7083333333333</c:v>
                </c:pt>
                <c:pt idx="1449">
                  <c:v>1970.7916666666667</c:v>
                </c:pt>
                <c:pt idx="1450">
                  <c:v>1970.875</c:v>
                </c:pt>
                <c:pt idx="1451">
                  <c:v>1970.9583333333333</c:v>
                </c:pt>
                <c:pt idx="1452">
                  <c:v>1971.0416666666667</c:v>
                </c:pt>
                <c:pt idx="1453">
                  <c:v>1971.125</c:v>
                </c:pt>
                <c:pt idx="1454">
                  <c:v>1971.2083333333333</c:v>
                </c:pt>
                <c:pt idx="1455">
                  <c:v>1971.2916666666667</c:v>
                </c:pt>
                <c:pt idx="1456">
                  <c:v>1971.375</c:v>
                </c:pt>
                <c:pt idx="1457">
                  <c:v>1971.4583333333333</c:v>
                </c:pt>
                <c:pt idx="1458">
                  <c:v>1971.5416666666667</c:v>
                </c:pt>
                <c:pt idx="1459">
                  <c:v>1971.625</c:v>
                </c:pt>
                <c:pt idx="1460">
                  <c:v>1971.7083333333333</c:v>
                </c:pt>
                <c:pt idx="1461">
                  <c:v>1971.7916666666667</c:v>
                </c:pt>
                <c:pt idx="1462">
                  <c:v>1971.875</c:v>
                </c:pt>
                <c:pt idx="1463">
                  <c:v>1971.9583333333333</c:v>
                </c:pt>
                <c:pt idx="1464">
                  <c:v>1972.0416666666667</c:v>
                </c:pt>
                <c:pt idx="1465">
                  <c:v>1972.125</c:v>
                </c:pt>
                <c:pt idx="1466">
                  <c:v>1972.2083333333333</c:v>
                </c:pt>
                <c:pt idx="1467">
                  <c:v>1972.2916666666667</c:v>
                </c:pt>
                <c:pt idx="1468">
                  <c:v>1972.375</c:v>
                </c:pt>
                <c:pt idx="1469">
                  <c:v>1972.4583333333333</c:v>
                </c:pt>
                <c:pt idx="1470">
                  <c:v>1972.5416666666667</c:v>
                </c:pt>
                <c:pt idx="1471">
                  <c:v>1972.625</c:v>
                </c:pt>
                <c:pt idx="1472">
                  <c:v>1972.7083333333333</c:v>
                </c:pt>
                <c:pt idx="1473">
                  <c:v>1972.7916666666667</c:v>
                </c:pt>
                <c:pt idx="1474">
                  <c:v>1972.875</c:v>
                </c:pt>
                <c:pt idx="1475">
                  <c:v>1972.9583333333333</c:v>
                </c:pt>
                <c:pt idx="1476">
                  <c:v>1973.0416666666667</c:v>
                </c:pt>
                <c:pt idx="1477">
                  <c:v>1973.125</c:v>
                </c:pt>
                <c:pt idx="1478">
                  <c:v>1973.2083333333333</c:v>
                </c:pt>
                <c:pt idx="1479">
                  <c:v>1973.2916666666667</c:v>
                </c:pt>
                <c:pt idx="1480">
                  <c:v>1973.375</c:v>
                </c:pt>
                <c:pt idx="1481">
                  <c:v>1973.4583333333333</c:v>
                </c:pt>
                <c:pt idx="1482">
                  <c:v>1973.5416666666667</c:v>
                </c:pt>
                <c:pt idx="1483">
                  <c:v>1973.625</c:v>
                </c:pt>
                <c:pt idx="1484">
                  <c:v>1973.7083333333333</c:v>
                </c:pt>
                <c:pt idx="1485">
                  <c:v>1973.7916666666667</c:v>
                </c:pt>
                <c:pt idx="1486">
                  <c:v>1973.875</c:v>
                </c:pt>
                <c:pt idx="1487">
                  <c:v>1973.9583333333333</c:v>
                </c:pt>
                <c:pt idx="1488">
                  <c:v>1974.0416666666667</c:v>
                </c:pt>
                <c:pt idx="1489">
                  <c:v>1974.125</c:v>
                </c:pt>
                <c:pt idx="1490">
                  <c:v>1974.2083333333333</c:v>
                </c:pt>
                <c:pt idx="1491">
                  <c:v>1974.2916666666667</c:v>
                </c:pt>
                <c:pt idx="1492">
                  <c:v>1974.375</c:v>
                </c:pt>
                <c:pt idx="1493">
                  <c:v>1974.4583333333333</c:v>
                </c:pt>
                <c:pt idx="1494">
                  <c:v>1974.5416666666667</c:v>
                </c:pt>
                <c:pt idx="1495">
                  <c:v>1974.625</c:v>
                </c:pt>
                <c:pt idx="1496">
                  <c:v>1974.7083333333333</c:v>
                </c:pt>
                <c:pt idx="1497">
                  <c:v>1974.7916666666667</c:v>
                </c:pt>
                <c:pt idx="1498">
                  <c:v>1974.875</c:v>
                </c:pt>
                <c:pt idx="1499">
                  <c:v>1974.9583333333333</c:v>
                </c:pt>
                <c:pt idx="1500">
                  <c:v>1975.0416666666667</c:v>
                </c:pt>
                <c:pt idx="1501">
                  <c:v>1975.125</c:v>
                </c:pt>
                <c:pt idx="1502">
                  <c:v>1975.2083333333333</c:v>
                </c:pt>
                <c:pt idx="1503">
                  <c:v>1975.2916666666667</c:v>
                </c:pt>
                <c:pt idx="1504">
                  <c:v>1975.375</c:v>
                </c:pt>
                <c:pt idx="1505">
                  <c:v>1975.4583333333333</c:v>
                </c:pt>
                <c:pt idx="1506">
                  <c:v>1975.5416666666667</c:v>
                </c:pt>
                <c:pt idx="1507">
                  <c:v>1975.625</c:v>
                </c:pt>
                <c:pt idx="1508">
                  <c:v>1975.7083333333333</c:v>
                </c:pt>
                <c:pt idx="1509">
                  <c:v>1975.7916666666667</c:v>
                </c:pt>
                <c:pt idx="1510">
                  <c:v>1975.875</c:v>
                </c:pt>
                <c:pt idx="1511">
                  <c:v>1975.9583333333333</c:v>
                </c:pt>
                <c:pt idx="1512">
                  <c:v>1976.0416666666667</c:v>
                </c:pt>
                <c:pt idx="1513">
                  <c:v>1976.125</c:v>
                </c:pt>
                <c:pt idx="1514">
                  <c:v>1976.2083333333333</c:v>
                </c:pt>
                <c:pt idx="1515">
                  <c:v>1976.2916666666667</c:v>
                </c:pt>
                <c:pt idx="1516">
                  <c:v>1976.375</c:v>
                </c:pt>
                <c:pt idx="1517">
                  <c:v>1976.4583333333333</c:v>
                </c:pt>
                <c:pt idx="1518">
                  <c:v>1976.5416666666667</c:v>
                </c:pt>
                <c:pt idx="1519">
                  <c:v>1976.625</c:v>
                </c:pt>
                <c:pt idx="1520">
                  <c:v>1976.7083333333333</c:v>
                </c:pt>
                <c:pt idx="1521">
                  <c:v>1976.7916666666667</c:v>
                </c:pt>
                <c:pt idx="1522">
                  <c:v>1976.875</c:v>
                </c:pt>
                <c:pt idx="1523">
                  <c:v>1976.9583333333333</c:v>
                </c:pt>
                <c:pt idx="1524">
                  <c:v>1977.0416666666667</c:v>
                </c:pt>
                <c:pt idx="1525">
                  <c:v>1977.125</c:v>
                </c:pt>
                <c:pt idx="1526">
                  <c:v>1977.2083333333333</c:v>
                </c:pt>
                <c:pt idx="1527">
                  <c:v>1977.2916666666667</c:v>
                </c:pt>
                <c:pt idx="1528">
                  <c:v>1977.375</c:v>
                </c:pt>
                <c:pt idx="1529">
                  <c:v>1977.4583333333333</c:v>
                </c:pt>
                <c:pt idx="1530">
                  <c:v>1977.5416666666667</c:v>
                </c:pt>
                <c:pt idx="1531">
                  <c:v>1977.625</c:v>
                </c:pt>
                <c:pt idx="1532">
                  <c:v>1977.7083333333333</c:v>
                </c:pt>
                <c:pt idx="1533">
                  <c:v>1977.7916666666667</c:v>
                </c:pt>
                <c:pt idx="1534">
                  <c:v>1977.875</c:v>
                </c:pt>
                <c:pt idx="1535">
                  <c:v>1977.9583333333333</c:v>
                </c:pt>
                <c:pt idx="1536">
                  <c:v>1978.0416666666667</c:v>
                </c:pt>
                <c:pt idx="1537">
                  <c:v>1978.125</c:v>
                </c:pt>
                <c:pt idx="1538">
                  <c:v>1978.2083333333333</c:v>
                </c:pt>
                <c:pt idx="1539">
                  <c:v>1978.2916666666667</c:v>
                </c:pt>
                <c:pt idx="1540">
                  <c:v>1978.375</c:v>
                </c:pt>
                <c:pt idx="1541">
                  <c:v>1978.4583333333333</c:v>
                </c:pt>
                <c:pt idx="1542">
                  <c:v>1978.5416666666667</c:v>
                </c:pt>
                <c:pt idx="1543">
                  <c:v>1978.625</c:v>
                </c:pt>
                <c:pt idx="1544">
                  <c:v>1978.7083333333333</c:v>
                </c:pt>
                <c:pt idx="1545">
                  <c:v>1978.7916666666667</c:v>
                </c:pt>
                <c:pt idx="1546">
                  <c:v>1978.875</c:v>
                </c:pt>
                <c:pt idx="1547">
                  <c:v>1978.9583333333333</c:v>
                </c:pt>
                <c:pt idx="1548">
                  <c:v>1979.0416666666667</c:v>
                </c:pt>
                <c:pt idx="1549">
                  <c:v>1979.125</c:v>
                </c:pt>
                <c:pt idx="1550">
                  <c:v>1979.2083333333333</c:v>
                </c:pt>
                <c:pt idx="1551">
                  <c:v>1979.2916666666667</c:v>
                </c:pt>
                <c:pt idx="1552">
                  <c:v>1979.375</c:v>
                </c:pt>
                <c:pt idx="1553">
                  <c:v>1979.4583333333333</c:v>
                </c:pt>
                <c:pt idx="1554">
                  <c:v>1979.5416666666667</c:v>
                </c:pt>
                <c:pt idx="1555">
                  <c:v>1979.625</c:v>
                </c:pt>
                <c:pt idx="1556">
                  <c:v>1979.7083333333333</c:v>
                </c:pt>
                <c:pt idx="1557">
                  <c:v>1979.7916666666667</c:v>
                </c:pt>
                <c:pt idx="1558">
                  <c:v>1979.875</c:v>
                </c:pt>
                <c:pt idx="1559">
                  <c:v>1979.9583333333333</c:v>
                </c:pt>
                <c:pt idx="1560">
                  <c:v>1980.0416666666667</c:v>
                </c:pt>
                <c:pt idx="1561">
                  <c:v>1980.125</c:v>
                </c:pt>
                <c:pt idx="1562">
                  <c:v>1980.2083333333333</c:v>
                </c:pt>
                <c:pt idx="1563">
                  <c:v>1980.2916666666667</c:v>
                </c:pt>
                <c:pt idx="1564">
                  <c:v>1980.375</c:v>
                </c:pt>
                <c:pt idx="1565">
                  <c:v>1980.4583333333333</c:v>
                </c:pt>
                <c:pt idx="1566">
                  <c:v>1980.5416666666667</c:v>
                </c:pt>
                <c:pt idx="1567">
                  <c:v>1980.625</c:v>
                </c:pt>
                <c:pt idx="1568">
                  <c:v>1980.7083333333333</c:v>
                </c:pt>
                <c:pt idx="1569">
                  <c:v>1980.7916666666667</c:v>
                </c:pt>
                <c:pt idx="1570">
                  <c:v>1980.875</c:v>
                </c:pt>
                <c:pt idx="1571">
                  <c:v>1980.9583333333333</c:v>
                </c:pt>
                <c:pt idx="1572">
                  <c:v>1981.0416666666667</c:v>
                </c:pt>
                <c:pt idx="1573">
                  <c:v>1981.125</c:v>
                </c:pt>
                <c:pt idx="1574">
                  <c:v>1981.2083333333333</c:v>
                </c:pt>
                <c:pt idx="1575">
                  <c:v>1981.2916666666667</c:v>
                </c:pt>
                <c:pt idx="1576">
                  <c:v>1981.375</c:v>
                </c:pt>
                <c:pt idx="1577">
                  <c:v>1981.4583333333333</c:v>
                </c:pt>
                <c:pt idx="1578">
                  <c:v>1981.5416666666667</c:v>
                </c:pt>
                <c:pt idx="1579">
                  <c:v>1981.625</c:v>
                </c:pt>
                <c:pt idx="1580">
                  <c:v>1981.7083333333333</c:v>
                </c:pt>
                <c:pt idx="1581">
                  <c:v>1981.7916666666667</c:v>
                </c:pt>
                <c:pt idx="1582">
                  <c:v>1981.875</c:v>
                </c:pt>
                <c:pt idx="1583">
                  <c:v>1981.9583333333333</c:v>
                </c:pt>
                <c:pt idx="1584">
                  <c:v>1982.0416666666667</c:v>
                </c:pt>
                <c:pt idx="1585">
                  <c:v>1982.125</c:v>
                </c:pt>
                <c:pt idx="1586">
                  <c:v>1982.2083333333333</c:v>
                </c:pt>
                <c:pt idx="1587">
                  <c:v>1982.2916666666667</c:v>
                </c:pt>
                <c:pt idx="1588">
                  <c:v>1982.375</c:v>
                </c:pt>
                <c:pt idx="1589">
                  <c:v>1982.4583333333333</c:v>
                </c:pt>
                <c:pt idx="1590">
                  <c:v>1982.5416666666667</c:v>
                </c:pt>
                <c:pt idx="1591">
                  <c:v>1982.625</c:v>
                </c:pt>
                <c:pt idx="1592">
                  <c:v>1982.7083333333333</c:v>
                </c:pt>
                <c:pt idx="1593">
                  <c:v>1982.7916666666667</c:v>
                </c:pt>
                <c:pt idx="1594">
                  <c:v>1982.875</c:v>
                </c:pt>
                <c:pt idx="1595">
                  <c:v>1982.9583333333333</c:v>
                </c:pt>
                <c:pt idx="1596">
                  <c:v>1983.0416666666667</c:v>
                </c:pt>
                <c:pt idx="1597">
                  <c:v>1983.125</c:v>
                </c:pt>
                <c:pt idx="1598">
                  <c:v>1983.2083333333333</c:v>
                </c:pt>
                <c:pt idx="1599">
                  <c:v>1983.2916666666667</c:v>
                </c:pt>
                <c:pt idx="1600">
                  <c:v>1983.375</c:v>
                </c:pt>
                <c:pt idx="1601">
                  <c:v>1983.4583333333333</c:v>
                </c:pt>
                <c:pt idx="1602">
                  <c:v>1983.5416666666667</c:v>
                </c:pt>
                <c:pt idx="1603">
                  <c:v>1983.625</c:v>
                </c:pt>
                <c:pt idx="1604">
                  <c:v>1983.7083333333333</c:v>
                </c:pt>
                <c:pt idx="1605">
                  <c:v>1983.7916666666667</c:v>
                </c:pt>
                <c:pt idx="1606">
                  <c:v>1983.875</c:v>
                </c:pt>
                <c:pt idx="1607">
                  <c:v>1983.9583333333333</c:v>
                </c:pt>
                <c:pt idx="1608">
                  <c:v>1984.0416666666667</c:v>
                </c:pt>
                <c:pt idx="1609">
                  <c:v>1984.125</c:v>
                </c:pt>
                <c:pt idx="1610">
                  <c:v>1984.2083333333333</c:v>
                </c:pt>
                <c:pt idx="1611">
                  <c:v>1984.2916666666667</c:v>
                </c:pt>
                <c:pt idx="1612">
                  <c:v>1984.375</c:v>
                </c:pt>
                <c:pt idx="1613">
                  <c:v>1984.4583333333333</c:v>
                </c:pt>
                <c:pt idx="1614">
                  <c:v>1984.5416666666667</c:v>
                </c:pt>
                <c:pt idx="1615">
                  <c:v>1984.625</c:v>
                </c:pt>
                <c:pt idx="1616">
                  <c:v>1984.7083333333333</c:v>
                </c:pt>
                <c:pt idx="1617">
                  <c:v>1984.7916666666667</c:v>
                </c:pt>
                <c:pt idx="1618">
                  <c:v>1984.875</c:v>
                </c:pt>
                <c:pt idx="1619">
                  <c:v>1984.9583333333333</c:v>
                </c:pt>
                <c:pt idx="1620">
                  <c:v>1985.0416666666667</c:v>
                </c:pt>
                <c:pt idx="1621">
                  <c:v>1985.125</c:v>
                </c:pt>
                <c:pt idx="1622">
                  <c:v>1985.2083333333333</c:v>
                </c:pt>
                <c:pt idx="1623">
                  <c:v>1985.2916666666667</c:v>
                </c:pt>
                <c:pt idx="1624">
                  <c:v>1985.375</c:v>
                </c:pt>
                <c:pt idx="1625">
                  <c:v>1985.4583333333333</c:v>
                </c:pt>
                <c:pt idx="1626">
                  <c:v>1985.5416666666667</c:v>
                </c:pt>
                <c:pt idx="1627">
                  <c:v>1985.625</c:v>
                </c:pt>
                <c:pt idx="1628">
                  <c:v>1985.7083333333333</c:v>
                </c:pt>
                <c:pt idx="1629">
                  <c:v>1985.7916666666667</c:v>
                </c:pt>
                <c:pt idx="1630">
                  <c:v>1985.875</c:v>
                </c:pt>
                <c:pt idx="1631">
                  <c:v>1985.9583333333333</c:v>
                </c:pt>
                <c:pt idx="1632">
                  <c:v>1986.0416666666667</c:v>
                </c:pt>
                <c:pt idx="1633">
                  <c:v>1986.125</c:v>
                </c:pt>
                <c:pt idx="1634">
                  <c:v>1986.2083333333333</c:v>
                </c:pt>
                <c:pt idx="1635">
                  <c:v>1986.2916666666667</c:v>
                </c:pt>
                <c:pt idx="1636">
                  <c:v>1986.375</c:v>
                </c:pt>
                <c:pt idx="1637">
                  <c:v>1986.4583333333333</c:v>
                </c:pt>
                <c:pt idx="1638">
                  <c:v>1986.5416666666667</c:v>
                </c:pt>
                <c:pt idx="1639">
                  <c:v>1986.625</c:v>
                </c:pt>
                <c:pt idx="1640">
                  <c:v>1986.7083333333333</c:v>
                </c:pt>
                <c:pt idx="1641">
                  <c:v>1986.7916666666667</c:v>
                </c:pt>
                <c:pt idx="1642">
                  <c:v>1986.875</c:v>
                </c:pt>
                <c:pt idx="1643">
                  <c:v>1986.9583333333333</c:v>
                </c:pt>
                <c:pt idx="1644">
                  <c:v>1987.0416666666667</c:v>
                </c:pt>
                <c:pt idx="1645">
                  <c:v>1987.125</c:v>
                </c:pt>
                <c:pt idx="1646">
                  <c:v>1987.2083333333333</c:v>
                </c:pt>
                <c:pt idx="1647">
                  <c:v>1987.2916666666667</c:v>
                </c:pt>
                <c:pt idx="1648">
                  <c:v>1987.375</c:v>
                </c:pt>
                <c:pt idx="1649">
                  <c:v>1987.4583333333333</c:v>
                </c:pt>
                <c:pt idx="1650">
                  <c:v>1987.5416666666667</c:v>
                </c:pt>
                <c:pt idx="1651">
                  <c:v>1987.625</c:v>
                </c:pt>
                <c:pt idx="1652">
                  <c:v>1987.7083333333333</c:v>
                </c:pt>
                <c:pt idx="1653">
                  <c:v>1987.7916666666667</c:v>
                </c:pt>
                <c:pt idx="1654">
                  <c:v>1987.875</c:v>
                </c:pt>
                <c:pt idx="1655">
                  <c:v>1987.9583333333333</c:v>
                </c:pt>
                <c:pt idx="1656">
                  <c:v>1988.0416666666667</c:v>
                </c:pt>
                <c:pt idx="1657">
                  <c:v>1988.125</c:v>
                </c:pt>
                <c:pt idx="1658">
                  <c:v>1988.2083333333333</c:v>
                </c:pt>
                <c:pt idx="1659">
                  <c:v>1988.2916666666667</c:v>
                </c:pt>
                <c:pt idx="1660">
                  <c:v>1988.375</c:v>
                </c:pt>
                <c:pt idx="1661">
                  <c:v>1988.4583333333333</c:v>
                </c:pt>
                <c:pt idx="1662">
                  <c:v>1988.5416666666667</c:v>
                </c:pt>
                <c:pt idx="1663">
                  <c:v>1988.625</c:v>
                </c:pt>
                <c:pt idx="1664">
                  <c:v>1988.7083333333333</c:v>
                </c:pt>
                <c:pt idx="1665">
                  <c:v>1988.7916666666667</c:v>
                </c:pt>
                <c:pt idx="1666">
                  <c:v>1988.875</c:v>
                </c:pt>
                <c:pt idx="1667">
                  <c:v>1988.9583333333333</c:v>
                </c:pt>
                <c:pt idx="1668">
                  <c:v>1989.0416666666667</c:v>
                </c:pt>
                <c:pt idx="1669">
                  <c:v>1989.125</c:v>
                </c:pt>
                <c:pt idx="1670">
                  <c:v>1989.2083333333333</c:v>
                </c:pt>
                <c:pt idx="1671">
                  <c:v>1989.2916666666667</c:v>
                </c:pt>
                <c:pt idx="1672">
                  <c:v>1989.375</c:v>
                </c:pt>
                <c:pt idx="1673">
                  <c:v>1989.4583333333333</c:v>
                </c:pt>
                <c:pt idx="1674">
                  <c:v>1989.5416666666667</c:v>
                </c:pt>
                <c:pt idx="1675">
                  <c:v>1989.625</c:v>
                </c:pt>
                <c:pt idx="1676">
                  <c:v>1989.7083333333333</c:v>
                </c:pt>
                <c:pt idx="1677">
                  <c:v>1989.7916666666667</c:v>
                </c:pt>
                <c:pt idx="1678">
                  <c:v>1989.875</c:v>
                </c:pt>
                <c:pt idx="1679">
                  <c:v>1989.9583333333333</c:v>
                </c:pt>
                <c:pt idx="1680">
                  <c:v>1990.0416666666667</c:v>
                </c:pt>
                <c:pt idx="1681">
                  <c:v>1990.125</c:v>
                </c:pt>
                <c:pt idx="1682">
                  <c:v>1990.2083333333333</c:v>
                </c:pt>
                <c:pt idx="1683">
                  <c:v>1990.2916666666667</c:v>
                </c:pt>
                <c:pt idx="1684">
                  <c:v>1990.375</c:v>
                </c:pt>
                <c:pt idx="1685">
                  <c:v>1990.4583333333333</c:v>
                </c:pt>
                <c:pt idx="1686">
                  <c:v>1990.5416666666667</c:v>
                </c:pt>
                <c:pt idx="1687">
                  <c:v>1990.625</c:v>
                </c:pt>
                <c:pt idx="1688">
                  <c:v>1990.7083333333333</c:v>
                </c:pt>
                <c:pt idx="1689">
                  <c:v>1990.7916666666667</c:v>
                </c:pt>
                <c:pt idx="1690">
                  <c:v>1990.875</c:v>
                </c:pt>
                <c:pt idx="1691">
                  <c:v>1990.9583333333333</c:v>
                </c:pt>
                <c:pt idx="1692">
                  <c:v>1991.0416666666667</c:v>
                </c:pt>
                <c:pt idx="1693">
                  <c:v>1991.125</c:v>
                </c:pt>
                <c:pt idx="1694">
                  <c:v>1991.2083333333333</c:v>
                </c:pt>
                <c:pt idx="1695">
                  <c:v>1991.2916666666667</c:v>
                </c:pt>
                <c:pt idx="1696">
                  <c:v>1991.375</c:v>
                </c:pt>
                <c:pt idx="1697">
                  <c:v>1991.4583333333333</c:v>
                </c:pt>
                <c:pt idx="1698">
                  <c:v>1991.5416666666667</c:v>
                </c:pt>
                <c:pt idx="1699">
                  <c:v>1991.625</c:v>
                </c:pt>
                <c:pt idx="1700">
                  <c:v>1991.7083333333333</c:v>
                </c:pt>
                <c:pt idx="1701">
                  <c:v>1991.7916666666667</c:v>
                </c:pt>
                <c:pt idx="1702">
                  <c:v>1991.875</c:v>
                </c:pt>
                <c:pt idx="1703">
                  <c:v>1991.9583333333333</c:v>
                </c:pt>
                <c:pt idx="1704">
                  <c:v>1992.0416666666667</c:v>
                </c:pt>
                <c:pt idx="1705">
                  <c:v>1992.125</c:v>
                </c:pt>
                <c:pt idx="1706">
                  <c:v>1992.2083333333333</c:v>
                </c:pt>
                <c:pt idx="1707">
                  <c:v>1992.2916666666667</c:v>
                </c:pt>
                <c:pt idx="1708">
                  <c:v>1992.375</c:v>
                </c:pt>
                <c:pt idx="1709">
                  <c:v>1992.4583333333333</c:v>
                </c:pt>
                <c:pt idx="1710">
                  <c:v>1992.5416666666667</c:v>
                </c:pt>
                <c:pt idx="1711">
                  <c:v>1992.625</c:v>
                </c:pt>
                <c:pt idx="1712">
                  <c:v>1992.7083333333333</c:v>
                </c:pt>
                <c:pt idx="1713">
                  <c:v>1992.7916666666667</c:v>
                </c:pt>
                <c:pt idx="1714">
                  <c:v>1992.875</c:v>
                </c:pt>
                <c:pt idx="1715">
                  <c:v>1992.9583333333333</c:v>
                </c:pt>
                <c:pt idx="1716">
                  <c:v>1993.0416666666667</c:v>
                </c:pt>
                <c:pt idx="1717">
                  <c:v>1993.125</c:v>
                </c:pt>
                <c:pt idx="1718">
                  <c:v>1993.2083333333333</c:v>
                </c:pt>
                <c:pt idx="1719">
                  <c:v>1993.2916666666667</c:v>
                </c:pt>
                <c:pt idx="1720">
                  <c:v>1993.375</c:v>
                </c:pt>
                <c:pt idx="1721">
                  <c:v>1993.4583333333333</c:v>
                </c:pt>
                <c:pt idx="1722">
                  <c:v>1993.5416666666667</c:v>
                </c:pt>
                <c:pt idx="1723">
                  <c:v>1993.625</c:v>
                </c:pt>
                <c:pt idx="1724">
                  <c:v>1993.7083333333333</c:v>
                </c:pt>
                <c:pt idx="1725">
                  <c:v>1993.7916666666667</c:v>
                </c:pt>
                <c:pt idx="1726">
                  <c:v>1993.875</c:v>
                </c:pt>
                <c:pt idx="1727">
                  <c:v>1993.9583333333333</c:v>
                </c:pt>
                <c:pt idx="1728">
                  <c:v>1994.0416666666667</c:v>
                </c:pt>
                <c:pt idx="1729">
                  <c:v>1994.125</c:v>
                </c:pt>
                <c:pt idx="1730">
                  <c:v>1994.2083333333333</c:v>
                </c:pt>
                <c:pt idx="1731">
                  <c:v>1994.2916666666667</c:v>
                </c:pt>
                <c:pt idx="1732">
                  <c:v>1994.375</c:v>
                </c:pt>
                <c:pt idx="1733">
                  <c:v>1994.4583333333333</c:v>
                </c:pt>
                <c:pt idx="1734">
                  <c:v>1994.5416666666667</c:v>
                </c:pt>
                <c:pt idx="1735">
                  <c:v>1994.625</c:v>
                </c:pt>
                <c:pt idx="1736">
                  <c:v>1994.7083333333333</c:v>
                </c:pt>
                <c:pt idx="1737">
                  <c:v>1994.7916666666667</c:v>
                </c:pt>
                <c:pt idx="1738">
                  <c:v>1994.875</c:v>
                </c:pt>
                <c:pt idx="1739">
                  <c:v>1994.9583333333333</c:v>
                </c:pt>
                <c:pt idx="1740">
                  <c:v>1995.0416666666667</c:v>
                </c:pt>
                <c:pt idx="1741">
                  <c:v>1995.125</c:v>
                </c:pt>
                <c:pt idx="1742">
                  <c:v>1995.2083333333333</c:v>
                </c:pt>
                <c:pt idx="1743">
                  <c:v>1995.2916666666667</c:v>
                </c:pt>
                <c:pt idx="1744">
                  <c:v>1995.375</c:v>
                </c:pt>
                <c:pt idx="1745">
                  <c:v>1995.4583333333333</c:v>
                </c:pt>
                <c:pt idx="1746">
                  <c:v>1995.5416666666667</c:v>
                </c:pt>
                <c:pt idx="1747">
                  <c:v>1995.625</c:v>
                </c:pt>
                <c:pt idx="1748">
                  <c:v>1995.7083333333333</c:v>
                </c:pt>
                <c:pt idx="1749">
                  <c:v>1995.7916666666667</c:v>
                </c:pt>
                <c:pt idx="1750">
                  <c:v>1995.875</c:v>
                </c:pt>
                <c:pt idx="1751">
                  <c:v>1995.9583333333333</c:v>
                </c:pt>
                <c:pt idx="1752">
                  <c:v>1996.0416666666667</c:v>
                </c:pt>
                <c:pt idx="1753">
                  <c:v>1996.125</c:v>
                </c:pt>
                <c:pt idx="1754">
                  <c:v>1996.2083333333333</c:v>
                </c:pt>
                <c:pt idx="1755">
                  <c:v>1996.2916666666667</c:v>
                </c:pt>
                <c:pt idx="1756">
                  <c:v>1996.375</c:v>
                </c:pt>
                <c:pt idx="1757">
                  <c:v>1996.4583333333333</c:v>
                </c:pt>
                <c:pt idx="1758">
                  <c:v>1996.5416666666667</c:v>
                </c:pt>
                <c:pt idx="1759">
                  <c:v>1996.625</c:v>
                </c:pt>
                <c:pt idx="1760">
                  <c:v>1996.7083333333333</c:v>
                </c:pt>
                <c:pt idx="1761">
                  <c:v>1996.7916666666667</c:v>
                </c:pt>
                <c:pt idx="1762">
                  <c:v>1996.875</c:v>
                </c:pt>
                <c:pt idx="1763">
                  <c:v>1996.9583333333333</c:v>
                </c:pt>
                <c:pt idx="1764">
                  <c:v>1997.0416666666667</c:v>
                </c:pt>
                <c:pt idx="1765">
                  <c:v>1997.125</c:v>
                </c:pt>
                <c:pt idx="1766">
                  <c:v>1997.2083333333333</c:v>
                </c:pt>
                <c:pt idx="1767">
                  <c:v>1997.2916666666667</c:v>
                </c:pt>
                <c:pt idx="1768">
                  <c:v>1997.375</c:v>
                </c:pt>
                <c:pt idx="1769">
                  <c:v>1997.4583333333333</c:v>
                </c:pt>
                <c:pt idx="1770">
                  <c:v>1997.5416666666667</c:v>
                </c:pt>
                <c:pt idx="1771">
                  <c:v>1997.625</c:v>
                </c:pt>
                <c:pt idx="1772">
                  <c:v>1997.7083333333333</c:v>
                </c:pt>
                <c:pt idx="1773">
                  <c:v>1997.7916666666667</c:v>
                </c:pt>
                <c:pt idx="1774">
                  <c:v>1997.875</c:v>
                </c:pt>
                <c:pt idx="1775">
                  <c:v>1997.9583333333333</c:v>
                </c:pt>
                <c:pt idx="1776">
                  <c:v>1998.0416666666667</c:v>
                </c:pt>
                <c:pt idx="1777">
                  <c:v>1998.125</c:v>
                </c:pt>
                <c:pt idx="1778">
                  <c:v>1998.2083333333333</c:v>
                </c:pt>
                <c:pt idx="1779">
                  <c:v>1998.2916666666667</c:v>
                </c:pt>
                <c:pt idx="1780">
                  <c:v>1998.375</c:v>
                </c:pt>
                <c:pt idx="1781">
                  <c:v>1998.4583333333333</c:v>
                </c:pt>
                <c:pt idx="1782">
                  <c:v>1998.5416666666667</c:v>
                </c:pt>
                <c:pt idx="1783">
                  <c:v>1998.625</c:v>
                </c:pt>
                <c:pt idx="1784">
                  <c:v>1998.7083333333333</c:v>
                </c:pt>
                <c:pt idx="1785">
                  <c:v>1998.7916666666667</c:v>
                </c:pt>
                <c:pt idx="1786">
                  <c:v>1998.875</c:v>
                </c:pt>
                <c:pt idx="1787">
                  <c:v>1998.9583333333333</c:v>
                </c:pt>
                <c:pt idx="1788">
                  <c:v>1999.0416666666667</c:v>
                </c:pt>
                <c:pt idx="1789">
                  <c:v>1999.125</c:v>
                </c:pt>
                <c:pt idx="1790">
                  <c:v>1999.2083333333333</c:v>
                </c:pt>
                <c:pt idx="1791">
                  <c:v>1999.2916666666667</c:v>
                </c:pt>
                <c:pt idx="1792">
                  <c:v>1999.375</c:v>
                </c:pt>
                <c:pt idx="1793">
                  <c:v>1999.4583333333333</c:v>
                </c:pt>
                <c:pt idx="1794">
                  <c:v>1999.5416666666667</c:v>
                </c:pt>
                <c:pt idx="1795">
                  <c:v>1999.625</c:v>
                </c:pt>
                <c:pt idx="1796">
                  <c:v>1999.7083333333333</c:v>
                </c:pt>
                <c:pt idx="1797">
                  <c:v>1999.7916666666667</c:v>
                </c:pt>
                <c:pt idx="1798">
                  <c:v>1999.875</c:v>
                </c:pt>
                <c:pt idx="1799">
                  <c:v>1999.9583333333333</c:v>
                </c:pt>
                <c:pt idx="1800">
                  <c:v>2000.0416666666667</c:v>
                </c:pt>
                <c:pt idx="1801">
                  <c:v>2000.125</c:v>
                </c:pt>
                <c:pt idx="1802">
                  <c:v>2000.2083333333333</c:v>
                </c:pt>
                <c:pt idx="1803">
                  <c:v>2000.2916666666667</c:v>
                </c:pt>
                <c:pt idx="1804">
                  <c:v>2000.375</c:v>
                </c:pt>
                <c:pt idx="1805">
                  <c:v>2000.4583333333333</c:v>
                </c:pt>
                <c:pt idx="1806">
                  <c:v>2000.5416666666667</c:v>
                </c:pt>
                <c:pt idx="1807">
                  <c:v>2000.625</c:v>
                </c:pt>
                <c:pt idx="1808">
                  <c:v>2000.7083333333333</c:v>
                </c:pt>
                <c:pt idx="1809">
                  <c:v>2000.7916666666667</c:v>
                </c:pt>
                <c:pt idx="1810">
                  <c:v>2000.875</c:v>
                </c:pt>
                <c:pt idx="1811">
                  <c:v>2000.9583333333333</c:v>
                </c:pt>
                <c:pt idx="1812">
                  <c:v>2001.0416666666667</c:v>
                </c:pt>
                <c:pt idx="1813">
                  <c:v>2001.125</c:v>
                </c:pt>
                <c:pt idx="1814">
                  <c:v>2001.2083333333333</c:v>
                </c:pt>
                <c:pt idx="1815">
                  <c:v>2001.2916666666667</c:v>
                </c:pt>
                <c:pt idx="1816">
                  <c:v>2001.375</c:v>
                </c:pt>
                <c:pt idx="1817">
                  <c:v>2001.4583333333333</c:v>
                </c:pt>
                <c:pt idx="1818">
                  <c:v>2001.5416666666667</c:v>
                </c:pt>
                <c:pt idx="1819">
                  <c:v>2001.625</c:v>
                </c:pt>
                <c:pt idx="1820">
                  <c:v>2001.7083333333333</c:v>
                </c:pt>
                <c:pt idx="1821">
                  <c:v>2001.7916666666667</c:v>
                </c:pt>
                <c:pt idx="1822">
                  <c:v>2001.875</c:v>
                </c:pt>
                <c:pt idx="1823">
                  <c:v>2001.9583333333333</c:v>
                </c:pt>
                <c:pt idx="1824">
                  <c:v>2002.0416666666667</c:v>
                </c:pt>
                <c:pt idx="1825">
                  <c:v>2002.125</c:v>
                </c:pt>
                <c:pt idx="1826">
                  <c:v>2002.2083333333333</c:v>
                </c:pt>
                <c:pt idx="1827">
                  <c:v>2002.2916666666667</c:v>
                </c:pt>
                <c:pt idx="1828">
                  <c:v>2002.375</c:v>
                </c:pt>
                <c:pt idx="1829">
                  <c:v>2002.4583333333333</c:v>
                </c:pt>
                <c:pt idx="1830">
                  <c:v>2002.5416666666667</c:v>
                </c:pt>
                <c:pt idx="1831">
                  <c:v>2002.625</c:v>
                </c:pt>
                <c:pt idx="1832">
                  <c:v>2002.7083333333333</c:v>
                </c:pt>
                <c:pt idx="1833">
                  <c:v>2002.7916666666667</c:v>
                </c:pt>
                <c:pt idx="1834">
                  <c:v>2002.875</c:v>
                </c:pt>
                <c:pt idx="1835">
                  <c:v>2002.9583333333333</c:v>
                </c:pt>
                <c:pt idx="1836">
                  <c:v>2003.0416666666667</c:v>
                </c:pt>
                <c:pt idx="1837">
                  <c:v>2003.125</c:v>
                </c:pt>
                <c:pt idx="1838">
                  <c:v>2003.2083333333333</c:v>
                </c:pt>
                <c:pt idx="1839">
                  <c:v>2003.2916666666667</c:v>
                </c:pt>
                <c:pt idx="1840">
                  <c:v>2003.375</c:v>
                </c:pt>
                <c:pt idx="1841">
                  <c:v>2003.4583333333333</c:v>
                </c:pt>
                <c:pt idx="1842">
                  <c:v>2003.5416666666667</c:v>
                </c:pt>
                <c:pt idx="1843">
                  <c:v>2003.625</c:v>
                </c:pt>
                <c:pt idx="1844">
                  <c:v>2003.7083333333333</c:v>
                </c:pt>
                <c:pt idx="1845">
                  <c:v>2003.7916666666667</c:v>
                </c:pt>
                <c:pt idx="1846">
                  <c:v>2003.875</c:v>
                </c:pt>
                <c:pt idx="1847">
                  <c:v>2003.9583333333333</c:v>
                </c:pt>
                <c:pt idx="1848">
                  <c:v>2004.0416666666667</c:v>
                </c:pt>
                <c:pt idx="1849">
                  <c:v>2004.125</c:v>
                </c:pt>
                <c:pt idx="1850">
                  <c:v>2004.2083333333333</c:v>
                </c:pt>
                <c:pt idx="1851">
                  <c:v>2004.2916666666667</c:v>
                </c:pt>
                <c:pt idx="1852">
                  <c:v>2004.375</c:v>
                </c:pt>
                <c:pt idx="1853">
                  <c:v>2004.4583333333333</c:v>
                </c:pt>
                <c:pt idx="1854">
                  <c:v>2004.5416666666667</c:v>
                </c:pt>
                <c:pt idx="1855">
                  <c:v>2004.625</c:v>
                </c:pt>
                <c:pt idx="1856">
                  <c:v>2004.7083333333333</c:v>
                </c:pt>
                <c:pt idx="1857">
                  <c:v>2004.7916666666667</c:v>
                </c:pt>
                <c:pt idx="1858">
                  <c:v>2004.875</c:v>
                </c:pt>
                <c:pt idx="1859">
                  <c:v>2004.9583333333333</c:v>
                </c:pt>
                <c:pt idx="1860">
                  <c:v>2005.0416666666667</c:v>
                </c:pt>
                <c:pt idx="1861">
                  <c:v>2005.125</c:v>
                </c:pt>
                <c:pt idx="1862">
                  <c:v>2005.2083333333333</c:v>
                </c:pt>
                <c:pt idx="1863">
                  <c:v>2005.2916666666667</c:v>
                </c:pt>
                <c:pt idx="1864">
                  <c:v>2005.375</c:v>
                </c:pt>
                <c:pt idx="1865">
                  <c:v>2005.4583333333333</c:v>
                </c:pt>
                <c:pt idx="1866">
                  <c:v>2005.5416666666667</c:v>
                </c:pt>
                <c:pt idx="1867">
                  <c:v>2005.625</c:v>
                </c:pt>
                <c:pt idx="1868">
                  <c:v>2005.7083333333333</c:v>
                </c:pt>
                <c:pt idx="1869">
                  <c:v>2005.7916666666667</c:v>
                </c:pt>
                <c:pt idx="1870">
                  <c:v>2005.875</c:v>
                </c:pt>
                <c:pt idx="1871">
                  <c:v>2005.9583333333333</c:v>
                </c:pt>
                <c:pt idx="1872">
                  <c:v>2006.0416666666667</c:v>
                </c:pt>
                <c:pt idx="1873">
                  <c:v>2006.125</c:v>
                </c:pt>
                <c:pt idx="1874">
                  <c:v>2006.2083333333333</c:v>
                </c:pt>
                <c:pt idx="1875">
                  <c:v>2006.2916666666667</c:v>
                </c:pt>
                <c:pt idx="1876">
                  <c:v>2006.375</c:v>
                </c:pt>
                <c:pt idx="1877">
                  <c:v>2006.4583333333333</c:v>
                </c:pt>
                <c:pt idx="1878">
                  <c:v>2006.5416666666667</c:v>
                </c:pt>
                <c:pt idx="1879">
                  <c:v>2006.625</c:v>
                </c:pt>
                <c:pt idx="1880">
                  <c:v>2006.7083333333333</c:v>
                </c:pt>
                <c:pt idx="1881">
                  <c:v>2006.7916666666667</c:v>
                </c:pt>
                <c:pt idx="1882">
                  <c:v>2006.875</c:v>
                </c:pt>
                <c:pt idx="1883">
                  <c:v>2006.9583333333333</c:v>
                </c:pt>
                <c:pt idx="1884">
                  <c:v>2007.0416666666667</c:v>
                </c:pt>
                <c:pt idx="1885">
                  <c:v>2007.125</c:v>
                </c:pt>
                <c:pt idx="1886">
                  <c:v>2007.2083333333333</c:v>
                </c:pt>
                <c:pt idx="1887">
                  <c:v>2007.2916666666667</c:v>
                </c:pt>
                <c:pt idx="1888">
                  <c:v>2007.375</c:v>
                </c:pt>
                <c:pt idx="1889">
                  <c:v>2007.4583333333333</c:v>
                </c:pt>
                <c:pt idx="1890">
                  <c:v>2007.5416666666667</c:v>
                </c:pt>
                <c:pt idx="1891">
                  <c:v>2007.625</c:v>
                </c:pt>
                <c:pt idx="1892">
                  <c:v>2007.7083333333333</c:v>
                </c:pt>
                <c:pt idx="1893">
                  <c:v>2007.7916666666667</c:v>
                </c:pt>
                <c:pt idx="1894">
                  <c:v>2007.875</c:v>
                </c:pt>
                <c:pt idx="1895">
                  <c:v>2007.9583333333333</c:v>
                </c:pt>
                <c:pt idx="1896">
                  <c:v>2008.0416666666667</c:v>
                </c:pt>
                <c:pt idx="1897">
                  <c:v>2008.125</c:v>
                </c:pt>
                <c:pt idx="1898">
                  <c:v>2008.2083333333333</c:v>
                </c:pt>
                <c:pt idx="1899">
                  <c:v>2008.2916666666667</c:v>
                </c:pt>
                <c:pt idx="1900">
                  <c:v>2008.375</c:v>
                </c:pt>
                <c:pt idx="1901">
                  <c:v>2008.4583333333333</c:v>
                </c:pt>
                <c:pt idx="1902">
                  <c:v>2008.5416666666667</c:v>
                </c:pt>
                <c:pt idx="1903">
                  <c:v>2008.625</c:v>
                </c:pt>
                <c:pt idx="1904">
                  <c:v>2008.7083333333333</c:v>
                </c:pt>
                <c:pt idx="1905">
                  <c:v>2008.7916666666667</c:v>
                </c:pt>
                <c:pt idx="1906">
                  <c:v>2008.875</c:v>
                </c:pt>
                <c:pt idx="1907">
                  <c:v>2008.9583333333333</c:v>
                </c:pt>
                <c:pt idx="1908">
                  <c:v>2009.0416666666667</c:v>
                </c:pt>
                <c:pt idx="1909">
                  <c:v>2009.125</c:v>
                </c:pt>
                <c:pt idx="1910">
                  <c:v>2009.2083333333333</c:v>
                </c:pt>
                <c:pt idx="1911">
                  <c:v>2009.2916666666667</c:v>
                </c:pt>
                <c:pt idx="1912">
                  <c:v>2009.375</c:v>
                </c:pt>
                <c:pt idx="1913">
                  <c:v>2009.4583333333333</c:v>
                </c:pt>
                <c:pt idx="1914">
                  <c:v>2009.5416666666667</c:v>
                </c:pt>
                <c:pt idx="1915">
                  <c:v>2009.625</c:v>
                </c:pt>
                <c:pt idx="1916">
                  <c:v>2009.7083333333333</c:v>
                </c:pt>
                <c:pt idx="1917">
                  <c:v>2009.7916666666667</c:v>
                </c:pt>
                <c:pt idx="1918">
                  <c:v>2009.875</c:v>
                </c:pt>
                <c:pt idx="1919">
                  <c:v>2009.9583333333333</c:v>
                </c:pt>
                <c:pt idx="1920">
                  <c:v>2010.0416666666667</c:v>
                </c:pt>
                <c:pt idx="1921">
                  <c:v>2010.125</c:v>
                </c:pt>
                <c:pt idx="1922">
                  <c:v>2010.2083333333333</c:v>
                </c:pt>
                <c:pt idx="1923">
                  <c:v>2010.2916666666667</c:v>
                </c:pt>
                <c:pt idx="1924">
                  <c:v>2010.375</c:v>
                </c:pt>
                <c:pt idx="1925">
                  <c:v>2010.4583333333333</c:v>
                </c:pt>
                <c:pt idx="1926">
                  <c:v>2010.5416666666667</c:v>
                </c:pt>
                <c:pt idx="1927">
                  <c:v>2010.625</c:v>
                </c:pt>
                <c:pt idx="1928">
                  <c:v>2010.7083333333333</c:v>
                </c:pt>
                <c:pt idx="1929">
                  <c:v>2010.7916666666667</c:v>
                </c:pt>
                <c:pt idx="1930">
                  <c:v>2010.875</c:v>
                </c:pt>
                <c:pt idx="1931">
                  <c:v>2010.9583333333333</c:v>
                </c:pt>
                <c:pt idx="1932">
                  <c:v>2011.0416666666667</c:v>
                </c:pt>
                <c:pt idx="1933">
                  <c:v>2011.125</c:v>
                </c:pt>
                <c:pt idx="1934">
                  <c:v>2011.2083333333333</c:v>
                </c:pt>
                <c:pt idx="1935">
                  <c:v>2011.2916666666667</c:v>
                </c:pt>
                <c:pt idx="1936">
                  <c:v>2011.375</c:v>
                </c:pt>
                <c:pt idx="1937">
                  <c:v>2011.4583333333333</c:v>
                </c:pt>
                <c:pt idx="1938">
                  <c:v>2011.5416666666667</c:v>
                </c:pt>
                <c:pt idx="1939">
                  <c:v>2011.625</c:v>
                </c:pt>
                <c:pt idx="1940">
                  <c:v>2011.7083333333333</c:v>
                </c:pt>
                <c:pt idx="1941">
                  <c:v>2011.7916666666667</c:v>
                </c:pt>
                <c:pt idx="1942">
                  <c:v>2011.875</c:v>
                </c:pt>
                <c:pt idx="1943">
                  <c:v>2011.9583333333333</c:v>
                </c:pt>
                <c:pt idx="1944">
                  <c:v>2012.0416666666667</c:v>
                </c:pt>
                <c:pt idx="1945">
                  <c:v>2012.125</c:v>
                </c:pt>
                <c:pt idx="1946">
                  <c:v>2012.2083333333333</c:v>
                </c:pt>
                <c:pt idx="1947">
                  <c:v>2012.2916666666667</c:v>
                </c:pt>
                <c:pt idx="1948">
                  <c:v>2012.375</c:v>
                </c:pt>
                <c:pt idx="1949">
                  <c:v>2012.4583333333333</c:v>
                </c:pt>
                <c:pt idx="1950">
                  <c:v>2012.5416666666667</c:v>
                </c:pt>
                <c:pt idx="1951">
                  <c:v>2012.625</c:v>
                </c:pt>
                <c:pt idx="1952">
                  <c:v>2012.7083333333333</c:v>
                </c:pt>
                <c:pt idx="1953">
                  <c:v>2012.7916666666667</c:v>
                </c:pt>
                <c:pt idx="1954">
                  <c:v>2012.875</c:v>
                </c:pt>
                <c:pt idx="1955">
                  <c:v>2012.9583333333333</c:v>
                </c:pt>
                <c:pt idx="1956">
                  <c:v>2013.0416666666667</c:v>
                </c:pt>
                <c:pt idx="1957">
                  <c:v>2013.125</c:v>
                </c:pt>
                <c:pt idx="1958">
                  <c:v>2013.2083333333333</c:v>
                </c:pt>
                <c:pt idx="1959">
                  <c:v>2013.2916666666667</c:v>
                </c:pt>
                <c:pt idx="1960">
                  <c:v>2013.375</c:v>
                </c:pt>
                <c:pt idx="1961">
                  <c:v>2013.4583333333333</c:v>
                </c:pt>
                <c:pt idx="1962">
                  <c:v>2013.5416666666667</c:v>
                </c:pt>
                <c:pt idx="1963">
                  <c:v>2013.625</c:v>
                </c:pt>
                <c:pt idx="1964">
                  <c:v>2013.7083333333333</c:v>
                </c:pt>
                <c:pt idx="1965">
                  <c:v>2013.7916666666667</c:v>
                </c:pt>
                <c:pt idx="1966">
                  <c:v>2013.875</c:v>
                </c:pt>
                <c:pt idx="1967">
                  <c:v>2013.9583333333333</c:v>
                </c:pt>
                <c:pt idx="1968">
                  <c:v>2014.0416666666667</c:v>
                </c:pt>
                <c:pt idx="1969">
                  <c:v>2014.125</c:v>
                </c:pt>
                <c:pt idx="1970">
                  <c:v>2014.2083333333333</c:v>
                </c:pt>
                <c:pt idx="1971">
                  <c:v>2014.2916666666667</c:v>
                </c:pt>
                <c:pt idx="1972">
                  <c:v>2014.375</c:v>
                </c:pt>
                <c:pt idx="1973">
                  <c:v>2014.4583333333333</c:v>
                </c:pt>
                <c:pt idx="1974">
                  <c:v>2014.5416666666667</c:v>
                </c:pt>
                <c:pt idx="1975">
                  <c:v>2014.625</c:v>
                </c:pt>
                <c:pt idx="1976">
                  <c:v>2014.7083333333333</c:v>
                </c:pt>
                <c:pt idx="1977">
                  <c:v>2014.7916666666667</c:v>
                </c:pt>
                <c:pt idx="1978">
                  <c:v>2014.875</c:v>
                </c:pt>
                <c:pt idx="1979">
                  <c:v>2014.9583333333333</c:v>
                </c:pt>
                <c:pt idx="1980">
                  <c:v>2015.0416666666667</c:v>
                </c:pt>
                <c:pt idx="1981">
                  <c:v>2015.125</c:v>
                </c:pt>
                <c:pt idx="1982">
                  <c:v>2015.2083333333333</c:v>
                </c:pt>
                <c:pt idx="1983">
                  <c:v>2015.2916666666667</c:v>
                </c:pt>
                <c:pt idx="1984">
                  <c:v>2015.375</c:v>
                </c:pt>
                <c:pt idx="1985">
                  <c:v>2015.4583333333333</c:v>
                </c:pt>
                <c:pt idx="1986">
                  <c:v>2015.5416666666667</c:v>
                </c:pt>
                <c:pt idx="1987">
                  <c:v>2015.625</c:v>
                </c:pt>
                <c:pt idx="1988">
                  <c:v>2015.7083333333333</c:v>
                </c:pt>
                <c:pt idx="1989">
                  <c:v>2015.7916666666667</c:v>
                </c:pt>
                <c:pt idx="1990">
                  <c:v>2015.875</c:v>
                </c:pt>
                <c:pt idx="1991">
                  <c:v>2015.9583333333333</c:v>
                </c:pt>
                <c:pt idx="1992">
                  <c:v>2016.0416666666667</c:v>
                </c:pt>
                <c:pt idx="1993">
                  <c:v>2016.125</c:v>
                </c:pt>
                <c:pt idx="1994">
                  <c:v>2016.2083333333333</c:v>
                </c:pt>
                <c:pt idx="1995">
                  <c:v>2016.2916666666667</c:v>
                </c:pt>
                <c:pt idx="1996">
                  <c:v>2016.375</c:v>
                </c:pt>
                <c:pt idx="1997">
                  <c:v>2016.4583333333333</c:v>
                </c:pt>
                <c:pt idx="1998">
                  <c:v>2016.5416666666667</c:v>
                </c:pt>
                <c:pt idx="1999">
                  <c:v>2016.625</c:v>
                </c:pt>
                <c:pt idx="2000">
                  <c:v>2016.7083333333333</c:v>
                </c:pt>
                <c:pt idx="2001">
                  <c:v>2016.7916666666667</c:v>
                </c:pt>
                <c:pt idx="2002">
                  <c:v>2016.875</c:v>
                </c:pt>
                <c:pt idx="2003">
                  <c:v>2016.9583333333333</c:v>
                </c:pt>
                <c:pt idx="2004">
                  <c:v>2017.0416666666667</c:v>
                </c:pt>
                <c:pt idx="2005">
                  <c:v>2017.125</c:v>
                </c:pt>
                <c:pt idx="2006">
                  <c:v>2017.2083333333333</c:v>
                </c:pt>
                <c:pt idx="2007">
                  <c:v>2017.2916666666667</c:v>
                </c:pt>
                <c:pt idx="2008">
                  <c:v>2017.375</c:v>
                </c:pt>
                <c:pt idx="2009">
                  <c:v>2017.4583333333333</c:v>
                </c:pt>
                <c:pt idx="2010">
                  <c:v>2017.5416666666667</c:v>
                </c:pt>
                <c:pt idx="2011">
                  <c:v>2017.625</c:v>
                </c:pt>
                <c:pt idx="2012">
                  <c:v>2017.7083333333333</c:v>
                </c:pt>
                <c:pt idx="2013">
                  <c:v>2017.7916666666667</c:v>
                </c:pt>
                <c:pt idx="2014">
                  <c:v>2017.875</c:v>
                </c:pt>
                <c:pt idx="2015">
                  <c:v>2017.9583333333333</c:v>
                </c:pt>
                <c:pt idx="2016">
                  <c:v>2018.0416666666667</c:v>
                </c:pt>
                <c:pt idx="2017">
                  <c:v>2018.125</c:v>
                </c:pt>
                <c:pt idx="2018">
                  <c:v>2018.2083333333333</c:v>
                </c:pt>
                <c:pt idx="2019">
                  <c:v>2018.2916666666667</c:v>
                </c:pt>
                <c:pt idx="2020">
                  <c:v>2018.375</c:v>
                </c:pt>
                <c:pt idx="2021">
                  <c:v>2018.4583333333333</c:v>
                </c:pt>
                <c:pt idx="2022">
                  <c:v>2018.5416666666667</c:v>
                </c:pt>
                <c:pt idx="2023">
                  <c:v>2018.625</c:v>
                </c:pt>
                <c:pt idx="2024">
                  <c:v>2018.7083333333333</c:v>
                </c:pt>
                <c:pt idx="2025">
                  <c:v>2018.7916666666667</c:v>
                </c:pt>
                <c:pt idx="2026">
                  <c:v>2018.875</c:v>
                </c:pt>
                <c:pt idx="2027">
                  <c:v>2018.9583333333333</c:v>
                </c:pt>
                <c:pt idx="2028">
                  <c:v>2019.0416666666667</c:v>
                </c:pt>
                <c:pt idx="2029">
                  <c:v>2019.125</c:v>
                </c:pt>
                <c:pt idx="2030">
                  <c:v>2019.2083333333333</c:v>
                </c:pt>
                <c:pt idx="2031">
                  <c:v>2019.2916666666667</c:v>
                </c:pt>
                <c:pt idx="2032">
                  <c:v>2019.375</c:v>
                </c:pt>
                <c:pt idx="2033">
                  <c:v>2019.4583333333333</c:v>
                </c:pt>
                <c:pt idx="2034">
                  <c:v>2019.5416666666667</c:v>
                </c:pt>
                <c:pt idx="2035">
                  <c:v>2019.625</c:v>
                </c:pt>
                <c:pt idx="2036">
                  <c:v>2019.7083333333333</c:v>
                </c:pt>
                <c:pt idx="2037">
                  <c:v>2019.7916666666667</c:v>
                </c:pt>
                <c:pt idx="2038">
                  <c:v>2019.875</c:v>
                </c:pt>
                <c:pt idx="2039">
                  <c:v>2019.9583333333333</c:v>
                </c:pt>
                <c:pt idx="2040">
                  <c:v>2020.0416666666667</c:v>
                </c:pt>
                <c:pt idx="2041">
                  <c:v>2020.125</c:v>
                </c:pt>
                <c:pt idx="2042">
                  <c:v>2020.2083333333333</c:v>
                </c:pt>
                <c:pt idx="2043">
                  <c:v>2020.2916666666667</c:v>
                </c:pt>
                <c:pt idx="2044">
                  <c:v>2020.375</c:v>
                </c:pt>
                <c:pt idx="2045">
                  <c:v>2020.4583333333333</c:v>
                </c:pt>
                <c:pt idx="2046">
                  <c:v>2020.5416666666667</c:v>
                </c:pt>
                <c:pt idx="2047">
                  <c:v>2020.625</c:v>
                </c:pt>
                <c:pt idx="2048">
                  <c:v>2020.7083333333333</c:v>
                </c:pt>
                <c:pt idx="2049">
                  <c:v>2020.7916666666667</c:v>
                </c:pt>
                <c:pt idx="2050">
                  <c:v>2020.875</c:v>
                </c:pt>
                <c:pt idx="2051">
                  <c:v>2020.9583333333333</c:v>
                </c:pt>
                <c:pt idx="2052">
                  <c:v>2021.0416666666667</c:v>
                </c:pt>
                <c:pt idx="2053">
                  <c:v>2021.125</c:v>
                </c:pt>
                <c:pt idx="2054">
                  <c:v>2021.2083333333333</c:v>
                </c:pt>
                <c:pt idx="2055">
                  <c:v>2021.2916666666667</c:v>
                </c:pt>
                <c:pt idx="2056">
                  <c:v>2021.375</c:v>
                </c:pt>
                <c:pt idx="2057">
                  <c:v>2021.4583333333333</c:v>
                </c:pt>
                <c:pt idx="2058">
                  <c:v>2021.5416666666667</c:v>
                </c:pt>
                <c:pt idx="2059">
                  <c:v>2021.625</c:v>
                </c:pt>
                <c:pt idx="2060">
                  <c:v>2021.7083333333333</c:v>
                </c:pt>
                <c:pt idx="2061">
                  <c:v>2021.7916666666667</c:v>
                </c:pt>
                <c:pt idx="2062">
                  <c:v>2021.875</c:v>
                </c:pt>
                <c:pt idx="2063">
                  <c:v>2021.9583333333333</c:v>
                </c:pt>
                <c:pt idx="2064">
                  <c:v>2022.0416666666667</c:v>
                </c:pt>
                <c:pt idx="2065">
                  <c:v>2022.125</c:v>
                </c:pt>
                <c:pt idx="2066">
                  <c:v>2022.2083333333333</c:v>
                </c:pt>
                <c:pt idx="2067">
                  <c:v>2022.2916666666667</c:v>
                </c:pt>
                <c:pt idx="2068">
                  <c:v>2022.375</c:v>
                </c:pt>
                <c:pt idx="2069">
                  <c:v>2022.4583333333333</c:v>
                </c:pt>
                <c:pt idx="2070">
                  <c:v>2022.5416666666667</c:v>
                </c:pt>
                <c:pt idx="2071">
                  <c:v>2022.625</c:v>
                </c:pt>
                <c:pt idx="2072">
                  <c:v>2022.7083333333333</c:v>
                </c:pt>
                <c:pt idx="2073">
                  <c:v>2022.7916666666667</c:v>
                </c:pt>
                <c:pt idx="2074">
                  <c:v>2022.875</c:v>
                </c:pt>
                <c:pt idx="2075">
                  <c:v>2022.9583333333333</c:v>
                </c:pt>
                <c:pt idx="2076">
                  <c:v>2023.0416666666667</c:v>
                </c:pt>
                <c:pt idx="2077">
                  <c:v>2023.125</c:v>
                </c:pt>
                <c:pt idx="2078">
                  <c:v>2023.2083333333333</c:v>
                </c:pt>
                <c:pt idx="2079">
                  <c:v>2023.2916666666667</c:v>
                </c:pt>
                <c:pt idx="2080">
                  <c:v>2023.375</c:v>
                </c:pt>
                <c:pt idx="2081">
                  <c:v>2023.4583333333333</c:v>
                </c:pt>
                <c:pt idx="2082">
                  <c:v>2023.5416666666667</c:v>
                </c:pt>
                <c:pt idx="2083">
                  <c:v>2023.625</c:v>
                </c:pt>
                <c:pt idx="2084">
                  <c:v>2023.7083333333333</c:v>
                </c:pt>
                <c:pt idx="2085">
                  <c:v>2023.7916666666667</c:v>
                </c:pt>
                <c:pt idx="2086">
                  <c:v>2023.875</c:v>
                </c:pt>
                <c:pt idx="2087">
                  <c:v>2023.9583333333333</c:v>
                </c:pt>
                <c:pt idx="2088">
                  <c:v>2024.0416666666667</c:v>
                </c:pt>
                <c:pt idx="2089">
                  <c:v>2024.125</c:v>
                </c:pt>
                <c:pt idx="2090">
                  <c:v>2024.2083333333333</c:v>
                </c:pt>
                <c:pt idx="2091">
                  <c:v>2024.2916666666667</c:v>
                </c:pt>
                <c:pt idx="2092">
                  <c:v>2024.375</c:v>
                </c:pt>
                <c:pt idx="2093">
                  <c:v>2024.4583333333333</c:v>
                </c:pt>
                <c:pt idx="2094">
                  <c:v>2024.5416666666667</c:v>
                </c:pt>
                <c:pt idx="2095">
                  <c:v>2024.625</c:v>
                </c:pt>
              </c:numCache>
            </c:numRef>
          </c:xVal>
          <c:yVal>
            <c:numRef>
              <c:f>Sheet1!$F$2:$F$2104</c:f>
              <c:numCache>
                <c:formatCode>General</c:formatCode>
                <c:ptCount val="2103"/>
                <c:pt idx="0">
                  <c:v>13.44</c:v>
                </c:pt>
                <c:pt idx="1">
                  <c:v>13.69</c:v>
                </c:pt>
                <c:pt idx="2">
                  <c:v>13.68</c:v>
                </c:pt>
                <c:pt idx="3">
                  <c:v>13.540000000000001</c:v>
                </c:pt>
                <c:pt idx="4">
                  <c:v>13.6</c:v>
                </c:pt>
                <c:pt idx="5">
                  <c:v>13.81</c:v>
                </c:pt>
                <c:pt idx="6">
                  <c:v>13.860000000000001</c:v>
                </c:pt>
                <c:pt idx="7">
                  <c:v>13.9</c:v>
                </c:pt>
                <c:pt idx="8">
                  <c:v>13.8</c:v>
                </c:pt>
                <c:pt idx="9">
                  <c:v>13.56</c:v>
                </c:pt>
                <c:pt idx="10">
                  <c:v>13.700000000000001</c:v>
                </c:pt>
                <c:pt idx="11">
                  <c:v>13.860000000000001</c:v>
                </c:pt>
                <c:pt idx="12">
                  <c:v>13.73</c:v>
                </c:pt>
                <c:pt idx="13">
                  <c:v>13.83</c:v>
                </c:pt>
                <c:pt idx="14">
                  <c:v>13.65</c:v>
                </c:pt>
                <c:pt idx="15">
                  <c:v>13.55</c:v>
                </c:pt>
                <c:pt idx="16">
                  <c:v>13.620000000000001</c:v>
                </c:pt>
                <c:pt idx="17">
                  <c:v>13.76</c:v>
                </c:pt>
                <c:pt idx="18">
                  <c:v>13.96</c:v>
                </c:pt>
                <c:pt idx="19">
                  <c:v>14</c:v>
                </c:pt>
                <c:pt idx="20">
                  <c:v>13.950000000000001</c:v>
                </c:pt>
                <c:pt idx="21">
                  <c:v>14.02</c:v>
                </c:pt>
                <c:pt idx="22">
                  <c:v>13.81</c:v>
                </c:pt>
                <c:pt idx="23">
                  <c:v>13.83</c:v>
                </c:pt>
                <c:pt idx="24">
                  <c:v>13.88</c:v>
                </c:pt>
                <c:pt idx="25">
                  <c:v>13.66</c:v>
                </c:pt>
                <c:pt idx="26">
                  <c:v>13.49</c:v>
                </c:pt>
                <c:pt idx="27">
                  <c:v>13.57</c:v>
                </c:pt>
                <c:pt idx="28">
                  <c:v>13.790000000000001</c:v>
                </c:pt>
                <c:pt idx="29">
                  <c:v>14.01</c:v>
                </c:pt>
                <c:pt idx="30">
                  <c:v>13.97</c:v>
                </c:pt>
                <c:pt idx="31">
                  <c:v>14.030000000000001</c:v>
                </c:pt>
                <c:pt idx="32">
                  <c:v>13.97</c:v>
                </c:pt>
                <c:pt idx="33">
                  <c:v>13.96</c:v>
                </c:pt>
                <c:pt idx="34">
                  <c:v>13.93</c:v>
                </c:pt>
                <c:pt idx="35">
                  <c:v>13.91</c:v>
                </c:pt>
                <c:pt idx="36">
                  <c:v>13.77</c:v>
                </c:pt>
                <c:pt idx="37">
                  <c:v>13.65</c:v>
                </c:pt>
                <c:pt idx="38">
                  <c:v>13.68</c:v>
                </c:pt>
                <c:pt idx="39">
                  <c:v>13.620000000000001</c:v>
                </c:pt>
                <c:pt idx="40">
                  <c:v>13.8</c:v>
                </c:pt>
                <c:pt idx="41">
                  <c:v>13.9</c:v>
                </c:pt>
                <c:pt idx="42">
                  <c:v>14.02</c:v>
                </c:pt>
                <c:pt idx="43">
                  <c:v>13.92</c:v>
                </c:pt>
                <c:pt idx="44">
                  <c:v>13.84</c:v>
                </c:pt>
                <c:pt idx="45">
                  <c:v>13.780000000000001</c:v>
                </c:pt>
                <c:pt idx="46">
                  <c:v>13.74</c:v>
                </c:pt>
                <c:pt idx="47">
                  <c:v>13.8</c:v>
                </c:pt>
                <c:pt idx="48">
                  <c:v>13.620000000000001</c:v>
                </c:pt>
                <c:pt idx="49">
                  <c:v>13.71</c:v>
                </c:pt>
                <c:pt idx="50">
                  <c:v>13.88</c:v>
                </c:pt>
                <c:pt idx="51">
                  <c:v>13.77</c:v>
                </c:pt>
                <c:pt idx="52">
                  <c:v>13.8</c:v>
                </c:pt>
                <c:pt idx="53">
                  <c:v>13.83</c:v>
                </c:pt>
                <c:pt idx="54">
                  <c:v>13.89</c:v>
                </c:pt>
                <c:pt idx="55">
                  <c:v>13.84</c:v>
                </c:pt>
                <c:pt idx="56">
                  <c:v>13.85</c:v>
                </c:pt>
                <c:pt idx="57">
                  <c:v>13.950000000000001</c:v>
                </c:pt>
                <c:pt idx="58">
                  <c:v>13.91</c:v>
                </c:pt>
                <c:pt idx="59">
                  <c:v>13.94</c:v>
                </c:pt>
                <c:pt idx="60">
                  <c:v>13.82</c:v>
                </c:pt>
                <c:pt idx="61">
                  <c:v>13.82</c:v>
                </c:pt>
                <c:pt idx="62">
                  <c:v>13.84</c:v>
                </c:pt>
                <c:pt idx="63">
                  <c:v>13.82</c:v>
                </c:pt>
                <c:pt idx="64">
                  <c:v>13.81</c:v>
                </c:pt>
                <c:pt idx="65">
                  <c:v>13.83</c:v>
                </c:pt>
                <c:pt idx="66">
                  <c:v>13.77</c:v>
                </c:pt>
                <c:pt idx="67">
                  <c:v>13.8</c:v>
                </c:pt>
                <c:pt idx="68">
                  <c:v>13.81</c:v>
                </c:pt>
                <c:pt idx="69">
                  <c:v>13.9</c:v>
                </c:pt>
                <c:pt idx="70">
                  <c:v>13.81</c:v>
                </c:pt>
                <c:pt idx="71">
                  <c:v>13.780000000000001</c:v>
                </c:pt>
                <c:pt idx="72">
                  <c:v>14.08</c:v>
                </c:pt>
                <c:pt idx="73">
                  <c:v>13.870000000000001</c:v>
                </c:pt>
                <c:pt idx="74">
                  <c:v>13.780000000000001</c:v>
                </c:pt>
                <c:pt idx="75">
                  <c:v>13.69</c:v>
                </c:pt>
                <c:pt idx="76">
                  <c:v>13.68</c:v>
                </c:pt>
                <c:pt idx="77">
                  <c:v>13.870000000000001</c:v>
                </c:pt>
                <c:pt idx="78">
                  <c:v>13.75</c:v>
                </c:pt>
                <c:pt idx="79">
                  <c:v>13.63</c:v>
                </c:pt>
                <c:pt idx="80">
                  <c:v>13.67</c:v>
                </c:pt>
                <c:pt idx="81">
                  <c:v>13.49</c:v>
                </c:pt>
                <c:pt idx="82">
                  <c:v>13.69</c:v>
                </c:pt>
                <c:pt idx="83">
                  <c:v>13.780000000000001</c:v>
                </c:pt>
                <c:pt idx="84">
                  <c:v>13.75</c:v>
                </c:pt>
                <c:pt idx="85">
                  <c:v>13.56</c:v>
                </c:pt>
                <c:pt idx="86">
                  <c:v>13.72</c:v>
                </c:pt>
                <c:pt idx="87">
                  <c:v>13.610000000000001</c:v>
                </c:pt>
                <c:pt idx="88">
                  <c:v>13.55</c:v>
                </c:pt>
                <c:pt idx="89">
                  <c:v>13.71</c:v>
                </c:pt>
                <c:pt idx="90">
                  <c:v>13.73</c:v>
                </c:pt>
                <c:pt idx="91">
                  <c:v>13.73</c:v>
                </c:pt>
                <c:pt idx="92">
                  <c:v>13.71</c:v>
                </c:pt>
                <c:pt idx="93">
                  <c:v>13.700000000000001</c:v>
                </c:pt>
                <c:pt idx="94">
                  <c:v>13.74</c:v>
                </c:pt>
                <c:pt idx="95">
                  <c:v>13.92</c:v>
                </c:pt>
                <c:pt idx="96">
                  <c:v>13.77</c:v>
                </c:pt>
                <c:pt idx="97">
                  <c:v>13.67</c:v>
                </c:pt>
                <c:pt idx="98">
                  <c:v>13.790000000000001</c:v>
                </c:pt>
                <c:pt idx="99">
                  <c:v>13.72</c:v>
                </c:pt>
                <c:pt idx="100">
                  <c:v>13.52</c:v>
                </c:pt>
                <c:pt idx="101">
                  <c:v>13.72</c:v>
                </c:pt>
                <c:pt idx="102">
                  <c:v>13.75</c:v>
                </c:pt>
                <c:pt idx="103">
                  <c:v>13.76</c:v>
                </c:pt>
                <c:pt idx="104">
                  <c:v>13.69</c:v>
                </c:pt>
                <c:pt idx="105">
                  <c:v>13.77</c:v>
                </c:pt>
                <c:pt idx="106">
                  <c:v>13.74</c:v>
                </c:pt>
                <c:pt idx="107">
                  <c:v>13.69</c:v>
                </c:pt>
                <c:pt idx="108">
                  <c:v>13.75</c:v>
                </c:pt>
                <c:pt idx="109">
                  <c:v>13.84</c:v>
                </c:pt>
                <c:pt idx="110">
                  <c:v>13.89</c:v>
                </c:pt>
                <c:pt idx="111">
                  <c:v>13.860000000000001</c:v>
                </c:pt>
                <c:pt idx="112">
                  <c:v>13.93</c:v>
                </c:pt>
                <c:pt idx="113">
                  <c:v>13.860000000000001</c:v>
                </c:pt>
                <c:pt idx="114">
                  <c:v>13.76</c:v>
                </c:pt>
                <c:pt idx="115">
                  <c:v>13.88</c:v>
                </c:pt>
                <c:pt idx="116">
                  <c:v>13.76</c:v>
                </c:pt>
                <c:pt idx="117">
                  <c:v>13.77</c:v>
                </c:pt>
                <c:pt idx="118">
                  <c:v>13.83</c:v>
                </c:pt>
                <c:pt idx="119">
                  <c:v>14.030000000000001</c:v>
                </c:pt>
                <c:pt idx="120">
                  <c:v>13.77</c:v>
                </c:pt>
                <c:pt idx="121">
                  <c:v>13.71</c:v>
                </c:pt>
                <c:pt idx="122">
                  <c:v>13.69</c:v>
                </c:pt>
                <c:pt idx="123">
                  <c:v>13.69</c:v>
                </c:pt>
                <c:pt idx="124">
                  <c:v>13.64</c:v>
                </c:pt>
                <c:pt idx="125">
                  <c:v>13.75</c:v>
                </c:pt>
                <c:pt idx="126">
                  <c:v>13.68</c:v>
                </c:pt>
                <c:pt idx="127">
                  <c:v>13.74</c:v>
                </c:pt>
                <c:pt idx="128">
                  <c:v>13.66</c:v>
                </c:pt>
                <c:pt idx="129">
                  <c:v>13.620000000000001</c:v>
                </c:pt>
                <c:pt idx="130">
                  <c:v>13.620000000000001</c:v>
                </c:pt>
                <c:pt idx="131">
                  <c:v>13.44</c:v>
                </c:pt>
                <c:pt idx="132">
                  <c:v>13.280000000000001</c:v>
                </c:pt>
                <c:pt idx="133">
                  <c:v>13.38</c:v>
                </c:pt>
                <c:pt idx="134">
                  <c:v>13.620000000000001</c:v>
                </c:pt>
                <c:pt idx="135">
                  <c:v>13.58</c:v>
                </c:pt>
                <c:pt idx="136">
                  <c:v>13.51</c:v>
                </c:pt>
                <c:pt idx="137">
                  <c:v>13.65</c:v>
                </c:pt>
                <c:pt idx="138">
                  <c:v>13.74</c:v>
                </c:pt>
                <c:pt idx="139">
                  <c:v>13.76</c:v>
                </c:pt>
                <c:pt idx="140">
                  <c:v>13.77</c:v>
                </c:pt>
                <c:pt idx="141">
                  <c:v>13.620000000000001</c:v>
                </c:pt>
                <c:pt idx="142">
                  <c:v>13.8</c:v>
                </c:pt>
                <c:pt idx="143">
                  <c:v>13.66</c:v>
                </c:pt>
                <c:pt idx="144">
                  <c:v>13.46</c:v>
                </c:pt>
                <c:pt idx="145">
                  <c:v>13.41</c:v>
                </c:pt>
                <c:pt idx="146">
                  <c:v>13.530000000000001</c:v>
                </c:pt>
                <c:pt idx="147">
                  <c:v>13.48</c:v>
                </c:pt>
                <c:pt idx="148">
                  <c:v>13.49</c:v>
                </c:pt>
                <c:pt idx="149">
                  <c:v>13.68</c:v>
                </c:pt>
                <c:pt idx="150">
                  <c:v>13.620000000000001</c:v>
                </c:pt>
                <c:pt idx="151">
                  <c:v>13.620000000000001</c:v>
                </c:pt>
                <c:pt idx="152">
                  <c:v>13.620000000000001</c:v>
                </c:pt>
                <c:pt idx="153">
                  <c:v>13.540000000000001</c:v>
                </c:pt>
                <c:pt idx="154">
                  <c:v>13.68</c:v>
                </c:pt>
                <c:pt idx="155">
                  <c:v>13.44</c:v>
                </c:pt>
                <c:pt idx="156">
                  <c:v>13.76</c:v>
                </c:pt>
                <c:pt idx="157">
                  <c:v>13.65</c:v>
                </c:pt>
                <c:pt idx="158">
                  <c:v>13.76</c:v>
                </c:pt>
                <c:pt idx="159">
                  <c:v>13.74</c:v>
                </c:pt>
                <c:pt idx="160">
                  <c:v>13.66</c:v>
                </c:pt>
                <c:pt idx="161">
                  <c:v>13.72</c:v>
                </c:pt>
                <c:pt idx="162">
                  <c:v>13.66</c:v>
                </c:pt>
                <c:pt idx="163">
                  <c:v>13.69</c:v>
                </c:pt>
                <c:pt idx="164">
                  <c:v>13.59</c:v>
                </c:pt>
                <c:pt idx="165">
                  <c:v>13.620000000000001</c:v>
                </c:pt>
                <c:pt idx="166">
                  <c:v>13.72</c:v>
                </c:pt>
                <c:pt idx="167">
                  <c:v>13.700000000000001</c:v>
                </c:pt>
                <c:pt idx="168">
                  <c:v>13.57</c:v>
                </c:pt>
                <c:pt idx="169">
                  <c:v>13.65</c:v>
                </c:pt>
                <c:pt idx="170">
                  <c:v>13.69</c:v>
                </c:pt>
                <c:pt idx="171">
                  <c:v>13.69</c:v>
                </c:pt>
                <c:pt idx="172">
                  <c:v>13.790000000000001</c:v>
                </c:pt>
                <c:pt idx="173">
                  <c:v>13.860000000000001</c:v>
                </c:pt>
                <c:pt idx="174">
                  <c:v>13.8</c:v>
                </c:pt>
                <c:pt idx="175">
                  <c:v>13.68</c:v>
                </c:pt>
                <c:pt idx="176">
                  <c:v>13.64</c:v>
                </c:pt>
                <c:pt idx="177">
                  <c:v>13.610000000000001</c:v>
                </c:pt>
                <c:pt idx="178">
                  <c:v>13.73</c:v>
                </c:pt>
                <c:pt idx="179">
                  <c:v>13.63</c:v>
                </c:pt>
                <c:pt idx="180">
                  <c:v>14.040000000000001</c:v>
                </c:pt>
                <c:pt idx="181">
                  <c:v>13.68</c:v>
                </c:pt>
                <c:pt idx="182">
                  <c:v>13.67</c:v>
                </c:pt>
                <c:pt idx="183">
                  <c:v>13.63</c:v>
                </c:pt>
                <c:pt idx="184">
                  <c:v>13.66</c:v>
                </c:pt>
                <c:pt idx="185">
                  <c:v>13.860000000000001</c:v>
                </c:pt>
                <c:pt idx="186">
                  <c:v>13.9</c:v>
                </c:pt>
                <c:pt idx="187">
                  <c:v>13.93</c:v>
                </c:pt>
                <c:pt idx="188">
                  <c:v>13.88</c:v>
                </c:pt>
                <c:pt idx="189">
                  <c:v>13.83</c:v>
                </c:pt>
                <c:pt idx="190">
                  <c:v>13.83</c:v>
                </c:pt>
                <c:pt idx="191">
                  <c:v>13.84</c:v>
                </c:pt>
                <c:pt idx="192">
                  <c:v>13.91</c:v>
                </c:pt>
                <c:pt idx="193">
                  <c:v>13.92</c:v>
                </c:pt>
                <c:pt idx="194">
                  <c:v>13.75</c:v>
                </c:pt>
                <c:pt idx="195">
                  <c:v>13.71</c:v>
                </c:pt>
                <c:pt idx="196">
                  <c:v>13.72</c:v>
                </c:pt>
                <c:pt idx="197">
                  <c:v>13.77</c:v>
                </c:pt>
                <c:pt idx="198">
                  <c:v>13.89</c:v>
                </c:pt>
                <c:pt idx="199">
                  <c:v>13.72</c:v>
                </c:pt>
                <c:pt idx="200">
                  <c:v>13.77</c:v>
                </c:pt>
                <c:pt idx="201">
                  <c:v>13.71</c:v>
                </c:pt>
                <c:pt idx="202">
                  <c:v>13.76</c:v>
                </c:pt>
                <c:pt idx="203">
                  <c:v>13.89</c:v>
                </c:pt>
                <c:pt idx="204">
                  <c:v>13.73</c:v>
                </c:pt>
                <c:pt idx="205">
                  <c:v>13.59</c:v>
                </c:pt>
                <c:pt idx="206">
                  <c:v>13.63</c:v>
                </c:pt>
                <c:pt idx="207">
                  <c:v>13.48</c:v>
                </c:pt>
                <c:pt idx="208">
                  <c:v>13.540000000000001</c:v>
                </c:pt>
                <c:pt idx="209">
                  <c:v>13.76</c:v>
                </c:pt>
                <c:pt idx="210">
                  <c:v>13.71</c:v>
                </c:pt>
                <c:pt idx="211">
                  <c:v>13.85</c:v>
                </c:pt>
                <c:pt idx="212">
                  <c:v>13.870000000000001</c:v>
                </c:pt>
                <c:pt idx="213">
                  <c:v>13.790000000000001</c:v>
                </c:pt>
                <c:pt idx="214">
                  <c:v>13.82</c:v>
                </c:pt>
                <c:pt idx="215">
                  <c:v>13.700000000000001</c:v>
                </c:pt>
                <c:pt idx="216">
                  <c:v>13.52</c:v>
                </c:pt>
                <c:pt idx="217">
                  <c:v>13.64</c:v>
                </c:pt>
                <c:pt idx="218">
                  <c:v>13.81</c:v>
                </c:pt>
                <c:pt idx="219">
                  <c:v>13.68</c:v>
                </c:pt>
                <c:pt idx="220">
                  <c:v>13.77</c:v>
                </c:pt>
                <c:pt idx="221">
                  <c:v>13.860000000000001</c:v>
                </c:pt>
                <c:pt idx="222">
                  <c:v>13.81</c:v>
                </c:pt>
                <c:pt idx="223">
                  <c:v>13.88</c:v>
                </c:pt>
                <c:pt idx="224">
                  <c:v>13.8</c:v>
                </c:pt>
                <c:pt idx="225">
                  <c:v>13.84</c:v>
                </c:pt>
                <c:pt idx="226">
                  <c:v>13.6</c:v>
                </c:pt>
                <c:pt idx="227">
                  <c:v>13.84</c:v>
                </c:pt>
                <c:pt idx="228">
                  <c:v>13.92</c:v>
                </c:pt>
                <c:pt idx="229">
                  <c:v>14.01</c:v>
                </c:pt>
                <c:pt idx="230">
                  <c:v>13.85</c:v>
                </c:pt>
                <c:pt idx="231">
                  <c:v>13.72</c:v>
                </c:pt>
                <c:pt idx="232">
                  <c:v>13.84</c:v>
                </c:pt>
                <c:pt idx="233">
                  <c:v>13.84</c:v>
                </c:pt>
                <c:pt idx="234">
                  <c:v>13.81</c:v>
                </c:pt>
                <c:pt idx="235">
                  <c:v>13.74</c:v>
                </c:pt>
                <c:pt idx="236">
                  <c:v>13.74</c:v>
                </c:pt>
                <c:pt idx="237">
                  <c:v>13.700000000000001</c:v>
                </c:pt>
                <c:pt idx="238">
                  <c:v>13.94</c:v>
                </c:pt>
                <c:pt idx="239">
                  <c:v>13.84</c:v>
                </c:pt>
                <c:pt idx="240">
                  <c:v>13.74</c:v>
                </c:pt>
                <c:pt idx="241">
                  <c:v>13.610000000000001</c:v>
                </c:pt>
                <c:pt idx="242">
                  <c:v>13.75</c:v>
                </c:pt>
                <c:pt idx="243">
                  <c:v>13.68</c:v>
                </c:pt>
                <c:pt idx="244">
                  <c:v>13.75</c:v>
                </c:pt>
                <c:pt idx="245">
                  <c:v>13.85</c:v>
                </c:pt>
                <c:pt idx="246">
                  <c:v>13.870000000000001</c:v>
                </c:pt>
                <c:pt idx="247">
                  <c:v>13.870000000000001</c:v>
                </c:pt>
                <c:pt idx="248">
                  <c:v>13.780000000000001</c:v>
                </c:pt>
                <c:pt idx="249">
                  <c:v>13.620000000000001</c:v>
                </c:pt>
                <c:pt idx="250">
                  <c:v>13.65</c:v>
                </c:pt>
                <c:pt idx="251">
                  <c:v>13.540000000000001</c:v>
                </c:pt>
                <c:pt idx="252">
                  <c:v>13.540000000000001</c:v>
                </c:pt>
                <c:pt idx="253">
                  <c:v>13.56</c:v>
                </c:pt>
                <c:pt idx="254">
                  <c:v>13.870000000000001</c:v>
                </c:pt>
                <c:pt idx="255">
                  <c:v>13.88</c:v>
                </c:pt>
                <c:pt idx="256">
                  <c:v>13.76</c:v>
                </c:pt>
                <c:pt idx="257">
                  <c:v>13.89</c:v>
                </c:pt>
                <c:pt idx="258">
                  <c:v>13.870000000000001</c:v>
                </c:pt>
                <c:pt idx="259">
                  <c:v>13.81</c:v>
                </c:pt>
                <c:pt idx="260">
                  <c:v>13.67</c:v>
                </c:pt>
                <c:pt idx="261">
                  <c:v>13.610000000000001</c:v>
                </c:pt>
                <c:pt idx="262">
                  <c:v>13.6</c:v>
                </c:pt>
                <c:pt idx="263">
                  <c:v>13.700000000000001</c:v>
                </c:pt>
                <c:pt idx="264">
                  <c:v>13.620000000000001</c:v>
                </c:pt>
                <c:pt idx="265">
                  <c:v>13.620000000000001</c:v>
                </c:pt>
                <c:pt idx="266">
                  <c:v>13.73</c:v>
                </c:pt>
                <c:pt idx="267">
                  <c:v>13.58</c:v>
                </c:pt>
                <c:pt idx="268">
                  <c:v>13.71</c:v>
                </c:pt>
                <c:pt idx="269">
                  <c:v>13.77</c:v>
                </c:pt>
                <c:pt idx="270">
                  <c:v>13.790000000000001</c:v>
                </c:pt>
                <c:pt idx="271">
                  <c:v>13.88</c:v>
                </c:pt>
                <c:pt idx="272">
                  <c:v>13.780000000000001</c:v>
                </c:pt>
                <c:pt idx="273">
                  <c:v>13.68</c:v>
                </c:pt>
                <c:pt idx="274">
                  <c:v>13.620000000000001</c:v>
                </c:pt>
                <c:pt idx="275">
                  <c:v>13.58</c:v>
                </c:pt>
                <c:pt idx="276">
                  <c:v>13.68</c:v>
                </c:pt>
                <c:pt idx="277">
                  <c:v>13.67</c:v>
                </c:pt>
                <c:pt idx="278">
                  <c:v>13.49</c:v>
                </c:pt>
                <c:pt idx="279">
                  <c:v>13.46</c:v>
                </c:pt>
                <c:pt idx="280">
                  <c:v>13.65</c:v>
                </c:pt>
                <c:pt idx="281">
                  <c:v>13.790000000000001</c:v>
                </c:pt>
                <c:pt idx="282">
                  <c:v>13.81</c:v>
                </c:pt>
                <c:pt idx="283">
                  <c:v>13.85</c:v>
                </c:pt>
                <c:pt idx="284">
                  <c:v>13.780000000000001</c:v>
                </c:pt>
                <c:pt idx="285">
                  <c:v>13.76</c:v>
                </c:pt>
                <c:pt idx="286">
                  <c:v>13.68</c:v>
                </c:pt>
                <c:pt idx="287">
                  <c:v>13.69</c:v>
                </c:pt>
                <c:pt idx="288">
                  <c:v>13.68</c:v>
                </c:pt>
                <c:pt idx="289">
                  <c:v>13.69</c:v>
                </c:pt>
                <c:pt idx="290">
                  <c:v>13.51</c:v>
                </c:pt>
                <c:pt idx="291">
                  <c:v>13.6</c:v>
                </c:pt>
                <c:pt idx="292">
                  <c:v>13.540000000000001</c:v>
                </c:pt>
                <c:pt idx="293">
                  <c:v>13.72</c:v>
                </c:pt>
                <c:pt idx="294">
                  <c:v>13.66</c:v>
                </c:pt>
                <c:pt idx="295">
                  <c:v>13.69</c:v>
                </c:pt>
                <c:pt idx="296">
                  <c:v>13.75</c:v>
                </c:pt>
                <c:pt idx="297">
                  <c:v>13.71</c:v>
                </c:pt>
                <c:pt idx="298">
                  <c:v>13.59</c:v>
                </c:pt>
                <c:pt idx="299">
                  <c:v>13.8</c:v>
                </c:pt>
                <c:pt idx="300">
                  <c:v>13.76</c:v>
                </c:pt>
                <c:pt idx="301">
                  <c:v>13.68</c:v>
                </c:pt>
                <c:pt idx="302">
                  <c:v>13.68</c:v>
                </c:pt>
                <c:pt idx="303">
                  <c:v>13.700000000000001</c:v>
                </c:pt>
                <c:pt idx="304">
                  <c:v>13.68</c:v>
                </c:pt>
                <c:pt idx="305">
                  <c:v>13.8</c:v>
                </c:pt>
                <c:pt idx="306">
                  <c:v>13.8</c:v>
                </c:pt>
                <c:pt idx="307">
                  <c:v>13.73</c:v>
                </c:pt>
                <c:pt idx="308">
                  <c:v>13.68</c:v>
                </c:pt>
                <c:pt idx="309">
                  <c:v>13.67</c:v>
                </c:pt>
                <c:pt idx="310">
                  <c:v>13.48</c:v>
                </c:pt>
                <c:pt idx="311">
                  <c:v>13.43</c:v>
                </c:pt>
                <c:pt idx="312">
                  <c:v>13.66</c:v>
                </c:pt>
                <c:pt idx="313">
                  <c:v>13.48</c:v>
                </c:pt>
                <c:pt idx="314">
                  <c:v>13.71</c:v>
                </c:pt>
                <c:pt idx="315">
                  <c:v>13.59</c:v>
                </c:pt>
                <c:pt idx="316">
                  <c:v>13.41</c:v>
                </c:pt>
                <c:pt idx="317">
                  <c:v>13.77</c:v>
                </c:pt>
                <c:pt idx="318">
                  <c:v>13.73</c:v>
                </c:pt>
                <c:pt idx="319">
                  <c:v>13.72</c:v>
                </c:pt>
                <c:pt idx="320">
                  <c:v>13.71</c:v>
                </c:pt>
                <c:pt idx="321">
                  <c:v>13.790000000000001</c:v>
                </c:pt>
                <c:pt idx="322">
                  <c:v>13.6</c:v>
                </c:pt>
                <c:pt idx="323">
                  <c:v>13.65</c:v>
                </c:pt>
                <c:pt idx="324">
                  <c:v>13.8</c:v>
                </c:pt>
                <c:pt idx="325">
                  <c:v>13.83</c:v>
                </c:pt>
                <c:pt idx="326">
                  <c:v>14</c:v>
                </c:pt>
                <c:pt idx="327">
                  <c:v>13.860000000000001</c:v>
                </c:pt>
                <c:pt idx="328">
                  <c:v>13.92</c:v>
                </c:pt>
                <c:pt idx="329">
                  <c:v>14</c:v>
                </c:pt>
                <c:pt idx="330">
                  <c:v>14.18</c:v>
                </c:pt>
                <c:pt idx="331">
                  <c:v>14.040000000000001</c:v>
                </c:pt>
                <c:pt idx="332">
                  <c:v>14.08</c:v>
                </c:pt>
                <c:pt idx="333">
                  <c:v>14.15</c:v>
                </c:pt>
                <c:pt idx="334">
                  <c:v>14.22</c:v>
                </c:pt>
                <c:pt idx="335">
                  <c:v>14.040000000000001</c:v>
                </c:pt>
                <c:pt idx="336">
                  <c:v>14.040000000000001</c:v>
                </c:pt>
                <c:pt idx="337">
                  <c:v>14.110000000000001</c:v>
                </c:pt>
                <c:pt idx="338">
                  <c:v>14.32</c:v>
                </c:pt>
                <c:pt idx="339">
                  <c:v>14.040000000000001</c:v>
                </c:pt>
                <c:pt idx="340">
                  <c:v>13.94</c:v>
                </c:pt>
                <c:pt idx="341">
                  <c:v>14.13</c:v>
                </c:pt>
                <c:pt idx="342">
                  <c:v>14.110000000000001</c:v>
                </c:pt>
                <c:pt idx="343">
                  <c:v>13.99</c:v>
                </c:pt>
                <c:pt idx="344">
                  <c:v>14</c:v>
                </c:pt>
                <c:pt idx="345">
                  <c:v>13.83</c:v>
                </c:pt>
                <c:pt idx="346">
                  <c:v>13.81</c:v>
                </c:pt>
                <c:pt idx="347">
                  <c:v>13.870000000000001</c:v>
                </c:pt>
                <c:pt idx="348">
                  <c:v>13.85</c:v>
                </c:pt>
                <c:pt idx="349">
                  <c:v>13.76</c:v>
                </c:pt>
                <c:pt idx="350">
                  <c:v>13.860000000000001</c:v>
                </c:pt>
                <c:pt idx="351">
                  <c:v>13.75</c:v>
                </c:pt>
                <c:pt idx="352">
                  <c:v>13.8</c:v>
                </c:pt>
                <c:pt idx="353">
                  <c:v>13.82</c:v>
                </c:pt>
                <c:pt idx="354">
                  <c:v>13.89</c:v>
                </c:pt>
                <c:pt idx="355">
                  <c:v>13.73</c:v>
                </c:pt>
                <c:pt idx="356">
                  <c:v>13.73</c:v>
                </c:pt>
                <c:pt idx="357">
                  <c:v>13.700000000000001</c:v>
                </c:pt>
                <c:pt idx="358">
                  <c:v>13.610000000000001</c:v>
                </c:pt>
                <c:pt idx="359">
                  <c:v>13.57</c:v>
                </c:pt>
                <c:pt idx="360">
                  <c:v>13.59</c:v>
                </c:pt>
                <c:pt idx="361">
                  <c:v>13.5</c:v>
                </c:pt>
                <c:pt idx="362">
                  <c:v>13.74</c:v>
                </c:pt>
                <c:pt idx="363">
                  <c:v>13.8</c:v>
                </c:pt>
                <c:pt idx="364">
                  <c:v>13.780000000000001</c:v>
                </c:pt>
                <c:pt idx="365">
                  <c:v>13.77</c:v>
                </c:pt>
                <c:pt idx="366">
                  <c:v>13.69</c:v>
                </c:pt>
                <c:pt idx="367">
                  <c:v>13.860000000000001</c:v>
                </c:pt>
                <c:pt idx="368">
                  <c:v>13.76</c:v>
                </c:pt>
                <c:pt idx="369">
                  <c:v>13.66</c:v>
                </c:pt>
                <c:pt idx="370">
                  <c:v>13.69</c:v>
                </c:pt>
                <c:pt idx="371">
                  <c:v>13.780000000000001</c:v>
                </c:pt>
                <c:pt idx="372">
                  <c:v>13.790000000000001</c:v>
                </c:pt>
                <c:pt idx="373">
                  <c:v>13.76</c:v>
                </c:pt>
                <c:pt idx="374">
                  <c:v>13.85</c:v>
                </c:pt>
                <c:pt idx="375">
                  <c:v>13.93</c:v>
                </c:pt>
                <c:pt idx="376">
                  <c:v>13.96</c:v>
                </c:pt>
                <c:pt idx="377">
                  <c:v>13.74</c:v>
                </c:pt>
                <c:pt idx="378">
                  <c:v>13.9</c:v>
                </c:pt>
                <c:pt idx="379">
                  <c:v>13.81</c:v>
                </c:pt>
                <c:pt idx="380">
                  <c:v>13.71</c:v>
                </c:pt>
                <c:pt idx="381">
                  <c:v>13.63</c:v>
                </c:pt>
                <c:pt idx="382">
                  <c:v>13.63</c:v>
                </c:pt>
                <c:pt idx="383">
                  <c:v>13.89</c:v>
                </c:pt>
                <c:pt idx="384">
                  <c:v>13.99</c:v>
                </c:pt>
                <c:pt idx="385">
                  <c:v>13.81</c:v>
                </c:pt>
                <c:pt idx="386">
                  <c:v>13.84</c:v>
                </c:pt>
                <c:pt idx="387">
                  <c:v>13.700000000000001</c:v>
                </c:pt>
                <c:pt idx="388">
                  <c:v>13.790000000000001</c:v>
                </c:pt>
                <c:pt idx="389">
                  <c:v>13.66</c:v>
                </c:pt>
                <c:pt idx="390">
                  <c:v>13.68</c:v>
                </c:pt>
                <c:pt idx="391">
                  <c:v>13.780000000000001</c:v>
                </c:pt>
                <c:pt idx="392">
                  <c:v>13.74</c:v>
                </c:pt>
                <c:pt idx="393">
                  <c:v>13.6</c:v>
                </c:pt>
                <c:pt idx="394">
                  <c:v>13.64</c:v>
                </c:pt>
                <c:pt idx="395">
                  <c:v>13.63</c:v>
                </c:pt>
                <c:pt idx="396">
                  <c:v>13.71</c:v>
                </c:pt>
                <c:pt idx="397">
                  <c:v>13.56</c:v>
                </c:pt>
                <c:pt idx="398">
                  <c:v>13.790000000000001</c:v>
                </c:pt>
                <c:pt idx="399">
                  <c:v>13.69</c:v>
                </c:pt>
                <c:pt idx="400">
                  <c:v>13.75</c:v>
                </c:pt>
                <c:pt idx="401">
                  <c:v>13.94</c:v>
                </c:pt>
                <c:pt idx="402">
                  <c:v>13.81</c:v>
                </c:pt>
                <c:pt idx="403">
                  <c:v>13.66</c:v>
                </c:pt>
                <c:pt idx="404">
                  <c:v>13.63</c:v>
                </c:pt>
                <c:pt idx="405">
                  <c:v>13.620000000000001</c:v>
                </c:pt>
                <c:pt idx="406">
                  <c:v>13.64</c:v>
                </c:pt>
                <c:pt idx="407">
                  <c:v>13.66</c:v>
                </c:pt>
                <c:pt idx="408">
                  <c:v>13.68</c:v>
                </c:pt>
                <c:pt idx="409">
                  <c:v>13.75</c:v>
                </c:pt>
                <c:pt idx="410">
                  <c:v>13.48</c:v>
                </c:pt>
                <c:pt idx="411">
                  <c:v>13.5</c:v>
                </c:pt>
                <c:pt idx="412">
                  <c:v>13.58</c:v>
                </c:pt>
                <c:pt idx="413">
                  <c:v>13.63</c:v>
                </c:pt>
                <c:pt idx="414">
                  <c:v>13.57</c:v>
                </c:pt>
                <c:pt idx="415">
                  <c:v>13.59</c:v>
                </c:pt>
                <c:pt idx="416">
                  <c:v>13.55</c:v>
                </c:pt>
                <c:pt idx="417">
                  <c:v>13.52</c:v>
                </c:pt>
                <c:pt idx="418">
                  <c:v>13.51</c:v>
                </c:pt>
                <c:pt idx="419">
                  <c:v>13.8</c:v>
                </c:pt>
                <c:pt idx="420">
                  <c:v>13.49</c:v>
                </c:pt>
                <c:pt idx="421">
                  <c:v>13.620000000000001</c:v>
                </c:pt>
                <c:pt idx="422">
                  <c:v>13.530000000000001</c:v>
                </c:pt>
                <c:pt idx="423">
                  <c:v>13.47</c:v>
                </c:pt>
                <c:pt idx="424">
                  <c:v>13.610000000000001</c:v>
                </c:pt>
                <c:pt idx="425">
                  <c:v>13.530000000000001</c:v>
                </c:pt>
                <c:pt idx="426">
                  <c:v>13.64</c:v>
                </c:pt>
                <c:pt idx="427">
                  <c:v>13.71</c:v>
                </c:pt>
                <c:pt idx="428">
                  <c:v>13.620000000000001</c:v>
                </c:pt>
                <c:pt idx="429">
                  <c:v>13.64</c:v>
                </c:pt>
                <c:pt idx="430">
                  <c:v>13.620000000000001</c:v>
                </c:pt>
                <c:pt idx="431">
                  <c:v>13.83</c:v>
                </c:pt>
                <c:pt idx="432">
                  <c:v>13.6</c:v>
                </c:pt>
                <c:pt idx="433">
                  <c:v>13.530000000000001</c:v>
                </c:pt>
                <c:pt idx="434">
                  <c:v>13.44</c:v>
                </c:pt>
                <c:pt idx="435">
                  <c:v>13.64</c:v>
                </c:pt>
                <c:pt idx="436">
                  <c:v>13.64</c:v>
                </c:pt>
                <c:pt idx="437">
                  <c:v>13.620000000000001</c:v>
                </c:pt>
                <c:pt idx="438">
                  <c:v>13.71</c:v>
                </c:pt>
                <c:pt idx="439">
                  <c:v>13.67</c:v>
                </c:pt>
                <c:pt idx="440">
                  <c:v>13.64</c:v>
                </c:pt>
                <c:pt idx="441">
                  <c:v>13.59</c:v>
                </c:pt>
                <c:pt idx="442">
                  <c:v>13.58</c:v>
                </c:pt>
                <c:pt idx="443">
                  <c:v>13.69</c:v>
                </c:pt>
                <c:pt idx="444">
                  <c:v>13.25</c:v>
                </c:pt>
                <c:pt idx="445">
                  <c:v>13.44</c:v>
                </c:pt>
                <c:pt idx="446">
                  <c:v>13.540000000000001</c:v>
                </c:pt>
                <c:pt idx="447">
                  <c:v>13.56</c:v>
                </c:pt>
                <c:pt idx="448">
                  <c:v>13.56</c:v>
                </c:pt>
                <c:pt idx="449">
                  <c:v>13.64</c:v>
                </c:pt>
                <c:pt idx="450">
                  <c:v>13.63</c:v>
                </c:pt>
                <c:pt idx="451">
                  <c:v>13.64</c:v>
                </c:pt>
                <c:pt idx="452">
                  <c:v>13.71</c:v>
                </c:pt>
                <c:pt idx="453">
                  <c:v>13.52</c:v>
                </c:pt>
                <c:pt idx="454">
                  <c:v>13.620000000000001</c:v>
                </c:pt>
                <c:pt idx="455">
                  <c:v>13.55</c:v>
                </c:pt>
                <c:pt idx="456">
                  <c:v>13.75</c:v>
                </c:pt>
                <c:pt idx="457">
                  <c:v>13.610000000000001</c:v>
                </c:pt>
                <c:pt idx="458">
                  <c:v>13.610000000000001</c:v>
                </c:pt>
                <c:pt idx="459">
                  <c:v>13.63</c:v>
                </c:pt>
                <c:pt idx="460">
                  <c:v>13.73</c:v>
                </c:pt>
                <c:pt idx="461">
                  <c:v>13.82</c:v>
                </c:pt>
                <c:pt idx="462">
                  <c:v>13.89</c:v>
                </c:pt>
                <c:pt idx="463">
                  <c:v>13.81</c:v>
                </c:pt>
                <c:pt idx="464">
                  <c:v>13.74</c:v>
                </c:pt>
                <c:pt idx="465">
                  <c:v>14.01</c:v>
                </c:pt>
                <c:pt idx="466">
                  <c:v>13.97</c:v>
                </c:pt>
                <c:pt idx="467">
                  <c:v>13.94</c:v>
                </c:pt>
                <c:pt idx="468">
                  <c:v>13.96</c:v>
                </c:pt>
                <c:pt idx="469">
                  <c:v>14.13</c:v>
                </c:pt>
                <c:pt idx="470">
                  <c:v>13.99</c:v>
                </c:pt>
                <c:pt idx="471">
                  <c:v>13.96</c:v>
                </c:pt>
                <c:pt idx="472">
                  <c:v>13.98</c:v>
                </c:pt>
                <c:pt idx="473">
                  <c:v>13.870000000000001</c:v>
                </c:pt>
                <c:pt idx="474">
                  <c:v>13.82</c:v>
                </c:pt>
                <c:pt idx="475">
                  <c:v>13.8</c:v>
                </c:pt>
                <c:pt idx="476">
                  <c:v>13.76</c:v>
                </c:pt>
                <c:pt idx="477">
                  <c:v>13.71</c:v>
                </c:pt>
                <c:pt idx="478">
                  <c:v>13.58</c:v>
                </c:pt>
                <c:pt idx="479">
                  <c:v>13.64</c:v>
                </c:pt>
                <c:pt idx="480">
                  <c:v>13.56</c:v>
                </c:pt>
                <c:pt idx="481">
                  <c:v>13.540000000000001</c:v>
                </c:pt>
                <c:pt idx="482">
                  <c:v>13.540000000000001</c:v>
                </c:pt>
                <c:pt idx="483">
                  <c:v>13.5</c:v>
                </c:pt>
                <c:pt idx="484">
                  <c:v>13.6</c:v>
                </c:pt>
                <c:pt idx="485">
                  <c:v>13.64</c:v>
                </c:pt>
                <c:pt idx="486">
                  <c:v>13.64</c:v>
                </c:pt>
                <c:pt idx="487">
                  <c:v>13.57</c:v>
                </c:pt>
                <c:pt idx="488">
                  <c:v>13.5</c:v>
                </c:pt>
                <c:pt idx="489">
                  <c:v>13.64</c:v>
                </c:pt>
                <c:pt idx="490">
                  <c:v>13.450000000000001</c:v>
                </c:pt>
                <c:pt idx="491">
                  <c:v>13.57</c:v>
                </c:pt>
                <c:pt idx="492">
                  <c:v>13.610000000000001</c:v>
                </c:pt>
                <c:pt idx="493">
                  <c:v>13.370000000000001</c:v>
                </c:pt>
                <c:pt idx="494">
                  <c:v>13.69</c:v>
                </c:pt>
                <c:pt idx="495">
                  <c:v>13.67</c:v>
                </c:pt>
                <c:pt idx="496">
                  <c:v>13.76</c:v>
                </c:pt>
                <c:pt idx="497">
                  <c:v>13.8</c:v>
                </c:pt>
                <c:pt idx="498">
                  <c:v>13.780000000000001</c:v>
                </c:pt>
                <c:pt idx="499">
                  <c:v>13.73</c:v>
                </c:pt>
                <c:pt idx="500">
                  <c:v>13.700000000000001</c:v>
                </c:pt>
                <c:pt idx="501">
                  <c:v>13.700000000000001</c:v>
                </c:pt>
                <c:pt idx="502">
                  <c:v>13.52</c:v>
                </c:pt>
                <c:pt idx="503">
                  <c:v>13.75</c:v>
                </c:pt>
                <c:pt idx="504">
                  <c:v>13.71</c:v>
                </c:pt>
                <c:pt idx="505">
                  <c:v>13.8</c:v>
                </c:pt>
                <c:pt idx="506">
                  <c:v>13.66</c:v>
                </c:pt>
                <c:pt idx="507">
                  <c:v>13.63</c:v>
                </c:pt>
                <c:pt idx="508">
                  <c:v>13.58</c:v>
                </c:pt>
                <c:pt idx="509">
                  <c:v>13.68</c:v>
                </c:pt>
                <c:pt idx="510">
                  <c:v>13.57</c:v>
                </c:pt>
                <c:pt idx="511">
                  <c:v>13.620000000000001</c:v>
                </c:pt>
                <c:pt idx="512">
                  <c:v>13.69</c:v>
                </c:pt>
                <c:pt idx="513">
                  <c:v>13.610000000000001</c:v>
                </c:pt>
                <c:pt idx="514">
                  <c:v>13.51</c:v>
                </c:pt>
                <c:pt idx="515">
                  <c:v>13.58</c:v>
                </c:pt>
                <c:pt idx="516">
                  <c:v>13.35</c:v>
                </c:pt>
                <c:pt idx="517">
                  <c:v>13.42</c:v>
                </c:pt>
                <c:pt idx="518">
                  <c:v>13.52</c:v>
                </c:pt>
                <c:pt idx="519">
                  <c:v>13.56</c:v>
                </c:pt>
                <c:pt idx="520">
                  <c:v>13.57</c:v>
                </c:pt>
                <c:pt idx="521">
                  <c:v>13.72</c:v>
                </c:pt>
                <c:pt idx="522">
                  <c:v>13.69</c:v>
                </c:pt>
                <c:pt idx="523">
                  <c:v>13.66</c:v>
                </c:pt>
                <c:pt idx="524">
                  <c:v>13.610000000000001</c:v>
                </c:pt>
                <c:pt idx="525">
                  <c:v>13.620000000000001</c:v>
                </c:pt>
                <c:pt idx="526">
                  <c:v>13.57</c:v>
                </c:pt>
                <c:pt idx="527">
                  <c:v>13.49</c:v>
                </c:pt>
                <c:pt idx="528">
                  <c:v>13.36</c:v>
                </c:pt>
                <c:pt idx="529">
                  <c:v>13.44</c:v>
                </c:pt>
                <c:pt idx="530">
                  <c:v>13.57</c:v>
                </c:pt>
                <c:pt idx="531">
                  <c:v>13.48</c:v>
                </c:pt>
                <c:pt idx="532">
                  <c:v>13.65</c:v>
                </c:pt>
                <c:pt idx="533">
                  <c:v>13.48</c:v>
                </c:pt>
                <c:pt idx="534">
                  <c:v>13.68</c:v>
                </c:pt>
                <c:pt idx="535">
                  <c:v>13.73</c:v>
                </c:pt>
                <c:pt idx="536">
                  <c:v>13.59</c:v>
                </c:pt>
                <c:pt idx="537">
                  <c:v>13.58</c:v>
                </c:pt>
                <c:pt idx="538">
                  <c:v>13.620000000000001</c:v>
                </c:pt>
                <c:pt idx="539">
                  <c:v>13.66</c:v>
                </c:pt>
                <c:pt idx="540">
                  <c:v>13.57</c:v>
                </c:pt>
                <c:pt idx="541">
                  <c:v>13.55</c:v>
                </c:pt>
                <c:pt idx="542">
                  <c:v>13.63</c:v>
                </c:pt>
                <c:pt idx="543">
                  <c:v>13.69</c:v>
                </c:pt>
                <c:pt idx="544">
                  <c:v>13.610000000000001</c:v>
                </c:pt>
                <c:pt idx="545">
                  <c:v>13.71</c:v>
                </c:pt>
                <c:pt idx="546">
                  <c:v>13.8</c:v>
                </c:pt>
                <c:pt idx="547">
                  <c:v>13.790000000000001</c:v>
                </c:pt>
                <c:pt idx="548">
                  <c:v>13.71</c:v>
                </c:pt>
                <c:pt idx="549">
                  <c:v>13.71</c:v>
                </c:pt>
                <c:pt idx="550">
                  <c:v>13.72</c:v>
                </c:pt>
                <c:pt idx="551">
                  <c:v>13.700000000000001</c:v>
                </c:pt>
                <c:pt idx="552">
                  <c:v>13.73</c:v>
                </c:pt>
                <c:pt idx="553">
                  <c:v>13.74</c:v>
                </c:pt>
                <c:pt idx="554">
                  <c:v>13.72</c:v>
                </c:pt>
                <c:pt idx="555">
                  <c:v>13.6</c:v>
                </c:pt>
                <c:pt idx="556">
                  <c:v>13.68</c:v>
                </c:pt>
                <c:pt idx="557">
                  <c:v>13.83</c:v>
                </c:pt>
                <c:pt idx="558">
                  <c:v>13.83</c:v>
                </c:pt>
                <c:pt idx="559">
                  <c:v>13.88</c:v>
                </c:pt>
                <c:pt idx="560">
                  <c:v>13.81</c:v>
                </c:pt>
                <c:pt idx="561">
                  <c:v>13.950000000000001</c:v>
                </c:pt>
                <c:pt idx="562">
                  <c:v>13.83</c:v>
                </c:pt>
                <c:pt idx="563">
                  <c:v>13.85</c:v>
                </c:pt>
                <c:pt idx="564">
                  <c:v>13.8</c:v>
                </c:pt>
                <c:pt idx="565">
                  <c:v>13.700000000000001</c:v>
                </c:pt>
                <c:pt idx="566">
                  <c:v>13.75</c:v>
                </c:pt>
                <c:pt idx="567">
                  <c:v>13.950000000000001</c:v>
                </c:pt>
                <c:pt idx="568">
                  <c:v>13.84</c:v>
                </c:pt>
                <c:pt idx="569">
                  <c:v>13.81</c:v>
                </c:pt>
                <c:pt idx="570">
                  <c:v>13.870000000000001</c:v>
                </c:pt>
                <c:pt idx="571">
                  <c:v>13.870000000000001</c:v>
                </c:pt>
                <c:pt idx="572">
                  <c:v>13.790000000000001</c:v>
                </c:pt>
                <c:pt idx="573">
                  <c:v>13.71</c:v>
                </c:pt>
                <c:pt idx="574">
                  <c:v>13.75</c:v>
                </c:pt>
                <c:pt idx="575">
                  <c:v>13.83</c:v>
                </c:pt>
                <c:pt idx="576">
                  <c:v>13.67</c:v>
                </c:pt>
                <c:pt idx="577">
                  <c:v>13.6</c:v>
                </c:pt>
                <c:pt idx="578">
                  <c:v>13.44</c:v>
                </c:pt>
                <c:pt idx="579">
                  <c:v>13.58</c:v>
                </c:pt>
                <c:pt idx="580">
                  <c:v>13.68</c:v>
                </c:pt>
                <c:pt idx="581">
                  <c:v>13.76</c:v>
                </c:pt>
                <c:pt idx="582">
                  <c:v>13.780000000000001</c:v>
                </c:pt>
                <c:pt idx="583">
                  <c:v>13.75</c:v>
                </c:pt>
                <c:pt idx="584">
                  <c:v>13.74</c:v>
                </c:pt>
                <c:pt idx="585">
                  <c:v>13.58</c:v>
                </c:pt>
                <c:pt idx="586">
                  <c:v>13.49</c:v>
                </c:pt>
                <c:pt idx="587">
                  <c:v>13.64</c:v>
                </c:pt>
                <c:pt idx="588">
                  <c:v>13.59</c:v>
                </c:pt>
                <c:pt idx="589">
                  <c:v>13.55</c:v>
                </c:pt>
                <c:pt idx="590">
                  <c:v>13.66</c:v>
                </c:pt>
                <c:pt idx="591">
                  <c:v>13.68</c:v>
                </c:pt>
                <c:pt idx="592">
                  <c:v>13.65</c:v>
                </c:pt>
                <c:pt idx="593">
                  <c:v>13.67</c:v>
                </c:pt>
                <c:pt idx="594">
                  <c:v>13.790000000000001</c:v>
                </c:pt>
                <c:pt idx="595">
                  <c:v>13.860000000000001</c:v>
                </c:pt>
                <c:pt idx="596">
                  <c:v>13.93</c:v>
                </c:pt>
                <c:pt idx="597">
                  <c:v>13.74</c:v>
                </c:pt>
                <c:pt idx="598">
                  <c:v>13.88</c:v>
                </c:pt>
                <c:pt idx="599">
                  <c:v>13.870000000000001</c:v>
                </c:pt>
                <c:pt idx="600">
                  <c:v>13.63</c:v>
                </c:pt>
                <c:pt idx="601">
                  <c:v>13.93</c:v>
                </c:pt>
                <c:pt idx="602">
                  <c:v>13.93</c:v>
                </c:pt>
                <c:pt idx="603">
                  <c:v>13.77</c:v>
                </c:pt>
                <c:pt idx="604">
                  <c:v>13.83</c:v>
                </c:pt>
                <c:pt idx="605">
                  <c:v>13.870000000000001</c:v>
                </c:pt>
                <c:pt idx="606">
                  <c:v>13.81</c:v>
                </c:pt>
                <c:pt idx="607">
                  <c:v>13.82</c:v>
                </c:pt>
                <c:pt idx="608">
                  <c:v>13.790000000000001</c:v>
                </c:pt>
                <c:pt idx="609">
                  <c:v>13.950000000000001</c:v>
                </c:pt>
                <c:pt idx="610">
                  <c:v>13.870000000000001</c:v>
                </c:pt>
                <c:pt idx="611">
                  <c:v>13.89</c:v>
                </c:pt>
                <c:pt idx="612">
                  <c:v>13.700000000000001</c:v>
                </c:pt>
                <c:pt idx="613">
                  <c:v>13.8</c:v>
                </c:pt>
                <c:pt idx="614">
                  <c:v>14.01</c:v>
                </c:pt>
                <c:pt idx="615">
                  <c:v>13.950000000000001</c:v>
                </c:pt>
                <c:pt idx="616">
                  <c:v>13.77</c:v>
                </c:pt>
                <c:pt idx="617">
                  <c:v>13.81</c:v>
                </c:pt>
                <c:pt idx="618">
                  <c:v>13.780000000000001</c:v>
                </c:pt>
                <c:pt idx="619">
                  <c:v>13.780000000000001</c:v>
                </c:pt>
                <c:pt idx="620">
                  <c:v>13.73</c:v>
                </c:pt>
                <c:pt idx="621">
                  <c:v>13.63</c:v>
                </c:pt>
                <c:pt idx="622">
                  <c:v>13.72</c:v>
                </c:pt>
                <c:pt idx="623">
                  <c:v>13.8</c:v>
                </c:pt>
                <c:pt idx="624">
                  <c:v>13.72</c:v>
                </c:pt>
                <c:pt idx="625">
                  <c:v>13.84</c:v>
                </c:pt>
                <c:pt idx="626">
                  <c:v>13.63</c:v>
                </c:pt>
                <c:pt idx="627">
                  <c:v>13.63</c:v>
                </c:pt>
                <c:pt idx="628">
                  <c:v>13.67</c:v>
                </c:pt>
                <c:pt idx="629">
                  <c:v>13.73</c:v>
                </c:pt>
                <c:pt idx="630">
                  <c:v>13.73</c:v>
                </c:pt>
                <c:pt idx="631">
                  <c:v>13.69</c:v>
                </c:pt>
                <c:pt idx="632">
                  <c:v>13.66</c:v>
                </c:pt>
                <c:pt idx="633">
                  <c:v>13.65</c:v>
                </c:pt>
                <c:pt idx="634">
                  <c:v>13.620000000000001</c:v>
                </c:pt>
                <c:pt idx="635">
                  <c:v>13.55</c:v>
                </c:pt>
                <c:pt idx="636">
                  <c:v>13.69</c:v>
                </c:pt>
                <c:pt idx="637">
                  <c:v>13.68</c:v>
                </c:pt>
                <c:pt idx="638">
                  <c:v>13.69</c:v>
                </c:pt>
                <c:pt idx="639">
                  <c:v>13.49</c:v>
                </c:pt>
                <c:pt idx="640">
                  <c:v>13.58</c:v>
                </c:pt>
                <c:pt idx="641">
                  <c:v>13.610000000000001</c:v>
                </c:pt>
                <c:pt idx="642">
                  <c:v>13.530000000000001</c:v>
                </c:pt>
                <c:pt idx="643">
                  <c:v>13.49</c:v>
                </c:pt>
                <c:pt idx="644">
                  <c:v>13.44</c:v>
                </c:pt>
                <c:pt idx="645">
                  <c:v>13.4</c:v>
                </c:pt>
                <c:pt idx="646">
                  <c:v>13.52</c:v>
                </c:pt>
                <c:pt idx="647">
                  <c:v>13.36</c:v>
                </c:pt>
                <c:pt idx="648">
                  <c:v>13.3</c:v>
                </c:pt>
                <c:pt idx="649">
                  <c:v>13.370000000000001</c:v>
                </c:pt>
                <c:pt idx="650">
                  <c:v>13.51</c:v>
                </c:pt>
                <c:pt idx="651">
                  <c:v>13.38</c:v>
                </c:pt>
                <c:pt idx="652">
                  <c:v>13.41</c:v>
                </c:pt>
                <c:pt idx="653">
                  <c:v>13.47</c:v>
                </c:pt>
                <c:pt idx="654">
                  <c:v>13.46</c:v>
                </c:pt>
                <c:pt idx="655">
                  <c:v>13.46</c:v>
                </c:pt>
                <c:pt idx="656">
                  <c:v>13.43</c:v>
                </c:pt>
                <c:pt idx="657">
                  <c:v>13.530000000000001</c:v>
                </c:pt>
                <c:pt idx="658">
                  <c:v>13.69</c:v>
                </c:pt>
                <c:pt idx="659">
                  <c:v>13.620000000000001</c:v>
                </c:pt>
                <c:pt idx="660">
                  <c:v>13.59</c:v>
                </c:pt>
                <c:pt idx="661">
                  <c:v>13.41</c:v>
                </c:pt>
                <c:pt idx="662">
                  <c:v>13.69</c:v>
                </c:pt>
                <c:pt idx="663">
                  <c:v>13.6</c:v>
                </c:pt>
                <c:pt idx="664">
                  <c:v>13.69</c:v>
                </c:pt>
                <c:pt idx="665">
                  <c:v>13.75</c:v>
                </c:pt>
                <c:pt idx="666">
                  <c:v>13.74</c:v>
                </c:pt>
                <c:pt idx="667">
                  <c:v>13.65</c:v>
                </c:pt>
                <c:pt idx="668">
                  <c:v>13.610000000000001</c:v>
                </c:pt>
                <c:pt idx="669">
                  <c:v>13.59</c:v>
                </c:pt>
                <c:pt idx="670">
                  <c:v>13.73</c:v>
                </c:pt>
                <c:pt idx="671">
                  <c:v>13.68</c:v>
                </c:pt>
                <c:pt idx="672">
                  <c:v>13.59</c:v>
                </c:pt>
                <c:pt idx="673">
                  <c:v>13.69</c:v>
                </c:pt>
                <c:pt idx="674">
                  <c:v>13.72</c:v>
                </c:pt>
                <c:pt idx="675">
                  <c:v>13.89</c:v>
                </c:pt>
                <c:pt idx="676">
                  <c:v>13.73</c:v>
                </c:pt>
                <c:pt idx="677">
                  <c:v>13.8</c:v>
                </c:pt>
                <c:pt idx="678">
                  <c:v>13.76</c:v>
                </c:pt>
                <c:pt idx="679">
                  <c:v>13.700000000000001</c:v>
                </c:pt>
                <c:pt idx="680">
                  <c:v>13.66</c:v>
                </c:pt>
                <c:pt idx="681">
                  <c:v>13.76</c:v>
                </c:pt>
                <c:pt idx="682">
                  <c:v>13.66</c:v>
                </c:pt>
                <c:pt idx="683">
                  <c:v>13.83</c:v>
                </c:pt>
                <c:pt idx="684">
                  <c:v>13.59</c:v>
                </c:pt>
                <c:pt idx="685">
                  <c:v>13.42</c:v>
                </c:pt>
                <c:pt idx="686">
                  <c:v>13.64</c:v>
                </c:pt>
                <c:pt idx="687">
                  <c:v>13.51</c:v>
                </c:pt>
                <c:pt idx="688">
                  <c:v>13.450000000000001</c:v>
                </c:pt>
                <c:pt idx="689">
                  <c:v>13.55</c:v>
                </c:pt>
                <c:pt idx="690">
                  <c:v>13.6</c:v>
                </c:pt>
                <c:pt idx="691">
                  <c:v>13.63</c:v>
                </c:pt>
                <c:pt idx="692">
                  <c:v>13.56</c:v>
                </c:pt>
                <c:pt idx="693">
                  <c:v>13.68</c:v>
                </c:pt>
                <c:pt idx="694">
                  <c:v>13.51</c:v>
                </c:pt>
                <c:pt idx="695">
                  <c:v>13.49</c:v>
                </c:pt>
                <c:pt idx="696">
                  <c:v>13.42</c:v>
                </c:pt>
                <c:pt idx="697">
                  <c:v>13.64</c:v>
                </c:pt>
                <c:pt idx="698">
                  <c:v>13.41</c:v>
                </c:pt>
                <c:pt idx="699">
                  <c:v>13.41</c:v>
                </c:pt>
                <c:pt idx="700">
                  <c:v>13.47</c:v>
                </c:pt>
                <c:pt idx="701">
                  <c:v>13.56</c:v>
                </c:pt>
                <c:pt idx="702">
                  <c:v>13.56</c:v>
                </c:pt>
                <c:pt idx="703">
                  <c:v>13.47</c:v>
                </c:pt>
                <c:pt idx="704">
                  <c:v>13.47</c:v>
                </c:pt>
                <c:pt idx="705">
                  <c:v>13.43</c:v>
                </c:pt>
                <c:pt idx="706">
                  <c:v>13.46</c:v>
                </c:pt>
                <c:pt idx="707">
                  <c:v>13.46</c:v>
                </c:pt>
                <c:pt idx="708">
                  <c:v>13.23</c:v>
                </c:pt>
                <c:pt idx="709">
                  <c:v>13.48</c:v>
                </c:pt>
                <c:pt idx="710">
                  <c:v>13.44</c:v>
                </c:pt>
                <c:pt idx="711">
                  <c:v>13.370000000000001</c:v>
                </c:pt>
                <c:pt idx="712">
                  <c:v>13.46</c:v>
                </c:pt>
                <c:pt idx="713">
                  <c:v>13.44</c:v>
                </c:pt>
                <c:pt idx="714">
                  <c:v>13.48</c:v>
                </c:pt>
                <c:pt idx="715">
                  <c:v>13.57</c:v>
                </c:pt>
                <c:pt idx="716">
                  <c:v>13.56</c:v>
                </c:pt>
                <c:pt idx="717">
                  <c:v>13.59</c:v>
                </c:pt>
                <c:pt idx="718">
                  <c:v>13.610000000000001</c:v>
                </c:pt>
                <c:pt idx="719">
                  <c:v>13.48</c:v>
                </c:pt>
                <c:pt idx="720">
                  <c:v>13.540000000000001</c:v>
                </c:pt>
                <c:pt idx="721">
                  <c:v>13.5</c:v>
                </c:pt>
                <c:pt idx="722">
                  <c:v>13.44</c:v>
                </c:pt>
                <c:pt idx="723">
                  <c:v>13.530000000000001</c:v>
                </c:pt>
                <c:pt idx="724">
                  <c:v>13.59</c:v>
                </c:pt>
                <c:pt idx="725">
                  <c:v>13.58</c:v>
                </c:pt>
                <c:pt idx="726">
                  <c:v>13.610000000000001</c:v>
                </c:pt>
                <c:pt idx="727">
                  <c:v>13.59</c:v>
                </c:pt>
                <c:pt idx="728">
                  <c:v>13.57</c:v>
                </c:pt>
                <c:pt idx="729">
                  <c:v>13.49</c:v>
                </c:pt>
                <c:pt idx="730">
                  <c:v>13.55</c:v>
                </c:pt>
                <c:pt idx="731">
                  <c:v>13.35</c:v>
                </c:pt>
                <c:pt idx="732">
                  <c:v>13.34</c:v>
                </c:pt>
                <c:pt idx="733">
                  <c:v>13.31</c:v>
                </c:pt>
                <c:pt idx="734">
                  <c:v>13.290000000000001</c:v>
                </c:pt>
                <c:pt idx="735">
                  <c:v>13.52</c:v>
                </c:pt>
                <c:pt idx="736">
                  <c:v>13.41</c:v>
                </c:pt>
                <c:pt idx="737">
                  <c:v>13.450000000000001</c:v>
                </c:pt>
                <c:pt idx="738">
                  <c:v>13.48</c:v>
                </c:pt>
                <c:pt idx="739">
                  <c:v>13.5</c:v>
                </c:pt>
                <c:pt idx="740">
                  <c:v>13.540000000000001</c:v>
                </c:pt>
                <c:pt idx="741">
                  <c:v>13.66</c:v>
                </c:pt>
                <c:pt idx="742">
                  <c:v>13.73</c:v>
                </c:pt>
                <c:pt idx="743">
                  <c:v>13.73</c:v>
                </c:pt>
                <c:pt idx="744">
                  <c:v>13.6</c:v>
                </c:pt>
                <c:pt idx="745">
                  <c:v>13.700000000000001</c:v>
                </c:pt>
                <c:pt idx="746">
                  <c:v>13.530000000000001</c:v>
                </c:pt>
                <c:pt idx="747">
                  <c:v>13.68</c:v>
                </c:pt>
                <c:pt idx="748">
                  <c:v>13.71</c:v>
                </c:pt>
                <c:pt idx="749">
                  <c:v>13.71</c:v>
                </c:pt>
                <c:pt idx="750">
                  <c:v>13.540000000000001</c:v>
                </c:pt>
                <c:pt idx="751">
                  <c:v>13.450000000000001</c:v>
                </c:pt>
                <c:pt idx="752">
                  <c:v>13.41</c:v>
                </c:pt>
                <c:pt idx="753">
                  <c:v>13.33</c:v>
                </c:pt>
                <c:pt idx="754">
                  <c:v>13.610000000000001</c:v>
                </c:pt>
                <c:pt idx="755">
                  <c:v>13.55</c:v>
                </c:pt>
                <c:pt idx="756">
                  <c:v>13.530000000000001</c:v>
                </c:pt>
                <c:pt idx="757">
                  <c:v>13.52</c:v>
                </c:pt>
                <c:pt idx="758">
                  <c:v>13.450000000000001</c:v>
                </c:pt>
                <c:pt idx="759">
                  <c:v>13.51</c:v>
                </c:pt>
                <c:pt idx="760">
                  <c:v>13.48</c:v>
                </c:pt>
                <c:pt idx="761">
                  <c:v>13.540000000000001</c:v>
                </c:pt>
                <c:pt idx="762">
                  <c:v>13.55</c:v>
                </c:pt>
                <c:pt idx="763">
                  <c:v>13.66</c:v>
                </c:pt>
                <c:pt idx="764">
                  <c:v>13.610000000000001</c:v>
                </c:pt>
                <c:pt idx="765">
                  <c:v>13.58</c:v>
                </c:pt>
                <c:pt idx="766">
                  <c:v>13.66</c:v>
                </c:pt>
                <c:pt idx="767">
                  <c:v>13.870000000000001</c:v>
                </c:pt>
                <c:pt idx="768">
                  <c:v>13.83</c:v>
                </c:pt>
                <c:pt idx="769">
                  <c:v>13.780000000000001</c:v>
                </c:pt>
                <c:pt idx="770">
                  <c:v>13.66</c:v>
                </c:pt>
                <c:pt idx="771">
                  <c:v>13.67</c:v>
                </c:pt>
                <c:pt idx="772">
                  <c:v>13.72</c:v>
                </c:pt>
                <c:pt idx="773">
                  <c:v>13.72</c:v>
                </c:pt>
                <c:pt idx="774">
                  <c:v>13.69</c:v>
                </c:pt>
                <c:pt idx="775">
                  <c:v>13.69</c:v>
                </c:pt>
                <c:pt idx="776">
                  <c:v>13.72</c:v>
                </c:pt>
                <c:pt idx="777">
                  <c:v>13.84</c:v>
                </c:pt>
                <c:pt idx="778">
                  <c:v>13.9</c:v>
                </c:pt>
                <c:pt idx="779">
                  <c:v>13.89</c:v>
                </c:pt>
                <c:pt idx="780">
                  <c:v>13.75</c:v>
                </c:pt>
                <c:pt idx="781">
                  <c:v>13.870000000000001</c:v>
                </c:pt>
                <c:pt idx="782">
                  <c:v>13.89</c:v>
                </c:pt>
                <c:pt idx="783">
                  <c:v>14</c:v>
                </c:pt>
                <c:pt idx="784">
                  <c:v>13.9</c:v>
                </c:pt>
                <c:pt idx="785">
                  <c:v>13.780000000000001</c:v>
                </c:pt>
                <c:pt idx="786">
                  <c:v>13.85</c:v>
                </c:pt>
                <c:pt idx="787">
                  <c:v>13.790000000000001</c:v>
                </c:pt>
                <c:pt idx="788">
                  <c:v>13.76</c:v>
                </c:pt>
                <c:pt idx="789">
                  <c:v>13.71</c:v>
                </c:pt>
                <c:pt idx="790">
                  <c:v>13.8</c:v>
                </c:pt>
                <c:pt idx="791">
                  <c:v>13.65</c:v>
                </c:pt>
                <c:pt idx="792">
                  <c:v>13.77</c:v>
                </c:pt>
                <c:pt idx="793">
                  <c:v>13.75</c:v>
                </c:pt>
                <c:pt idx="794">
                  <c:v>13.69</c:v>
                </c:pt>
                <c:pt idx="795">
                  <c:v>13.700000000000001</c:v>
                </c:pt>
                <c:pt idx="796">
                  <c:v>13.67</c:v>
                </c:pt>
                <c:pt idx="797">
                  <c:v>13.6</c:v>
                </c:pt>
                <c:pt idx="798">
                  <c:v>13.58</c:v>
                </c:pt>
                <c:pt idx="799">
                  <c:v>13.69</c:v>
                </c:pt>
                <c:pt idx="800">
                  <c:v>13.6</c:v>
                </c:pt>
                <c:pt idx="801">
                  <c:v>13.58</c:v>
                </c:pt>
                <c:pt idx="802">
                  <c:v>13.36</c:v>
                </c:pt>
                <c:pt idx="803">
                  <c:v>13.16</c:v>
                </c:pt>
                <c:pt idx="804">
                  <c:v>13.370000000000001</c:v>
                </c:pt>
                <c:pt idx="805">
                  <c:v>13.27</c:v>
                </c:pt>
                <c:pt idx="806">
                  <c:v>13.24</c:v>
                </c:pt>
                <c:pt idx="807">
                  <c:v>13.38</c:v>
                </c:pt>
                <c:pt idx="808">
                  <c:v>13.39</c:v>
                </c:pt>
                <c:pt idx="809">
                  <c:v>13.530000000000001</c:v>
                </c:pt>
                <c:pt idx="810">
                  <c:v>13.72</c:v>
                </c:pt>
                <c:pt idx="811">
                  <c:v>13.700000000000001</c:v>
                </c:pt>
                <c:pt idx="812">
                  <c:v>13.69</c:v>
                </c:pt>
                <c:pt idx="813">
                  <c:v>13.46</c:v>
                </c:pt>
                <c:pt idx="814">
                  <c:v>13.540000000000001</c:v>
                </c:pt>
                <c:pt idx="815">
                  <c:v>13.35</c:v>
                </c:pt>
                <c:pt idx="816">
                  <c:v>13.4</c:v>
                </c:pt>
                <c:pt idx="817">
                  <c:v>13.46</c:v>
                </c:pt>
                <c:pt idx="818">
                  <c:v>13.56</c:v>
                </c:pt>
                <c:pt idx="819">
                  <c:v>13.46</c:v>
                </c:pt>
                <c:pt idx="820">
                  <c:v>13.49</c:v>
                </c:pt>
                <c:pt idx="821">
                  <c:v>13.530000000000001</c:v>
                </c:pt>
                <c:pt idx="822">
                  <c:v>13.620000000000001</c:v>
                </c:pt>
                <c:pt idx="823">
                  <c:v>13.63</c:v>
                </c:pt>
                <c:pt idx="824">
                  <c:v>13.74</c:v>
                </c:pt>
                <c:pt idx="825">
                  <c:v>13.790000000000001</c:v>
                </c:pt>
                <c:pt idx="826">
                  <c:v>13.76</c:v>
                </c:pt>
                <c:pt idx="827">
                  <c:v>13.67</c:v>
                </c:pt>
                <c:pt idx="828">
                  <c:v>13.84</c:v>
                </c:pt>
                <c:pt idx="829">
                  <c:v>13.66</c:v>
                </c:pt>
                <c:pt idx="830">
                  <c:v>13.66</c:v>
                </c:pt>
                <c:pt idx="831">
                  <c:v>13.870000000000001</c:v>
                </c:pt>
                <c:pt idx="832">
                  <c:v>13.73</c:v>
                </c:pt>
                <c:pt idx="833">
                  <c:v>13.58</c:v>
                </c:pt>
                <c:pt idx="834">
                  <c:v>13.64</c:v>
                </c:pt>
                <c:pt idx="835">
                  <c:v>13.55</c:v>
                </c:pt>
                <c:pt idx="836">
                  <c:v>13.68</c:v>
                </c:pt>
                <c:pt idx="837">
                  <c:v>13.65</c:v>
                </c:pt>
                <c:pt idx="838">
                  <c:v>13.620000000000001</c:v>
                </c:pt>
                <c:pt idx="839">
                  <c:v>13.57</c:v>
                </c:pt>
                <c:pt idx="840">
                  <c:v>13.73</c:v>
                </c:pt>
                <c:pt idx="841">
                  <c:v>13.700000000000001</c:v>
                </c:pt>
                <c:pt idx="842">
                  <c:v>13.76</c:v>
                </c:pt>
                <c:pt idx="843">
                  <c:v>13.63</c:v>
                </c:pt>
                <c:pt idx="844">
                  <c:v>13.71</c:v>
                </c:pt>
                <c:pt idx="845">
                  <c:v>13.63</c:v>
                </c:pt>
                <c:pt idx="846">
                  <c:v>13.610000000000001</c:v>
                </c:pt>
                <c:pt idx="847">
                  <c:v>13.67</c:v>
                </c:pt>
                <c:pt idx="848">
                  <c:v>13.71</c:v>
                </c:pt>
                <c:pt idx="849">
                  <c:v>13.69</c:v>
                </c:pt>
                <c:pt idx="850">
                  <c:v>13.67</c:v>
                </c:pt>
                <c:pt idx="851">
                  <c:v>13.530000000000001</c:v>
                </c:pt>
                <c:pt idx="852">
                  <c:v>13.790000000000001</c:v>
                </c:pt>
                <c:pt idx="853">
                  <c:v>13.64</c:v>
                </c:pt>
                <c:pt idx="854">
                  <c:v>13.63</c:v>
                </c:pt>
                <c:pt idx="855">
                  <c:v>13.610000000000001</c:v>
                </c:pt>
                <c:pt idx="856">
                  <c:v>13.700000000000001</c:v>
                </c:pt>
                <c:pt idx="857">
                  <c:v>13.69</c:v>
                </c:pt>
                <c:pt idx="858">
                  <c:v>13.780000000000001</c:v>
                </c:pt>
                <c:pt idx="859">
                  <c:v>13.75</c:v>
                </c:pt>
                <c:pt idx="860">
                  <c:v>13.75</c:v>
                </c:pt>
                <c:pt idx="861">
                  <c:v>13.870000000000001</c:v>
                </c:pt>
                <c:pt idx="862">
                  <c:v>13.82</c:v>
                </c:pt>
                <c:pt idx="863">
                  <c:v>13.76</c:v>
                </c:pt>
                <c:pt idx="864">
                  <c:v>13.71</c:v>
                </c:pt>
                <c:pt idx="865">
                  <c:v>13.49</c:v>
                </c:pt>
                <c:pt idx="866">
                  <c:v>13.76</c:v>
                </c:pt>
                <c:pt idx="867">
                  <c:v>13.75</c:v>
                </c:pt>
                <c:pt idx="868">
                  <c:v>13.6</c:v>
                </c:pt>
                <c:pt idx="869">
                  <c:v>13.610000000000001</c:v>
                </c:pt>
                <c:pt idx="870">
                  <c:v>13.6</c:v>
                </c:pt>
                <c:pt idx="871">
                  <c:v>13.58</c:v>
                </c:pt>
                <c:pt idx="872">
                  <c:v>13.610000000000001</c:v>
                </c:pt>
                <c:pt idx="873">
                  <c:v>13.610000000000001</c:v>
                </c:pt>
                <c:pt idx="874">
                  <c:v>13.860000000000001</c:v>
                </c:pt>
                <c:pt idx="875">
                  <c:v>13.780000000000001</c:v>
                </c:pt>
                <c:pt idx="876">
                  <c:v>13.610000000000001</c:v>
                </c:pt>
                <c:pt idx="877">
                  <c:v>13.57</c:v>
                </c:pt>
                <c:pt idx="878">
                  <c:v>13.51</c:v>
                </c:pt>
                <c:pt idx="879">
                  <c:v>13.57</c:v>
                </c:pt>
                <c:pt idx="880">
                  <c:v>13.67</c:v>
                </c:pt>
                <c:pt idx="881">
                  <c:v>13.700000000000001</c:v>
                </c:pt>
                <c:pt idx="882">
                  <c:v>13.59</c:v>
                </c:pt>
                <c:pt idx="883">
                  <c:v>13.540000000000001</c:v>
                </c:pt>
                <c:pt idx="884">
                  <c:v>13.58</c:v>
                </c:pt>
                <c:pt idx="885">
                  <c:v>13.73</c:v>
                </c:pt>
                <c:pt idx="886">
                  <c:v>13.88</c:v>
                </c:pt>
                <c:pt idx="887">
                  <c:v>13.870000000000001</c:v>
                </c:pt>
                <c:pt idx="888">
                  <c:v>13.73</c:v>
                </c:pt>
                <c:pt idx="889">
                  <c:v>13.72</c:v>
                </c:pt>
                <c:pt idx="890">
                  <c:v>13.85</c:v>
                </c:pt>
                <c:pt idx="891">
                  <c:v>13.71</c:v>
                </c:pt>
                <c:pt idx="892">
                  <c:v>13.76</c:v>
                </c:pt>
                <c:pt idx="893">
                  <c:v>13.72</c:v>
                </c:pt>
                <c:pt idx="894">
                  <c:v>13.6</c:v>
                </c:pt>
                <c:pt idx="895">
                  <c:v>13.55</c:v>
                </c:pt>
                <c:pt idx="896">
                  <c:v>13.610000000000001</c:v>
                </c:pt>
                <c:pt idx="897">
                  <c:v>13.59</c:v>
                </c:pt>
                <c:pt idx="898">
                  <c:v>13.68</c:v>
                </c:pt>
                <c:pt idx="899">
                  <c:v>13.57</c:v>
                </c:pt>
                <c:pt idx="900">
                  <c:v>13.48</c:v>
                </c:pt>
                <c:pt idx="901">
                  <c:v>13.540000000000001</c:v>
                </c:pt>
                <c:pt idx="902">
                  <c:v>13.65</c:v>
                </c:pt>
                <c:pt idx="903">
                  <c:v>13.73</c:v>
                </c:pt>
                <c:pt idx="904">
                  <c:v>13.69</c:v>
                </c:pt>
                <c:pt idx="905">
                  <c:v>13.64</c:v>
                </c:pt>
                <c:pt idx="906">
                  <c:v>13.68</c:v>
                </c:pt>
                <c:pt idx="907">
                  <c:v>13.68</c:v>
                </c:pt>
                <c:pt idx="908">
                  <c:v>13.67</c:v>
                </c:pt>
                <c:pt idx="909">
                  <c:v>13.790000000000001</c:v>
                </c:pt>
                <c:pt idx="910">
                  <c:v>13.860000000000001</c:v>
                </c:pt>
                <c:pt idx="911">
                  <c:v>13.94</c:v>
                </c:pt>
                <c:pt idx="912">
                  <c:v>14.06</c:v>
                </c:pt>
                <c:pt idx="913">
                  <c:v>13.94</c:v>
                </c:pt>
                <c:pt idx="914">
                  <c:v>14</c:v>
                </c:pt>
                <c:pt idx="915">
                  <c:v>13.92</c:v>
                </c:pt>
                <c:pt idx="916">
                  <c:v>13.700000000000001</c:v>
                </c:pt>
                <c:pt idx="917">
                  <c:v>13.75</c:v>
                </c:pt>
                <c:pt idx="918">
                  <c:v>13.68</c:v>
                </c:pt>
                <c:pt idx="919">
                  <c:v>13.73</c:v>
                </c:pt>
                <c:pt idx="920">
                  <c:v>13.77</c:v>
                </c:pt>
                <c:pt idx="921">
                  <c:v>13.91</c:v>
                </c:pt>
                <c:pt idx="922">
                  <c:v>13.82</c:v>
                </c:pt>
                <c:pt idx="923">
                  <c:v>13.66</c:v>
                </c:pt>
                <c:pt idx="924">
                  <c:v>13.64</c:v>
                </c:pt>
                <c:pt idx="925">
                  <c:v>13.74</c:v>
                </c:pt>
                <c:pt idx="926">
                  <c:v>13.56</c:v>
                </c:pt>
                <c:pt idx="927">
                  <c:v>13.610000000000001</c:v>
                </c:pt>
                <c:pt idx="928">
                  <c:v>13.68</c:v>
                </c:pt>
                <c:pt idx="929">
                  <c:v>13.74</c:v>
                </c:pt>
                <c:pt idx="930">
                  <c:v>13.73</c:v>
                </c:pt>
                <c:pt idx="931">
                  <c:v>13.84</c:v>
                </c:pt>
                <c:pt idx="932">
                  <c:v>13.83</c:v>
                </c:pt>
                <c:pt idx="933">
                  <c:v>13.9</c:v>
                </c:pt>
                <c:pt idx="934">
                  <c:v>13.88</c:v>
                </c:pt>
                <c:pt idx="935">
                  <c:v>13.63</c:v>
                </c:pt>
                <c:pt idx="936">
                  <c:v>13.82</c:v>
                </c:pt>
                <c:pt idx="937">
                  <c:v>13.780000000000001</c:v>
                </c:pt>
                <c:pt idx="938">
                  <c:v>13.69</c:v>
                </c:pt>
                <c:pt idx="939">
                  <c:v>13.69</c:v>
                </c:pt>
                <c:pt idx="940">
                  <c:v>13.72</c:v>
                </c:pt>
                <c:pt idx="941">
                  <c:v>13.72</c:v>
                </c:pt>
                <c:pt idx="942">
                  <c:v>13.700000000000001</c:v>
                </c:pt>
                <c:pt idx="943">
                  <c:v>13.69</c:v>
                </c:pt>
                <c:pt idx="944">
                  <c:v>13.81</c:v>
                </c:pt>
                <c:pt idx="945">
                  <c:v>13.72</c:v>
                </c:pt>
                <c:pt idx="946">
                  <c:v>13.8</c:v>
                </c:pt>
                <c:pt idx="947">
                  <c:v>13.790000000000001</c:v>
                </c:pt>
                <c:pt idx="948">
                  <c:v>13.55</c:v>
                </c:pt>
                <c:pt idx="949">
                  <c:v>13.46</c:v>
                </c:pt>
                <c:pt idx="950">
                  <c:v>13.59</c:v>
                </c:pt>
                <c:pt idx="951">
                  <c:v>13.51</c:v>
                </c:pt>
                <c:pt idx="952">
                  <c:v>13.56</c:v>
                </c:pt>
                <c:pt idx="953">
                  <c:v>13.51</c:v>
                </c:pt>
                <c:pt idx="954">
                  <c:v>13.530000000000001</c:v>
                </c:pt>
                <c:pt idx="955">
                  <c:v>13.67</c:v>
                </c:pt>
                <c:pt idx="956">
                  <c:v>13.69</c:v>
                </c:pt>
                <c:pt idx="957">
                  <c:v>13.75</c:v>
                </c:pt>
                <c:pt idx="958">
                  <c:v>13.73</c:v>
                </c:pt>
                <c:pt idx="959">
                  <c:v>13.44</c:v>
                </c:pt>
                <c:pt idx="960">
                  <c:v>13.58</c:v>
                </c:pt>
                <c:pt idx="961">
                  <c:v>13.67</c:v>
                </c:pt>
                <c:pt idx="962">
                  <c:v>13.75</c:v>
                </c:pt>
                <c:pt idx="963">
                  <c:v>13.77</c:v>
                </c:pt>
                <c:pt idx="964">
                  <c:v>13.73</c:v>
                </c:pt>
                <c:pt idx="965">
                  <c:v>13.77</c:v>
                </c:pt>
                <c:pt idx="966">
                  <c:v>13.82</c:v>
                </c:pt>
                <c:pt idx="967">
                  <c:v>13.77</c:v>
                </c:pt>
                <c:pt idx="968">
                  <c:v>13.76</c:v>
                </c:pt>
                <c:pt idx="969">
                  <c:v>13.83</c:v>
                </c:pt>
                <c:pt idx="970">
                  <c:v>14.09</c:v>
                </c:pt>
                <c:pt idx="971">
                  <c:v>13.91</c:v>
                </c:pt>
                <c:pt idx="972">
                  <c:v>13.88</c:v>
                </c:pt>
                <c:pt idx="973">
                  <c:v>13.72</c:v>
                </c:pt>
                <c:pt idx="974">
                  <c:v>13.85</c:v>
                </c:pt>
                <c:pt idx="975">
                  <c:v>13.76</c:v>
                </c:pt>
                <c:pt idx="976">
                  <c:v>13.77</c:v>
                </c:pt>
                <c:pt idx="977">
                  <c:v>13.88</c:v>
                </c:pt>
                <c:pt idx="978">
                  <c:v>13.89</c:v>
                </c:pt>
                <c:pt idx="979">
                  <c:v>13.91</c:v>
                </c:pt>
                <c:pt idx="980">
                  <c:v>13.92</c:v>
                </c:pt>
                <c:pt idx="981">
                  <c:v>13.93</c:v>
                </c:pt>
                <c:pt idx="982">
                  <c:v>13.870000000000001</c:v>
                </c:pt>
                <c:pt idx="983">
                  <c:v>13.870000000000001</c:v>
                </c:pt>
                <c:pt idx="984">
                  <c:v>14.030000000000001</c:v>
                </c:pt>
                <c:pt idx="985">
                  <c:v>13.700000000000001</c:v>
                </c:pt>
                <c:pt idx="986">
                  <c:v>13.790000000000001</c:v>
                </c:pt>
                <c:pt idx="987">
                  <c:v>13.88</c:v>
                </c:pt>
                <c:pt idx="988">
                  <c:v>13.780000000000001</c:v>
                </c:pt>
                <c:pt idx="989">
                  <c:v>13.780000000000001</c:v>
                </c:pt>
                <c:pt idx="990">
                  <c:v>13.69</c:v>
                </c:pt>
                <c:pt idx="991">
                  <c:v>13.64</c:v>
                </c:pt>
                <c:pt idx="992">
                  <c:v>13.84</c:v>
                </c:pt>
                <c:pt idx="993">
                  <c:v>13.84</c:v>
                </c:pt>
                <c:pt idx="994">
                  <c:v>13.65</c:v>
                </c:pt>
                <c:pt idx="995">
                  <c:v>13.71</c:v>
                </c:pt>
                <c:pt idx="996">
                  <c:v>13.74</c:v>
                </c:pt>
                <c:pt idx="997">
                  <c:v>13.610000000000001</c:v>
                </c:pt>
                <c:pt idx="998">
                  <c:v>13.69</c:v>
                </c:pt>
                <c:pt idx="999">
                  <c:v>13.71</c:v>
                </c:pt>
                <c:pt idx="1000">
                  <c:v>13.68</c:v>
                </c:pt>
                <c:pt idx="1001">
                  <c:v>13.65</c:v>
                </c:pt>
                <c:pt idx="1002">
                  <c:v>13.66</c:v>
                </c:pt>
                <c:pt idx="1003">
                  <c:v>13.66</c:v>
                </c:pt>
                <c:pt idx="1004">
                  <c:v>13.59</c:v>
                </c:pt>
                <c:pt idx="1005">
                  <c:v>13.72</c:v>
                </c:pt>
                <c:pt idx="1006">
                  <c:v>13.63</c:v>
                </c:pt>
                <c:pt idx="1007">
                  <c:v>13.57</c:v>
                </c:pt>
                <c:pt idx="1008">
                  <c:v>13.64</c:v>
                </c:pt>
                <c:pt idx="1009">
                  <c:v>13.82</c:v>
                </c:pt>
                <c:pt idx="1010">
                  <c:v>13.64</c:v>
                </c:pt>
                <c:pt idx="1011">
                  <c:v>13.64</c:v>
                </c:pt>
                <c:pt idx="1012">
                  <c:v>13.85</c:v>
                </c:pt>
                <c:pt idx="1013">
                  <c:v>13.8</c:v>
                </c:pt>
                <c:pt idx="1014">
                  <c:v>13.81</c:v>
                </c:pt>
                <c:pt idx="1015">
                  <c:v>13.82</c:v>
                </c:pt>
                <c:pt idx="1016">
                  <c:v>13.85</c:v>
                </c:pt>
                <c:pt idx="1017">
                  <c:v>13.88</c:v>
                </c:pt>
                <c:pt idx="1018">
                  <c:v>13.96</c:v>
                </c:pt>
                <c:pt idx="1019">
                  <c:v>13.88</c:v>
                </c:pt>
                <c:pt idx="1020">
                  <c:v>13.610000000000001</c:v>
                </c:pt>
                <c:pt idx="1021">
                  <c:v>14.02</c:v>
                </c:pt>
                <c:pt idx="1022">
                  <c:v>13.74</c:v>
                </c:pt>
                <c:pt idx="1023">
                  <c:v>13.55</c:v>
                </c:pt>
                <c:pt idx="1024">
                  <c:v>13.66</c:v>
                </c:pt>
                <c:pt idx="1025">
                  <c:v>13.64</c:v>
                </c:pt>
                <c:pt idx="1026">
                  <c:v>13.790000000000001</c:v>
                </c:pt>
                <c:pt idx="1027">
                  <c:v>13.790000000000001</c:v>
                </c:pt>
                <c:pt idx="1028">
                  <c:v>13.8</c:v>
                </c:pt>
                <c:pt idx="1029">
                  <c:v>13.84</c:v>
                </c:pt>
                <c:pt idx="1030">
                  <c:v>13.74</c:v>
                </c:pt>
                <c:pt idx="1031">
                  <c:v>13.82</c:v>
                </c:pt>
                <c:pt idx="1032">
                  <c:v>13.610000000000001</c:v>
                </c:pt>
                <c:pt idx="1033">
                  <c:v>13.63</c:v>
                </c:pt>
                <c:pt idx="1034">
                  <c:v>13.71</c:v>
                </c:pt>
                <c:pt idx="1035">
                  <c:v>13.76</c:v>
                </c:pt>
                <c:pt idx="1036">
                  <c:v>13.76</c:v>
                </c:pt>
                <c:pt idx="1037">
                  <c:v>13.75</c:v>
                </c:pt>
                <c:pt idx="1038">
                  <c:v>13.860000000000001</c:v>
                </c:pt>
                <c:pt idx="1039">
                  <c:v>13.88</c:v>
                </c:pt>
                <c:pt idx="1040">
                  <c:v>13.83</c:v>
                </c:pt>
                <c:pt idx="1041">
                  <c:v>13.91</c:v>
                </c:pt>
                <c:pt idx="1042">
                  <c:v>13.88</c:v>
                </c:pt>
                <c:pt idx="1043">
                  <c:v>13.91</c:v>
                </c:pt>
                <c:pt idx="1044">
                  <c:v>13.84</c:v>
                </c:pt>
                <c:pt idx="1045">
                  <c:v>13.91</c:v>
                </c:pt>
                <c:pt idx="1046">
                  <c:v>13.71</c:v>
                </c:pt>
                <c:pt idx="1047">
                  <c:v>13.74</c:v>
                </c:pt>
                <c:pt idx="1048">
                  <c:v>13.870000000000001</c:v>
                </c:pt>
                <c:pt idx="1049">
                  <c:v>13.88</c:v>
                </c:pt>
                <c:pt idx="1050">
                  <c:v>13.88</c:v>
                </c:pt>
                <c:pt idx="1051">
                  <c:v>13.98</c:v>
                </c:pt>
                <c:pt idx="1052">
                  <c:v>14.040000000000001</c:v>
                </c:pt>
                <c:pt idx="1053">
                  <c:v>14</c:v>
                </c:pt>
                <c:pt idx="1054">
                  <c:v>14.02</c:v>
                </c:pt>
                <c:pt idx="1055">
                  <c:v>13.870000000000001</c:v>
                </c:pt>
                <c:pt idx="1056">
                  <c:v>13.94</c:v>
                </c:pt>
                <c:pt idx="1057">
                  <c:v>13.950000000000001</c:v>
                </c:pt>
                <c:pt idx="1058">
                  <c:v>13.98</c:v>
                </c:pt>
                <c:pt idx="1059">
                  <c:v>13.97</c:v>
                </c:pt>
                <c:pt idx="1060">
                  <c:v>13.85</c:v>
                </c:pt>
                <c:pt idx="1061">
                  <c:v>13.72</c:v>
                </c:pt>
                <c:pt idx="1062">
                  <c:v>13.88</c:v>
                </c:pt>
                <c:pt idx="1063">
                  <c:v>13.88</c:v>
                </c:pt>
                <c:pt idx="1064">
                  <c:v>13.950000000000001</c:v>
                </c:pt>
                <c:pt idx="1065">
                  <c:v>14</c:v>
                </c:pt>
                <c:pt idx="1066">
                  <c:v>13.97</c:v>
                </c:pt>
                <c:pt idx="1067">
                  <c:v>13.82</c:v>
                </c:pt>
                <c:pt idx="1068">
                  <c:v>13.84</c:v>
                </c:pt>
                <c:pt idx="1069">
                  <c:v>13.84</c:v>
                </c:pt>
                <c:pt idx="1070">
                  <c:v>13.68</c:v>
                </c:pt>
                <c:pt idx="1071">
                  <c:v>13.790000000000001</c:v>
                </c:pt>
                <c:pt idx="1072">
                  <c:v>13.9</c:v>
                </c:pt>
                <c:pt idx="1073">
                  <c:v>13.9</c:v>
                </c:pt>
                <c:pt idx="1074">
                  <c:v>13.94</c:v>
                </c:pt>
                <c:pt idx="1075">
                  <c:v>13.98</c:v>
                </c:pt>
                <c:pt idx="1076">
                  <c:v>13.88</c:v>
                </c:pt>
                <c:pt idx="1077">
                  <c:v>13.88</c:v>
                </c:pt>
                <c:pt idx="1078">
                  <c:v>14</c:v>
                </c:pt>
                <c:pt idx="1079">
                  <c:v>14.38</c:v>
                </c:pt>
                <c:pt idx="1080">
                  <c:v>14.040000000000001</c:v>
                </c:pt>
                <c:pt idx="1081">
                  <c:v>14.02</c:v>
                </c:pt>
                <c:pt idx="1082">
                  <c:v>14.030000000000001</c:v>
                </c:pt>
                <c:pt idx="1083">
                  <c:v>14.14</c:v>
                </c:pt>
                <c:pt idx="1084">
                  <c:v>14.06</c:v>
                </c:pt>
                <c:pt idx="1085">
                  <c:v>13.98</c:v>
                </c:pt>
                <c:pt idx="1086">
                  <c:v>14</c:v>
                </c:pt>
                <c:pt idx="1087">
                  <c:v>13.950000000000001</c:v>
                </c:pt>
                <c:pt idx="1088">
                  <c:v>14.01</c:v>
                </c:pt>
                <c:pt idx="1089">
                  <c:v>14.07</c:v>
                </c:pt>
                <c:pt idx="1090">
                  <c:v>14.09</c:v>
                </c:pt>
                <c:pt idx="1091">
                  <c:v>14.25</c:v>
                </c:pt>
                <c:pt idx="1092">
                  <c:v>14.09</c:v>
                </c:pt>
                <c:pt idx="1093">
                  <c:v>14.23</c:v>
                </c:pt>
                <c:pt idx="1094">
                  <c:v>14.040000000000001</c:v>
                </c:pt>
                <c:pt idx="1095">
                  <c:v>14.15</c:v>
                </c:pt>
                <c:pt idx="1096">
                  <c:v>14.110000000000001</c:v>
                </c:pt>
                <c:pt idx="1097">
                  <c:v>14.08</c:v>
                </c:pt>
                <c:pt idx="1098">
                  <c:v>14.110000000000001</c:v>
                </c:pt>
                <c:pt idx="1099">
                  <c:v>14.13</c:v>
                </c:pt>
                <c:pt idx="1100">
                  <c:v>14.01</c:v>
                </c:pt>
                <c:pt idx="1101">
                  <c:v>14.22</c:v>
                </c:pt>
                <c:pt idx="1102">
                  <c:v>14.17</c:v>
                </c:pt>
                <c:pt idx="1103">
                  <c:v>14.19</c:v>
                </c:pt>
                <c:pt idx="1104">
                  <c:v>14.21</c:v>
                </c:pt>
                <c:pt idx="1105">
                  <c:v>13.92</c:v>
                </c:pt>
                <c:pt idx="1106">
                  <c:v>13.98</c:v>
                </c:pt>
                <c:pt idx="1107">
                  <c:v>14.040000000000001</c:v>
                </c:pt>
                <c:pt idx="1108">
                  <c:v>14.01</c:v>
                </c:pt>
                <c:pt idx="1109">
                  <c:v>14.030000000000001</c:v>
                </c:pt>
                <c:pt idx="1110">
                  <c:v>13.92</c:v>
                </c:pt>
                <c:pt idx="1111">
                  <c:v>13.950000000000001</c:v>
                </c:pt>
                <c:pt idx="1112">
                  <c:v>13.96</c:v>
                </c:pt>
                <c:pt idx="1113">
                  <c:v>13.92</c:v>
                </c:pt>
                <c:pt idx="1114">
                  <c:v>14.01</c:v>
                </c:pt>
                <c:pt idx="1115">
                  <c:v>13.97</c:v>
                </c:pt>
                <c:pt idx="1116">
                  <c:v>13.9</c:v>
                </c:pt>
                <c:pt idx="1117">
                  <c:v>13.98</c:v>
                </c:pt>
                <c:pt idx="1118">
                  <c:v>13.860000000000001</c:v>
                </c:pt>
                <c:pt idx="1119">
                  <c:v>14.02</c:v>
                </c:pt>
                <c:pt idx="1120">
                  <c:v>13.92</c:v>
                </c:pt>
                <c:pt idx="1121">
                  <c:v>13.8</c:v>
                </c:pt>
                <c:pt idx="1122">
                  <c:v>13.99</c:v>
                </c:pt>
                <c:pt idx="1123">
                  <c:v>13.93</c:v>
                </c:pt>
                <c:pt idx="1124">
                  <c:v>13.950000000000001</c:v>
                </c:pt>
                <c:pt idx="1125">
                  <c:v>14.14</c:v>
                </c:pt>
                <c:pt idx="1126">
                  <c:v>14.110000000000001</c:v>
                </c:pt>
                <c:pt idx="1127">
                  <c:v>14.120000000000001</c:v>
                </c:pt>
                <c:pt idx="1128">
                  <c:v>14.22</c:v>
                </c:pt>
                <c:pt idx="1129">
                  <c:v>14.18</c:v>
                </c:pt>
                <c:pt idx="1130">
                  <c:v>14.21</c:v>
                </c:pt>
                <c:pt idx="1131">
                  <c:v>14.1</c:v>
                </c:pt>
                <c:pt idx="1132">
                  <c:v>14.14</c:v>
                </c:pt>
                <c:pt idx="1133">
                  <c:v>14.110000000000001</c:v>
                </c:pt>
                <c:pt idx="1134">
                  <c:v>14.06</c:v>
                </c:pt>
                <c:pt idx="1135">
                  <c:v>14.07</c:v>
                </c:pt>
                <c:pt idx="1136">
                  <c:v>14.23</c:v>
                </c:pt>
                <c:pt idx="1137">
                  <c:v>14.17</c:v>
                </c:pt>
                <c:pt idx="1138">
                  <c:v>14.110000000000001</c:v>
                </c:pt>
                <c:pt idx="1139">
                  <c:v>14.08</c:v>
                </c:pt>
                <c:pt idx="1140">
                  <c:v>14.110000000000001</c:v>
                </c:pt>
                <c:pt idx="1141">
                  <c:v>13.98</c:v>
                </c:pt>
                <c:pt idx="1142">
                  <c:v>13.98</c:v>
                </c:pt>
                <c:pt idx="1143">
                  <c:v>14.19</c:v>
                </c:pt>
                <c:pt idx="1144">
                  <c:v>14.040000000000001</c:v>
                </c:pt>
                <c:pt idx="1145">
                  <c:v>14.02</c:v>
                </c:pt>
                <c:pt idx="1146">
                  <c:v>14.01</c:v>
                </c:pt>
                <c:pt idx="1147">
                  <c:v>14.25</c:v>
                </c:pt>
                <c:pt idx="1148">
                  <c:v>14.120000000000001</c:v>
                </c:pt>
                <c:pt idx="1149">
                  <c:v>14.030000000000001</c:v>
                </c:pt>
                <c:pt idx="1150">
                  <c:v>14.01</c:v>
                </c:pt>
                <c:pt idx="1151">
                  <c:v>13.9</c:v>
                </c:pt>
                <c:pt idx="1152">
                  <c:v>14.09</c:v>
                </c:pt>
                <c:pt idx="1153">
                  <c:v>13.92</c:v>
                </c:pt>
                <c:pt idx="1154">
                  <c:v>13.85</c:v>
                </c:pt>
                <c:pt idx="1155">
                  <c:v>13.92</c:v>
                </c:pt>
                <c:pt idx="1156">
                  <c:v>13.9</c:v>
                </c:pt>
                <c:pt idx="1157">
                  <c:v>13.77</c:v>
                </c:pt>
                <c:pt idx="1158">
                  <c:v>13.8</c:v>
                </c:pt>
                <c:pt idx="1159">
                  <c:v>13.76</c:v>
                </c:pt>
                <c:pt idx="1160">
                  <c:v>13.860000000000001</c:v>
                </c:pt>
                <c:pt idx="1161">
                  <c:v>13.84</c:v>
                </c:pt>
                <c:pt idx="1162">
                  <c:v>13.91</c:v>
                </c:pt>
                <c:pt idx="1163">
                  <c:v>13.72</c:v>
                </c:pt>
                <c:pt idx="1164">
                  <c:v>13.91</c:v>
                </c:pt>
                <c:pt idx="1165">
                  <c:v>13.93</c:v>
                </c:pt>
                <c:pt idx="1166">
                  <c:v>13.950000000000001</c:v>
                </c:pt>
                <c:pt idx="1167">
                  <c:v>13.99</c:v>
                </c:pt>
                <c:pt idx="1168">
                  <c:v>13.9</c:v>
                </c:pt>
                <c:pt idx="1169">
                  <c:v>13.98</c:v>
                </c:pt>
                <c:pt idx="1170">
                  <c:v>13.9</c:v>
                </c:pt>
                <c:pt idx="1171">
                  <c:v>13.82</c:v>
                </c:pt>
                <c:pt idx="1172">
                  <c:v>13.790000000000001</c:v>
                </c:pt>
                <c:pt idx="1173">
                  <c:v>13.92</c:v>
                </c:pt>
                <c:pt idx="1174">
                  <c:v>13.89</c:v>
                </c:pt>
                <c:pt idx="1175">
                  <c:v>13.8</c:v>
                </c:pt>
                <c:pt idx="1176">
                  <c:v>13.91</c:v>
                </c:pt>
                <c:pt idx="1177">
                  <c:v>13.81</c:v>
                </c:pt>
                <c:pt idx="1178">
                  <c:v>13.68</c:v>
                </c:pt>
                <c:pt idx="1179">
                  <c:v>13.860000000000001</c:v>
                </c:pt>
                <c:pt idx="1180">
                  <c:v>14.01</c:v>
                </c:pt>
                <c:pt idx="1181">
                  <c:v>13.84</c:v>
                </c:pt>
                <c:pt idx="1182">
                  <c:v>13.870000000000001</c:v>
                </c:pt>
                <c:pt idx="1183">
                  <c:v>13.860000000000001</c:v>
                </c:pt>
                <c:pt idx="1184">
                  <c:v>13.790000000000001</c:v>
                </c:pt>
                <c:pt idx="1185">
                  <c:v>13.870000000000001</c:v>
                </c:pt>
                <c:pt idx="1186">
                  <c:v>13.82</c:v>
                </c:pt>
                <c:pt idx="1187">
                  <c:v>13.69</c:v>
                </c:pt>
                <c:pt idx="1188">
                  <c:v>13.99</c:v>
                </c:pt>
                <c:pt idx="1189">
                  <c:v>13.790000000000001</c:v>
                </c:pt>
                <c:pt idx="1190">
                  <c:v>13.93</c:v>
                </c:pt>
                <c:pt idx="1191">
                  <c:v>13.85</c:v>
                </c:pt>
                <c:pt idx="1192">
                  <c:v>13.9</c:v>
                </c:pt>
                <c:pt idx="1193">
                  <c:v>13.75</c:v>
                </c:pt>
                <c:pt idx="1194">
                  <c:v>13.83</c:v>
                </c:pt>
                <c:pt idx="1195">
                  <c:v>13.82</c:v>
                </c:pt>
                <c:pt idx="1196">
                  <c:v>13.76</c:v>
                </c:pt>
                <c:pt idx="1197">
                  <c:v>13.84</c:v>
                </c:pt>
                <c:pt idx="1198">
                  <c:v>13.8</c:v>
                </c:pt>
                <c:pt idx="1199">
                  <c:v>13.8</c:v>
                </c:pt>
                <c:pt idx="1200">
                  <c:v>13.700000000000001</c:v>
                </c:pt>
                <c:pt idx="1201">
                  <c:v>13.69</c:v>
                </c:pt>
                <c:pt idx="1202">
                  <c:v>13.84</c:v>
                </c:pt>
                <c:pt idx="1203">
                  <c:v>13.73</c:v>
                </c:pt>
                <c:pt idx="1204">
                  <c:v>13.91</c:v>
                </c:pt>
                <c:pt idx="1205">
                  <c:v>13.89</c:v>
                </c:pt>
                <c:pt idx="1206">
                  <c:v>13.85</c:v>
                </c:pt>
                <c:pt idx="1207">
                  <c:v>13.81</c:v>
                </c:pt>
                <c:pt idx="1208">
                  <c:v>13.82</c:v>
                </c:pt>
                <c:pt idx="1209">
                  <c:v>13.71</c:v>
                </c:pt>
                <c:pt idx="1210">
                  <c:v>13.610000000000001</c:v>
                </c:pt>
                <c:pt idx="1211">
                  <c:v>13.69</c:v>
                </c:pt>
                <c:pt idx="1212">
                  <c:v>13.58</c:v>
                </c:pt>
                <c:pt idx="1213">
                  <c:v>13.52</c:v>
                </c:pt>
                <c:pt idx="1214">
                  <c:v>13.780000000000001</c:v>
                </c:pt>
                <c:pt idx="1215">
                  <c:v>13.75</c:v>
                </c:pt>
                <c:pt idx="1216">
                  <c:v>13.94</c:v>
                </c:pt>
                <c:pt idx="1217">
                  <c:v>13.94</c:v>
                </c:pt>
                <c:pt idx="1218">
                  <c:v>13.94</c:v>
                </c:pt>
                <c:pt idx="1219">
                  <c:v>14</c:v>
                </c:pt>
                <c:pt idx="1220">
                  <c:v>14.040000000000001</c:v>
                </c:pt>
                <c:pt idx="1221">
                  <c:v>14.030000000000001</c:v>
                </c:pt>
                <c:pt idx="1222">
                  <c:v>13.9</c:v>
                </c:pt>
                <c:pt idx="1223">
                  <c:v>14.08</c:v>
                </c:pt>
                <c:pt idx="1224">
                  <c:v>14.05</c:v>
                </c:pt>
                <c:pt idx="1225">
                  <c:v>14.02</c:v>
                </c:pt>
                <c:pt idx="1226">
                  <c:v>13.88</c:v>
                </c:pt>
                <c:pt idx="1227">
                  <c:v>13.99</c:v>
                </c:pt>
                <c:pt idx="1228">
                  <c:v>13.91</c:v>
                </c:pt>
                <c:pt idx="1229">
                  <c:v>13.91</c:v>
                </c:pt>
                <c:pt idx="1230">
                  <c:v>13.96</c:v>
                </c:pt>
                <c:pt idx="1231">
                  <c:v>13.97</c:v>
                </c:pt>
                <c:pt idx="1232">
                  <c:v>13.98</c:v>
                </c:pt>
                <c:pt idx="1233">
                  <c:v>13.94</c:v>
                </c:pt>
                <c:pt idx="1234">
                  <c:v>13.83</c:v>
                </c:pt>
                <c:pt idx="1235">
                  <c:v>13.94</c:v>
                </c:pt>
                <c:pt idx="1236">
                  <c:v>13.99</c:v>
                </c:pt>
                <c:pt idx="1237">
                  <c:v>14.07</c:v>
                </c:pt>
                <c:pt idx="1238">
                  <c:v>14.07</c:v>
                </c:pt>
                <c:pt idx="1239">
                  <c:v>14.17</c:v>
                </c:pt>
                <c:pt idx="1240">
                  <c:v>14.07</c:v>
                </c:pt>
                <c:pt idx="1241">
                  <c:v>14.08</c:v>
                </c:pt>
                <c:pt idx="1242">
                  <c:v>13.91</c:v>
                </c:pt>
                <c:pt idx="1243">
                  <c:v>13.94</c:v>
                </c:pt>
                <c:pt idx="1244">
                  <c:v>13.91</c:v>
                </c:pt>
                <c:pt idx="1245">
                  <c:v>14</c:v>
                </c:pt>
                <c:pt idx="1246">
                  <c:v>13.89</c:v>
                </c:pt>
                <c:pt idx="1247">
                  <c:v>13.950000000000001</c:v>
                </c:pt>
                <c:pt idx="1248">
                  <c:v>13.73</c:v>
                </c:pt>
                <c:pt idx="1249">
                  <c:v>13.85</c:v>
                </c:pt>
                <c:pt idx="1250">
                  <c:v>13.780000000000001</c:v>
                </c:pt>
                <c:pt idx="1251">
                  <c:v>13.75</c:v>
                </c:pt>
                <c:pt idx="1252">
                  <c:v>13.73</c:v>
                </c:pt>
                <c:pt idx="1253">
                  <c:v>13.81</c:v>
                </c:pt>
                <c:pt idx="1254">
                  <c:v>13.83</c:v>
                </c:pt>
                <c:pt idx="1255">
                  <c:v>13.790000000000001</c:v>
                </c:pt>
                <c:pt idx="1256">
                  <c:v>13.81</c:v>
                </c:pt>
                <c:pt idx="1257">
                  <c:v>13.88</c:v>
                </c:pt>
                <c:pt idx="1258">
                  <c:v>13.94</c:v>
                </c:pt>
                <c:pt idx="1259">
                  <c:v>13.780000000000001</c:v>
                </c:pt>
                <c:pt idx="1260">
                  <c:v>14.030000000000001</c:v>
                </c:pt>
                <c:pt idx="1261">
                  <c:v>13.72</c:v>
                </c:pt>
                <c:pt idx="1262">
                  <c:v>13.610000000000001</c:v>
                </c:pt>
                <c:pt idx="1263">
                  <c:v>13.700000000000001</c:v>
                </c:pt>
                <c:pt idx="1264">
                  <c:v>13.76</c:v>
                </c:pt>
                <c:pt idx="1265">
                  <c:v>13.790000000000001</c:v>
                </c:pt>
                <c:pt idx="1266">
                  <c:v>13.81</c:v>
                </c:pt>
                <c:pt idx="1267">
                  <c:v>13.94</c:v>
                </c:pt>
                <c:pt idx="1268">
                  <c:v>13.83</c:v>
                </c:pt>
                <c:pt idx="1269">
                  <c:v>13.84</c:v>
                </c:pt>
                <c:pt idx="1270">
                  <c:v>13.67</c:v>
                </c:pt>
                <c:pt idx="1271">
                  <c:v>13.64</c:v>
                </c:pt>
                <c:pt idx="1272">
                  <c:v>13.82</c:v>
                </c:pt>
                <c:pt idx="1273">
                  <c:v>13.74</c:v>
                </c:pt>
                <c:pt idx="1274">
                  <c:v>13.76</c:v>
                </c:pt>
                <c:pt idx="1275">
                  <c:v>13.66</c:v>
                </c:pt>
                <c:pt idx="1276">
                  <c:v>13.64</c:v>
                </c:pt>
                <c:pt idx="1277">
                  <c:v>13.75</c:v>
                </c:pt>
                <c:pt idx="1278">
                  <c:v>13.81</c:v>
                </c:pt>
                <c:pt idx="1279">
                  <c:v>13.65</c:v>
                </c:pt>
                <c:pt idx="1280">
                  <c:v>13.71</c:v>
                </c:pt>
                <c:pt idx="1281">
                  <c:v>13.66</c:v>
                </c:pt>
                <c:pt idx="1282">
                  <c:v>13.77</c:v>
                </c:pt>
                <c:pt idx="1283">
                  <c:v>13.88</c:v>
                </c:pt>
                <c:pt idx="1284">
                  <c:v>13.860000000000001</c:v>
                </c:pt>
                <c:pt idx="1285">
                  <c:v>13.83</c:v>
                </c:pt>
                <c:pt idx="1286">
                  <c:v>13.83</c:v>
                </c:pt>
                <c:pt idx="1287">
                  <c:v>13.950000000000001</c:v>
                </c:pt>
                <c:pt idx="1288">
                  <c:v>14.01</c:v>
                </c:pt>
                <c:pt idx="1289">
                  <c:v>14.08</c:v>
                </c:pt>
                <c:pt idx="1290">
                  <c:v>13.97</c:v>
                </c:pt>
                <c:pt idx="1291">
                  <c:v>14.06</c:v>
                </c:pt>
                <c:pt idx="1292">
                  <c:v>14.02</c:v>
                </c:pt>
                <c:pt idx="1293">
                  <c:v>13.96</c:v>
                </c:pt>
                <c:pt idx="1294">
                  <c:v>13.96</c:v>
                </c:pt>
                <c:pt idx="1295">
                  <c:v>14.01</c:v>
                </c:pt>
                <c:pt idx="1296">
                  <c:v>14.26</c:v>
                </c:pt>
                <c:pt idx="1297">
                  <c:v>14.1</c:v>
                </c:pt>
                <c:pt idx="1298">
                  <c:v>14.040000000000001</c:v>
                </c:pt>
                <c:pt idx="1299">
                  <c:v>13.97</c:v>
                </c:pt>
                <c:pt idx="1300">
                  <c:v>14</c:v>
                </c:pt>
                <c:pt idx="1301">
                  <c:v>13.94</c:v>
                </c:pt>
                <c:pt idx="1302">
                  <c:v>14.02</c:v>
                </c:pt>
                <c:pt idx="1303">
                  <c:v>13.92</c:v>
                </c:pt>
                <c:pt idx="1304">
                  <c:v>13.88</c:v>
                </c:pt>
                <c:pt idx="1305">
                  <c:v>13.93</c:v>
                </c:pt>
                <c:pt idx="1306">
                  <c:v>13.9</c:v>
                </c:pt>
                <c:pt idx="1307">
                  <c:v>13.99</c:v>
                </c:pt>
                <c:pt idx="1308">
                  <c:v>14.030000000000001</c:v>
                </c:pt>
                <c:pt idx="1309">
                  <c:v>14</c:v>
                </c:pt>
                <c:pt idx="1310">
                  <c:v>14.120000000000001</c:v>
                </c:pt>
                <c:pt idx="1311">
                  <c:v>14.05</c:v>
                </c:pt>
                <c:pt idx="1312">
                  <c:v>13.99</c:v>
                </c:pt>
                <c:pt idx="1313">
                  <c:v>14</c:v>
                </c:pt>
                <c:pt idx="1314">
                  <c:v>14</c:v>
                </c:pt>
                <c:pt idx="1315">
                  <c:v>13.950000000000001</c:v>
                </c:pt>
                <c:pt idx="1316">
                  <c:v>13.92</c:v>
                </c:pt>
                <c:pt idx="1317">
                  <c:v>13.9</c:v>
                </c:pt>
                <c:pt idx="1318">
                  <c:v>13.860000000000001</c:v>
                </c:pt>
                <c:pt idx="1319">
                  <c:v>13.93</c:v>
                </c:pt>
                <c:pt idx="1320">
                  <c:v>13.950000000000001</c:v>
                </c:pt>
                <c:pt idx="1321">
                  <c:v>14.06</c:v>
                </c:pt>
                <c:pt idx="1322">
                  <c:v>13.66</c:v>
                </c:pt>
                <c:pt idx="1323">
                  <c:v>13.790000000000001</c:v>
                </c:pt>
                <c:pt idx="1324">
                  <c:v>13.84</c:v>
                </c:pt>
                <c:pt idx="1325">
                  <c:v>13.89</c:v>
                </c:pt>
                <c:pt idx="1326">
                  <c:v>13.91</c:v>
                </c:pt>
                <c:pt idx="1327">
                  <c:v>13.950000000000001</c:v>
                </c:pt>
                <c:pt idx="1328">
                  <c:v>13.98</c:v>
                </c:pt>
                <c:pt idx="1329">
                  <c:v>13.950000000000001</c:v>
                </c:pt>
                <c:pt idx="1330">
                  <c:v>13.790000000000001</c:v>
                </c:pt>
                <c:pt idx="1331">
                  <c:v>14.14</c:v>
                </c:pt>
                <c:pt idx="1332">
                  <c:v>14.01</c:v>
                </c:pt>
                <c:pt idx="1333">
                  <c:v>14.08</c:v>
                </c:pt>
                <c:pt idx="1334">
                  <c:v>14.01</c:v>
                </c:pt>
                <c:pt idx="1335">
                  <c:v>14.05</c:v>
                </c:pt>
                <c:pt idx="1336">
                  <c:v>14.040000000000001</c:v>
                </c:pt>
                <c:pt idx="1337">
                  <c:v>14.030000000000001</c:v>
                </c:pt>
                <c:pt idx="1338">
                  <c:v>13.97</c:v>
                </c:pt>
                <c:pt idx="1339">
                  <c:v>13.96</c:v>
                </c:pt>
                <c:pt idx="1340">
                  <c:v>13.97</c:v>
                </c:pt>
                <c:pt idx="1341">
                  <c:v>13.89</c:v>
                </c:pt>
                <c:pt idx="1342">
                  <c:v>13.94</c:v>
                </c:pt>
                <c:pt idx="1343">
                  <c:v>13.790000000000001</c:v>
                </c:pt>
                <c:pt idx="1344">
                  <c:v>13.97</c:v>
                </c:pt>
                <c:pt idx="1345">
                  <c:v>14.06</c:v>
                </c:pt>
                <c:pt idx="1346">
                  <c:v>14.07</c:v>
                </c:pt>
                <c:pt idx="1347">
                  <c:v>13.950000000000001</c:v>
                </c:pt>
                <c:pt idx="1348">
                  <c:v>13.860000000000001</c:v>
                </c:pt>
                <c:pt idx="1349">
                  <c:v>13.93</c:v>
                </c:pt>
                <c:pt idx="1350">
                  <c:v>13.94</c:v>
                </c:pt>
                <c:pt idx="1351">
                  <c:v>13.9</c:v>
                </c:pt>
                <c:pt idx="1352">
                  <c:v>13.93</c:v>
                </c:pt>
                <c:pt idx="1353">
                  <c:v>13.93</c:v>
                </c:pt>
                <c:pt idx="1354">
                  <c:v>14.01</c:v>
                </c:pt>
                <c:pt idx="1355">
                  <c:v>13.93</c:v>
                </c:pt>
                <c:pt idx="1356">
                  <c:v>13.92</c:v>
                </c:pt>
                <c:pt idx="1357">
                  <c:v>14.110000000000001</c:v>
                </c:pt>
                <c:pt idx="1358">
                  <c:v>13.790000000000001</c:v>
                </c:pt>
                <c:pt idx="1359">
                  <c:v>13.870000000000001</c:v>
                </c:pt>
                <c:pt idx="1360">
                  <c:v>13.860000000000001</c:v>
                </c:pt>
                <c:pt idx="1361">
                  <c:v>13.93</c:v>
                </c:pt>
                <c:pt idx="1362">
                  <c:v>13.98</c:v>
                </c:pt>
                <c:pt idx="1363">
                  <c:v>14.1</c:v>
                </c:pt>
                <c:pt idx="1364">
                  <c:v>14.07</c:v>
                </c:pt>
                <c:pt idx="1365">
                  <c:v>14.030000000000001</c:v>
                </c:pt>
                <c:pt idx="1366">
                  <c:v>14.01</c:v>
                </c:pt>
                <c:pt idx="1367">
                  <c:v>13.950000000000001</c:v>
                </c:pt>
                <c:pt idx="1368">
                  <c:v>13.85</c:v>
                </c:pt>
                <c:pt idx="1369">
                  <c:v>13.8</c:v>
                </c:pt>
                <c:pt idx="1370">
                  <c:v>13.68</c:v>
                </c:pt>
                <c:pt idx="1371">
                  <c:v>13.63</c:v>
                </c:pt>
                <c:pt idx="1372">
                  <c:v>13.700000000000001</c:v>
                </c:pt>
                <c:pt idx="1373">
                  <c:v>13.870000000000001</c:v>
                </c:pt>
                <c:pt idx="1374">
                  <c:v>13.870000000000001</c:v>
                </c:pt>
                <c:pt idx="1375">
                  <c:v>13.780000000000001</c:v>
                </c:pt>
                <c:pt idx="1376">
                  <c:v>13.66</c:v>
                </c:pt>
                <c:pt idx="1377">
                  <c:v>13.63</c:v>
                </c:pt>
                <c:pt idx="1378">
                  <c:v>13.66</c:v>
                </c:pt>
                <c:pt idx="1379">
                  <c:v>13.66</c:v>
                </c:pt>
                <c:pt idx="1380">
                  <c:v>13.83</c:v>
                </c:pt>
                <c:pt idx="1381">
                  <c:v>13.74</c:v>
                </c:pt>
                <c:pt idx="1382">
                  <c:v>13.780000000000001</c:v>
                </c:pt>
                <c:pt idx="1383">
                  <c:v>13.73</c:v>
                </c:pt>
                <c:pt idx="1384">
                  <c:v>13.8</c:v>
                </c:pt>
                <c:pt idx="1385">
                  <c:v>13.82</c:v>
                </c:pt>
                <c:pt idx="1386">
                  <c:v>13.83</c:v>
                </c:pt>
                <c:pt idx="1387">
                  <c:v>13.88</c:v>
                </c:pt>
                <c:pt idx="1388">
                  <c:v>13.83</c:v>
                </c:pt>
                <c:pt idx="1389">
                  <c:v>13.91</c:v>
                </c:pt>
                <c:pt idx="1390">
                  <c:v>13.9</c:v>
                </c:pt>
                <c:pt idx="1391">
                  <c:v>13.860000000000001</c:v>
                </c:pt>
                <c:pt idx="1392">
                  <c:v>13.76</c:v>
                </c:pt>
                <c:pt idx="1393">
                  <c:v>13.870000000000001</c:v>
                </c:pt>
                <c:pt idx="1394">
                  <c:v>13.9</c:v>
                </c:pt>
                <c:pt idx="1395">
                  <c:v>13.790000000000001</c:v>
                </c:pt>
                <c:pt idx="1396">
                  <c:v>13.85</c:v>
                </c:pt>
                <c:pt idx="1397">
                  <c:v>13.94</c:v>
                </c:pt>
                <c:pt idx="1398">
                  <c:v>14.030000000000001</c:v>
                </c:pt>
                <c:pt idx="1399">
                  <c:v>13.88</c:v>
                </c:pt>
                <c:pt idx="1400">
                  <c:v>13.91</c:v>
                </c:pt>
                <c:pt idx="1401">
                  <c:v>13.76</c:v>
                </c:pt>
                <c:pt idx="1402">
                  <c:v>13.870000000000001</c:v>
                </c:pt>
                <c:pt idx="1403">
                  <c:v>13.88</c:v>
                </c:pt>
                <c:pt idx="1404">
                  <c:v>13.81</c:v>
                </c:pt>
                <c:pt idx="1405">
                  <c:v>13.71</c:v>
                </c:pt>
                <c:pt idx="1406">
                  <c:v>13.94</c:v>
                </c:pt>
                <c:pt idx="1407">
                  <c:v>13.89</c:v>
                </c:pt>
                <c:pt idx="1408">
                  <c:v>14.09</c:v>
                </c:pt>
                <c:pt idx="1409">
                  <c:v>13.9</c:v>
                </c:pt>
                <c:pt idx="1410">
                  <c:v>13.92</c:v>
                </c:pt>
                <c:pt idx="1411">
                  <c:v>13.93</c:v>
                </c:pt>
                <c:pt idx="1412">
                  <c:v>13.91</c:v>
                </c:pt>
                <c:pt idx="1413">
                  <c:v>14.02</c:v>
                </c:pt>
                <c:pt idx="1414">
                  <c:v>13.85</c:v>
                </c:pt>
                <c:pt idx="1415">
                  <c:v>13.92</c:v>
                </c:pt>
                <c:pt idx="1416">
                  <c:v>13.69</c:v>
                </c:pt>
                <c:pt idx="1417">
                  <c:v>13.77</c:v>
                </c:pt>
                <c:pt idx="1418">
                  <c:v>14.07</c:v>
                </c:pt>
                <c:pt idx="1419">
                  <c:v>13.860000000000001</c:v>
                </c:pt>
                <c:pt idx="1420">
                  <c:v>13.84</c:v>
                </c:pt>
                <c:pt idx="1421">
                  <c:v>13.88</c:v>
                </c:pt>
                <c:pt idx="1422">
                  <c:v>13.81</c:v>
                </c:pt>
                <c:pt idx="1423">
                  <c:v>13.89</c:v>
                </c:pt>
                <c:pt idx="1424">
                  <c:v>13.81</c:v>
                </c:pt>
                <c:pt idx="1425">
                  <c:v>13.96</c:v>
                </c:pt>
                <c:pt idx="1426">
                  <c:v>13.8</c:v>
                </c:pt>
                <c:pt idx="1427">
                  <c:v>13.790000000000001</c:v>
                </c:pt>
                <c:pt idx="1428">
                  <c:v>13.84</c:v>
                </c:pt>
                <c:pt idx="1429">
                  <c:v>13.84</c:v>
                </c:pt>
                <c:pt idx="1430">
                  <c:v>13.98</c:v>
                </c:pt>
                <c:pt idx="1431">
                  <c:v>14.08</c:v>
                </c:pt>
                <c:pt idx="1432">
                  <c:v>14.120000000000001</c:v>
                </c:pt>
                <c:pt idx="1433">
                  <c:v>14</c:v>
                </c:pt>
                <c:pt idx="1434">
                  <c:v>13.93</c:v>
                </c:pt>
                <c:pt idx="1435">
                  <c:v>13.96</c:v>
                </c:pt>
                <c:pt idx="1436">
                  <c:v>14.01</c:v>
                </c:pt>
                <c:pt idx="1437">
                  <c:v>14.030000000000001</c:v>
                </c:pt>
                <c:pt idx="1438">
                  <c:v>14.040000000000001</c:v>
                </c:pt>
                <c:pt idx="1439">
                  <c:v>14.19</c:v>
                </c:pt>
                <c:pt idx="1440">
                  <c:v>14.07</c:v>
                </c:pt>
                <c:pt idx="1441">
                  <c:v>14.110000000000001</c:v>
                </c:pt>
                <c:pt idx="1442">
                  <c:v>14.01</c:v>
                </c:pt>
                <c:pt idx="1443">
                  <c:v>14</c:v>
                </c:pt>
                <c:pt idx="1444">
                  <c:v>13.92</c:v>
                </c:pt>
                <c:pt idx="1445">
                  <c:v>13.92</c:v>
                </c:pt>
                <c:pt idx="1446">
                  <c:v>13.950000000000001</c:v>
                </c:pt>
                <c:pt idx="1447">
                  <c:v>13.85</c:v>
                </c:pt>
                <c:pt idx="1448">
                  <c:v>14</c:v>
                </c:pt>
                <c:pt idx="1449">
                  <c:v>13.91</c:v>
                </c:pt>
                <c:pt idx="1450">
                  <c:v>13.92</c:v>
                </c:pt>
                <c:pt idx="1451">
                  <c:v>13.8</c:v>
                </c:pt>
                <c:pt idx="1452">
                  <c:v>13.860000000000001</c:v>
                </c:pt>
                <c:pt idx="1453">
                  <c:v>13.75</c:v>
                </c:pt>
                <c:pt idx="1454">
                  <c:v>13.8</c:v>
                </c:pt>
                <c:pt idx="1455">
                  <c:v>13.84</c:v>
                </c:pt>
                <c:pt idx="1456">
                  <c:v>13.89</c:v>
                </c:pt>
                <c:pt idx="1457">
                  <c:v>13.81</c:v>
                </c:pt>
                <c:pt idx="1458">
                  <c:v>13.870000000000001</c:v>
                </c:pt>
                <c:pt idx="1459">
                  <c:v>13.9</c:v>
                </c:pt>
                <c:pt idx="1460">
                  <c:v>13.950000000000001</c:v>
                </c:pt>
                <c:pt idx="1461">
                  <c:v>13.82</c:v>
                </c:pt>
                <c:pt idx="1462">
                  <c:v>13.8</c:v>
                </c:pt>
                <c:pt idx="1463">
                  <c:v>13.84</c:v>
                </c:pt>
                <c:pt idx="1464">
                  <c:v>13.71</c:v>
                </c:pt>
                <c:pt idx="1465">
                  <c:v>13.77</c:v>
                </c:pt>
                <c:pt idx="1466">
                  <c:v>13.98</c:v>
                </c:pt>
                <c:pt idx="1467">
                  <c:v>13.96</c:v>
                </c:pt>
                <c:pt idx="1468">
                  <c:v>13.91</c:v>
                </c:pt>
                <c:pt idx="1469">
                  <c:v>14.02</c:v>
                </c:pt>
                <c:pt idx="1470">
                  <c:v>13.97</c:v>
                </c:pt>
                <c:pt idx="1471">
                  <c:v>14.110000000000001</c:v>
                </c:pt>
                <c:pt idx="1472">
                  <c:v>14</c:v>
                </c:pt>
                <c:pt idx="1473">
                  <c:v>14.02</c:v>
                </c:pt>
                <c:pt idx="1474">
                  <c:v>13.93</c:v>
                </c:pt>
                <c:pt idx="1475">
                  <c:v>14.13</c:v>
                </c:pt>
                <c:pt idx="1476">
                  <c:v>14.21</c:v>
                </c:pt>
                <c:pt idx="1477">
                  <c:v>14.24</c:v>
                </c:pt>
                <c:pt idx="1478">
                  <c:v>14.19</c:v>
                </c:pt>
                <c:pt idx="1479">
                  <c:v>14.23</c:v>
                </c:pt>
                <c:pt idx="1480">
                  <c:v>14.18</c:v>
                </c:pt>
                <c:pt idx="1481">
                  <c:v>14.17</c:v>
                </c:pt>
                <c:pt idx="1482">
                  <c:v>14.06</c:v>
                </c:pt>
                <c:pt idx="1483">
                  <c:v>14</c:v>
                </c:pt>
                <c:pt idx="1484">
                  <c:v>14.030000000000001</c:v>
                </c:pt>
                <c:pt idx="1485">
                  <c:v>14</c:v>
                </c:pt>
                <c:pt idx="1486">
                  <c:v>13.94</c:v>
                </c:pt>
                <c:pt idx="1487">
                  <c:v>13.9</c:v>
                </c:pt>
                <c:pt idx="1488">
                  <c:v>13.82</c:v>
                </c:pt>
                <c:pt idx="1489">
                  <c:v>13.64</c:v>
                </c:pt>
                <c:pt idx="1490">
                  <c:v>13.84</c:v>
                </c:pt>
                <c:pt idx="1491">
                  <c:v>13.83</c:v>
                </c:pt>
                <c:pt idx="1492">
                  <c:v>13.91</c:v>
                </c:pt>
                <c:pt idx="1493">
                  <c:v>13.9</c:v>
                </c:pt>
                <c:pt idx="1494">
                  <c:v>13.92</c:v>
                </c:pt>
                <c:pt idx="1495">
                  <c:v>14.01</c:v>
                </c:pt>
                <c:pt idx="1496">
                  <c:v>13.85</c:v>
                </c:pt>
                <c:pt idx="1497">
                  <c:v>13.88</c:v>
                </c:pt>
                <c:pt idx="1498">
                  <c:v>13.8</c:v>
                </c:pt>
                <c:pt idx="1499">
                  <c:v>13.8</c:v>
                </c:pt>
                <c:pt idx="1500">
                  <c:v>13.950000000000001</c:v>
                </c:pt>
                <c:pt idx="1501">
                  <c:v>14</c:v>
                </c:pt>
                <c:pt idx="1502">
                  <c:v>14.06</c:v>
                </c:pt>
                <c:pt idx="1503">
                  <c:v>13.99</c:v>
                </c:pt>
                <c:pt idx="1504">
                  <c:v>14.05</c:v>
                </c:pt>
                <c:pt idx="1505">
                  <c:v>13.98</c:v>
                </c:pt>
                <c:pt idx="1506">
                  <c:v>13.92</c:v>
                </c:pt>
                <c:pt idx="1507">
                  <c:v>13.81</c:v>
                </c:pt>
                <c:pt idx="1508">
                  <c:v>13.93</c:v>
                </c:pt>
                <c:pt idx="1509">
                  <c:v>13.75</c:v>
                </c:pt>
                <c:pt idx="1510">
                  <c:v>13.72</c:v>
                </c:pt>
                <c:pt idx="1511">
                  <c:v>13.780000000000001</c:v>
                </c:pt>
                <c:pt idx="1512">
                  <c:v>13.88</c:v>
                </c:pt>
                <c:pt idx="1513">
                  <c:v>13.82</c:v>
                </c:pt>
                <c:pt idx="1514">
                  <c:v>13.74</c:v>
                </c:pt>
                <c:pt idx="1515">
                  <c:v>13.88</c:v>
                </c:pt>
                <c:pt idx="1516">
                  <c:v>13.72</c:v>
                </c:pt>
                <c:pt idx="1517">
                  <c:v>13.83</c:v>
                </c:pt>
                <c:pt idx="1518">
                  <c:v>13.9</c:v>
                </c:pt>
                <c:pt idx="1519">
                  <c:v>13.860000000000001</c:v>
                </c:pt>
                <c:pt idx="1520">
                  <c:v>13.92</c:v>
                </c:pt>
                <c:pt idx="1521">
                  <c:v>13.69</c:v>
                </c:pt>
                <c:pt idx="1522">
                  <c:v>13.85</c:v>
                </c:pt>
                <c:pt idx="1523">
                  <c:v>14.06</c:v>
                </c:pt>
                <c:pt idx="1524">
                  <c:v>14.15</c:v>
                </c:pt>
                <c:pt idx="1525">
                  <c:v>14.1</c:v>
                </c:pt>
                <c:pt idx="1526">
                  <c:v>14.13</c:v>
                </c:pt>
                <c:pt idx="1527">
                  <c:v>14.17</c:v>
                </c:pt>
                <c:pt idx="1528">
                  <c:v>14.21</c:v>
                </c:pt>
                <c:pt idx="1529">
                  <c:v>14.18</c:v>
                </c:pt>
                <c:pt idx="1530">
                  <c:v>14.120000000000001</c:v>
                </c:pt>
                <c:pt idx="1531">
                  <c:v>14.13</c:v>
                </c:pt>
                <c:pt idx="1532">
                  <c:v>14.02</c:v>
                </c:pt>
                <c:pt idx="1533">
                  <c:v>13.97</c:v>
                </c:pt>
                <c:pt idx="1534">
                  <c:v>14.1</c:v>
                </c:pt>
                <c:pt idx="1535">
                  <c:v>14</c:v>
                </c:pt>
                <c:pt idx="1536">
                  <c:v>14.02</c:v>
                </c:pt>
                <c:pt idx="1537">
                  <c:v>14.06</c:v>
                </c:pt>
                <c:pt idx="1538">
                  <c:v>14.120000000000001</c:v>
                </c:pt>
                <c:pt idx="1539">
                  <c:v>14.05</c:v>
                </c:pt>
                <c:pt idx="1540">
                  <c:v>14.01</c:v>
                </c:pt>
                <c:pt idx="1541">
                  <c:v>13.94</c:v>
                </c:pt>
                <c:pt idx="1542">
                  <c:v>13.99</c:v>
                </c:pt>
                <c:pt idx="1543">
                  <c:v>13.83</c:v>
                </c:pt>
                <c:pt idx="1544">
                  <c:v>14</c:v>
                </c:pt>
                <c:pt idx="1545">
                  <c:v>13.96</c:v>
                </c:pt>
                <c:pt idx="1546">
                  <c:v>14.08</c:v>
                </c:pt>
                <c:pt idx="1547">
                  <c:v>14.030000000000001</c:v>
                </c:pt>
                <c:pt idx="1548">
                  <c:v>14.06</c:v>
                </c:pt>
                <c:pt idx="1549">
                  <c:v>13.860000000000001</c:v>
                </c:pt>
                <c:pt idx="1550">
                  <c:v>14.08</c:v>
                </c:pt>
                <c:pt idx="1551">
                  <c:v>14</c:v>
                </c:pt>
                <c:pt idx="1552">
                  <c:v>14.040000000000001</c:v>
                </c:pt>
                <c:pt idx="1553">
                  <c:v>14.09</c:v>
                </c:pt>
                <c:pt idx="1554">
                  <c:v>14.02</c:v>
                </c:pt>
                <c:pt idx="1555">
                  <c:v>14.110000000000001</c:v>
                </c:pt>
                <c:pt idx="1556">
                  <c:v>14.18</c:v>
                </c:pt>
                <c:pt idx="1557">
                  <c:v>14.18</c:v>
                </c:pt>
                <c:pt idx="1558">
                  <c:v>14.18</c:v>
                </c:pt>
                <c:pt idx="1559">
                  <c:v>14.41</c:v>
                </c:pt>
                <c:pt idx="1560">
                  <c:v>14.27</c:v>
                </c:pt>
                <c:pt idx="1561">
                  <c:v>14.360000000000001</c:v>
                </c:pt>
                <c:pt idx="1562">
                  <c:v>14.25</c:v>
                </c:pt>
                <c:pt idx="1563">
                  <c:v>14.25</c:v>
                </c:pt>
                <c:pt idx="1564">
                  <c:v>14.290000000000001</c:v>
                </c:pt>
                <c:pt idx="1565">
                  <c:v>14.17</c:v>
                </c:pt>
                <c:pt idx="1566">
                  <c:v>14.21</c:v>
                </c:pt>
                <c:pt idx="1567">
                  <c:v>14.18</c:v>
                </c:pt>
                <c:pt idx="1568">
                  <c:v>14.15</c:v>
                </c:pt>
                <c:pt idx="1569">
                  <c:v>14.09</c:v>
                </c:pt>
                <c:pt idx="1570">
                  <c:v>14.16</c:v>
                </c:pt>
                <c:pt idx="1571">
                  <c:v>14.13</c:v>
                </c:pt>
                <c:pt idx="1572">
                  <c:v>14.42</c:v>
                </c:pt>
                <c:pt idx="1573">
                  <c:v>14.33</c:v>
                </c:pt>
                <c:pt idx="1574">
                  <c:v>14.370000000000001</c:v>
                </c:pt>
                <c:pt idx="1575">
                  <c:v>14.24</c:v>
                </c:pt>
                <c:pt idx="1576">
                  <c:v>14.18</c:v>
                </c:pt>
                <c:pt idx="1577">
                  <c:v>14.23</c:v>
                </c:pt>
                <c:pt idx="1578">
                  <c:v>14.22</c:v>
                </c:pt>
                <c:pt idx="1579">
                  <c:v>14.25</c:v>
                </c:pt>
                <c:pt idx="1580">
                  <c:v>14.120000000000001</c:v>
                </c:pt>
                <c:pt idx="1581">
                  <c:v>14.15</c:v>
                </c:pt>
                <c:pt idx="1582">
                  <c:v>14.19</c:v>
                </c:pt>
                <c:pt idx="1583">
                  <c:v>14.360000000000001</c:v>
                </c:pt>
                <c:pt idx="1584">
                  <c:v>14</c:v>
                </c:pt>
                <c:pt idx="1585">
                  <c:v>14.110000000000001</c:v>
                </c:pt>
                <c:pt idx="1586">
                  <c:v>13.950000000000001</c:v>
                </c:pt>
                <c:pt idx="1587">
                  <c:v>14.05</c:v>
                </c:pt>
                <c:pt idx="1588">
                  <c:v>14.08</c:v>
                </c:pt>
                <c:pt idx="1589">
                  <c:v>14</c:v>
                </c:pt>
                <c:pt idx="1590">
                  <c:v>14.09</c:v>
                </c:pt>
                <c:pt idx="1591">
                  <c:v>14.01</c:v>
                </c:pt>
                <c:pt idx="1592">
                  <c:v>14.1</c:v>
                </c:pt>
                <c:pt idx="1593">
                  <c:v>14.07</c:v>
                </c:pt>
                <c:pt idx="1594">
                  <c:v>14.06</c:v>
                </c:pt>
                <c:pt idx="1595">
                  <c:v>14.34</c:v>
                </c:pt>
                <c:pt idx="1596">
                  <c:v>14.39</c:v>
                </c:pt>
                <c:pt idx="1597">
                  <c:v>14.360000000000001</c:v>
                </c:pt>
                <c:pt idx="1598">
                  <c:v>14.32</c:v>
                </c:pt>
                <c:pt idx="1599">
                  <c:v>14.18</c:v>
                </c:pt>
                <c:pt idx="1600">
                  <c:v>14.27</c:v>
                </c:pt>
                <c:pt idx="1601">
                  <c:v>14.200000000000001</c:v>
                </c:pt>
                <c:pt idx="1602">
                  <c:v>14.13</c:v>
                </c:pt>
                <c:pt idx="1603">
                  <c:v>14.27</c:v>
                </c:pt>
                <c:pt idx="1604">
                  <c:v>14.32</c:v>
                </c:pt>
                <c:pt idx="1605">
                  <c:v>14.120000000000001</c:v>
                </c:pt>
                <c:pt idx="1606">
                  <c:v>14.25</c:v>
                </c:pt>
                <c:pt idx="1607">
                  <c:v>14.13</c:v>
                </c:pt>
                <c:pt idx="1608">
                  <c:v>14.200000000000001</c:v>
                </c:pt>
                <c:pt idx="1609">
                  <c:v>14.1</c:v>
                </c:pt>
                <c:pt idx="1610">
                  <c:v>14.21</c:v>
                </c:pt>
                <c:pt idx="1611">
                  <c:v>14.02</c:v>
                </c:pt>
                <c:pt idx="1612">
                  <c:v>14.26</c:v>
                </c:pt>
                <c:pt idx="1613">
                  <c:v>14.01</c:v>
                </c:pt>
                <c:pt idx="1614">
                  <c:v>14.08</c:v>
                </c:pt>
                <c:pt idx="1615">
                  <c:v>14.110000000000001</c:v>
                </c:pt>
                <c:pt idx="1616">
                  <c:v>14.14</c:v>
                </c:pt>
                <c:pt idx="1617">
                  <c:v>14.07</c:v>
                </c:pt>
                <c:pt idx="1618">
                  <c:v>13.98</c:v>
                </c:pt>
                <c:pt idx="1619">
                  <c:v>13.92</c:v>
                </c:pt>
                <c:pt idx="1620">
                  <c:v>14.18</c:v>
                </c:pt>
                <c:pt idx="1621">
                  <c:v>13.94</c:v>
                </c:pt>
                <c:pt idx="1622">
                  <c:v>14.110000000000001</c:v>
                </c:pt>
                <c:pt idx="1623">
                  <c:v>14.040000000000001</c:v>
                </c:pt>
                <c:pt idx="1624">
                  <c:v>14.1</c:v>
                </c:pt>
                <c:pt idx="1625">
                  <c:v>14.1</c:v>
                </c:pt>
                <c:pt idx="1626">
                  <c:v>13.94</c:v>
                </c:pt>
                <c:pt idx="1627">
                  <c:v>14.07</c:v>
                </c:pt>
                <c:pt idx="1628">
                  <c:v>14.07</c:v>
                </c:pt>
                <c:pt idx="1629">
                  <c:v>14.030000000000001</c:v>
                </c:pt>
                <c:pt idx="1630">
                  <c:v>14.01</c:v>
                </c:pt>
                <c:pt idx="1631">
                  <c:v>14.09</c:v>
                </c:pt>
                <c:pt idx="1632">
                  <c:v>14.18</c:v>
                </c:pt>
                <c:pt idx="1633">
                  <c:v>14.3</c:v>
                </c:pt>
                <c:pt idx="1634">
                  <c:v>14.21</c:v>
                </c:pt>
                <c:pt idx="1635">
                  <c:v>14.16</c:v>
                </c:pt>
                <c:pt idx="1636">
                  <c:v>14.17</c:v>
                </c:pt>
                <c:pt idx="1637">
                  <c:v>14.07</c:v>
                </c:pt>
                <c:pt idx="1638">
                  <c:v>14.07</c:v>
                </c:pt>
                <c:pt idx="1639">
                  <c:v>14.1</c:v>
                </c:pt>
                <c:pt idx="1640">
                  <c:v>14.030000000000001</c:v>
                </c:pt>
                <c:pt idx="1641">
                  <c:v>14.08</c:v>
                </c:pt>
                <c:pt idx="1642">
                  <c:v>14.040000000000001</c:v>
                </c:pt>
                <c:pt idx="1643">
                  <c:v>14.110000000000001</c:v>
                </c:pt>
                <c:pt idx="1644">
                  <c:v>14.24</c:v>
                </c:pt>
                <c:pt idx="1645">
                  <c:v>14.290000000000001</c:v>
                </c:pt>
                <c:pt idx="1646">
                  <c:v>14.1</c:v>
                </c:pt>
                <c:pt idx="1647">
                  <c:v>14.16</c:v>
                </c:pt>
                <c:pt idx="1648">
                  <c:v>14.21</c:v>
                </c:pt>
                <c:pt idx="1649">
                  <c:v>14.26</c:v>
                </c:pt>
                <c:pt idx="1650">
                  <c:v>14.38</c:v>
                </c:pt>
                <c:pt idx="1651">
                  <c:v>14.21</c:v>
                </c:pt>
                <c:pt idx="1652">
                  <c:v>14.3</c:v>
                </c:pt>
                <c:pt idx="1653">
                  <c:v>14.23</c:v>
                </c:pt>
                <c:pt idx="1654">
                  <c:v>14.16</c:v>
                </c:pt>
                <c:pt idx="1655">
                  <c:v>14.35</c:v>
                </c:pt>
                <c:pt idx="1656">
                  <c:v>14.450000000000001</c:v>
                </c:pt>
                <c:pt idx="1657">
                  <c:v>14.360000000000001</c:v>
                </c:pt>
                <c:pt idx="1658">
                  <c:v>14.42</c:v>
                </c:pt>
                <c:pt idx="1659">
                  <c:v>14.360000000000001</c:v>
                </c:pt>
                <c:pt idx="1660">
                  <c:v>14.360000000000001</c:v>
                </c:pt>
                <c:pt idx="1661">
                  <c:v>14.33</c:v>
                </c:pt>
                <c:pt idx="1662">
                  <c:v>14.26</c:v>
                </c:pt>
                <c:pt idx="1663">
                  <c:v>14.31</c:v>
                </c:pt>
                <c:pt idx="1664">
                  <c:v>14.290000000000001</c:v>
                </c:pt>
                <c:pt idx="1665">
                  <c:v>14.26</c:v>
                </c:pt>
                <c:pt idx="1666">
                  <c:v>14.05</c:v>
                </c:pt>
                <c:pt idx="1667">
                  <c:v>14.19</c:v>
                </c:pt>
                <c:pt idx="1668">
                  <c:v>14</c:v>
                </c:pt>
                <c:pt idx="1669">
                  <c:v>14.22</c:v>
                </c:pt>
                <c:pt idx="1670">
                  <c:v>14.22</c:v>
                </c:pt>
                <c:pt idx="1671">
                  <c:v>14.21</c:v>
                </c:pt>
                <c:pt idx="1672">
                  <c:v>14.1</c:v>
                </c:pt>
                <c:pt idx="1673">
                  <c:v>14.120000000000001</c:v>
                </c:pt>
                <c:pt idx="1674">
                  <c:v>14.200000000000001</c:v>
                </c:pt>
                <c:pt idx="1675">
                  <c:v>14.23</c:v>
                </c:pt>
                <c:pt idx="1676">
                  <c:v>14.290000000000001</c:v>
                </c:pt>
                <c:pt idx="1677">
                  <c:v>14.22</c:v>
                </c:pt>
                <c:pt idx="1678">
                  <c:v>14.07</c:v>
                </c:pt>
                <c:pt idx="1679">
                  <c:v>14.31</c:v>
                </c:pt>
                <c:pt idx="1680">
                  <c:v>14.290000000000001</c:v>
                </c:pt>
                <c:pt idx="1681">
                  <c:v>14.280000000000001</c:v>
                </c:pt>
                <c:pt idx="1682">
                  <c:v>14.66</c:v>
                </c:pt>
                <c:pt idx="1683">
                  <c:v>14.51</c:v>
                </c:pt>
                <c:pt idx="1684">
                  <c:v>14.42</c:v>
                </c:pt>
                <c:pt idx="1685">
                  <c:v>14.290000000000001</c:v>
                </c:pt>
                <c:pt idx="1686">
                  <c:v>14.32</c:v>
                </c:pt>
                <c:pt idx="1687">
                  <c:v>14.25</c:v>
                </c:pt>
                <c:pt idx="1688">
                  <c:v>14.22</c:v>
                </c:pt>
                <c:pt idx="1689">
                  <c:v>14.32</c:v>
                </c:pt>
                <c:pt idx="1690">
                  <c:v>14.31</c:v>
                </c:pt>
                <c:pt idx="1691">
                  <c:v>14.32</c:v>
                </c:pt>
                <c:pt idx="1692">
                  <c:v>14.3</c:v>
                </c:pt>
                <c:pt idx="1693">
                  <c:v>14.4</c:v>
                </c:pt>
                <c:pt idx="1694">
                  <c:v>14.27</c:v>
                </c:pt>
                <c:pt idx="1695">
                  <c:v>14.42</c:v>
                </c:pt>
                <c:pt idx="1696">
                  <c:v>14.32</c:v>
                </c:pt>
                <c:pt idx="1697">
                  <c:v>14.450000000000001</c:v>
                </c:pt>
                <c:pt idx="1698">
                  <c:v>14.38</c:v>
                </c:pt>
                <c:pt idx="1699">
                  <c:v>14.32</c:v>
                </c:pt>
                <c:pt idx="1700">
                  <c:v>14.32</c:v>
                </c:pt>
                <c:pt idx="1701">
                  <c:v>14.23</c:v>
                </c:pt>
                <c:pt idx="1702">
                  <c:v>14.200000000000001</c:v>
                </c:pt>
                <c:pt idx="1703">
                  <c:v>14.19</c:v>
                </c:pt>
                <c:pt idx="1704">
                  <c:v>14.34</c:v>
                </c:pt>
                <c:pt idx="1705">
                  <c:v>14.33</c:v>
                </c:pt>
                <c:pt idx="1706">
                  <c:v>14.370000000000001</c:v>
                </c:pt>
                <c:pt idx="1707">
                  <c:v>14.19</c:v>
                </c:pt>
                <c:pt idx="1708">
                  <c:v>14.24</c:v>
                </c:pt>
                <c:pt idx="1709">
                  <c:v>14.200000000000001</c:v>
                </c:pt>
                <c:pt idx="1710">
                  <c:v>14.040000000000001</c:v>
                </c:pt>
                <c:pt idx="1711">
                  <c:v>14.01</c:v>
                </c:pt>
                <c:pt idx="1712">
                  <c:v>13.94</c:v>
                </c:pt>
                <c:pt idx="1713">
                  <c:v>13.96</c:v>
                </c:pt>
                <c:pt idx="1714">
                  <c:v>13.950000000000001</c:v>
                </c:pt>
                <c:pt idx="1715">
                  <c:v>14.1</c:v>
                </c:pt>
                <c:pt idx="1716">
                  <c:v>14.23</c:v>
                </c:pt>
                <c:pt idx="1717">
                  <c:v>14.290000000000001</c:v>
                </c:pt>
                <c:pt idx="1718">
                  <c:v>14.27</c:v>
                </c:pt>
                <c:pt idx="1719">
                  <c:v>14.22</c:v>
                </c:pt>
                <c:pt idx="1720">
                  <c:v>14.200000000000001</c:v>
                </c:pt>
                <c:pt idx="1721">
                  <c:v>14.21</c:v>
                </c:pt>
                <c:pt idx="1722">
                  <c:v>14.17</c:v>
                </c:pt>
                <c:pt idx="1723">
                  <c:v>14.08</c:v>
                </c:pt>
                <c:pt idx="1724">
                  <c:v>14.09</c:v>
                </c:pt>
                <c:pt idx="1725">
                  <c:v>14.16</c:v>
                </c:pt>
                <c:pt idx="1726">
                  <c:v>13.98</c:v>
                </c:pt>
                <c:pt idx="1727">
                  <c:v>14.110000000000001</c:v>
                </c:pt>
                <c:pt idx="1728">
                  <c:v>14.13</c:v>
                </c:pt>
                <c:pt idx="1729">
                  <c:v>13.96</c:v>
                </c:pt>
                <c:pt idx="1730">
                  <c:v>14.200000000000001</c:v>
                </c:pt>
                <c:pt idx="1731">
                  <c:v>14.290000000000001</c:v>
                </c:pt>
                <c:pt idx="1732">
                  <c:v>14.23</c:v>
                </c:pt>
                <c:pt idx="1733">
                  <c:v>14.33</c:v>
                </c:pt>
                <c:pt idx="1734">
                  <c:v>14.22</c:v>
                </c:pt>
                <c:pt idx="1735">
                  <c:v>14.14</c:v>
                </c:pt>
                <c:pt idx="1736">
                  <c:v>14.25</c:v>
                </c:pt>
                <c:pt idx="1737">
                  <c:v>14.34</c:v>
                </c:pt>
                <c:pt idx="1738">
                  <c:v>14.33</c:v>
                </c:pt>
                <c:pt idx="1739">
                  <c:v>14.290000000000001</c:v>
                </c:pt>
                <c:pt idx="1740">
                  <c:v>14.450000000000001</c:v>
                </c:pt>
                <c:pt idx="1741">
                  <c:v>14.66</c:v>
                </c:pt>
                <c:pt idx="1742">
                  <c:v>14.41</c:v>
                </c:pt>
                <c:pt idx="1743">
                  <c:v>14.41</c:v>
                </c:pt>
                <c:pt idx="1744">
                  <c:v>14.23</c:v>
                </c:pt>
                <c:pt idx="1745">
                  <c:v>14.360000000000001</c:v>
                </c:pt>
                <c:pt idx="1746">
                  <c:v>14.4</c:v>
                </c:pt>
                <c:pt idx="1747">
                  <c:v>14.43</c:v>
                </c:pt>
                <c:pt idx="1748">
                  <c:v>14.31</c:v>
                </c:pt>
                <c:pt idx="1749">
                  <c:v>14.33</c:v>
                </c:pt>
                <c:pt idx="1750">
                  <c:v>14.360000000000001</c:v>
                </c:pt>
                <c:pt idx="1751">
                  <c:v>14.21</c:v>
                </c:pt>
                <c:pt idx="1752">
                  <c:v>14.18</c:v>
                </c:pt>
                <c:pt idx="1753">
                  <c:v>14.4</c:v>
                </c:pt>
                <c:pt idx="1754">
                  <c:v>14.280000000000001</c:v>
                </c:pt>
                <c:pt idx="1755">
                  <c:v>14.24</c:v>
                </c:pt>
                <c:pt idx="1756">
                  <c:v>14.23</c:v>
                </c:pt>
                <c:pt idx="1757">
                  <c:v>14.19</c:v>
                </c:pt>
                <c:pt idx="1758">
                  <c:v>14.27</c:v>
                </c:pt>
                <c:pt idx="1759">
                  <c:v>14.35</c:v>
                </c:pt>
                <c:pt idx="1760">
                  <c:v>14.18</c:v>
                </c:pt>
                <c:pt idx="1761">
                  <c:v>14.110000000000001</c:v>
                </c:pt>
                <c:pt idx="1762">
                  <c:v>14.3</c:v>
                </c:pt>
                <c:pt idx="1763">
                  <c:v>14.26</c:v>
                </c:pt>
                <c:pt idx="1764">
                  <c:v>14.17</c:v>
                </c:pt>
                <c:pt idx="1765">
                  <c:v>14.27</c:v>
                </c:pt>
                <c:pt idx="1766">
                  <c:v>14.41</c:v>
                </c:pt>
                <c:pt idx="1767">
                  <c:v>14.290000000000001</c:v>
                </c:pt>
                <c:pt idx="1768">
                  <c:v>14.290000000000001</c:v>
                </c:pt>
                <c:pt idx="1769">
                  <c:v>14.46</c:v>
                </c:pt>
                <c:pt idx="1770">
                  <c:v>14.33</c:v>
                </c:pt>
                <c:pt idx="1771">
                  <c:v>14.370000000000001</c:v>
                </c:pt>
                <c:pt idx="1772">
                  <c:v>14.51</c:v>
                </c:pt>
                <c:pt idx="1773">
                  <c:v>14.540000000000001</c:v>
                </c:pt>
                <c:pt idx="1774">
                  <c:v>14.52</c:v>
                </c:pt>
                <c:pt idx="1775">
                  <c:v>14.48</c:v>
                </c:pt>
                <c:pt idx="1776">
                  <c:v>14.49</c:v>
                </c:pt>
                <c:pt idx="1777">
                  <c:v>14.71</c:v>
                </c:pt>
                <c:pt idx="1778">
                  <c:v>14.540000000000001</c:v>
                </c:pt>
                <c:pt idx="1779">
                  <c:v>14.63</c:v>
                </c:pt>
                <c:pt idx="1780">
                  <c:v>14.6</c:v>
                </c:pt>
                <c:pt idx="1781">
                  <c:v>14.64</c:v>
                </c:pt>
                <c:pt idx="1782">
                  <c:v>14.61</c:v>
                </c:pt>
                <c:pt idx="1783">
                  <c:v>14.61</c:v>
                </c:pt>
                <c:pt idx="1784">
                  <c:v>14.4</c:v>
                </c:pt>
                <c:pt idx="1785">
                  <c:v>14.34</c:v>
                </c:pt>
                <c:pt idx="1786">
                  <c:v>14.34</c:v>
                </c:pt>
                <c:pt idx="1787">
                  <c:v>14.48</c:v>
                </c:pt>
                <c:pt idx="1788">
                  <c:v>14.370000000000001</c:v>
                </c:pt>
                <c:pt idx="1789">
                  <c:v>14.540000000000001</c:v>
                </c:pt>
                <c:pt idx="1790">
                  <c:v>14.27</c:v>
                </c:pt>
                <c:pt idx="1791">
                  <c:v>14.27</c:v>
                </c:pt>
                <c:pt idx="1792">
                  <c:v>14.22</c:v>
                </c:pt>
                <c:pt idx="1793">
                  <c:v>14.31</c:v>
                </c:pt>
                <c:pt idx="1794">
                  <c:v>14.280000000000001</c:v>
                </c:pt>
                <c:pt idx="1795">
                  <c:v>14.280000000000001</c:v>
                </c:pt>
                <c:pt idx="1796">
                  <c:v>14.32</c:v>
                </c:pt>
                <c:pt idx="1797">
                  <c:v>14.24</c:v>
                </c:pt>
                <c:pt idx="1798">
                  <c:v>14.26</c:v>
                </c:pt>
                <c:pt idx="1799">
                  <c:v>14.370000000000001</c:v>
                </c:pt>
                <c:pt idx="1800">
                  <c:v>14.22</c:v>
                </c:pt>
                <c:pt idx="1801">
                  <c:v>14.450000000000001</c:v>
                </c:pt>
                <c:pt idx="1802">
                  <c:v>14.43</c:v>
                </c:pt>
                <c:pt idx="1803">
                  <c:v>14.5</c:v>
                </c:pt>
                <c:pt idx="1804">
                  <c:v>14.27</c:v>
                </c:pt>
                <c:pt idx="1805">
                  <c:v>14.280000000000001</c:v>
                </c:pt>
                <c:pt idx="1806">
                  <c:v>14.3</c:v>
                </c:pt>
                <c:pt idx="1807">
                  <c:v>14.34</c:v>
                </c:pt>
                <c:pt idx="1808">
                  <c:v>14.35</c:v>
                </c:pt>
                <c:pt idx="1809">
                  <c:v>14.21</c:v>
                </c:pt>
                <c:pt idx="1810">
                  <c:v>14.200000000000001</c:v>
                </c:pt>
                <c:pt idx="1811">
                  <c:v>14.200000000000001</c:v>
                </c:pt>
                <c:pt idx="1812">
                  <c:v>14.35</c:v>
                </c:pt>
                <c:pt idx="1813">
                  <c:v>14.33</c:v>
                </c:pt>
                <c:pt idx="1814">
                  <c:v>14.46</c:v>
                </c:pt>
                <c:pt idx="1815">
                  <c:v>14.43</c:v>
                </c:pt>
                <c:pt idx="1816">
                  <c:v>14.47</c:v>
                </c:pt>
                <c:pt idx="1817">
                  <c:v>14.43</c:v>
                </c:pt>
                <c:pt idx="1818">
                  <c:v>14.52</c:v>
                </c:pt>
                <c:pt idx="1819">
                  <c:v>14.440000000000001</c:v>
                </c:pt>
                <c:pt idx="1820">
                  <c:v>14.450000000000001</c:v>
                </c:pt>
                <c:pt idx="1821">
                  <c:v>14.4</c:v>
                </c:pt>
                <c:pt idx="1822">
                  <c:v>14.59</c:v>
                </c:pt>
                <c:pt idx="1823">
                  <c:v>14.52</c:v>
                </c:pt>
                <c:pt idx="1824">
                  <c:v>14.58</c:v>
                </c:pt>
                <c:pt idx="1825">
                  <c:v>14.58</c:v>
                </c:pt>
                <c:pt idx="1826">
                  <c:v>14.73</c:v>
                </c:pt>
                <c:pt idx="1827">
                  <c:v>14.46</c:v>
                </c:pt>
                <c:pt idx="1828">
                  <c:v>14.55</c:v>
                </c:pt>
                <c:pt idx="1829">
                  <c:v>14.48</c:v>
                </c:pt>
                <c:pt idx="1830">
                  <c:v>14.540000000000001</c:v>
                </c:pt>
                <c:pt idx="1831">
                  <c:v>14.46</c:v>
                </c:pt>
                <c:pt idx="1832">
                  <c:v>14.51</c:v>
                </c:pt>
                <c:pt idx="1833">
                  <c:v>14.47</c:v>
                </c:pt>
                <c:pt idx="1834">
                  <c:v>14.47</c:v>
                </c:pt>
                <c:pt idx="1835">
                  <c:v>14.41</c:v>
                </c:pt>
                <c:pt idx="1836">
                  <c:v>14.620000000000001</c:v>
                </c:pt>
                <c:pt idx="1837">
                  <c:v>14.52</c:v>
                </c:pt>
                <c:pt idx="1838">
                  <c:v>14.49</c:v>
                </c:pt>
                <c:pt idx="1839">
                  <c:v>14.48</c:v>
                </c:pt>
                <c:pt idx="1840">
                  <c:v>14.5</c:v>
                </c:pt>
                <c:pt idx="1841">
                  <c:v>14.39</c:v>
                </c:pt>
                <c:pt idx="1842">
                  <c:v>14.48</c:v>
                </c:pt>
                <c:pt idx="1843">
                  <c:v>14.540000000000001</c:v>
                </c:pt>
                <c:pt idx="1844">
                  <c:v>14.59</c:v>
                </c:pt>
                <c:pt idx="1845">
                  <c:v>14.65</c:v>
                </c:pt>
                <c:pt idx="1846">
                  <c:v>14.46</c:v>
                </c:pt>
                <c:pt idx="1847">
                  <c:v>14.64</c:v>
                </c:pt>
                <c:pt idx="1848">
                  <c:v>14.52</c:v>
                </c:pt>
                <c:pt idx="1849">
                  <c:v>14.61</c:v>
                </c:pt>
                <c:pt idx="1850">
                  <c:v>14.57</c:v>
                </c:pt>
                <c:pt idx="1851">
                  <c:v>14.52</c:v>
                </c:pt>
                <c:pt idx="1852">
                  <c:v>14.3</c:v>
                </c:pt>
                <c:pt idx="1853">
                  <c:v>14.34</c:v>
                </c:pt>
                <c:pt idx="1854">
                  <c:v>14.27</c:v>
                </c:pt>
                <c:pt idx="1855">
                  <c:v>14.39</c:v>
                </c:pt>
                <c:pt idx="1856">
                  <c:v>14.450000000000001</c:v>
                </c:pt>
                <c:pt idx="1857">
                  <c:v>14.52</c:v>
                </c:pt>
                <c:pt idx="1858">
                  <c:v>14.6</c:v>
                </c:pt>
                <c:pt idx="1859">
                  <c:v>14.43</c:v>
                </c:pt>
                <c:pt idx="1860">
                  <c:v>14.66</c:v>
                </c:pt>
                <c:pt idx="1861">
                  <c:v>14.530000000000001</c:v>
                </c:pt>
                <c:pt idx="1862">
                  <c:v>14.65</c:v>
                </c:pt>
                <c:pt idx="1863">
                  <c:v>14.59</c:v>
                </c:pt>
                <c:pt idx="1864">
                  <c:v>14.57</c:v>
                </c:pt>
                <c:pt idx="1865">
                  <c:v>14.57</c:v>
                </c:pt>
                <c:pt idx="1866">
                  <c:v>14.540000000000001</c:v>
                </c:pt>
                <c:pt idx="1867">
                  <c:v>14.5</c:v>
                </c:pt>
                <c:pt idx="1868">
                  <c:v>14.6</c:v>
                </c:pt>
                <c:pt idx="1869">
                  <c:v>14.64</c:v>
                </c:pt>
                <c:pt idx="1870">
                  <c:v>14.67</c:v>
                </c:pt>
                <c:pt idx="1871">
                  <c:v>14.63</c:v>
                </c:pt>
                <c:pt idx="1872">
                  <c:v>14.5</c:v>
                </c:pt>
                <c:pt idx="1873">
                  <c:v>14.67</c:v>
                </c:pt>
                <c:pt idx="1874">
                  <c:v>14.56</c:v>
                </c:pt>
                <c:pt idx="1875">
                  <c:v>14.450000000000001</c:v>
                </c:pt>
                <c:pt idx="1876">
                  <c:v>14.46</c:v>
                </c:pt>
                <c:pt idx="1877">
                  <c:v>14.540000000000001</c:v>
                </c:pt>
                <c:pt idx="1878">
                  <c:v>14.46</c:v>
                </c:pt>
                <c:pt idx="1879">
                  <c:v>14.61</c:v>
                </c:pt>
                <c:pt idx="1880">
                  <c:v>14.57</c:v>
                </c:pt>
                <c:pt idx="1881">
                  <c:v>14.58</c:v>
                </c:pt>
                <c:pt idx="1882">
                  <c:v>14.59</c:v>
                </c:pt>
                <c:pt idx="1883">
                  <c:v>14.68</c:v>
                </c:pt>
                <c:pt idx="1884">
                  <c:v>14.82</c:v>
                </c:pt>
                <c:pt idx="1885">
                  <c:v>14.61</c:v>
                </c:pt>
                <c:pt idx="1886">
                  <c:v>14.58</c:v>
                </c:pt>
                <c:pt idx="1887">
                  <c:v>14.68</c:v>
                </c:pt>
                <c:pt idx="1888">
                  <c:v>14.540000000000001</c:v>
                </c:pt>
                <c:pt idx="1889">
                  <c:v>14.49</c:v>
                </c:pt>
                <c:pt idx="1890">
                  <c:v>14.49</c:v>
                </c:pt>
                <c:pt idx="1891">
                  <c:v>14.47</c:v>
                </c:pt>
                <c:pt idx="1892">
                  <c:v>14.5</c:v>
                </c:pt>
                <c:pt idx="1893">
                  <c:v>14.51</c:v>
                </c:pt>
                <c:pt idx="1894">
                  <c:v>14.47</c:v>
                </c:pt>
                <c:pt idx="1895">
                  <c:v>14.38</c:v>
                </c:pt>
                <c:pt idx="1896">
                  <c:v>14.18</c:v>
                </c:pt>
                <c:pt idx="1897">
                  <c:v>14.23</c:v>
                </c:pt>
                <c:pt idx="1898">
                  <c:v>14.6</c:v>
                </c:pt>
                <c:pt idx="1899">
                  <c:v>14.42</c:v>
                </c:pt>
                <c:pt idx="1900">
                  <c:v>14.41</c:v>
                </c:pt>
                <c:pt idx="1901">
                  <c:v>14.38</c:v>
                </c:pt>
                <c:pt idx="1902">
                  <c:v>14.49</c:v>
                </c:pt>
                <c:pt idx="1903">
                  <c:v>14.43</c:v>
                </c:pt>
                <c:pt idx="1904">
                  <c:v>14.51</c:v>
                </c:pt>
                <c:pt idx="1905">
                  <c:v>14.58</c:v>
                </c:pt>
                <c:pt idx="1906">
                  <c:v>14.6</c:v>
                </c:pt>
                <c:pt idx="1907">
                  <c:v>14.49</c:v>
                </c:pt>
                <c:pt idx="1908">
                  <c:v>14.57</c:v>
                </c:pt>
                <c:pt idx="1909">
                  <c:v>14.450000000000001</c:v>
                </c:pt>
                <c:pt idx="1910">
                  <c:v>14.43</c:v>
                </c:pt>
                <c:pt idx="1911">
                  <c:v>14.48</c:v>
                </c:pt>
                <c:pt idx="1912">
                  <c:v>14.52</c:v>
                </c:pt>
                <c:pt idx="1913">
                  <c:v>14.58</c:v>
                </c:pt>
                <c:pt idx="1914">
                  <c:v>14.64</c:v>
                </c:pt>
                <c:pt idx="1915">
                  <c:v>14.61</c:v>
                </c:pt>
                <c:pt idx="1916">
                  <c:v>14.66</c:v>
                </c:pt>
                <c:pt idx="1917">
                  <c:v>14.59</c:v>
                </c:pt>
                <c:pt idx="1918">
                  <c:v>14.66</c:v>
                </c:pt>
                <c:pt idx="1919">
                  <c:v>14.620000000000001</c:v>
                </c:pt>
                <c:pt idx="1920">
                  <c:v>14.67</c:v>
                </c:pt>
                <c:pt idx="1921">
                  <c:v>14.75</c:v>
                </c:pt>
                <c:pt idx="1922">
                  <c:v>14.790000000000001</c:v>
                </c:pt>
                <c:pt idx="1923">
                  <c:v>14.780000000000001</c:v>
                </c:pt>
                <c:pt idx="1924">
                  <c:v>14.68</c:v>
                </c:pt>
                <c:pt idx="1925">
                  <c:v>14.6</c:v>
                </c:pt>
                <c:pt idx="1926">
                  <c:v>14.57</c:v>
                </c:pt>
                <c:pt idx="1927">
                  <c:v>14.55</c:v>
                </c:pt>
                <c:pt idx="1928">
                  <c:v>14.56</c:v>
                </c:pt>
                <c:pt idx="1929">
                  <c:v>14.59</c:v>
                </c:pt>
                <c:pt idx="1930">
                  <c:v>14.68</c:v>
                </c:pt>
                <c:pt idx="1931">
                  <c:v>14.41</c:v>
                </c:pt>
                <c:pt idx="1932">
                  <c:v>14.46</c:v>
                </c:pt>
                <c:pt idx="1933">
                  <c:v>14.41</c:v>
                </c:pt>
                <c:pt idx="1934">
                  <c:v>14.55</c:v>
                </c:pt>
                <c:pt idx="1935">
                  <c:v>14.56</c:v>
                </c:pt>
                <c:pt idx="1936">
                  <c:v>14.46</c:v>
                </c:pt>
                <c:pt idx="1937">
                  <c:v>14.52</c:v>
                </c:pt>
                <c:pt idx="1938">
                  <c:v>14.6</c:v>
                </c:pt>
                <c:pt idx="1939">
                  <c:v>14.6</c:v>
                </c:pt>
                <c:pt idx="1940">
                  <c:v>14.52</c:v>
                </c:pt>
                <c:pt idx="1941">
                  <c:v>14.56</c:v>
                </c:pt>
                <c:pt idx="1942">
                  <c:v>14.450000000000001</c:v>
                </c:pt>
                <c:pt idx="1943">
                  <c:v>14.49</c:v>
                </c:pt>
                <c:pt idx="1944">
                  <c:v>14.41</c:v>
                </c:pt>
                <c:pt idx="1945">
                  <c:v>14.42</c:v>
                </c:pt>
                <c:pt idx="1946">
                  <c:v>14.43</c:v>
                </c:pt>
                <c:pt idx="1947">
                  <c:v>14.63</c:v>
                </c:pt>
                <c:pt idx="1948">
                  <c:v>14.66</c:v>
                </c:pt>
                <c:pt idx="1949">
                  <c:v>14.6</c:v>
                </c:pt>
                <c:pt idx="1950">
                  <c:v>14.540000000000001</c:v>
                </c:pt>
                <c:pt idx="1951">
                  <c:v>14.57</c:v>
                </c:pt>
                <c:pt idx="1952">
                  <c:v>14.65</c:v>
                </c:pt>
                <c:pt idx="1953">
                  <c:v>14.68</c:v>
                </c:pt>
                <c:pt idx="1954">
                  <c:v>14.65</c:v>
                </c:pt>
                <c:pt idx="1955">
                  <c:v>14.43</c:v>
                </c:pt>
                <c:pt idx="1956">
                  <c:v>14.59</c:v>
                </c:pt>
                <c:pt idx="1957">
                  <c:v>14.5</c:v>
                </c:pt>
                <c:pt idx="1958">
                  <c:v>14.56</c:v>
                </c:pt>
                <c:pt idx="1959">
                  <c:v>14.5</c:v>
                </c:pt>
                <c:pt idx="1960">
                  <c:v>14.56</c:v>
                </c:pt>
                <c:pt idx="1961">
                  <c:v>14.6</c:v>
                </c:pt>
                <c:pt idx="1962">
                  <c:v>14.52</c:v>
                </c:pt>
                <c:pt idx="1963">
                  <c:v>14.59</c:v>
                </c:pt>
                <c:pt idx="1964">
                  <c:v>14.66</c:v>
                </c:pt>
                <c:pt idx="1965">
                  <c:v>14.58</c:v>
                </c:pt>
                <c:pt idx="1966">
                  <c:v>14.690000000000001</c:v>
                </c:pt>
                <c:pt idx="1967">
                  <c:v>14.6</c:v>
                </c:pt>
                <c:pt idx="1968">
                  <c:v>14.65</c:v>
                </c:pt>
                <c:pt idx="1969">
                  <c:v>14.49</c:v>
                </c:pt>
                <c:pt idx="1970">
                  <c:v>14.690000000000001</c:v>
                </c:pt>
                <c:pt idx="1971">
                  <c:v>14.690000000000001</c:v>
                </c:pt>
                <c:pt idx="1972">
                  <c:v>14.73</c:v>
                </c:pt>
                <c:pt idx="1973">
                  <c:v>14.620000000000001</c:v>
                </c:pt>
                <c:pt idx="1974">
                  <c:v>14.55</c:v>
                </c:pt>
                <c:pt idx="1975">
                  <c:v>14.72</c:v>
                </c:pt>
                <c:pt idx="1976">
                  <c:v>14.75</c:v>
                </c:pt>
                <c:pt idx="1977">
                  <c:v>14.690000000000001</c:v>
                </c:pt>
                <c:pt idx="1978">
                  <c:v>14.57</c:v>
                </c:pt>
                <c:pt idx="1979">
                  <c:v>14.71</c:v>
                </c:pt>
                <c:pt idx="1980">
                  <c:v>14.74</c:v>
                </c:pt>
                <c:pt idx="1981">
                  <c:v>14.780000000000001</c:v>
                </c:pt>
                <c:pt idx="1982">
                  <c:v>14.84</c:v>
                </c:pt>
                <c:pt idx="1983">
                  <c:v>14.72</c:v>
                </c:pt>
                <c:pt idx="1984">
                  <c:v>14.73</c:v>
                </c:pt>
                <c:pt idx="1985">
                  <c:v>14.77</c:v>
                </c:pt>
                <c:pt idx="1986">
                  <c:v>14.690000000000001</c:v>
                </c:pt>
                <c:pt idx="1987">
                  <c:v>14.74</c:v>
                </c:pt>
                <c:pt idx="1988">
                  <c:v>14.83</c:v>
                </c:pt>
                <c:pt idx="1989">
                  <c:v>14.97</c:v>
                </c:pt>
                <c:pt idx="1990">
                  <c:v>14.950000000000001</c:v>
                </c:pt>
                <c:pt idx="1991">
                  <c:v>15.030000000000001</c:v>
                </c:pt>
                <c:pt idx="1992">
                  <c:v>15.11</c:v>
                </c:pt>
                <c:pt idx="1993">
                  <c:v>15.24</c:v>
                </c:pt>
                <c:pt idx="1994">
                  <c:v>15.24</c:v>
                </c:pt>
                <c:pt idx="1995">
                  <c:v>15.040000000000001</c:v>
                </c:pt>
                <c:pt idx="1996">
                  <c:v>14.86</c:v>
                </c:pt>
                <c:pt idx="1997">
                  <c:v>14.75</c:v>
                </c:pt>
                <c:pt idx="1998">
                  <c:v>14.780000000000001</c:v>
                </c:pt>
                <c:pt idx="1999">
                  <c:v>14.9</c:v>
                </c:pt>
                <c:pt idx="2000">
                  <c:v>14.85</c:v>
                </c:pt>
                <c:pt idx="2001">
                  <c:v>14.77</c:v>
                </c:pt>
                <c:pt idx="2002">
                  <c:v>14.83</c:v>
                </c:pt>
                <c:pt idx="2003">
                  <c:v>14.8</c:v>
                </c:pt>
                <c:pt idx="2004">
                  <c:v>14.950000000000001</c:v>
                </c:pt>
                <c:pt idx="2005">
                  <c:v>15.01</c:v>
                </c:pt>
                <c:pt idx="2006">
                  <c:v>15.02</c:v>
                </c:pt>
                <c:pt idx="2007">
                  <c:v>14.85</c:v>
                </c:pt>
                <c:pt idx="2008">
                  <c:v>14.81</c:v>
                </c:pt>
                <c:pt idx="2009">
                  <c:v>14.67</c:v>
                </c:pt>
                <c:pt idx="2010">
                  <c:v>14.76</c:v>
                </c:pt>
                <c:pt idx="2011">
                  <c:v>14.77</c:v>
                </c:pt>
                <c:pt idx="2012">
                  <c:v>14.76</c:v>
                </c:pt>
                <c:pt idx="2013">
                  <c:v>14.81</c:v>
                </c:pt>
                <c:pt idx="2014">
                  <c:v>14.790000000000001</c:v>
                </c:pt>
                <c:pt idx="2015">
                  <c:v>14.86</c:v>
                </c:pt>
                <c:pt idx="2016">
                  <c:v>14.74</c:v>
                </c:pt>
                <c:pt idx="2017">
                  <c:v>14.790000000000001</c:v>
                </c:pt>
                <c:pt idx="2018">
                  <c:v>14.780000000000001</c:v>
                </c:pt>
                <c:pt idx="2019">
                  <c:v>14.8</c:v>
                </c:pt>
                <c:pt idx="2020">
                  <c:v>14.73</c:v>
                </c:pt>
                <c:pt idx="2021">
                  <c:v>14.700000000000001</c:v>
                </c:pt>
                <c:pt idx="2022">
                  <c:v>14.74</c:v>
                </c:pt>
                <c:pt idx="2023">
                  <c:v>14.72</c:v>
                </c:pt>
                <c:pt idx="2024">
                  <c:v>14.73</c:v>
                </c:pt>
                <c:pt idx="2025">
                  <c:v>14.92</c:v>
                </c:pt>
                <c:pt idx="2026">
                  <c:v>14.74</c:v>
                </c:pt>
                <c:pt idx="2027">
                  <c:v>14.84</c:v>
                </c:pt>
                <c:pt idx="2028">
                  <c:v>14.82</c:v>
                </c:pt>
                <c:pt idx="2029">
                  <c:v>14.81</c:v>
                </c:pt>
                <c:pt idx="2030">
                  <c:v>15.05</c:v>
                </c:pt>
                <c:pt idx="2031">
                  <c:v>14.940000000000001</c:v>
                </c:pt>
                <c:pt idx="2032">
                  <c:v>14.81</c:v>
                </c:pt>
                <c:pt idx="2033">
                  <c:v>14.82</c:v>
                </c:pt>
                <c:pt idx="2034">
                  <c:v>14.82</c:v>
                </c:pt>
                <c:pt idx="2035">
                  <c:v>14.84</c:v>
                </c:pt>
                <c:pt idx="2036">
                  <c:v>14.85</c:v>
                </c:pt>
                <c:pt idx="2037">
                  <c:v>14.92</c:v>
                </c:pt>
                <c:pt idx="2038">
                  <c:v>14.88</c:v>
                </c:pt>
                <c:pt idx="2039">
                  <c:v>15.02</c:v>
                </c:pt>
                <c:pt idx="2040">
                  <c:v>15.06</c:v>
                </c:pt>
                <c:pt idx="2041">
                  <c:v>15.11</c:v>
                </c:pt>
                <c:pt idx="2042">
                  <c:v>15.040000000000001</c:v>
                </c:pt>
                <c:pt idx="2043">
                  <c:v>15.030000000000001</c:v>
                </c:pt>
                <c:pt idx="2044">
                  <c:v>14.89</c:v>
                </c:pt>
                <c:pt idx="2045">
                  <c:v>14.83</c:v>
                </c:pt>
                <c:pt idx="2046">
                  <c:v>14.81</c:v>
                </c:pt>
                <c:pt idx="2047">
                  <c:v>14.8</c:v>
                </c:pt>
                <c:pt idx="2048">
                  <c:v>14.9</c:v>
                </c:pt>
                <c:pt idx="2049">
                  <c:v>14.8</c:v>
                </c:pt>
                <c:pt idx="2050">
                  <c:v>14.96</c:v>
                </c:pt>
                <c:pt idx="2051">
                  <c:v>14.72</c:v>
                </c:pt>
                <c:pt idx="2052">
                  <c:v>14.74</c:v>
                </c:pt>
                <c:pt idx="2053">
                  <c:v>14.56</c:v>
                </c:pt>
                <c:pt idx="2054">
                  <c:v>14.780000000000001</c:v>
                </c:pt>
                <c:pt idx="2055">
                  <c:v>14.700000000000001</c:v>
                </c:pt>
                <c:pt idx="2056">
                  <c:v>14.72</c:v>
                </c:pt>
                <c:pt idx="2057">
                  <c:v>14.74</c:v>
                </c:pt>
                <c:pt idx="2058">
                  <c:v>14.81</c:v>
                </c:pt>
                <c:pt idx="2059">
                  <c:v>14.780000000000001</c:v>
                </c:pt>
                <c:pt idx="2060">
                  <c:v>14.83</c:v>
                </c:pt>
                <c:pt idx="2061">
                  <c:v>14.89</c:v>
                </c:pt>
                <c:pt idx="2062">
                  <c:v>14.84</c:v>
                </c:pt>
                <c:pt idx="2063">
                  <c:v>14.790000000000001</c:v>
                </c:pt>
                <c:pt idx="2064">
                  <c:v>14.82</c:v>
                </c:pt>
                <c:pt idx="2065">
                  <c:v>14.8</c:v>
                </c:pt>
                <c:pt idx="2066">
                  <c:v>14.97</c:v>
                </c:pt>
                <c:pt idx="2067">
                  <c:v>14.790000000000001</c:v>
                </c:pt>
                <c:pt idx="2068">
                  <c:v>14.73</c:v>
                </c:pt>
                <c:pt idx="2069">
                  <c:v>14.82</c:v>
                </c:pt>
                <c:pt idx="2070">
                  <c:v>14.8</c:v>
                </c:pt>
                <c:pt idx="2071">
                  <c:v>14.82</c:v>
                </c:pt>
                <c:pt idx="2072">
                  <c:v>14.780000000000001</c:v>
                </c:pt>
                <c:pt idx="2073">
                  <c:v>14.86</c:v>
                </c:pt>
                <c:pt idx="2074">
                  <c:v>14.65</c:v>
                </c:pt>
                <c:pt idx="2075">
                  <c:v>14.72</c:v>
                </c:pt>
                <c:pt idx="2076">
                  <c:v>14.790000000000001</c:v>
                </c:pt>
                <c:pt idx="2077">
                  <c:v>14.91</c:v>
                </c:pt>
                <c:pt idx="2078">
                  <c:v>15.13</c:v>
                </c:pt>
                <c:pt idx="2079">
                  <c:v>14.89</c:v>
                </c:pt>
                <c:pt idx="2080">
                  <c:v>14.870000000000001</c:v>
                </c:pt>
                <c:pt idx="2081">
                  <c:v>14.97</c:v>
                </c:pt>
                <c:pt idx="2082">
                  <c:v>15.08</c:v>
                </c:pt>
                <c:pt idx="2083">
                  <c:v>15.16</c:v>
                </c:pt>
                <c:pt idx="2084">
                  <c:v>15.33</c:v>
                </c:pt>
                <c:pt idx="2085">
                  <c:v>15.26</c:v>
                </c:pt>
                <c:pt idx="2086">
                  <c:v>15.32</c:v>
                </c:pt>
                <c:pt idx="2087">
                  <c:v>15.3</c:v>
                </c:pt>
                <c:pt idx="2088">
                  <c:v>15.21</c:v>
                </c:pt>
                <c:pt idx="2089">
                  <c:v>15.31</c:v>
                </c:pt>
                <c:pt idx="2090">
                  <c:v>15.25</c:v>
                </c:pt>
                <c:pt idx="2091">
                  <c:v>15.190000000000001</c:v>
                </c:pt>
                <c:pt idx="2092">
                  <c:v>15.08</c:v>
                </c:pt>
                <c:pt idx="2093">
                  <c:v>15.120000000000001</c:v>
                </c:pt>
                <c:pt idx="2094">
                  <c:v>15.120000000000001</c:v>
                </c:pt>
                <c:pt idx="2095">
                  <c:v>15.17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A1-CA46-A054-ED2EBF1C8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4454800"/>
        <c:axId val="1454460176"/>
      </c:scatterChart>
      <c:valAx>
        <c:axId val="1454454800"/>
        <c:scaling>
          <c:orientation val="minMax"/>
          <c:max val="2025"/>
          <c:min val="18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460176"/>
        <c:crosses val="autoZero"/>
        <c:crossBetween val="midCat"/>
        <c:majorUnit val="25"/>
      </c:valAx>
      <c:valAx>
        <c:axId val="145446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Global Average Monthly</a:t>
                </a:r>
                <a:r>
                  <a:rPr lang="en-US" baseline="0"/>
                  <a:t> Temperature (°C)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454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Temperature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bg1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Sheet1!$E$2:$E$2104</c:f>
              <c:numCache>
                <c:formatCode>General</c:formatCode>
                <c:ptCount val="2103"/>
                <c:pt idx="0">
                  <c:v>1850.0416666666667</c:v>
                </c:pt>
                <c:pt idx="1">
                  <c:v>1850.125</c:v>
                </c:pt>
                <c:pt idx="2">
                  <c:v>1850.2083333333333</c:v>
                </c:pt>
                <c:pt idx="3">
                  <c:v>1850.2916666666667</c:v>
                </c:pt>
                <c:pt idx="4">
                  <c:v>1850.375</c:v>
                </c:pt>
                <c:pt idx="5">
                  <c:v>1850.4583333333333</c:v>
                </c:pt>
                <c:pt idx="6">
                  <c:v>1850.5416666666667</c:v>
                </c:pt>
                <c:pt idx="7">
                  <c:v>1850.625</c:v>
                </c:pt>
                <c:pt idx="8">
                  <c:v>1850.7083333333333</c:v>
                </c:pt>
                <c:pt idx="9">
                  <c:v>1850.7916666666667</c:v>
                </c:pt>
                <c:pt idx="10">
                  <c:v>1850.875</c:v>
                </c:pt>
                <c:pt idx="11">
                  <c:v>1850.9583333333333</c:v>
                </c:pt>
                <c:pt idx="12">
                  <c:v>1851.0416666666667</c:v>
                </c:pt>
                <c:pt idx="13">
                  <c:v>1851.125</c:v>
                </c:pt>
                <c:pt idx="14">
                  <c:v>1851.2083333333333</c:v>
                </c:pt>
                <c:pt idx="15">
                  <c:v>1851.2916666666667</c:v>
                </c:pt>
                <c:pt idx="16">
                  <c:v>1851.375</c:v>
                </c:pt>
                <c:pt idx="17">
                  <c:v>1851.4583333333333</c:v>
                </c:pt>
                <c:pt idx="18">
                  <c:v>1851.5416666666667</c:v>
                </c:pt>
                <c:pt idx="19">
                  <c:v>1851.625</c:v>
                </c:pt>
                <c:pt idx="20">
                  <c:v>1851.7083333333333</c:v>
                </c:pt>
                <c:pt idx="21">
                  <c:v>1851.7916666666667</c:v>
                </c:pt>
                <c:pt idx="22">
                  <c:v>1851.875</c:v>
                </c:pt>
                <c:pt idx="23">
                  <c:v>1851.9583333333333</c:v>
                </c:pt>
                <c:pt idx="24">
                  <c:v>1852.0416666666667</c:v>
                </c:pt>
                <c:pt idx="25">
                  <c:v>1852.125</c:v>
                </c:pt>
                <c:pt idx="26">
                  <c:v>1852.2083333333333</c:v>
                </c:pt>
                <c:pt idx="27">
                  <c:v>1852.2916666666667</c:v>
                </c:pt>
                <c:pt idx="28">
                  <c:v>1852.375</c:v>
                </c:pt>
                <c:pt idx="29">
                  <c:v>1852.4583333333333</c:v>
                </c:pt>
                <c:pt idx="30">
                  <c:v>1852.5416666666667</c:v>
                </c:pt>
                <c:pt idx="31">
                  <c:v>1852.625</c:v>
                </c:pt>
                <c:pt idx="32">
                  <c:v>1852.7083333333333</c:v>
                </c:pt>
                <c:pt idx="33">
                  <c:v>1852.7916666666667</c:v>
                </c:pt>
                <c:pt idx="34">
                  <c:v>1852.875</c:v>
                </c:pt>
                <c:pt idx="35">
                  <c:v>1852.9583333333333</c:v>
                </c:pt>
                <c:pt idx="36">
                  <c:v>1853.0416666666667</c:v>
                </c:pt>
                <c:pt idx="37">
                  <c:v>1853.125</c:v>
                </c:pt>
                <c:pt idx="38">
                  <c:v>1853.2083333333333</c:v>
                </c:pt>
                <c:pt idx="39">
                  <c:v>1853.2916666666667</c:v>
                </c:pt>
                <c:pt idx="40">
                  <c:v>1853.375</c:v>
                </c:pt>
                <c:pt idx="41">
                  <c:v>1853.4583333333333</c:v>
                </c:pt>
                <c:pt idx="42">
                  <c:v>1853.5416666666667</c:v>
                </c:pt>
                <c:pt idx="43">
                  <c:v>1853.625</c:v>
                </c:pt>
                <c:pt idx="44">
                  <c:v>1853.7083333333333</c:v>
                </c:pt>
                <c:pt idx="45">
                  <c:v>1853.7916666666667</c:v>
                </c:pt>
                <c:pt idx="46">
                  <c:v>1853.875</c:v>
                </c:pt>
                <c:pt idx="47">
                  <c:v>1853.9583333333333</c:v>
                </c:pt>
                <c:pt idx="48">
                  <c:v>1854.0416666666667</c:v>
                </c:pt>
                <c:pt idx="49">
                  <c:v>1854.125</c:v>
                </c:pt>
                <c:pt idx="50">
                  <c:v>1854.2083333333333</c:v>
                </c:pt>
                <c:pt idx="51">
                  <c:v>1854.2916666666667</c:v>
                </c:pt>
                <c:pt idx="52">
                  <c:v>1854.375</c:v>
                </c:pt>
                <c:pt idx="53">
                  <c:v>1854.4583333333333</c:v>
                </c:pt>
                <c:pt idx="54">
                  <c:v>1854.5416666666667</c:v>
                </c:pt>
                <c:pt idx="55">
                  <c:v>1854.625</c:v>
                </c:pt>
                <c:pt idx="56">
                  <c:v>1854.7083333333333</c:v>
                </c:pt>
                <c:pt idx="57">
                  <c:v>1854.7916666666667</c:v>
                </c:pt>
                <c:pt idx="58">
                  <c:v>1854.875</c:v>
                </c:pt>
                <c:pt idx="59">
                  <c:v>1854.9583333333333</c:v>
                </c:pt>
                <c:pt idx="60">
                  <c:v>1855.0416666666667</c:v>
                </c:pt>
                <c:pt idx="61">
                  <c:v>1855.125</c:v>
                </c:pt>
                <c:pt idx="62">
                  <c:v>1855.2083333333333</c:v>
                </c:pt>
                <c:pt idx="63">
                  <c:v>1855.2916666666667</c:v>
                </c:pt>
                <c:pt idx="64">
                  <c:v>1855.375</c:v>
                </c:pt>
                <c:pt idx="65">
                  <c:v>1855.4583333333333</c:v>
                </c:pt>
                <c:pt idx="66">
                  <c:v>1855.5416666666667</c:v>
                </c:pt>
                <c:pt idx="67">
                  <c:v>1855.625</c:v>
                </c:pt>
                <c:pt idx="68">
                  <c:v>1855.7083333333333</c:v>
                </c:pt>
                <c:pt idx="69">
                  <c:v>1855.7916666666667</c:v>
                </c:pt>
                <c:pt idx="70">
                  <c:v>1855.875</c:v>
                </c:pt>
                <c:pt idx="71">
                  <c:v>1855.9583333333333</c:v>
                </c:pt>
                <c:pt idx="72">
                  <c:v>1856.0416666666667</c:v>
                </c:pt>
                <c:pt idx="73">
                  <c:v>1856.125</c:v>
                </c:pt>
                <c:pt idx="74">
                  <c:v>1856.2083333333333</c:v>
                </c:pt>
                <c:pt idx="75">
                  <c:v>1856.2916666666667</c:v>
                </c:pt>
                <c:pt idx="76">
                  <c:v>1856.375</c:v>
                </c:pt>
                <c:pt idx="77">
                  <c:v>1856.4583333333333</c:v>
                </c:pt>
                <c:pt idx="78">
                  <c:v>1856.5416666666667</c:v>
                </c:pt>
                <c:pt idx="79">
                  <c:v>1856.625</c:v>
                </c:pt>
                <c:pt idx="80">
                  <c:v>1856.7083333333333</c:v>
                </c:pt>
                <c:pt idx="81">
                  <c:v>1856.7916666666667</c:v>
                </c:pt>
                <c:pt idx="82">
                  <c:v>1856.875</c:v>
                </c:pt>
                <c:pt idx="83">
                  <c:v>1856.9583333333333</c:v>
                </c:pt>
                <c:pt idx="84">
                  <c:v>1857.0416666666667</c:v>
                </c:pt>
                <c:pt idx="85">
                  <c:v>1857.125</c:v>
                </c:pt>
                <c:pt idx="86">
                  <c:v>1857.2083333333333</c:v>
                </c:pt>
                <c:pt idx="87">
                  <c:v>1857.2916666666667</c:v>
                </c:pt>
                <c:pt idx="88">
                  <c:v>1857.375</c:v>
                </c:pt>
                <c:pt idx="89">
                  <c:v>1857.4583333333333</c:v>
                </c:pt>
                <c:pt idx="90">
                  <c:v>1857.5416666666667</c:v>
                </c:pt>
                <c:pt idx="91">
                  <c:v>1857.625</c:v>
                </c:pt>
                <c:pt idx="92">
                  <c:v>1857.7083333333333</c:v>
                </c:pt>
                <c:pt idx="93">
                  <c:v>1857.7916666666667</c:v>
                </c:pt>
                <c:pt idx="94">
                  <c:v>1857.875</c:v>
                </c:pt>
                <c:pt idx="95">
                  <c:v>1857.9583333333333</c:v>
                </c:pt>
                <c:pt idx="96">
                  <c:v>1858.0416666666667</c:v>
                </c:pt>
                <c:pt idx="97">
                  <c:v>1858.125</c:v>
                </c:pt>
                <c:pt idx="98">
                  <c:v>1858.2083333333333</c:v>
                </c:pt>
                <c:pt idx="99">
                  <c:v>1858.2916666666667</c:v>
                </c:pt>
                <c:pt idx="100">
                  <c:v>1858.375</c:v>
                </c:pt>
                <c:pt idx="101">
                  <c:v>1858.4583333333333</c:v>
                </c:pt>
                <c:pt idx="102">
                  <c:v>1858.5416666666667</c:v>
                </c:pt>
                <c:pt idx="103">
                  <c:v>1858.625</c:v>
                </c:pt>
                <c:pt idx="104">
                  <c:v>1858.7083333333333</c:v>
                </c:pt>
                <c:pt idx="105">
                  <c:v>1858.7916666666667</c:v>
                </c:pt>
                <c:pt idx="106">
                  <c:v>1858.875</c:v>
                </c:pt>
                <c:pt idx="107">
                  <c:v>1858.9583333333333</c:v>
                </c:pt>
                <c:pt idx="108">
                  <c:v>1859.0416666666667</c:v>
                </c:pt>
                <c:pt idx="109">
                  <c:v>1859.125</c:v>
                </c:pt>
                <c:pt idx="110">
                  <c:v>1859.2083333333333</c:v>
                </c:pt>
                <c:pt idx="111">
                  <c:v>1859.2916666666667</c:v>
                </c:pt>
                <c:pt idx="112">
                  <c:v>1859.375</c:v>
                </c:pt>
                <c:pt idx="113">
                  <c:v>1859.4583333333333</c:v>
                </c:pt>
                <c:pt idx="114">
                  <c:v>1859.5416666666667</c:v>
                </c:pt>
                <c:pt idx="115">
                  <c:v>1859.625</c:v>
                </c:pt>
                <c:pt idx="116">
                  <c:v>1859.7083333333333</c:v>
                </c:pt>
                <c:pt idx="117">
                  <c:v>1859.7916666666667</c:v>
                </c:pt>
                <c:pt idx="118">
                  <c:v>1859.875</c:v>
                </c:pt>
                <c:pt idx="119">
                  <c:v>1859.9583333333333</c:v>
                </c:pt>
                <c:pt idx="120">
                  <c:v>1860.0416666666667</c:v>
                </c:pt>
                <c:pt idx="121">
                  <c:v>1860.125</c:v>
                </c:pt>
                <c:pt idx="122">
                  <c:v>1860.2083333333333</c:v>
                </c:pt>
                <c:pt idx="123">
                  <c:v>1860.2916666666667</c:v>
                </c:pt>
                <c:pt idx="124">
                  <c:v>1860.375</c:v>
                </c:pt>
                <c:pt idx="125">
                  <c:v>1860.4583333333333</c:v>
                </c:pt>
                <c:pt idx="126">
                  <c:v>1860.5416666666667</c:v>
                </c:pt>
                <c:pt idx="127">
                  <c:v>1860.625</c:v>
                </c:pt>
                <c:pt idx="128">
                  <c:v>1860.7083333333333</c:v>
                </c:pt>
                <c:pt idx="129">
                  <c:v>1860.7916666666667</c:v>
                </c:pt>
                <c:pt idx="130">
                  <c:v>1860.875</c:v>
                </c:pt>
                <c:pt idx="131">
                  <c:v>1860.9583333333333</c:v>
                </c:pt>
                <c:pt idx="132">
                  <c:v>1861.0416666666667</c:v>
                </c:pt>
                <c:pt idx="133">
                  <c:v>1861.125</c:v>
                </c:pt>
                <c:pt idx="134">
                  <c:v>1861.2083333333333</c:v>
                </c:pt>
                <c:pt idx="135">
                  <c:v>1861.2916666666667</c:v>
                </c:pt>
                <c:pt idx="136">
                  <c:v>1861.375</c:v>
                </c:pt>
                <c:pt idx="137">
                  <c:v>1861.4583333333333</c:v>
                </c:pt>
                <c:pt idx="138">
                  <c:v>1861.5416666666667</c:v>
                </c:pt>
                <c:pt idx="139">
                  <c:v>1861.625</c:v>
                </c:pt>
                <c:pt idx="140">
                  <c:v>1861.7083333333333</c:v>
                </c:pt>
                <c:pt idx="141">
                  <c:v>1861.7916666666667</c:v>
                </c:pt>
                <c:pt idx="142">
                  <c:v>1861.875</c:v>
                </c:pt>
                <c:pt idx="143">
                  <c:v>1861.9583333333333</c:v>
                </c:pt>
                <c:pt idx="144">
                  <c:v>1862.0416666666667</c:v>
                </c:pt>
                <c:pt idx="145">
                  <c:v>1862.125</c:v>
                </c:pt>
                <c:pt idx="146">
                  <c:v>1862.2083333333333</c:v>
                </c:pt>
                <c:pt idx="147">
                  <c:v>1862.2916666666667</c:v>
                </c:pt>
                <c:pt idx="148">
                  <c:v>1862.375</c:v>
                </c:pt>
                <c:pt idx="149">
                  <c:v>1862.4583333333333</c:v>
                </c:pt>
                <c:pt idx="150">
                  <c:v>1862.5416666666667</c:v>
                </c:pt>
                <c:pt idx="151">
                  <c:v>1862.625</c:v>
                </c:pt>
                <c:pt idx="152">
                  <c:v>1862.7083333333333</c:v>
                </c:pt>
                <c:pt idx="153">
                  <c:v>1862.7916666666667</c:v>
                </c:pt>
                <c:pt idx="154">
                  <c:v>1862.875</c:v>
                </c:pt>
                <c:pt idx="155">
                  <c:v>1862.9583333333333</c:v>
                </c:pt>
                <c:pt idx="156">
                  <c:v>1863.0416666666667</c:v>
                </c:pt>
                <c:pt idx="157">
                  <c:v>1863.125</c:v>
                </c:pt>
                <c:pt idx="158">
                  <c:v>1863.2083333333333</c:v>
                </c:pt>
                <c:pt idx="159">
                  <c:v>1863.2916666666667</c:v>
                </c:pt>
                <c:pt idx="160">
                  <c:v>1863.375</c:v>
                </c:pt>
                <c:pt idx="161">
                  <c:v>1863.4583333333333</c:v>
                </c:pt>
                <c:pt idx="162">
                  <c:v>1863.5416666666667</c:v>
                </c:pt>
                <c:pt idx="163">
                  <c:v>1863.625</c:v>
                </c:pt>
                <c:pt idx="164">
                  <c:v>1863.7083333333333</c:v>
                </c:pt>
                <c:pt idx="165">
                  <c:v>1863.7916666666667</c:v>
                </c:pt>
                <c:pt idx="166">
                  <c:v>1863.875</c:v>
                </c:pt>
                <c:pt idx="167">
                  <c:v>1863.9583333333333</c:v>
                </c:pt>
                <c:pt idx="168">
                  <c:v>1864.0416666666667</c:v>
                </c:pt>
                <c:pt idx="169">
                  <c:v>1864.125</c:v>
                </c:pt>
                <c:pt idx="170">
                  <c:v>1864.2083333333333</c:v>
                </c:pt>
                <c:pt idx="171">
                  <c:v>1864.2916666666667</c:v>
                </c:pt>
                <c:pt idx="172">
                  <c:v>1864.375</c:v>
                </c:pt>
                <c:pt idx="173">
                  <c:v>1864.4583333333333</c:v>
                </c:pt>
                <c:pt idx="174">
                  <c:v>1864.5416666666667</c:v>
                </c:pt>
                <c:pt idx="175">
                  <c:v>1864.625</c:v>
                </c:pt>
                <c:pt idx="176">
                  <c:v>1864.7083333333333</c:v>
                </c:pt>
                <c:pt idx="177">
                  <c:v>1864.7916666666667</c:v>
                </c:pt>
                <c:pt idx="178">
                  <c:v>1864.875</c:v>
                </c:pt>
                <c:pt idx="179">
                  <c:v>1864.9583333333333</c:v>
                </c:pt>
                <c:pt idx="180">
                  <c:v>1865.0416666666667</c:v>
                </c:pt>
                <c:pt idx="181">
                  <c:v>1865.125</c:v>
                </c:pt>
                <c:pt idx="182">
                  <c:v>1865.2083333333333</c:v>
                </c:pt>
                <c:pt idx="183">
                  <c:v>1865.2916666666667</c:v>
                </c:pt>
                <c:pt idx="184">
                  <c:v>1865.375</c:v>
                </c:pt>
                <c:pt idx="185">
                  <c:v>1865.4583333333333</c:v>
                </c:pt>
                <c:pt idx="186">
                  <c:v>1865.5416666666667</c:v>
                </c:pt>
                <c:pt idx="187">
                  <c:v>1865.625</c:v>
                </c:pt>
                <c:pt idx="188">
                  <c:v>1865.7083333333333</c:v>
                </c:pt>
                <c:pt idx="189">
                  <c:v>1865.7916666666667</c:v>
                </c:pt>
                <c:pt idx="190">
                  <c:v>1865.875</c:v>
                </c:pt>
                <c:pt idx="191">
                  <c:v>1865.9583333333333</c:v>
                </c:pt>
                <c:pt idx="192">
                  <c:v>1866.0416666666667</c:v>
                </c:pt>
                <c:pt idx="193">
                  <c:v>1866.125</c:v>
                </c:pt>
                <c:pt idx="194">
                  <c:v>1866.2083333333333</c:v>
                </c:pt>
                <c:pt idx="195">
                  <c:v>1866.2916666666667</c:v>
                </c:pt>
                <c:pt idx="196">
                  <c:v>1866.375</c:v>
                </c:pt>
                <c:pt idx="197">
                  <c:v>1866.4583333333333</c:v>
                </c:pt>
                <c:pt idx="198">
                  <c:v>1866.5416666666667</c:v>
                </c:pt>
                <c:pt idx="199">
                  <c:v>1866.625</c:v>
                </c:pt>
                <c:pt idx="200">
                  <c:v>1866.7083333333333</c:v>
                </c:pt>
                <c:pt idx="201">
                  <c:v>1866.7916666666667</c:v>
                </c:pt>
                <c:pt idx="202">
                  <c:v>1866.875</c:v>
                </c:pt>
                <c:pt idx="203">
                  <c:v>1866.9583333333333</c:v>
                </c:pt>
                <c:pt idx="204">
                  <c:v>1867.0416666666667</c:v>
                </c:pt>
                <c:pt idx="205">
                  <c:v>1867.125</c:v>
                </c:pt>
                <c:pt idx="206">
                  <c:v>1867.2083333333333</c:v>
                </c:pt>
                <c:pt idx="207">
                  <c:v>1867.2916666666667</c:v>
                </c:pt>
                <c:pt idx="208">
                  <c:v>1867.375</c:v>
                </c:pt>
                <c:pt idx="209">
                  <c:v>1867.4583333333333</c:v>
                </c:pt>
                <c:pt idx="210">
                  <c:v>1867.5416666666667</c:v>
                </c:pt>
                <c:pt idx="211">
                  <c:v>1867.625</c:v>
                </c:pt>
                <c:pt idx="212">
                  <c:v>1867.7083333333333</c:v>
                </c:pt>
                <c:pt idx="213">
                  <c:v>1867.7916666666667</c:v>
                </c:pt>
                <c:pt idx="214">
                  <c:v>1867.875</c:v>
                </c:pt>
                <c:pt idx="215">
                  <c:v>1867.9583333333333</c:v>
                </c:pt>
                <c:pt idx="216">
                  <c:v>1868.0416666666667</c:v>
                </c:pt>
                <c:pt idx="217">
                  <c:v>1868.125</c:v>
                </c:pt>
                <c:pt idx="218">
                  <c:v>1868.2083333333333</c:v>
                </c:pt>
                <c:pt idx="219">
                  <c:v>1868.2916666666667</c:v>
                </c:pt>
                <c:pt idx="220">
                  <c:v>1868.375</c:v>
                </c:pt>
                <c:pt idx="221">
                  <c:v>1868.4583333333333</c:v>
                </c:pt>
                <c:pt idx="222">
                  <c:v>1868.5416666666667</c:v>
                </c:pt>
                <c:pt idx="223">
                  <c:v>1868.625</c:v>
                </c:pt>
                <c:pt idx="224">
                  <c:v>1868.7083333333333</c:v>
                </c:pt>
                <c:pt idx="225">
                  <c:v>1868.7916666666667</c:v>
                </c:pt>
                <c:pt idx="226">
                  <c:v>1868.875</c:v>
                </c:pt>
                <c:pt idx="227">
                  <c:v>1868.9583333333333</c:v>
                </c:pt>
                <c:pt idx="228">
                  <c:v>1869.0416666666667</c:v>
                </c:pt>
                <c:pt idx="229">
                  <c:v>1869.125</c:v>
                </c:pt>
                <c:pt idx="230">
                  <c:v>1869.2083333333333</c:v>
                </c:pt>
                <c:pt idx="231">
                  <c:v>1869.2916666666667</c:v>
                </c:pt>
                <c:pt idx="232">
                  <c:v>1869.375</c:v>
                </c:pt>
                <c:pt idx="233">
                  <c:v>1869.4583333333333</c:v>
                </c:pt>
                <c:pt idx="234">
                  <c:v>1869.5416666666667</c:v>
                </c:pt>
                <c:pt idx="235">
                  <c:v>1869.625</c:v>
                </c:pt>
                <c:pt idx="236">
                  <c:v>1869.7083333333333</c:v>
                </c:pt>
                <c:pt idx="237">
                  <c:v>1869.7916666666667</c:v>
                </c:pt>
                <c:pt idx="238">
                  <c:v>1869.875</c:v>
                </c:pt>
                <c:pt idx="239">
                  <c:v>1869.9583333333333</c:v>
                </c:pt>
                <c:pt idx="240">
                  <c:v>1870.0416666666667</c:v>
                </c:pt>
                <c:pt idx="241">
                  <c:v>1870.125</c:v>
                </c:pt>
                <c:pt idx="242">
                  <c:v>1870.2083333333333</c:v>
                </c:pt>
                <c:pt idx="243">
                  <c:v>1870.2916666666667</c:v>
                </c:pt>
                <c:pt idx="244">
                  <c:v>1870.375</c:v>
                </c:pt>
                <c:pt idx="245">
                  <c:v>1870.4583333333333</c:v>
                </c:pt>
                <c:pt idx="246">
                  <c:v>1870.5416666666667</c:v>
                </c:pt>
                <c:pt idx="247">
                  <c:v>1870.625</c:v>
                </c:pt>
                <c:pt idx="248">
                  <c:v>1870.7083333333333</c:v>
                </c:pt>
                <c:pt idx="249">
                  <c:v>1870.7916666666667</c:v>
                </c:pt>
                <c:pt idx="250">
                  <c:v>1870.875</c:v>
                </c:pt>
                <c:pt idx="251">
                  <c:v>1870.9583333333333</c:v>
                </c:pt>
                <c:pt idx="252">
                  <c:v>1871.0416666666667</c:v>
                </c:pt>
                <c:pt idx="253">
                  <c:v>1871.125</c:v>
                </c:pt>
                <c:pt idx="254">
                  <c:v>1871.2083333333333</c:v>
                </c:pt>
                <c:pt idx="255">
                  <c:v>1871.2916666666667</c:v>
                </c:pt>
                <c:pt idx="256">
                  <c:v>1871.375</c:v>
                </c:pt>
                <c:pt idx="257">
                  <c:v>1871.4583333333333</c:v>
                </c:pt>
                <c:pt idx="258">
                  <c:v>1871.5416666666667</c:v>
                </c:pt>
                <c:pt idx="259">
                  <c:v>1871.625</c:v>
                </c:pt>
                <c:pt idx="260">
                  <c:v>1871.7083333333333</c:v>
                </c:pt>
                <c:pt idx="261">
                  <c:v>1871.7916666666667</c:v>
                </c:pt>
                <c:pt idx="262">
                  <c:v>1871.875</c:v>
                </c:pt>
                <c:pt idx="263">
                  <c:v>1871.9583333333333</c:v>
                </c:pt>
                <c:pt idx="264">
                  <c:v>1872.0416666666667</c:v>
                </c:pt>
                <c:pt idx="265">
                  <c:v>1872.125</c:v>
                </c:pt>
                <c:pt idx="266">
                  <c:v>1872.2083333333333</c:v>
                </c:pt>
                <c:pt idx="267">
                  <c:v>1872.2916666666667</c:v>
                </c:pt>
                <c:pt idx="268">
                  <c:v>1872.375</c:v>
                </c:pt>
                <c:pt idx="269">
                  <c:v>1872.4583333333333</c:v>
                </c:pt>
                <c:pt idx="270">
                  <c:v>1872.5416666666667</c:v>
                </c:pt>
                <c:pt idx="271">
                  <c:v>1872.625</c:v>
                </c:pt>
                <c:pt idx="272">
                  <c:v>1872.7083333333333</c:v>
                </c:pt>
                <c:pt idx="273">
                  <c:v>1872.7916666666667</c:v>
                </c:pt>
                <c:pt idx="274">
                  <c:v>1872.875</c:v>
                </c:pt>
                <c:pt idx="275">
                  <c:v>1872.9583333333333</c:v>
                </c:pt>
                <c:pt idx="276">
                  <c:v>1873.0416666666667</c:v>
                </c:pt>
                <c:pt idx="277">
                  <c:v>1873.125</c:v>
                </c:pt>
                <c:pt idx="278">
                  <c:v>1873.2083333333333</c:v>
                </c:pt>
                <c:pt idx="279">
                  <c:v>1873.2916666666667</c:v>
                </c:pt>
                <c:pt idx="280">
                  <c:v>1873.375</c:v>
                </c:pt>
                <c:pt idx="281">
                  <c:v>1873.4583333333333</c:v>
                </c:pt>
                <c:pt idx="282">
                  <c:v>1873.5416666666667</c:v>
                </c:pt>
                <c:pt idx="283">
                  <c:v>1873.625</c:v>
                </c:pt>
                <c:pt idx="284">
                  <c:v>1873.7083333333333</c:v>
                </c:pt>
                <c:pt idx="285">
                  <c:v>1873.7916666666667</c:v>
                </c:pt>
                <c:pt idx="286">
                  <c:v>1873.875</c:v>
                </c:pt>
                <c:pt idx="287">
                  <c:v>1873.9583333333333</c:v>
                </c:pt>
                <c:pt idx="288">
                  <c:v>1874.0416666666667</c:v>
                </c:pt>
                <c:pt idx="289">
                  <c:v>1874.125</c:v>
                </c:pt>
                <c:pt idx="290">
                  <c:v>1874.2083333333333</c:v>
                </c:pt>
                <c:pt idx="291">
                  <c:v>1874.2916666666667</c:v>
                </c:pt>
                <c:pt idx="292">
                  <c:v>1874.375</c:v>
                </c:pt>
                <c:pt idx="293">
                  <c:v>1874.4583333333333</c:v>
                </c:pt>
                <c:pt idx="294">
                  <c:v>1874.5416666666667</c:v>
                </c:pt>
                <c:pt idx="295">
                  <c:v>1874.625</c:v>
                </c:pt>
                <c:pt idx="296">
                  <c:v>1874.7083333333333</c:v>
                </c:pt>
                <c:pt idx="297">
                  <c:v>1874.7916666666667</c:v>
                </c:pt>
                <c:pt idx="298">
                  <c:v>1874.875</c:v>
                </c:pt>
                <c:pt idx="299">
                  <c:v>1874.9583333333333</c:v>
                </c:pt>
                <c:pt idx="300">
                  <c:v>1875.0416666666667</c:v>
                </c:pt>
                <c:pt idx="301">
                  <c:v>1875.125</c:v>
                </c:pt>
                <c:pt idx="302">
                  <c:v>1875.2083333333333</c:v>
                </c:pt>
                <c:pt idx="303">
                  <c:v>1875.2916666666667</c:v>
                </c:pt>
                <c:pt idx="304">
                  <c:v>1875.375</c:v>
                </c:pt>
                <c:pt idx="305">
                  <c:v>1875.4583333333333</c:v>
                </c:pt>
                <c:pt idx="306">
                  <c:v>1875.5416666666667</c:v>
                </c:pt>
                <c:pt idx="307">
                  <c:v>1875.625</c:v>
                </c:pt>
                <c:pt idx="308">
                  <c:v>1875.7083333333333</c:v>
                </c:pt>
                <c:pt idx="309">
                  <c:v>1875.7916666666667</c:v>
                </c:pt>
                <c:pt idx="310">
                  <c:v>1875.875</c:v>
                </c:pt>
                <c:pt idx="311">
                  <c:v>1875.9583333333333</c:v>
                </c:pt>
                <c:pt idx="312">
                  <c:v>1876.0416666666667</c:v>
                </c:pt>
                <c:pt idx="313">
                  <c:v>1876.125</c:v>
                </c:pt>
                <c:pt idx="314">
                  <c:v>1876.2083333333333</c:v>
                </c:pt>
                <c:pt idx="315">
                  <c:v>1876.2916666666667</c:v>
                </c:pt>
                <c:pt idx="316">
                  <c:v>1876.375</c:v>
                </c:pt>
                <c:pt idx="317">
                  <c:v>1876.4583333333333</c:v>
                </c:pt>
                <c:pt idx="318">
                  <c:v>1876.5416666666667</c:v>
                </c:pt>
                <c:pt idx="319">
                  <c:v>1876.625</c:v>
                </c:pt>
                <c:pt idx="320">
                  <c:v>1876.7083333333333</c:v>
                </c:pt>
                <c:pt idx="321">
                  <c:v>1876.7916666666667</c:v>
                </c:pt>
                <c:pt idx="322">
                  <c:v>1876.875</c:v>
                </c:pt>
                <c:pt idx="323">
                  <c:v>1876.9583333333333</c:v>
                </c:pt>
                <c:pt idx="324">
                  <c:v>1877.0416666666667</c:v>
                </c:pt>
                <c:pt idx="325">
                  <c:v>1877.125</c:v>
                </c:pt>
                <c:pt idx="326">
                  <c:v>1877.2083333333333</c:v>
                </c:pt>
                <c:pt idx="327">
                  <c:v>1877.2916666666667</c:v>
                </c:pt>
                <c:pt idx="328">
                  <c:v>1877.375</c:v>
                </c:pt>
                <c:pt idx="329">
                  <c:v>1877.4583333333333</c:v>
                </c:pt>
                <c:pt idx="330">
                  <c:v>1877.5416666666667</c:v>
                </c:pt>
                <c:pt idx="331">
                  <c:v>1877.625</c:v>
                </c:pt>
                <c:pt idx="332">
                  <c:v>1877.7083333333333</c:v>
                </c:pt>
                <c:pt idx="333">
                  <c:v>1877.7916666666667</c:v>
                </c:pt>
                <c:pt idx="334">
                  <c:v>1877.875</c:v>
                </c:pt>
                <c:pt idx="335">
                  <c:v>1877.9583333333333</c:v>
                </c:pt>
                <c:pt idx="336">
                  <c:v>1878.0416666666667</c:v>
                </c:pt>
                <c:pt idx="337">
                  <c:v>1878.125</c:v>
                </c:pt>
                <c:pt idx="338">
                  <c:v>1878.2083333333333</c:v>
                </c:pt>
                <c:pt idx="339">
                  <c:v>1878.2916666666667</c:v>
                </c:pt>
                <c:pt idx="340">
                  <c:v>1878.375</c:v>
                </c:pt>
                <c:pt idx="341">
                  <c:v>1878.4583333333333</c:v>
                </c:pt>
                <c:pt idx="342">
                  <c:v>1878.5416666666667</c:v>
                </c:pt>
                <c:pt idx="343">
                  <c:v>1878.625</c:v>
                </c:pt>
                <c:pt idx="344">
                  <c:v>1878.7083333333333</c:v>
                </c:pt>
                <c:pt idx="345">
                  <c:v>1878.7916666666667</c:v>
                </c:pt>
                <c:pt idx="346">
                  <c:v>1878.875</c:v>
                </c:pt>
                <c:pt idx="347">
                  <c:v>1878.9583333333333</c:v>
                </c:pt>
                <c:pt idx="348">
                  <c:v>1879.0416666666667</c:v>
                </c:pt>
                <c:pt idx="349">
                  <c:v>1879.125</c:v>
                </c:pt>
                <c:pt idx="350">
                  <c:v>1879.2083333333333</c:v>
                </c:pt>
                <c:pt idx="351">
                  <c:v>1879.2916666666667</c:v>
                </c:pt>
                <c:pt idx="352">
                  <c:v>1879.375</c:v>
                </c:pt>
                <c:pt idx="353">
                  <c:v>1879.4583333333333</c:v>
                </c:pt>
                <c:pt idx="354">
                  <c:v>1879.5416666666667</c:v>
                </c:pt>
                <c:pt idx="355">
                  <c:v>1879.625</c:v>
                </c:pt>
                <c:pt idx="356">
                  <c:v>1879.7083333333333</c:v>
                </c:pt>
                <c:pt idx="357">
                  <c:v>1879.7916666666667</c:v>
                </c:pt>
                <c:pt idx="358">
                  <c:v>1879.875</c:v>
                </c:pt>
                <c:pt idx="359">
                  <c:v>1879.9583333333333</c:v>
                </c:pt>
                <c:pt idx="360">
                  <c:v>1880.0416666666667</c:v>
                </c:pt>
                <c:pt idx="361">
                  <c:v>1880.125</c:v>
                </c:pt>
                <c:pt idx="362">
                  <c:v>1880.2083333333333</c:v>
                </c:pt>
                <c:pt idx="363">
                  <c:v>1880.2916666666667</c:v>
                </c:pt>
                <c:pt idx="364">
                  <c:v>1880.375</c:v>
                </c:pt>
                <c:pt idx="365">
                  <c:v>1880.4583333333333</c:v>
                </c:pt>
                <c:pt idx="366">
                  <c:v>1880.5416666666667</c:v>
                </c:pt>
                <c:pt idx="367">
                  <c:v>1880.625</c:v>
                </c:pt>
                <c:pt idx="368">
                  <c:v>1880.7083333333333</c:v>
                </c:pt>
                <c:pt idx="369">
                  <c:v>1880.7916666666667</c:v>
                </c:pt>
                <c:pt idx="370">
                  <c:v>1880.875</c:v>
                </c:pt>
                <c:pt idx="371">
                  <c:v>1880.9583333333333</c:v>
                </c:pt>
                <c:pt idx="372">
                  <c:v>1881.0416666666667</c:v>
                </c:pt>
                <c:pt idx="373">
                  <c:v>1881.125</c:v>
                </c:pt>
                <c:pt idx="374">
                  <c:v>1881.2083333333333</c:v>
                </c:pt>
                <c:pt idx="375">
                  <c:v>1881.2916666666667</c:v>
                </c:pt>
                <c:pt idx="376">
                  <c:v>1881.375</c:v>
                </c:pt>
                <c:pt idx="377">
                  <c:v>1881.4583333333333</c:v>
                </c:pt>
                <c:pt idx="378">
                  <c:v>1881.5416666666667</c:v>
                </c:pt>
                <c:pt idx="379">
                  <c:v>1881.625</c:v>
                </c:pt>
                <c:pt idx="380">
                  <c:v>1881.7083333333333</c:v>
                </c:pt>
                <c:pt idx="381">
                  <c:v>1881.7916666666667</c:v>
                </c:pt>
                <c:pt idx="382">
                  <c:v>1881.875</c:v>
                </c:pt>
                <c:pt idx="383">
                  <c:v>1881.9583333333333</c:v>
                </c:pt>
                <c:pt idx="384">
                  <c:v>1882.0416666666667</c:v>
                </c:pt>
                <c:pt idx="385">
                  <c:v>1882.125</c:v>
                </c:pt>
                <c:pt idx="386">
                  <c:v>1882.2083333333333</c:v>
                </c:pt>
                <c:pt idx="387">
                  <c:v>1882.2916666666667</c:v>
                </c:pt>
                <c:pt idx="388">
                  <c:v>1882.375</c:v>
                </c:pt>
                <c:pt idx="389">
                  <c:v>1882.4583333333333</c:v>
                </c:pt>
                <c:pt idx="390">
                  <c:v>1882.5416666666667</c:v>
                </c:pt>
                <c:pt idx="391">
                  <c:v>1882.625</c:v>
                </c:pt>
                <c:pt idx="392">
                  <c:v>1882.7083333333333</c:v>
                </c:pt>
                <c:pt idx="393">
                  <c:v>1882.7916666666667</c:v>
                </c:pt>
                <c:pt idx="394">
                  <c:v>1882.875</c:v>
                </c:pt>
                <c:pt idx="395">
                  <c:v>1882.9583333333333</c:v>
                </c:pt>
                <c:pt idx="396">
                  <c:v>1883.0416666666667</c:v>
                </c:pt>
                <c:pt idx="397">
                  <c:v>1883.125</c:v>
                </c:pt>
                <c:pt idx="398">
                  <c:v>1883.2083333333333</c:v>
                </c:pt>
                <c:pt idx="399">
                  <c:v>1883.2916666666667</c:v>
                </c:pt>
                <c:pt idx="400">
                  <c:v>1883.375</c:v>
                </c:pt>
                <c:pt idx="401">
                  <c:v>1883.4583333333333</c:v>
                </c:pt>
                <c:pt idx="402">
                  <c:v>1883.5416666666667</c:v>
                </c:pt>
                <c:pt idx="403">
                  <c:v>1883.625</c:v>
                </c:pt>
                <c:pt idx="404">
                  <c:v>1883.7083333333333</c:v>
                </c:pt>
                <c:pt idx="405">
                  <c:v>1883.7916666666667</c:v>
                </c:pt>
                <c:pt idx="406">
                  <c:v>1883.875</c:v>
                </c:pt>
                <c:pt idx="407">
                  <c:v>1883.9583333333333</c:v>
                </c:pt>
                <c:pt idx="408">
                  <c:v>1884.0416666666667</c:v>
                </c:pt>
                <c:pt idx="409">
                  <c:v>1884.125</c:v>
                </c:pt>
                <c:pt idx="410">
                  <c:v>1884.2083333333333</c:v>
                </c:pt>
                <c:pt idx="411">
                  <c:v>1884.2916666666667</c:v>
                </c:pt>
                <c:pt idx="412">
                  <c:v>1884.375</c:v>
                </c:pt>
                <c:pt idx="413">
                  <c:v>1884.4583333333333</c:v>
                </c:pt>
                <c:pt idx="414">
                  <c:v>1884.5416666666667</c:v>
                </c:pt>
                <c:pt idx="415">
                  <c:v>1884.625</c:v>
                </c:pt>
                <c:pt idx="416">
                  <c:v>1884.7083333333333</c:v>
                </c:pt>
                <c:pt idx="417">
                  <c:v>1884.7916666666667</c:v>
                </c:pt>
                <c:pt idx="418">
                  <c:v>1884.875</c:v>
                </c:pt>
                <c:pt idx="419">
                  <c:v>1884.9583333333333</c:v>
                </c:pt>
                <c:pt idx="420">
                  <c:v>1885.0416666666667</c:v>
                </c:pt>
                <c:pt idx="421">
                  <c:v>1885.125</c:v>
                </c:pt>
                <c:pt idx="422">
                  <c:v>1885.2083333333333</c:v>
                </c:pt>
                <c:pt idx="423">
                  <c:v>1885.2916666666667</c:v>
                </c:pt>
                <c:pt idx="424">
                  <c:v>1885.375</c:v>
                </c:pt>
                <c:pt idx="425">
                  <c:v>1885.4583333333333</c:v>
                </c:pt>
                <c:pt idx="426">
                  <c:v>1885.5416666666667</c:v>
                </c:pt>
                <c:pt idx="427">
                  <c:v>1885.625</c:v>
                </c:pt>
                <c:pt idx="428">
                  <c:v>1885.7083333333333</c:v>
                </c:pt>
                <c:pt idx="429">
                  <c:v>1885.7916666666667</c:v>
                </c:pt>
                <c:pt idx="430">
                  <c:v>1885.875</c:v>
                </c:pt>
                <c:pt idx="431">
                  <c:v>1885.9583333333333</c:v>
                </c:pt>
                <c:pt idx="432">
                  <c:v>1886.0416666666667</c:v>
                </c:pt>
                <c:pt idx="433">
                  <c:v>1886.125</c:v>
                </c:pt>
                <c:pt idx="434">
                  <c:v>1886.2083333333333</c:v>
                </c:pt>
                <c:pt idx="435">
                  <c:v>1886.2916666666667</c:v>
                </c:pt>
                <c:pt idx="436">
                  <c:v>1886.375</c:v>
                </c:pt>
                <c:pt idx="437">
                  <c:v>1886.4583333333333</c:v>
                </c:pt>
                <c:pt idx="438">
                  <c:v>1886.5416666666667</c:v>
                </c:pt>
                <c:pt idx="439">
                  <c:v>1886.625</c:v>
                </c:pt>
                <c:pt idx="440">
                  <c:v>1886.7083333333333</c:v>
                </c:pt>
                <c:pt idx="441">
                  <c:v>1886.7916666666667</c:v>
                </c:pt>
                <c:pt idx="442">
                  <c:v>1886.875</c:v>
                </c:pt>
                <c:pt idx="443">
                  <c:v>1886.9583333333333</c:v>
                </c:pt>
                <c:pt idx="444">
                  <c:v>1887.0416666666667</c:v>
                </c:pt>
                <c:pt idx="445">
                  <c:v>1887.125</c:v>
                </c:pt>
                <c:pt idx="446">
                  <c:v>1887.2083333333333</c:v>
                </c:pt>
                <c:pt idx="447">
                  <c:v>1887.2916666666667</c:v>
                </c:pt>
                <c:pt idx="448">
                  <c:v>1887.375</c:v>
                </c:pt>
                <c:pt idx="449">
                  <c:v>1887.4583333333333</c:v>
                </c:pt>
                <c:pt idx="450">
                  <c:v>1887.5416666666667</c:v>
                </c:pt>
                <c:pt idx="451">
                  <c:v>1887.625</c:v>
                </c:pt>
                <c:pt idx="452">
                  <c:v>1887.7083333333333</c:v>
                </c:pt>
                <c:pt idx="453">
                  <c:v>1887.7916666666667</c:v>
                </c:pt>
                <c:pt idx="454">
                  <c:v>1887.875</c:v>
                </c:pt>
                <c:pt idx="455">
                  <c:v>1887.9583333333333</c:v>
                </c:pt>
                <c:pt idx="456">
                  <c:v>1888.0416666666667</c:v>
                </c:pt>
                <c:pt idx="457">
                  <c:v>1888.125</c:v>
                </c:pt>
                <c:pt idx="458">
                  <c:v>1888.2083333333333</c:v>
                </c:pt>
                <c:pt idx="459">
                  <c:v>1888.2916666666667</c:v>
                </c:pt>
                <c:pt idx="460">
                  <c:v>1888.375</c:v>
                </c:pt>
                <c:pt idx="461">
                  <c:v>1888.4583333333333</c:v>
                </c:pt>
                <c:pt idx="462">
                  <c:v>1888.5416666666667</c:v>
                </c:pt>
                <c:pt idx="463">
                  <c:v>1888.625</c:v>
                </c:pt>
                <c:pt idx="464">
                  <c:v>1888.7083333333333</c:v>
                </c:pt>
                <c:pt idx="465">
                  <c:v>1888.7916666666667</c:v>
                </c:pt>
                <c:pt idx="466">
                  <c:v>1888.875</c:v>
                </c:pt>
                <c:pt idx="467">
                  <c:v>1888.9583333333333</c:v>
                </c:pt>
                <c:pt idx="468">
                  <c:v>1889.0416666666667</c:v>
                </c:pt>
                <c:pt idx="469">
                  <c:v>1889.125</c:v>
                </c:pt>
                <c:pt idx="470">
                  <c:v>1889.2083333333333</c:v>
                </c:pt>
                <c:pt idx="471">
                  <c:v>1889.2916666666667</c:v>
                </c:pt>
                <c:pt idx="472">
                  <c:v>1889.375</c:v>
                </c:pt>
                <c:pt idx="473">
                  <c:v>1889.4583333333333</c:v>
                </c:pt>
                <c:pt idx="474">
                  <c:v>1889.5416666666667</c:v>
                </c:pt>
                <c:pt idx="475">
                  <c:v>1889.625</c:v>
                </c:pt>
                <c:pt idx="476">
                  <c:v>1889.7083333333333</c:v>
                </c:pt>
                <c:pt idx="477">
                  <c:v>1889.7916666666667</c:v>
                </c:pt>
                <c:pt idx="478">
                  <c:v>1889.875</c:v>
                </c:pt>
                <c:pt idx="479">
                  <c:v>1889.9583333333333</c:v>
                </c:pt>
                <c:pt idx="480">
                  <c:v>1890.0416666666667</c:v>
                </c:pt>
                <c:pt idx="481">
                  <c:v>1890.125</c:v>
                </c:pt>
                <c:pt idx="482">
                  <c:v>1890.2083333333333</c:v>
                </c:pt>
                <c:pt idx="483">
                  <c:v>1890.2916666666667</c:v>
                </c:pt>
                <c:pt idx="484">
                  <c:v>1890.375</c:v>
                </c:pt>
                <c:pt idx="485">
                  <c:v>1890.4583333333333</c:v>
                </c:pt>
                <c:pt idx="486">
                  <c:v>1890.5416666666667</c:v>
                </c:pt>
                <c:pt idx="487">
                  <c:v>1890.625</c:v>
                </c:pt>
                <c:pt idx="488">
                  <c:v>1890.7083333333333</c:v>
                </c:pt>
                <c:pt idx="489">
                  <c:v>1890.7916666666667</c:v>
                </c:pt>
                <c:pt idx="490">
                  <c:v>1890.875</c:v>
                </c:pt>
                <c:pt idx="491">
                  <c:v>1890.9583333333333</c:v>
                </c:pt>
                <c:pt idx="492">
                  <c:v>1891.0416666666667</c:v>
                </c:pt>
                <c:pt idx="493">
                  <c:v>1891.125</c:v>
                </c:pt>
                <c:pt idx="494">
                  <c:v>1891.2083333333333</c:v>
                </c:pt>
                <c:pt idx="495">
                  <c:v>1891.2916666666667</c:v>
                </c:pt>
                <c:pt idx="496">
                  <c:v>1891.375</c:v>
                </c:pt>
                <c:pt idx="497">
                  <c:v>1891.4583333333333</c:v>
                </c:pt>
                <c:pt idx="498">
                  <c:v>1891.5416666666667</c:v>
                </c:pt>
                <c:pt idx="499">
                  <c:v>1891.625</c:v>
                </c:pt>
                <c:pt idx="500">
                  <c:v>1891.7083333333333</c:v>
                </c:pt>
                <c:pt idx="501">
                  <c:v>1891.7916666666667</c:v>
                </c:pt>
                <c:pt idx="502">
                  <c:v>1891.875</c:v>
                </c:pt>
                <c:pt idx="503">
                  <c:v>1891.9583333333333</c:v>
                </c:pt>
                <c:pt idx="504">
                  <c:v>1892.0416666666667</c:v>
                </c:pt>
                <c:pt idx="505">
                  <c:v>1892.125</c:v>
                </c:pt>
                <c:pt idx="506">
                  <c:v>1892.2083333333333</c:v>
                </c:pt>
                <c:pt idx="507">
                  <c:v>1892.2916666666667</c:v>
                </c:pt>
                <c:pt idx="508">
                  <c:v>1892.375</c:v>
                </c:pt>
                <c:pt idx="509">
                  <c:v>1892.4583333333333</c:v>
                </c:pt>
                <c:pt idx="510">
                  <c:v>1892.5416666666667</c:v>
                </c:pt>
                <c:pt idx="511">
                  <c:v>1892.625</c:v>
                </c:pt>
                <c:pt idx="512">
                  <c:v>1892.7083333333333</c:v>
                </c:pt>
                <c:pt idx="513">
                  <c:v>1892.7916666666667</c:v>
                </c:pt>
                <c:pt idx="514">
                  <c:v>1892.875</c:v>
                </c:pt>
                <c:pt idx="515">
                  <c:v>1892.9583333333333</c:v>
                </c:pt>
                <c:pt idx="516">
                  <c:v>1893.0416666666667</c:v>
                </c:pt>
                <c:pt idx="517">
                  <c:v>1893.125</c:v>
                </c:pt>
                <c:pt idx="518">
                  <c:v>1893.2083333333333</c:v>
                </c:pt>
                <c:pt idx="519">
                  <c:v>1893.2916666666667</c:v>
                </c:pt>
                <c:pt idx="520">
                  <c:v>1893.375</c:v>
                </c:pt>
                <c:pt idx="521">
                  <c:v>1893.4583333333333</c:v>
                </c:pt>
                <c:pt idx="522">
                  <c:v>1893.5416666666667</c:v>
                </c:pt>
                <c:pt idx="523">
                  <c:v>1893.625</c:v>
                </c:pt>
                <c:pt idx="524">
                  <c:v>1893.7083333333333</c:v>
                </c:pt>
                <c:pt idx="525">
                  <c:v>1893.7916666666667</c:v>
                </c:pt>
                <c:pt idx="526">
                  <c:v>1893.875</c:v>
                </c:pt>
                <c:pt idx="527">
                  <c:v>1893.9583333333333</c:v>
                </c:pt>
                <c:pt idx="528">
                  <c:v>1894.0416666666667</c:v>
                </c:pt>
                <c:pt idx="529">
                  <c:v>1894.125</c:v>
                </c:pt>
                <c:pt idx="530">
                  <c:v>1894.2083333333333</c:v>
                </c:pt>
                <c:pt idx="531">
                  <c:v>1894.2916666666667</c:v>
                </c:pt>
                <c:pt idx="532">
                  <c:v>1894.375</c:v>
                </c:pt>
                <c:pt idx="533">
                  <c:v>1894.4583333333333</c:v>
                </c:pt>
                <c:pt idx="534">
                  <c:v>1894.5416666666667</c:v>
                </c:pt>
                <c:pt idx="535">
                  <c:v>1894.625</c:v>
                </c:pt>
                <c:pt idx="536">
                  <c:v>1894.7083333333333</c:v>
                </c:pt>
                <c:pt idx="537">
                  <c:v>1894.7916666666667</c:v>
                </c:pt>
                <c:pt idx="538">
                  <c:v>1894.875</c:v>
                </c:pt>
                <c:pt idx="539">
                  <c:v>1894.9583333333333</c:v>
                </c:pt>
                <c:pt idx="540">
                  <c:v>1895.0416666666667</c:v>
                </c:pt>
                <c:pt idx="541">
                  <c:v>1895.125</c:v>
                </c:pt>
                <c:pt idx="542">
                  <c:v>1895.2083333333333</c:v>
                </c:pt>
                <c:pt idx="543">
                  <c:v>1895.2916666666667</c:v>
                </c:pt>
                <c:pt idx="544">
                  <c:v>1895.375</c:v>
                </c:pt>
                <c:pt idx="545">
                  <c:v>1895.4583333333333</c:v>
                </c:pt>
                <c:pt idx="546">
                  <c:v>1895.5416666666667</c:v>
                </c:pt>
                <c:pt idx="547">
                  <c:v>1895.625</c:v>
                </c:pt>
                <c:pt idx="548">
                  <c:v>1895.7083333333333</c:v>
                </c:pt>
                <c:pt idx="549">
                  <c:v>1895.7916666666667</c:v>
                </c:pt>
                <c:pt idx="550">
                  <c:v>1895.875</c:v>
                </c:pt>
                <c:pt idx="551">
                  <c:v>1895.9583333333333</c:v>
                </c:pt>
                <c:pt idx="552">
                  <c:v>1896.0416666666667</c:v>
                </c:pt>
                <c:pt idx="553">
                  <c:v>1896.125</c:v>
                </c:pt>
                <c:pt idx="554">
                  <c:v>1896.2083333333333</c:v>
                </c:pt>
                <c:pt idx="555">
                  <c:v>1896.2916666666667</c:v>
                </c:pt>
                <c:pt idx="556">
                  <c:v>1896.375</c:v>
                </c:pt>
                <c:pt idx="557">
                  <c:v>1896.4583333333333</c:v>
                </c:pt>
                <c:pt idx="558">
                  <c:v>1896.5416666666667</c:v>
                </c:pt>
                <c:pt idx="559">
                  <c:v>1896.625</c:v>
                </c:pt>
                <c:pt idx="560">
                  <c:v>1896.7083333333333</c:v>
                </c:pt>
                <c:pt idx="561">
                  <c:v>1896.7916666666667</c:v>
                </c:pt>
                <c:pt idx="562">
                  <c:v>1896.875</c:v>
                </c:pt>
                <c:pt idx="563">
                  <c:v>1896.9583333333333</c:v>
                </c:pt>
                <c:pt idx="564">
                  <c:v>1897.0416666666667</c:v>
                </c:pt>
                <c:pt idx="565">
                  <c:v>1897.125</c:v>
                </c:pt>
                <c:pt idx="566">
                  <c:v>1897.2083333333333</c:v>
                </c:pt>
                <c:pt idx="567">
                  <c:v>1897.2916666666667</c:v>
                </c:pt>
                <c:pt idx="568">
                  <c:v>1897.375</c:v>
                </c:pt>
                <c:pt idx="569">
                  <c:v>1897.4583333333333</c:v>
                </c:pt>
                <c:pt idx="570">
                  <c:v>1897.5416666666667</c:v>
                </c:pt>
                <c:pt idx="571">
                  <c:v>1897.625</c:v>
                </c:pt>
                <c:pt idx="572">
                  <c:v>1897.7083333333333</c:v>
                </c:pt>
                <c:pt idx="573">
                  <c:v>1897.7916666666667</c:v>
                </c:pt>
                <c:pt idx="574">
                  <c:v>1897.875</c:v>
                </c:pt>
                <c:pt idx="575">
                  <c:v>1897.9583333333333</c:v>
                </c:pt>
                <c:pt idx="576">
                  <c:v>1898.0416666666667</c:v>
                </c:pt>
                <c:pt idx="577">
                  <c:v>1898.125</c:v>
                </c:pt>
                <c:pt idx="578">
                  <c:v>1898.2083333333333</c:v>
                </c:pt>
                <c:pt idx="579">
                  <c:v>1898.2916666666667</c:v>
                </c:pt>
                <c:pt idx="580">
                  <c:v>1898.375</c:v>
                </c:pt>
                <c:pt idx="581">
                  <c:v>1898.4583333333333</c:v>
                </c:pt>
                <c:pt idx="582">
                  <c:v>1898.5416666666667</c:v>
                </c:pt>
                <c:pt idx="583">
                  <c:v>1898.625</c:v>
                </c:pt>
                <c:pt idx="584">
                  <c:v>1898.7083333333333</c:v>
                </c:pt>
                <c:pt idx="585">
                  <c:v>1898.7916666666667</c:v>
                </c:pt>
                <c:pt idx="586">
                  <c:v>1898.875</c:v>
                </c:pt>
                <c:pt idx="587">
                  <c:v>1898.9583333333333</c:v>
                </c:pt>
                <c:pt idx="588">
                  <c:v>1899.0416666666667</c:v>
                </c:pt>
                <c:pt idx="589">
                  <c:v>1899.125</c:v>
                </c:pt>
                <c:pt idx="590">
                  <c:v>1899.2083333333333</c:v>
                </c:pt>
                <c:pt idx="591">
                  <c:v>1899.2916666666667</c:v>
                </c:pt>
                <c:pt idx="592">
                  <c:v>1899.375</c:v>
                </c:pt>
                <c:pt idx="593">
                  <c:v>1899.4583333333333</c:v>
                </c:pt>
                <c:pt idx="594">
                  <c:v>1899.5416666666667</c:v>
                </c:pt>
                <c:pt idx="595">
                  <c:v>1899.625</c:v>
                </c:pt>
                <c:pt idx="596">
                  <c:v>1899.7083333333333</c:v>
                </c:pt>
                <c:pt idx="597">
                  <c:v>1899.7916666666667</c:v>
                </c:pt>
                <c:pt idx="598">
                  <c:v>1899.875</c:v>
                </c:pt>
                <c:pt idx="599">
                  <c:v>1899.9583333333333</c:v>
                </c:pt>
                <c:pt idx="600">
                  <c:v>1900.0416666666667</c:v>
                </c:pt>
                <c:pt idx="601">
                  <c:v>1900.125</c:v>
                </c:pt>
                <c:pt idx="602">
                  <c:v>1900.2083333333333</c:v>
                </c:pt>
                <c:pt idx="603">
                  <c:v>1900.2916666666667</c:v>
                </c:pt>
                <c:pt idx="604">
                  <c:v>1900.375</c:v>
                </c:pt>
                <c:pt idx="605">
                  <c:v>1900.4583333333333</c:v>
                </c:pt>
                <c:pt idx="606">
                  <c:v>1900.5416666666667</c:v>
                </c:pt>
                <c:pt idx="607">
                  <c:v>1900.625</c:v>
                </c:pt>
                <c:pt idx="608">
                  <c:v>1900.7083333333333</c:v>
                </c:pt>
                <c:pt idx="609">
                  <c:v>1900.7916666666667</c:v>
                </c:pt>
                <c:pt idx="610">
                  <c:v>1900.875</c:v>
                </c:pt>
                <c:pt idx="611">
                  <c:v>1900.9583333333333</c:v>
                </c:pt>
                <c:pt idx="612">
                  <c:v>1901.0416666666667</c:v>
                </c:pt>
                <c:pt idx="613">
                  <c:v>1901.125</c:v>
                </c:pt>
                <c:pt idx="614">
                  <c:v>1901.2083333333333</c:v>
                </c:pt>
                <c:pt idx="615">
                  <c:v>1901.2916666666667</c:v>
                </c:pt>
                <c:pt idx="616">
                  <c:v>1901.375</c:v>
                </c:pt>
                <c:pt idx="617">
                  <c:v>1901.4583333333333</c:v>
                </c:pt>
                <c:pt idx="618">
                  <c:v>1901.5416666666667</c:v>
                </c:pt>
                <c:pt idx="619">
                  <c:v>1901.625</c:v>
                </c:pt>
                <c:pt idx="620">
                  <c:v>1901.7083333333333</c:v>
                </c:pt>
                <c:pt idx="621">
                  <c:v>1901.7916666666667</c:v>
                </c:pt>
                <c:pt idx="622">
                  <c:v>1901.875</c:v>
                </c:pt>
                <c:pt idx="623">
                  <c:v>1901.9583333333333</c:v>
                </c:pt>
                <c:pt idx="624">
                  <c:v>1902.0416666666667</c:v>
                </c:pt>
                <c:pt idx="625">
                  <c:v>1902.125</c:v>
                </c:pt>
                <c:pt idx="626">
                  <c:v>1902.2083333333333</c:v>
                </c:pt>
                <c:pt idx="627">
                  <c:v>1902.2916666666667</c:v>
                </c:pt>
                <c:pt idx="628">
                  <c:v>1902.375</c:v>
                </c:pt>
                <c:pt idx="629">
                  <c:v>1902.4583333333333</c:v>
                </c:pt>
                <c:pt idx="630">
                  <c:v>1902.5416666666667</c:v>
                </c:pt>
                <c:pt idx="631">
                  <c:v>1902.625</c:v>
                </c:pt>
                <c:pt idx="632">
                  <c:v>1902.7083333333333</c:v>
                </c:pt>
                <c:pt idx="633">
                  <c:v>1902.7916666666667</c:v>
                </c:pt>
                <c:pt idx="634">
                  <c:v>1902.875</c:v>
                </c:pt>
                <c:pt idx="635">
                  <c:v>1902.9583333333333</c:v>
                </c:pt>
                <c:pt idx="636">
                  <c:v>1903.0416666666667</c:v>
                </c:pt>
                <c:pt idx="637">
                  <c:v>1903.125</c:v>
                </c:pt>
                <c:pt idx="638">
                  <c:v>1903.2083333333333</c:v>
                </c:pt>
                <c:pt idx="639">
                  <c:v>1903.2916666666667</c:v>
                </c:pt>
                <c:pt idx="640">
                  <c:v>1903.375</c:v>
                </c:pt>
                <c:pt idx="641">
                  <c:v>1903.4583333333333</c:v>
                </c:pt>
                <c:pt idx="642">
                  <c:v>1903.5416666666667</c:v>
                </c:pt>
                <c:pt idx="643">
                  <c:v>1903.625</c:v>
                </c:pt>
                <c:pt idx="644">
                  <c:v>1903.7083333333333</c:v>
                </c:pt>
                <c:pt idx="645">
                  <c:v>1903.7916666666667</c:v>
                </c:pt>
                <c:pt idx="646">
                  <c:v>1903.875</c:v>
                </c:pt>
                <c:pt idx="647">
                  <c:v>1903.9583333333333</c:v>
                </c:pt>
                <c:pt idx="648">
                  <c:v>1904.0416666666667</c:v>
                </c:pt>
                <c:pt idx="649">
                  <c:v>1904.125</c:v>
                </c:pt>
                <c:pt idx="650">
                  <c:v>1904.2083333333333</c:v>
                </c:pt>
                <c:pt idx="651">
                  <c:v>1904.2916666666667</c:v>
                </c:pt>
                <c:pt idx="652">
                  <c:v>1904.375</c:v>
                </c:pt>
                <c:pt idx="653">
                  <c:v>1904.4583333333333</c:v>
                </c:pt>
                <c:pt idx="654">
                  <c:v>1904.5416666666667</c:v>
                </c:pt>
                <c:pt idx="655">
                  <c:v>1904.625</c:v>
                </c:pt>
                <c:pt idx="656">
                  <c:v>1904.7083333333333</c:v>
                </c:pt>
                <c:pt idx="657">
                  <c:v>1904.7916666666667</c:v>
                </c:pt>
                <c:pt idx="658">
                  <c:v>1904.875</c:v>
                </c:pt>
                <c:pt idx="659">
                  <c:v>1904.9583333333333</c:v>
                </c:pt>
                <c:pt idx="660">
                  <c:v>1905.0416666666667</c:v>
                </c:pt>
                <c:pt idx="661">
                  <c:v>1905.125</c:v>
                </c:pt>
                <c:pt idx="662">
                  <c:v>1905.2083333333333</c:v>
                </c:pt>
                <c:pt idx="663">
                  <c:v>1905.2916666666667</c:v>
                </c:pt>
                <c:pt idx="664">
                  <c:v>1905.375</c:v>
                </c:pt>
                <c:pt idx="665">
                  <c:v>1905.4583333333333</c:v>
                </c:pt>
                <c:pt idx="666">
                  <c:v>1905.5416666666667</c:v>
                </c:pt>
                <c:pt idx="667">
                  <c:v>1905.625</c:v>
                </c:pt>
                <c:pt idx="668">
                  <c:v>1905.7083333333333</c:v>
                </c:pt>
                <c:pt idx="669">
                  <c:v>1905.7916666666667</c:v>
                </c:pt>
                <c:pt idx="670">
                  <c:v>1905.875</c:v>
                </c:pt>
                <c:pt idx="671">
                  <c:v>1905.9583333333333</c:v>
                </c:pt>
                <c:pt idx="672">
                  <c:v>1906.0416666666667</c:v>
                </c:pt>
                <c:pt idx="673">
                  <c:v>1906.125</c:v>
                </c:pt>
                <c:pt idx="674">
                  <c:v>1906.2083333333333</c:v>
                </c:pt>
                <c:pt idx="675">
                  <c:v>1906.2916666666667</c:v>
                </c:pt>
                <c:pt idx="676">
                  <c:v>1906.375</c:v>
                </c:pt>
                <c:pt idx="677">
                  <c:v>1906.4583333333333</c:v>
                </c:pt>
                <c:pt idx="678">
                  <c:v>1906.5416666666667</c:v>
                </c:pt>
                <c:pt idx="679">
                  <c:v>1906.625</c:v>
                </c:pt>
                <c:pt idx="680">
                  <c:v>1906.7083333333333</c:v>
                </c:pt>
                <c:pt idx="681">
                  <c:v>1906.7916666666667</c:v>
                </c:pt>
                <c:pt idx="682">
                  <c:v>1906.875</c:v>
                </c:pt>
                <c:pt idx="683">
                  <c:v>1906.9583333333333</c:v>
                </c:pt>
                <c:pt idx="684">
                  <c:v>1907.0416666666667</c:v>
                </c:pt>
                <c:pt idx="685">
                  <c:v>1907.125</c:v>
                </c:pt>
                <c:pt idx="686">
                  <c:v>1907.2083333333333</c:v>
                </c:pt>
                <c:pt idx="687">
                  <c:v>1907.2916666666667</c:v>
                </c:pt>
                <c:pt idx="688">
                  <c:v>1907.375</c:v>
                </c:pt>
                <c:pt idx="689">
                  <c:v>1907.4583333333333</c:v>
                </c:pt>
                <c:pt idx="690">
                  <c:v>1907.5416666666667</c:v>
                </c:pt>
                <c:pt idx="691">
                  <c:v>1907.625</c:v>
                </c:pt>
                <c:pt idx="692">
                  <c:v>1907.7083333333333</c:v>
                </c:pt>
                <c:pt idx="693">
                  <c:v>1907.7916666666667</c:v>
                </c:pt>
                <c:pt idx="694">
                  <c:v>1907.875</c:v>
                </c:pt>
                <c:pt idx="695">
                  <c:v>1907.9583333333333</c:v>
                </c:pt>
                <c:pt idx="696">
                  <c:v>1908.0416666666667</c:v>
                </c:pt>
                <c:pt idx="697">
                  <c:v>1908.125</c:v>
                </c:pt>
                <c:pt idx="698">
                  <c:v>1908.2083333333333</c:v>
                </c:pt>
                <c:pt idx="699">
                  <c:v>1908.2916666666667</c:v>
                </c:pt>
                <c:pt idx="700">
                  <c:v>1908.375</c:v>
                </c:pt>
                <c:pt idx="701">
                  <c:v>1908.4583333333333</c:v>
                </c:pt>
                <c:pt idx="702">
                  <c:v>1908.5416666666667</c:v>
                </c:pt>
                <c:pt idx="703">
                  <c:v>1908.625</c:v>
                </c:pt>
                <c:pt idx="704">
                  <c:v>1908.7083333333333</c:v>
                </c:pt>
                <c:pt idx="705">
                  <c:v>1908.7916666666667</c:v>
                </c:pt>
                <c:pt idx="706">
                  <c:v>1908.875</c:v>
                </c:pt>
                <c:pt idx="707">
                  <c:v>1908.9583333333333</c:v>
                </c:pt>
                <c:pt idx="708">
                  <c:v>1909.0416666666667</c:v>
                </c:pt>
                <c:pt idx="709">
                  <c:v>1909.125</c:v>
                </c:pt>
                <c:pt idx="710">
                  <c:v>1909.2083333333333</c:v>
                </c:pt>
                <c:pt idx="711">
                  <c:v>1909.2916666666667</c:v>
                </c:pt>
                <c:pt idx="712">
                  <c:v>1909.375</c:v>
                </c:pt>
                <c:pt idx="713">
                  <c:v>1909.4583333333333</c:v>
                </c:pt>
                <c:pt idx="714">
                  <c:v>1909.5416666666667</c:v>
                </c:pt>
                <c:pt idx="715">
                  <c:v>1909.625</c:v>
                </c:pt>
                <c:pt idx="716">
                  <c:v>1909.7083333333333</c:v>
                </c:pt>
                <c:pt idx="717">
                  <c:v>1909.7916666666667</c:v>
                </c:pt>
                <c:pt idx="718">
                  <c:v>1909.875</c:v>
                </c:pt>
                <c:pt idx="719">
                  <c:v>1909.9583333333333</c:v>
                </c:pt>
                <c:pt idx="720">
                  <c:v>1910.0416666666667</c:v>
                </c:pt>
                <c:pt idx="721">
                  <c:v>1910.125</c:v>
                </c:pt>
                <c:pt idx="722">
                  <c:v>1910.2083333333333</c:v>
                </c:pt>
                <c:pt idx="723">
                  <c:v>1910.2916666666667</c:v>
                </c:pt>
                <c:pt idx="724">
                  <c:v>1910.375</c:v>
                </c:pt>
                <c:pt idx="725">
                  <c:v>1910.4583333333333</c:v>
                </c:pt>
                <c:pt idx="726">
                  <c:v>1910.5416666666667</c:v>
                </c:pt>
                <c:pt idx="727">
                  <c:v>1910.625</c:v>
                </c:pt>
                <c:pt idx="728">
                  <c:v>1910.7083333333333</c:v>
                </c:pt>
                <c:pt idx="729">
                  <c:v>1910.7916666666667</c:v>
                </c:pt>
                <c:pt idx="730">
                  <c:v>1910.875</c:v>
                </c:pt>
                <c:pt idx="731">
                  <c:v>1910.9583333333333</c:v>
                </c:pt>
                <c:pt idx="732">
                  <c:v>1911.0416666666667</c:v>
                </c:pt>
                <c:pt idx="733">
                  <c:v>1911.125</c:v>
                </c:pt>
                <c:pt idx="734">
                  <c:v>1911.2083333333333</c:v>
                </c:pt>
                <c:pt idx="735">
                  <c:v>1911.2916666666667</c:v>
                </c:pt>
                <c:pt idx="736">
                  <c:v>1911.375</c:v>
                </c:pt>
                <c:pt idx="737">
                  <c:v>1911.4583333333333</c:v>
                </c:pt>
                <c:pt idx="738">
                  <c:v>1911.5416666666667</c:v>
                </c:pt>
                <c:pt idx="739">
                  <c:v>1911.625</c:v>
                </c:pt>
                <c:pt idx="740">
                  <c:v>1911.7083333333333</c:v>
                </c:pt>
                <c:pt idx="741">
                  <c:v>1911.7916666666667</c:v>
                </c:pt>
                <c:pt idx="742">
                  <c:v>1911.875</c:v>
                </c:pt>
                <c:pt idx="743">
                  <c:v>1911.9583333333333</c:v>
                </c:pt>
                <c:pt idx="744">
                  <c:v>1912.0416666666667</c:v>
                </c:pt>
                <c:pt idx="745">
                  <c:v>1912.125</c:v>
                </c:pt>
                <c:pt idx="746">
                  <c:v>1912.2083333333333</c:v>
                </c:pt>
                <c:pt idx="747">
                  <c:v>1912.2916666666667</c:v>
                </c:pt>
                <c:pt idx="748">
                  <c:v>1912.375</c:v>
                </c:pt>
                <c:pt idx="749">
                  <c:v>1912.4583333333333</c:v>
                </c:pt>
                <c:pt idx="750">
                  <c:v>1912.5416666666667</c:v>
                </c:pt>
                <c:pt idx="751">
                  <c:v>1912.625</c:v>
                </c:pt>
                <c:pt idx="752">
                  <c:v>1912.7083333333333</c:v>
                </c:pt>
                <c:pt idx="753">
                  <c:v>1912.7916666666667</c:v>
                </c:pt>
                <c:pt idx="754">
                  <c:v>1912.875</c:v>
                </c:pt>
                <c:pt idx="755">
                  <c:v>1912.9583333333333</c:v>
                </c:pt>
                <c:pt idx="756">
                  <c:v>1913.0416666666667</c:v>
                </c:pt>
                <c:pt idx="757">
                  <c:v>1913.125</c:v>
                </c:pt>
                <c:pt idx="758">
                  <c:v>1913.2083333333333</c:v>
                </c:pt>
                <c:pt idx="759">
                  <c:v>1913.2916666666667</c:v>
                </c:pt>
                <c:pt idx="760">
                  <c:v>1913.375</c:v>
                </c:pt>
                <c:pt idx="761">
                  <c:v>1913.4583333333333</c:v>
                </c:pt>
                <c:pt idx="762">
                  <c:v>1913.5416666666667</c:v>
                </c:pt>
                <c:pt idx="763">
                  <c:v>1913.625</c:v>
                </c:pt>
                <c:pt idx="764">
                  <c:v>1913.7083333333333</c:v>
                </c:pt>
                <c:pt idx="765">
                  <c:v>1913.7916666666667</c:v>
                </c:pt>
                <c:pt idx="766">
                  <c:v>1913.875</c:v>
                </c:pt>
                <c:pt idx="767">
                  <c:v>1913.9583333333333</c:v>
                </c:pt>
                <c:pt idx="768">
                  <c:v>1914.0416666666667</c:v>
                </c:pt>
                <c:pt idx="769">
                  <c:v>1914.125</c:v>
                </c:pt>
                <c:pt idx="770">
                  <c:v>1914.2083333333333</c:v>
                </c:pt>
                <c:pt idx="771">
                  <c:v>1914.2916666666667</c:v>
                </c:pt>
                <c:pt idx="772">
                  <c:v>1914.375</c:v>
                </c:pt>
                <c:pt idx="773">
                  <c:v>1914.4583333333333</c:v>
                </c:pt>
                <c:pt idx="774">
                  <c:v>1914.5416666666667</c:v>
                </c:pt>
                <c:pt idx="775">
                  <c:v>1914.625</c:v>
                </c:pt>
                <c:pt idx="776">
                  <c:v>1914.7083333333333</c:v>
                </c:pt>
                <c:pt idx="777">
                  <c:v>1914.7916666666667</c:v>
                </c:pt>
                <c:pt idx="778">
                  <c:v>1914.875</c:v>
                </c:pt>
                <c:pt idx="779">
                  <c:v>1914.9583333333333</c:v>
                </c:pt>
                <c:pt idx="780">
                  <c:v>1915.0416666666667</c:v>
                </c:pt>
                <c:pt idx="781">
                  <c:v>1915.125</c:v>
                </c:pt>
                <c:pt idx="782">
                  <c:v>1915.2083333333333</c:v>
                </c:pt>
                <c:pt idx="783">
                  <c:v>1915.2916666666667</c:v>
                </c:pt>
                <c:pt idx="784">
                  <c:v>1915.375</c:v>
                </c:pt>
                <c:pt idx="785">
                  <c:v>1915.4583333333333</c:v>
                </c:pt>
                <c:pt idx="786">
                  <c:v>1915.5416666666667</c:v>
                </c:pt>
                <c:pt idx="787">
                  <c:v>1915.625</c:v>
                </c:pt>
                <c:pt idx="788">
                  <c:v>1915.7083333333333</c:v>
                </c:pt>
                <c:pt idx="789">
                  <c:v>1915.7916666666667</c:v>
                </c:pt>
                <c:pt idx="790">
                  <c:v>1915.875</c:v>
                </c:pt>
                <c:pt idx="791">
                  <c:v>1915.9583333333333</c:v>
                </c:pt>
                <c:pt idx="792">
                  <c:v>1916.0416666666667</c:v>
                </c:pt>
                <c:pt idx="793">
                  <c:v>1916.125</c:v>
                </c:pt>
                <c:pt idx="794">
                  <c:v>1916.2083333333333</c:v>
                </c:pt>
                <c:pt idx="795">
                  <c:v>1916.2916666666667</c:v>
                </c:pt>
                <c:pt idx="796">
                  <c:v>1916.375</c:v>
                </c:pt>
                <c:pt idx="797">
                  <c:v>1916.4583333333333</c:v>
                </c:pt>
                <c:pt idx="798">
                  <c:v>1916.5416666666667</c:v>
                </c:pt>
                <c:pt idx="799">
                  <c:v>1916.625</c:v>
                </c:pt>
                <c:pt idx="800">
                  <c:v>1916.7083333333333</c:v>
                </c:pt>
                <c:pt idx="801">
                  <c:v>1916.7916666666667</c:v>
                </c:pt>
                <c:pt idx="802">
                  <c:v>1916.875</c:v>
                </c:pt>
                <c:pt idx="803">
                  <c:v>1916.9583333333333</c:v>
                </c:pt>
                <c:pt idx="804">
                  <c:v>1917.0416666666667</c:v>
                </c:pt>
                <c:pt idx="805">
                  <c:v>1917.125</c:v>
                </c:pt>
                <c:pt idx="806">
                  <c:v>1917.2083333333333</c:v>
                </c:pt>
                <c:pt idx="807">
                  <c:v>1917.2916666666667</c:v>
                </c:pt>
                <c:pt idx="808">
                  <c:v>1917.375</c:v>
                </c:pt>
                <c:pt idx="809">
                  <c:v>1917.4583333333333</c:v>
                </c:pt>
                <c:pt idx="810">
                  <c:v>1917.5416666666667</c:v>
                </c:pt>
                <c:pt idx="811">
                  <c:v>1917.625</c:v>
                </c:pt>
                <c:pt idx="812">
                  <c:v>1917.7083333333333</c:v>
                </c:pt>
                <c:pt idx="813">
                  <c:v>1917.7916666666667</c:v>
                </c:pt>
                <c:pt idx="814">
                  <c:v>1917.875</c:v>
                </c:pt>
                <c:pt idx="815">
                  <c:v>1917.9583333333333</c:v>
                </c:pt>
                <c:pt idx="816">
                  <c:v>1918.0416666666667</c:v>
                </c:pt>
                <c:pt idx="817">
                  <c:v>1918.125</c:v>
                </c:pt>
                <c:pt idx="818">
                  <c:v>1918.2083333333333</c:v>
                </c:pt>
                <c:pt idx="819">
                  <c:v>1918.2916666666667</c:v>
                </c:pt>
                <c:pt idx="820">
                  <c:v>1918.375</c:v>
                </c:pt>
                <c:pt idx="821">
                  <c:v>1918.4583333333333</c:v>
                </c:pt>
                <c:pt idx="822">
                  <c:v>1918.5416666666667</c:v>
                </c:pt>
                <c:pt idx="823">
                  <c:v>1918.625</c:v>
                </c:pt>
                <c:pt idx="824">
                  <c:v>1918.7083333333333</c:v>
                </c:pt>
                <c:pt idx="825">
                  <c:v>1918.7916666666667</c:v>
                </c:pt>
                <c:pt idx="826">
                  <c:v>1918.875</c:v>
                </c:pt>
                <c:pt idx="827">
                  <c:v>1918.9583333333333</c:v>
                </c:pt>
                <c:pt idx="828">
                  <c:v>1919.0416666666667</c:v>
                </c:pt>
                <c:pt idx="829">
                  <c:v>1919.125</c:v>
                </c:pt>
                <c:pt idx="830">
                  <c:v>1919.2083333333333</c:v>
                </c:pt>
                <c:pt idx="831">
                  <c:v>1919.2916666666667</c:v>
                </c:pt>
                <c:pt idx="832">
                  <c:v>1919.375</c:v>
                </c:pt>
                <c:pt idx="833">
                  <c:v>1919.4583333333333</c:v>
                </c:pt>
                <c:pt idx="834">
                  <c:v>1919.5416666666667</c:v>
                </c:pt>
                <c:pt idx="835">
                  <c:v>1919.625</c:v>
                </c:pt>
                <c:pt idx="836">
                  <c:v>1919.7083333333333</c:v>
                </c:pt>
                <c:pt idx="837">
                  <c:v>1919.7916666666667</c:v>
                </c:pt>
                <c:pt idx="838">
                  <c:v>1919.875</c:v>
                </c:pt>
                <c:pt idx="839">
                  <c:v>1919.9583333333333</c:v>
                </c:pt>
                <c:pt idx="840">
                  <c:v>1920.0416666666667</c:v>
                </c:pt>
                <c:pt idx="841">
                  <c:v>1920.125</c:v>
                </c:pt>
                <c:pt idx="842">
                  <c:v>1920.2083333333333</c:v>
                </c:pt>
                <c:pt idx="843">
                  <c:v>1920.2916666666667</c:v>
                </c:pt>
                <c:pt idx="844">
                  <c:v>1920.375</c:v>
                </c:pt>
                <c:pt idx="845">
                  <c:v>1920.4583333333333</c:v>
                </c:pt>
                <c:pt idx="846">
                  <c:v>1920.5416666666667</c:v>
                </c:pt>
                <c:pt idx="847">
                  <c:v>1920.625</c:v>
                </c:pt>
                <c:pt idx="848">
                  <c:v>1920.7083333333333</c:v>
                </c:pt>
                <c:pt idx="849">
                  <c:v>1920.7916666666667</c:v>
                </c:pt>
                <c:pt idx="850">
                  <c:v>1920.875</c:v>
                </c:pt>
                <c:pt idx="851">
                  <c:v>1920.9583333333333</c:v>
                </c:pt>
                <c:pt idx="852">
                  <c:v>1921.0416666666667</c:v>
                </c:pt>
                <c:pt idx="853">
                  <c:v>1921.125</c:v>
                </c:pt>
                <c:pt idx="854">
                  <c:v>1921.2083333333333</c:v>
                </c:pt>
                <c:pt idx="855">
                  <c:v>1921.2916666666667</c:v>
                </c:pt>
                <c:pt idx="856">
                  <c:v>1921.375</c:v>
                </c:pt>
                <c:pt idx="857">
                  <c:v>1921.4583333333333</c:v>
                </c:pt>
                <c:pt idx="858">
                  <c:v>1921.5416666666667</c:v>
                </c:pt>
                <c:pt idx="859">
                  <c:v>1921.625</c:v>
                </c:pt>
                <c:pt idx="860">
                  <c:v>1921.7083333333333</c:v>
                </c:pt>
                <c:pt idx="861">
                  <c:v>1921.7916666666667</c:v>
                </c:pt>
                <c:pt idx="862">
                  <c:v>1921.875</c:v>
                </c:pt>
                <c:pt idx="863">
                  <c:v>1921.9583333333333</c:v>
                </c:pt>
                <c:pt idx="864">
                  <c:v>1922.0416666666667</c:v>
                </c:pt>
                <c:pt idx="865">
                  <c:v>1922.125</c:v>
                </c:pt>
                <c:pt idx="866">
                  <c:v>1922.2083333333333</c:v>
                </c:pt>
                <c:pt idx="867">
                  <c:v>1922.2916666666667</c:v>
                </c:pt>
                <c:pt idx="868">
                  <c:v>1922.375</c:v>
                </c:pt>
                <c:pt idx="869">
                  <c:v>1922.4583333333333</c:v>
                </c:pt>
                <c:pt idx="870">
                  <c:v>1922.5416666666667</c:v>
                </c:pt>
                <c:pt idx="871">
                  <c:v>1922.625</c:v>
                </c:pt>
                <c:pt idx="872">
                  <c:v>1922.7083333333333</c:v>
                </c:pt>
                <c:pt idx="873">
                  <c:v>1922.7916666666667</c:v>
                </c:pt>
                <c:pt idx="874">
                  <c:v>1922.875</c:v>
                </c:pt>
                <c:pt idx="875">
                  <c:v>1922.9583333333333</c:v>
                </c:pt>
                <c:pt idx="876">
                  <c:v>1923.0416666666667</c:v>
                </c:pt>
                <c:pt idx="877">
                  <c:v>1923.125</c:v>
                </c:pt>
                <c:pt idx="878">
                  <c:v>1923.2083333333333</c:v>
                </c:pt>
                <c:pt idx="879">
                  <c:v>1923.2916666666667</c:v>
                </c:pt>
                <c:pt idx="880">
                  <c:v>1923.375</c:v>
                </c:pt>
                <c:pt idx="881">
                  <c:v>1923.4583333333333</c:v>
                </c:pt>
                <c:pt idx="882">
                  <c:v>1923.5416666666667</c:v>
                </c:pt>
                <c:pt idx="883">
                  <c:v>1923.625</c:v>
                </c:pt>
                <c:pt idx="884">
                  <c:v>1923.7083333333333</c:v>
                </c:pt>
                <c:pt idx="885">
                  <c:v>1923.7916666666667</c:v>
                </c:pt>
                <c:pt idx="886">
                  <c:v>1923.875</c:v>
                </c:pt>
                <c:pt idx="887">
                  <c:v>1923.9583333333333</c:v>
                </c:pt>
                <c:pt idx="888">
                  <c:v>1924.0416666666667</c:v>
                </c:pt>
                <c:pt idx="889">
                  <c:v>1924.125</c:v>
                </c:pt>
                <c:pt idx="890">
                  <c:v>1924.2083333333333</c:v>
                </c:pt>
                <c:pt idx="891">
                  <c:v>1924.2916666666667</c:v>
                </c:pt>
                <c:pt idx="892">
                  <c:v>1924.375</c:v>
                </c:pt>
                <c:pt idx="893">
                  <c:v>1924.4583333333333</c:v>
                </c:pt>
                <c:pt idx="894">
                  <c:v>1924.5416666666667</c:v>
                </c:pt>
                <c:pt idx="895">
                  <c:v>1924.625</c:v>
                </c:pt>
                <c:pt idx="896">
                  <c:v>1924.7083333333333</c:v>
                </c:pt>
                <c:pt idx="897">
                  <c:v>1924.7916666666667</c:v>
                </c:pt>
                <c:pt idx="898">
                  <c:v>1924.875</c:v>
                </c:pt>
                <c:pt idx="899">
                  <c:v>1924.9583333333333</c:v>
                </c:pt>
                <c:pt idx="900">
                  <c:v>1925.0416666666667</c:v>
                </c:pt>
                <c:pt idx="901">
                  <c:v>1925.125</c:v>
                </c:pt>
                <c:pt idx="902">
                  <c:v>1925.2083333333333</c:v>
                </c:pt>
                <c:pt idx="903">
                  <c:v>1925.2916666666667</c:v>
                </c:pt>
                <c:pt idx="904">
                  <c:v>1925.375</c:v>
                </c:pt>
                <c:pt idx="905">
                  <c:v>1925.4583333333333</c:v>
                </c:pt>
                <c:pt idx="906">
                  <c:v>1925.5416666666667</c:v>
                </c:pt>
                <c:pt idx="907">
                  <c:v>1925.625</c:v>
                </c:pt>
                <c:pt idx="908">
                  <c:v>1925.7083333333333</c:v>
                </c:pt>
                <c:pt idx="909">
                  <c:v>1925.7916666666667</c:v>
                </c:pt>
                <c:pt idx="910">
                  <c:v>1925.875</c:v>
                </c:pt>
                <c:pt idx="911">
                  <c:v>1925.9583333333333</c:v>
                </c:pt>
                <c:pt idx="912">
                  <c:v>1926.0416666666667</c:v>
                </c:pt>
                <c:pt idx="913">
                  <c:v>1926.125</c:v>
                </c:pt>
                <c:pt idx="914">
                  <c:v>1926.2083333333333</c:v>
                </c:pt>
                <c:pt idx="915">
                  <c:v>1926.2916666666667</c:v>
                </c:pt>
                <c:pt idx="916">
                  <c:v>1926.375</c:v>
                </c:pt>
                <c:pt idx="917">
                  <c:v>1926.4583333333333</c:v>
                </c:pt>
                <c:pt idx="918">
                  <c:v>1926.5416666666667</c:v>
                </c:pt>
                <c:pt idx="919">
                  <c:v>1926.625</c:v>
                </c:pt>
                <c:pt idx="920">
                  <c:v>1926.7083333333333</c:v>
                </c:pt>
                <c:pt idx="921">
                  <c:v>1926.7916666666667</c:v>
                </c:pt>
                <c:pt idx="922">
                  <c:v>1926.875</c:v>
                </c:pt>
                <c:pt idx="923">
                  <c:v>1926.9583333333333</c:v>
                </c:pt>
                <c:pt idx="924">
                  <c:v>1927.0416666666667</c:v>
                </c:pt>
                <c:pt idx="925">
                  <c:v>1927.125</c:v>
                </c:pt>
                <c:pt idx="926">
                  <c:v>1927.2083333333333</c:v>
                </c:pt>
                <c:pt idx="927">
                  <c:v>1927.2916666666667</c:v>
                </c:pt>
                <c:pt idx="928">
                  <c:v>1927.375</c:v>
                </c:pt>
                <c:pt idx="929">
                  <c:v>1927.4583333333333</c:v>
                </c:pt>
                <c:pt idx="930">
                  <c:v>1927.5416666666667</c:v>
                </c:pt>
                <c:pt idx="931">
                  <c:v>1927.625</c:v>
                </c:pt>
                <c:pt idx="932">
                  <c:v>1927.7083333333333</c:v>
                </c:pt>
                <c:pt idx="933">
                  <c:v>1927.7916666666667</c:v>
                </c:pt>
                <c:pt idx="934">
                  <c:v>1927.875</c:v>
                </c:pt>
                <c:pt idx="935">
                  <c:v>1927.9583333333333</c:v>
                </c:pt>
                <c:pt idx="936">
                  <c:v>1928.0416666666667</c:v>
                </c:pt>
                <c:pt idx="937">
                  <c:v>1928.125</c:v>
                </c:pt>
                <c:pt idx="938">
                  <c:v>1928.2083333333333</c:v>
                </c:pt>
                <c:pt idx="939">
                  <c:v>1928.2916666666667</c:v>
                </c:pt>
                <c:pt idx="940">
                  <c:v>1928.375</c:v>
                </c:pt>
                <c:pt idx="941">
                  <c:v>1928.4583333333333</c:v>
                </c:pt>
                <c:pt idx="942">
                  <c:v>1928.5416666666667</c:v>
                </c:pt>
                <c:pt idx="943">
                  <c:v>1928.625</c:v>
                </c:pt>
                <c:pt idx="944">
                  <c:v>1928.7083333333333</c:v>
                </c:pt>
                <c:pt idx="945">
                  <c:v>1928.7916666666667</c:v>
                </c:pt>
                <c:pt idx="946">
                  <c:v>1928.875</c:v>
                </c:pt>
                <c:pt idx="947">
                  <c:v>1928.9583333333333</c:v>
                </c:pt>
                <c:pt idx="948">
                  <c:v>1929.0416666666667</c:v>
                </c:pt>
                <c:pt idx="949">
                  <c:v>1929.125</c:v>
                </c:pt>
                <c:pt idx="950">
                  <c:v>1929.2083333333333</c:v>
                </c:pt>
                <c:pt idx="951">
                  <c:v>1929.2916666666667</c:v>
                </c:pt>
                <c:pt idx="952">
                  <c:v>1929.375</c:v>
                </c:pt>
                <c:pt idx="953">
                  <c:v>1929.4583333333333</c:v>
                </c:pt>
                <c:pt idx="954">
                  <c:v>1929.5416666666667</c:v>
                </c:pt>
                <c:pt idx="955">
                  <c:v>1929.625</c:v>
                </c:pt>
                <c:pt idx="956">
                  <c:v>1929.7083333333333</c:v>
                </c:pt>
                <c:pt idx="957">
                  <c:v>1929.7916666666667</c:v>
                </c:pt>
                <c:pt idx="958">
                  <c:v>1929.875</c:v>
                </c:pt>
                <c:pt idx="959">
                  <c:v>1929.9583333333333</c:v>
                </c:pt>
                <c:pt idx="960">
                  <c:v>1930.0416666666667</c:v>
                </c:pt>
                <c:pt idx="961">
                  <c:v>1930.125</c:v>
                </c:pt>
                <c:pt idx="962">
                  <c:v>1930.2083333333333</c:v>
                </c:pt>
                <c:pt idx="963">
                  <c:v>1930.2916666666667</c:v>
                </c:pt>
                <c:pt idx="964">
                  <c:v>1930.375</c:v>
                </c:pt>
                <c:pt idx="965">
                  <c:v>1930.4583333333333</c:v>
                </c:pt>
                <c:pt idx="966">
                  <c:v>1930.5416666666667</c:v>
                </c:pt>
                <c:pt idx="967">
                  <c:v>1930.625</c:v>
                </c:pt>
                <c:pt idx="968">
                  <c:v>1930.7083333333333</c:v>
                </c:pt>
                <c:pt idx="969">
                  <c:v>1930.7916666666667</c:v>
                </c:pt>
                <c:pt idx="970">
                  <c:v>1930.875</c:v>
                </c:pt>
                <c:pt idx="971">
                  <c:v>1930.9583333333333</c:v>
                </c:pt>
                <c:pt idx="972">
                  <c:v>1931.0416666666667</c:v>
                </c:pt>
                <c:pt idx="973">
                  <c:v>1931.125</c:v>
                </c:pt>
                <c:pt idx="974">
                  <c:v>1931.2083333333333</c:v>
                </c:pt>
                <c:pt idx="975">
                  <c:v>1931.2916666666667</c:v>
                </c:pt>
                <c:pt idx="976">
                  <c:v>1931.375</c:v>
                </c:pt>
                <c:pt idx="977">
                  <c:v>1931.4583333333333</c:v>
                </c:pt>
                <c:pt idx="978">
                  <c:v>1931.5416666666667</c:v>
                </c:pt>
                <c:pt idx="979">
                  <c:v>1931.625</c:v>
                </c:pt>
                <c:pt idx="980">
                  <c:v>1931.7083333333333</c:v>
                </c:pt>
                <c:pt idx="981">
                  <c:v>1931.7916666666667</c:v>
                </c:pt>
                <c:pt idx="982">
                  <c:v>1931.875</c:v>
                </c:pt>
                <c:pt idx="983">
                  <c:v>1931.9583333333333</c:v>
                </c:pt>
                <c:pt idx="984">
                  <c:v>1932.0416666666667</c:v>
                </c:pt>
                <c:pt idx="985">
                  <c:v>1932.125</c:v>
                </c:pt>
                <c:pt idx="986">
                  <c:v>1932.2083333333333</c:v>
                </c:pt>
                <c:pt idx="987">
                  <c:v>1932.2916666666667</c:v>
                </c:pt>
                <c:pt idx="988">
                  <c:v>1932.375</c:v>
                </c:pt>
                <c:pt idx="989">
                  <c:v>1932.4583333333333</c:v>
                </c:pt>
                <c:pt idx="990">
                  <c:v>1932.5416666666667</c:v>
                </c:pt>
                <c:pt idx="991">
                  <c:v>1932.625</c:v>
                </c:pt>
                <c:pt idx="992">
                  <c:v>1932.7083333333333</c:v>
                </c:pt>
                <c:pt idx="993">
                  <c:v>1932.7916666666667</c:v>
                </c:pt>
                <c:pt idx="994">
                  <c:v>1932.875</c:v>
                </c:pt>
                <c:pt idx="995">
                  <c:v>1932.9583333333333</c:v>
                </c:pt>
                <c:pt idx="996">
                  <c:v>1933.0416666666667</c:v>
                </c:pt>
                <c:pt idx="997">
                  <c:v>1933.125</c:v>
                </c:pt>
                <c:pt idx="998">
                  <c:v>1933.2083333333333</c:v>
                </c:pt>
                <c:pt idx="999">
                  <c:v>1933.2916666666667</c:v>
                </c:pt>
                <c:pt idx="1000">
                  <c:v>1933.375</c:v>
                </c:pt>
                <c:pt idx="1001">
                  <c:v>1933.4583333333333</c:v>
                </c:pt>
                <c:pt idx="1002">
                  <c:v>1933.5416666666667</c:v>
                </c:pt>
                <c:pt idx="1003">
                  <c:v>1933.625</c:v>
                </c:pt>
                <c:pt idx="1004">
                  <c:v>1933.7083333333333</c:v>
                </c:pt>
                <c:pt idx="1005">
                  <c:v>1933.7916666666667</c:v>
                </c:pt>
                <c:pt idx="1006">
                  <c:v>1933.875</c:v>
                </c:pt>
                <c:pt idx="1007">
                  <c:v>1933.9583333333333</c:v>
                </c:pt>
                <c:pt idx="1008">
                  <c:v>1934.0416666666667</c:v>
                </c:pt>
                <c:pt idx="1009">
                  <c:v>1934.125</c:v>
                </c:pt>
                <c:pt idx="1010">
                  <c:v>1934.2083333333333</c:v>
                </c:pt>
                <c:pt idx="1011">
                  <c:v>1934.2916666666667</c:v>
                </c:pt>
                <c:pt idx="1012">
                  <c:v>1934.375</c:v>
                </c:pt>
                <c:pt idx="1013">
                  <c:v>1934.4583333333333</c:v>
                </c:pt>
                <c:pt idx="1014">
                  <c:v>1934.5416666666667</c:v>
                </c:pt>
                <c:pt idx="1015">
                  <c:v>1934.625</c:v>
                </c:pt>
                <c:pt idx="1016">
                  <c:v>1934.7083333333333</c:v>
                </c:pt>
                <c:pt idx="1017">
                  <c:v>1934.7916666666667</c:v>
                </c:pt>
                <c:pt idx="1018">
                  <c:v>1934.875</c:v>
                </c:pt>
                <c:pt idx="1019">
                  <c:v>1934.9583333333333</c:v>
                </c:pt>
                <c:pt idx="1020">
                  <c:v>1935.0416666666667</c:v>
                </c:pt>
                <c:pt idx="1021">
                  <c:v>1935.125</c:v>
                </c:pt>
                <c:pt idx="1022">
                  <c:v>1935.2083333333333</c:v>
                </c:pt>
                <c:pt idx="1023">
                  <c:v>1935.2916666666667</c:v>
                </c:pt>
                <c:pt idx="1024">
                  <c:v>1935.375</c:v>
                </c:pt>
                <c:pt idx="1025">
                  <c:v>1935.4583333333333</c:v>
                </c:pt>
                <c:pt idx="1026">
                  <c:v>1935.5416666666667</c:v>
                </c:pt>
                <c:pt idx="1027">
                  <c:v>1935.625</c:v>
                </c:pt>
                <c:pt idx="1028">
                  <c:v>1935.7083333333333</c:v>
                </c:pt>
                <c:pt idx="1029">
                  <c:v>1935.7916666666667</c:v>
                </c:pt>
                <c:pt idx="1030">
                  <c:v>1935.875</c:v>
                </c:pt>
                <c:pt idx="1031">
                  <c:v>1935.9583333333333</c:v>
                </c:pt>
                <c:pt idx="1032">
                  <c:v>1936.0416666666667</c:v>
                </c:pt>
                <c:pt idx="1033">
                  <c:v>1936.125</c:v>
                </c:pt>
                <c:pt idx="1034">
                  <c:v>1936.2083333333333</c:v>
                </c:pt>
                <c:pt idx="1035">
                  <c:v>1936.2916666666667</c:v>
                </c:pt>
                <c:pt idx="1036">
                  <c:v>1936.375</c:v>
                </c:pt>
                <c:pt idx="1037">
                  <c:v>1936.4583333333333</c:v>
                </c:pt>
                <c:pt idx="1038">
                  <c:v>1936.5416666666667</c:v>
                </c:pt>
                <c:pt idx="1039">
                  <c:v>1936.625</c:v>
                </c:pt>
                <c:pt idx="1040">
                  <c:v>1936.7083333333333</c:v>
                </c:pt>
                <c:pt idx="1041">
                  <c:v>1936.7916666666667</c:v>
                </c:pt>
                <c:pt idx="1042">
                  <c:v>1936.875</c:v>
                </c:pt>
                <c:pt idx="1043">
                  <c:v>1936.9583333333333</c:v>
                </c:pt>
                <c:pt idx="1044">
                  <c:v>1937.0416666666667</c:v>
                </c:pt>
                <c:pt idx="1045">
                  <c:v>1937.125</c:v>
                </c:pt>
                <c:pt idx="1046">
                  <c:v>1937.2083333333333</c:v>
                </c:pt>
                <c:pt idx="1047">
                  <c:v>1937.2916666666667</c:v>
                </c:pt>
                <c:pt idx="1048">
                  <c:v>1937.375</c:v>
                </c:pt>
                <c:pt idx="1049">
                  <c:v>1937.4583333333333</c:v>
                </c:pt>
                <c:pt idx="1050">
                  <c:v>1937.5416666666667</c:v>
                </c:pt>
                <c:pt idx="1051">
                  <c:v>1937.625</c:v>
                </c:pt>
                <c:pt idx="1052">
                  <c:v>1937.7083333333333</c:v>
                </c:pt>
                <c:pt idx="1053">
                  <c:v>1937.7916666666667</c:v>
                </c:pt>
                <c:pt idx="1054">
                  <c:v>1937.875</c:v>
                </c:pt>
                <c:pt idx="1055">
                  <c:v>1937.9583333333333</c:v>
                </c:pt>
                <c:pt idx="1056">
                  <c:v>1938.0416666666667</c:v>
                </c:pt>
                <c:pt idx="1057">
                  <c:v>1938.125</c:v>
                </c:pt>
                <c:pt idx="1058">
                  <c:v>1938.2083333333333</c:v>
                </c:pt>
                <c:pt idx="1059">
                  <c:v>1938.2916666666667</c:v>
                </c:pt>
                <c:pt idx="1060">
                  <c:v>1938.375</c:v>
                </c:pt>
                <c:pt idx="1061">
                  <c:v>1938.4583333333333</c:v>
                </c:pt>
                <c:pt idx="1062">
                  <c:v>1938.5416666666667</c:v>
                </c:pt>
                <c:pt idx="1063">
                  <c:v>1938.625</c:v>
                </c:pt>
                <c:pt idx="1064">
                  <c:v>1938.7083333333333</c:v>
                </c:pt>
                <c:pt idx="1065">
                  <c:v>1938.7916666666667</c:v>
                </c:pt>
                <c:pt idx="1066">
                  <c:v>1938.875</c:v>
                </c:pt>
                <c:pt idx="1067">
                  <c:v>1938.9583333333333</c:v>
                </c:pt>
                <c:pt idx="1068">
                  <c:v>1939.0416666666667</c:v>
                </c:pt>
                <c:pt idx="1069">
                  <c:v>1939.125</c:v>
                </c:pt>
                <c:pt idx="1070">
                  <c:v>1939.2083333333333</c:v>
                </c:pt>
                <c:pt idx="1071">
                  <c:v>1939.2916666666667</c:v>
                </c:pt>
                <c:pt idx="1072">
                  <c:v>1939.375</c:v>
                </c:pt>
                <c:pt idx="1073">
                  <c:v>1939.4583333333333</c:v>
                </c:pt>
                <c:pt idx="1074">
                  <c:v>1939.5416666666667</c:v>
                </c:pt>
                <c:pt idx="1075">
                  <c:v>1939.625</c:v>
                </c:pt>
                <c:pt idx="1076">
                  <c:v>1939.7083333333333</c:v>
                </c:pt>
                <c:pt idx="1077">
                  <c:v>1939.7916666666667</c:v>
                </c:pt>
                <c:pt idx="1078">
                  <c:v>1939.875</c:v>
                </c:pt>
                <c:pt idx="1079">
                  <c:v>1939.9583333333333</c:v>
                </c:pt>
                <c:pt idx="1080">
                  <c:v>1940.0416666666667</c:v>
                </c:pt>
                <c:pt idx="1081">
                  <c:v>1940.125</c:v>
                </c:pt>
                <c:pt idx="1082">
                  <c:v>1940.2083333333333</c:v>
                </c:pt>
                <c:pt idx="1083">
                  <c:v>1940.2916666666667</c:v>
                </c:pt>
                <c:pt idx="1084">
                  <c:v>1940.375</c:v>
                </c:pt>
                <c:pt idx="1085">
                  <c:v>1940.4583333333333</c:v>
                </c:pt>
                <c:pt idx="1086">
                  <c:v>1940.5416666666667</c:v>
                </c:pt>
                <c:pt idx="1087">
                  <c:v>1940.625</c:v>
                </c:pt>
                <c:pt idx="1088">
                  <c:v>1940.7083333333333</c:v>
                </c:pt>
                <c:pt idx="1089">
                  <c:v>1940.7916666666667</c:v>
                </c:pt>
                <c:pt idx="1090">
                  <c:v>1940.875</c:v>
                </c:pt>
                <c:pt idx="1091">
                  <c:v>1940.9583333333333</c:v>
                </c:pt>
                <c:pt idx="1092">
                  <c:v>1941.0416666666667</c:v>
                </c:pt>
                <c:pt idx="1093">
                  <c:v>1941.125</c:v>
                </c:pt>
                <c:pt idx="1094">
                  <c:v>1941.2083333333333</c:v>
                </c:pt>
                <c:pt idx="1095">
                  <c:v>1941.2916666666667</c:v>
                </c:pt>
                <c:pt idx="1096">
                  <c:v>1941.375</c:v>
                </c:pt>
                <c:pt idx="1097">
                  <c:v>1941.4583333333333</c:v>
                </c:pt>
                <c:pt idx="1098">
                  <c:v>1941.5416666666667</c:v>
                </c:pt>
                <c:pt idx="1099">
                  <c:v>1941.625</c:v>
                </c:pt>
                <c:pt idx="1100">
                  <c:v>1941.7083333333333</c:v>
                </c:pt>
                <c:pt idx="1101">
                  <c:v>1941.7916666666667</c:v>
                </c:pt>
                <c:pt idx="1102">
                  <c:v>1941.875</c:v>
                </c:pt>
                <c:pt idx="1103">
                  <c:v>1941.9583333333333</c:v>
                </c:pt>
                <c:pt idx="1104">
                  <c:v>1942.0416666666667</c:v>
                </c:pt>
                <c:pt idx="1105">
                  <c:v>1942.125</c:v>
                </c:pt>
                <c:pt idx="1106">
                  <c:v>1942.2083333333333</c:v>
                </c:pt>
                <c:pt idx="1107">
                  <c:v>1942.2916666666667</c:v>
                </c:pt>
                <c:pt idx="1108">
                  <c:v>1942.375</c:v>
                </c:pt>
                <c:pt idx="1109">
                  <c:v>1942.4583333333333</c:v>
                </c:pt>
                <c:pt idx="1110">
                  <c:v>1942.5416666666667</c:v>
                </c:pt>
                <c:pt idx="1111">
                  <c:v>1942.625</c:v>
                </c:pt>
                <c:pt idx="1112">
                  <c:v>1942.7083333333333</c:v>
                </c:pt>
                <c:pt idx="1113">
                  <c:v>1942.7916666666667</c:v>
                </c:pt>
                <c:pt idx="1114">
                  <c:v>1942.875</c:v>
                </c:pt>
                <c:pt idx="1115">
                  <c:v>1942.9583333333333</c:v>
                </c:pt>
                <c:pt idx="1116">
                  <c:v>1943.0416666666667</c:v>
                </c:pt>
                <c:pt idx="1117">
                  <c:v>1943.125</c:v>
                </c:pt>
                <c:pt idx="1118">
                  <c:v>1943.2083333333333</c:v>
                </c:pt>
                <c:pt idx="1119">
                  <c:v>1943.2916666666667</c:v>
                </c:pt>
                <c:pt idx="1120">
                  <c:v>1943.375</c:v>
                </c:pt>
                <c:pt idx="1121">
                  <c:v>1943.4583333333333</c:v>
                </c:pt>
                <c:pt idx="1122">
                  <c:v>1943.5416666666667</c:v>
                </c:pt>
                <c:pt idx="1123">
                  <c:v>1943.625</c:v>
                </c:pt>
                <c:pt idx="1124">
                  <c:v>1943.7083333333333</c:v>
                </c:pt>
                <c:pt idx="1125">
                  <c:v>1943.7916666666667</c:v>
                </c:pt>
                <c:pt idx="1126">
                  <c:v>1943.875</c:v>
                </c:pt>
                <c:pt idx="1127">
                  <c:v>1943.9583333333333</c:v>
                </c:pt>
                <c:pt idx="1128">
                  <c:v>1944.0416666666667</c:v>
                </c:pt>
                <c:pt idx="1129">
                  <c:v>1944.125</c:v>
                </c:pt>
                <c:pt idx="1130">
                  <c:v>1944.2083333333333</c:v>
                </c:pt>
                <c:pt idx="1131">
                  <c:v>1944.2916666666667</c:v>
                </c:pt>
                <c:pt idx="1132">
                  <c:v>1944.375</c:v>
                </c:pt>
                <c:pt idx="1133">
                  <c:v>1944.4583333333333</c:v>
                </c:pt>
                <c:pt idx="1134">
                  <c:v>1944.5416666666667</c:v>
                </c:pt>
                <c:pt idx="1135">
                  <c:v>1944.625</c:v>
                </c:pt>
                <c:pt idx="1136">
                  <c:v>1944.7083333333333</c:v>
                </c:pt>
                <c:pt idx="1137">
                  <c:v>1944.7916666666667</c:v>
                </c:pt>
                <c:pt idx="1138">
                  <c:v>1944.875</c:v>
                </c:pt>
                <c:pt idx="1139">
                  <c:v>1944.9583333333333</c:v>
                </c:pt>
                <c:pt idx="1140">
                  <c:v>1945.0416666666667</c:v>
                </c:pt>
                <c:pt idx="1141">
                  <c:v>1945.125</c:v>
                </c:pt>
                <c:pt idx="1142">
                  <c:v>1945.2083333333333</c:v>
                </c:pt>
                <c:pt idx="1143">
                  <c:v>1945.2916666666667</c:v>
                </c:pt>
                <c:pt idx="1144">
                  <c:v>1945.375</c:v>
                </c:pt>
                <c:pt idx="1145">
                  <c:v>1945.4583333333333</c:v>
                </c:pt>
                <c:pt idx="1146">
                  <c:v>1945.5416666666667</c:v>
                </c:pt>
                <c:pt idx="1147">
                  <c:v>1945.625</c:v>
                </c:pt>
                <c:pt idx="1148">
                  <c:v>1945.7083333333333</c:v>
                </c:pt>
                <c:pt idx="1149">
                  <c:v>1945.7916666666667</c:v>
                </c:pt>
                <c:pt idx="1150">
                  <c:v>1945.875</c:v>
                </c:pt>
                <c:pt idx="1151">
                  <c:v>1945.9583333333333</c:v>
                </c:pt>
                <c:pt idx="1152">
                  <c:v>1946.0416666666667</c:v>
                </c:pt>
                <c:pt idx="1153">
                  <c:v>1946.125</c:v>
                </c:pt>
                <c:pt idx="1154">
                  <c:v>1946.2083333333333</c:v>
                </c:pt>
                <c:pt idx="1155">
                  <c:v>1946.2916666666667</c:v>
                </c:pt>
                <c:pt idx="1156">
                  <c:v>1946.375</c:v>
                </c:pt>
                <c:pt idx="1157">
                  <c:v>1946.4583333333333</c:v>
                </c:pt>
                <c:pt idx="1158">
                  <c:v>1946.5416666666667</c:v>
                </c:pt>
                <c:pt idx="1159">
                  <c:v>1946.625</c:v>
                </c:pt>
                <c:pt idx="1160">
                  <c:v>1946.7083333333333</c:v>
                </c:pt>
                <c:pt idx="1161">
                  <c:v>1946.7916666666667</c:v>
                </c:pt>
                <c:pt idx="1162">
                  <c:v>1946.875</c:v>
                </c:pt>
                <c:pt idx="1163">
                  <c:v>1946.9583333333333</c:v>
                </c:pt>
                <c:pt idx="1164">
                  <c:v>1947.0416666666667</c:v>
                </c:pt>
                <c:pt idx="1165">
                  <c:v>1947.125</c:v>
                </c:pt>
                <c:pt idx="1166">
                  <c:v>1947.2083333333333</c:v>
                </c:pt>
                <c:pt idx="1167">
                  <c:v>1947.2916666666667</c:v>
                </c:pt>
                <c:pt idx="1168">
                  <c:v>1947.375</c:v>
                </c:pt>
                <c:pt idx="1169">
                  <c:v>1947.4583333333333</c:v>
                </c:pt>
                <c:pt idx="1170">
                  <c:v>1947.5416666666667</c:v>
                </c:pt>
                <c:pt idx="1171">
                  <c:v>1947.625</c:v>
                </c:pt>
                <c:pt idx="1172">
                  <c:v>1947.7083333333333</c:v>
                </c:pt>
                <c:pt idx="1173">
                  <c:v>1947.7916666666667</c:v>
                </c:pt>
                <c:pt idx="1174">
                  <c:v>1947.875</c:v>
                </c:pt>
                <c:pt idx="1175">
                  <c:v>1947.9583333333333</c:v>
                </c:pt>
                <c:pt idx="1176">
                  <c:v>1948.0416666666667</c:v>
                </c:pt>
                <c:pt idx="1177">
                  <c:v>1948.125</c:v>
                </c:pt>
                <c:pt idx="1178">
                  <c:v>1948.2083333333333</c:v>
                </c:pt>
                <c:pt idx="1179">
                  <c:v>1948.2916666666667</c:v>
                </c:pt>
                <c:pt idx="1180">
                  <c:v>1948.375</c:v>
                </c:pt>
                <c:pt idx="1181">
                  <c:v>1948.4583333333333</c:v>
                </c:pt>
                <c:pt idx="1182">
                  <c:v>1948.5416666666667</c:v>
                </c:pt>
                <c:pt idx="1183">
                  <c:v>1948.625</c:v>
                </c:pt>
                <c:pt idx="1184">
                  <c:v>1948.7083333333333</c:v>
                </c:pt>
                <c:pt idx="1185">
                  <c:v>1948.7916666666667</c:v>
                </c:pt>
                <c:pt idx="1186">
                  <c:v>1948.875</c:v>
                </c:pt>
                <c:pt idx="1187">
                  <c:v>1948.9583333333333</c:v>
                </c:pt>
                <c:pt idx="1188">
                  <c:v>1949.0416666666667</c:v>
                </c:pt>
                <c:pt idx="1189">
                  <c:v>1949.125</c:v>
                </c:pt>
                <c:pt idx="1190">
                  <c:v>1949.2083333333333</c:v>
                </c:pt>
                <c:pt idx="1191">
                  <c:v>1949.2916666666667</c:v>
                </c:pt>
                <c:pt idx="1192">
                  <c:v>1949.375</c:v>
                </c:pt>
                <c:pt idx="1193">
                  <c:v>1949.4583333333333</c:v>
                </c:pt>
                <c:pt idx="1194">
                  <c:v>1949.5416666666667</c:v>
                </c:pt>
                <c:pt idx="1195">
                  <c:v>1949.625</c:v>
                </c:pt>
                <c:pt idx="1196">
                  <c:v>1949.7083333333333</c:v>
                </c:pt>
                <c:pt idx="1197">
                  <c:v>1949.7916666666667</c:v>
                </c:pt>
                <c:pt idx="1198">
                  <c:v>1949.875</c:v>
                </c:pt>
                <c:pt idx="1199">
                  <c:v>1949.9583333333333</c:v>
                </c:pt>
                <c:pt idx="1200">
                  <c:v>1950.0416666666667</c:v>
                </c:pt>
                <c:pt idx="1201">
                  <c:v>1950.125</c:v>
                </c:pt>
                <c:pt idx="1202">
                  <c:v>1950.2083333333333</c:v>
                </c:pt>
                <c:pt idx="1203">
                  <c:v>1950.2916666666667</c:v>
                </c:pt>
                <c:pt idx="1204">
                  <c:v>1950.375</c:v>
                </c:pt>
                <c:pt idx="1205">
                  <c:v>1950.4583333333333</c:v>
                </c:pt>
                <c:pt idx="1206">
                  <c:v>1950.5416666666667</c:v>
                </c:pt>
                <c:pt idx="1207">
                  <c:v>1950.625</c:v>
                </c:pt>
                <c:pt idx="1208">
                  <c:v>1950.7083333333333</c:v>
                </c:pt>
                <c:pt idx="1209">
                  <c:v>1950.7916666666667</c:v>
                </c:pt>
                <c:pt idx="1210">
                  <c:v>1950.875</c:v>
                </c:pt>
                <c:pt idx="1211">
                  <c:v>1950.9583333333333</c:v>
                </c:pt>
                <c:pt idx="1212">
                  <c:v>1951.0416666666667</c:v>
                </c:pt>
                <c:pt idx="1213">
                  <c:v>1951.125</c:v>
                </c:pt>
                <c:pt idx="1214">
                  <c:v>1951.2083333333333</c:v>
                </c:pt>
                <c:pt idx="1215">
                  <c:v>1951.2916666666667</c:v>
                </c:pt>
                <c:pt idx="1216">
                  <c:v>1951.375</c:v>
                </c:pt>
                <c:pt idx="1217">
                  <c:v>1951.4583333333333</c:v>
                </c:pt>
                <c:pt idx="1218">
                  <c:v>1951.5416666666667</c:v>
                </c:pt>
                <c:pt idx="1219">
                  <c:v>1951.625</c:v>
                </c:pt>
                <c:pt idx="1220">
                  <c:v>1951.7083333333333</c:v>
                </c:pt>
                <c:pt idx="1221">
                  <c:v>1951.7916666666667</c:v>
                </c:pt>
                <c:pt idx="1222">
                  <c:v>1951.875</c:v>
                </c:pt>
                <c:pt idx="1223">
                  <c:v>1951.9583333333333</c:v>
                </c:pt>
                <c:pt idx="1224">
                  <c:v>1952.0416666666667</c:v>
                </c:pt>
                <c:pt idx="1225">
                  <c:v>1952.125</c:v>
                </c:pt>
                <c:pt idx="1226">
                  <c:v>1952.2083333333333</c:v>
                </c:pt>
                <c:pt idx="1227">
                  <c:v>1952.2916666666667</c:v>
                </c:pt>
                <c:pt idx="1228">
                  <c:v>1952.375</c:v>
                </c:pt>
                <c:pt idx="1229">
                  <c:v>1952.4583333333333</c:v>
                </c:pt>
                <c:pt idx="1230">
                  <c:v>1952.5416666666667</c:v>
                </c:pt>
                <c:pt idx="1231">
                  <c:v>1952.625</c:v>
                </c:pt>
                <c:pt idx="1232">
                  <c:v>1952.7083333333333</c:v>
                </c:pt>
                <c:pt idx="1233">
                  <c:v>1952.7916666666667</c:v>
                </c:pt>
                <c:pt idx="1234">
                  <c:v>1952.875</c:v>
                </c:pt>
                <c:pt idx="1235">
                  <c:v>1952.9583333333333</c:v>
                </c:pt>
                <c:pt idx="1236">
                  <c:v>1953.0416666666667</c:v>
                </c:pt>
                <c:pt idx="1237">
                  <c:v>1953.125</c:v>
                </c:pt>
                <c:pt idx="1238">
                  <c:v>1953.2083333333333</c:v>
                </c:pt>
                <c:pt idx="1239">
                  <c:v>1953.2916666666667</c:v>
                </c:pt>
                <c:pt idx="1240">
                  <c:v>1953.375</c:v>
                </c:pt>
                <c:pt idx="1241">
                  <c:v>1953.4583333333333</c:v>
                </c:pt>
                <c:pt idx="1242">
                  <c:v>1953.5416666666667</c:v>
                </c:pt>
                <c:pt idx="1243">
                  <c:v>1953.625</c:v>
                </c:pt>
                <c:pt idx="1244">
                  <c:v>1953.7083333333333</c:v>
                </c:pt>
                <c:pt idx="1245">
                  <c:v>1953.7916666666667</c:v>
                </c:pt>
                <c:pt idx="1246">
                  <c:v>1953.875</c:v>
                </c:pt>
                <c:pt idx="1247">
                  <c:v>1953.9583333333333</c:v>
                </c:pt>
                <c:pt idx="1248">
                  <c:v>1954.0416666666667</c:v>
                </c:pt>
                <c:pt idx="1249">
                  <c:v>1954.125</c:v>
                </c:pt>
                <c:pt idx="1250">
                  <c:v>1954.2083333333333</c:v>
                </c:pt>
                <c:pt idx="1251">
                  <c:v>1954.2916666666667</c:v>
                </c:pt>
                <c:pt idx="1252">
                  <c:v>1954.375</c:v>
                </c:pt>
                <c:pt idx="1253">
                  <c:v>1954.4583333333333</c:v>
                </c:pt>
                <c:pt idx="1254">
                  <c:v>1954.5416666666667</c:v>
                </c:pt>
                <c:pt idx="1255">
                  <c:v>1954.625</c:v>
                </c:pt>
                <c:pt idx="1256">
                  <c:v>1954.7083333333333</c:v>
                </c:pt>
                <c:pt idx="1257">
                  <c:v>1954.7916666666667</c:v>
                </c:pt>
                <c:pt idx="1258">
                  <c:v>1954.875</c:v>
                </c:pt>
                <c:pt idx="1259">
                  <c:v>1954.9583333333333</c:v>
                </c:pt>
                <c:pt idx="1260">
                  <c:v>1955.0416666666667</c:v>
                </c:pt>
                <c:pt idx="1261">
                  <c:v>1955.125</c:v>
                </c:pt>
                <c:pt idx="1262">
                  <c:v>1955.2083333333333</c:v>
                </c:pt>
                <c:pt idx="1263">
                  <c:v>1955.2916666666667</c:v>
                </c:pt>
                <c:pt idx="1264">
                  <c:v>1955.375</c:v>
                </c:pt>
                <c:pt idx="1265">
                  <c:v>1955.4583333333333</c:v>
                </c:pt>
                <c:pt idx="1266">
                  <c:v>1955.5416666666667</c:v>
                </c:pt>
                <c:pt idx="1267">
                  <c:v>1955.625</c:v>
                </c:pt>
                <c:pt idx="1268">
                  <c:v>1955.7083333333333</c:v>
                </c:pt>
                <c:pt idx="1269">
                  <c:v>1955.7916666666667</c:v>
                </c:pt>
                <c:pt idx="1270">
                  <c:v>1955.875</c:v>
                </c:pt>
                <c:pt idx="1271">
                  <c:v>1955.9583333333333</c:v>
                </c:pt>
                <c:pt idx="1272">
                  <c:v>1956.0416666666667</c:v>
                </c:pt>
                <c:pt idx="1273">
                  <c:v>1956.125</c:v>
                </c:pt>
                <c:pt idx="1274">
                  <c:v>1956.2083333333333</c:v>
                </c:pt>
                <c:pt idx="1275">
                  <c:v>1956.2916666666667</c:v>
                </c:pt>
                <c:pt idx="1276">
                  <c:v>1956.375</c:v>
                </c:pt>
                <c:pt idx="1277">
                  <c:v>1956.4583333333333</c:v>
                </c:pt>
                <c:pt idx="1278">
                  <c:v>1956.5416666666667</c:v>
                </c:pt>
                <c:pt idx="1279">
                  <c:v>1956.625</c:v>
                </c:pt>
                <c:pt idx="1280">
                  <c:v>1956.7083333333333</c:v>
                </c:pt>
                <c:pt idx="1281">
                  <c:v>1956.7916666666667</c:v>
                </c:pt>
                <c:pt idx="1282">
                  <c:v>1956.875</c:v>
                </c:pt>
                <c:pt idx="1283">
                  <c:v>1956.9583333333333</c:v>
                </c:pt>
                <c:pt idx="1284">
                  <c:v>1957.0416666666667</c:v>
                </c:pt>
                <c:pt idx="1285">
                  <c:v>1957.125</c:v>
                </c:pt>
                <c:pt idx="1286">
                  <c:v>1957.2083333333333</c:v>
                </c:pt>
                <c:pt idx="1287">
                  <c:v>1957.2916666666667</c:v>
                </c:pt>
                <c:pt idx="1288">
                  <c:v>1957.375</c:v>
                </c:pt>
                <c:pt idx="1289">
                  <c:v>1957.4583333333333</c:v>
                </c:pt>
                <c:pt idx="1290">
                  <c:v>1957.5416666666667</c:v>
                </c:pt>
                <c:pt idx="1291">
                  <c:v>1957.625</c:v>
                </c:pt>
                <c:pt idx="1292">
                  <c:v>1957.7083333333333</c:v>
                </c:pt>
                <c:pt idx="1293">
                  <c:v>1957.7916666666667</c:v>
                </c:pt>
                <c:pt idx="1294">
                  <c:v>1957.875</c:v>
                </c:pt>
                <c:pt idx="1295">
                  <c:v>1957.9583333333333</c:v>
                </c:pt>
                <c:pt idx="1296">
                  <c:v>1958.0416666666667</c:v>
                </c:pt>
                <c:pt idx="1297">
                  <c:v>1958.125</c:v>
                </c:pt>
                <c:pt idx="1298">
                  <c:v>1958.2083333333333</c:v>
                </c:pt>
                <c:pt idx="1299">
                  <c:v>1958.2916666666667</c:v>
                </c:pt>
                <c:pt idx="1300">
                  <c:v>1958.375</c:v>
                </c:pt>
                <c:pt idx="1301">
                  <c:v>1958.4583333333333</c:v>
                </c:pt>
                <c:pt idx="1302">
                  <c:v>1958.5416666666667</c:v>
                </c:pt>
                <c:pt idx="1303">
                  <c:v>1958.625</c:v>
                </c:pt>
                <c:pt idx="1304">
                  <c:v>1958.7083333333333</c:v>
                </c:pt>
                <c:pt idx="1305">
                  <c:v>1958.7916666666667</c:v>
                </c:pt>
                <c:pt idx="1306">
                  <c:v>1958.875</c:v>
                </c:pt>
                <c:pt idx="1307">
                  <c:v>1958.9583333333333</c:v>
                </c:pt>
                <c:pt idx="1308">
                  <c:v>1959.0416666666667</c:v>
                </c:pt>
                <c:pt idx="1309">
                  <c:v>1959.125</c:v>
                </c:pt>
                <c:pt idx="1310">
                  <c:v>1959.2083333333333</c:v>
                </c:pt>
                <c:pt idx="1311">
                  <c:v>1959.2916666666667</c:v>
                </c:pt>
                <c:pt idx="1312">
                  <c:v>1959.375</c:v>
                </c:pt>
                <c:pt idx="1313">
                  <c:v>1959.4583333333333</c:v>
                </c:pt>
                <c:pt idx="1314">
                  <c:v>1959.5416666666667</c:v>
                </c:pt>
                <c:pt idx="1315">
                  <c:v>1959.625</c:v>
                </c:pt>
                <c:pt idx="1316">
                  <c:v>1959.7083333333333</c:v>
                </c:pt>
                <c:pt idx="1317">
                  <c:v>1959.7916666666667</c:v>
                </c:pt>
                <c:pt idx="1318">
                  <c:v>1959.875</c:v>
                </c:pt>
                <c:pt idx="1319">
                  <c:v>1959.9583333333333</c:v>
                </c:pt>
                <c:pt idx="1320">
                  <c:v>1960.0416666666667</c:v>
                </c:pt>
                <c:pt idx="1321">
                  <c:v>1960.125</c:v>
                </c:pt>
                <c:pt idx="1322">
                  <c:v>1960.2083333333333</c:v>
                </c:pt>
                <c:pt idx="1323">
                  <c:v>1960.2916666666667</c:v>
                </c:pt>
                <c:pt idx="1324">
                  <c:v>1960.375</c:v>
                </c:pt>
                <c:pt idx="1325">
                  <c:v>1960.4583333333333</c:v>
                </c:pt>
                <c:pt idx="1326">
                  <c:v>1960.5416666666667</c:v>
                </c:pt>
                <c:pt idx="1327">
                  <c:v>1960.625</c:v>
                </c:pt>
                <c:pt idx="1328">
                  <c:v>1960.7083333333333</c:v>
                </c:pt>
                <c:pt idx="1329">
                  <c:v>1960.7916666666667</c:v>
                </c:pt>
                <c:pt idx="1330">
                  <c:v>1960.875</c:v>
                </c:pt>
                <c:pt idx="1331">
                  <c:v>1960.9583333333333</c:v>
                </c:pt>
                <c:pt idx="1332">
                  <c:v>1961.0416666666667</c:v>
                </c:pt>
                <c:pt idx="1333">
                  <c:v>1961.125</c:v>
                </c:pt>
                <c:pt idx="1334">
                  <c:v>1961.2083333333333</c:v>
                </c:pt>
                <c:pt idx="1335">
                  <c:v>1961.2916666666667</c:v>
                </c:pt>
                <c:pt idx="1336">
                  <c:v>1961.375</c:v>
                </c:pt>
                <c:pt idx="1337">
                  <c:v>1961.4583333333333</c:v>
                </c:pt>
                <c:pt idx="1338">
                  <c:v>1961.5416666666667</c:v>
                </c:pt>
                <c:pt idx="1339">
                  <c:v>1961.625</c:v>
                </c:pt>
                <c:pt idx="1340">
                  <c:v>1961.7083333333333</c:v>
                </c:pt>
                <c:pt idx="1341">
                  <c:v>1961.7916666666667</c:v>
                </c:pt>
                <c:pt idx="1342">
                  <c:v>1961.875</c:v>
                </c:pt>
                <c:pt idx="1343">
                  <c:v>1961.9583333333333</c:v>
                </c:pt>
                <c:pt idx="1344">
                  <c:v>1962.0416666666667</c:v>
                </c:pt>
                <c:pt idx="1345">
                  <c:v>1962.125</c:v>
                </c:pt>
                <c:pt idx="1346">
                  <c:v>1962.2083333333333</c:v>
                </c:pt>
                <c:pt idx="1347">
                  <c:v>1962.2916666666667</c:v>
                </c:pt>
                <c:pt idx="1348">
                  <c:v>1962.375</c:v>
                </c:pt>
                <c:pt idx="1349">
                  <c:v>1962.4583333333333</c:v>
                </c:pt>
                <c:pt idx="1350">
                  <c:v>1962.5416666666667</c:v>
                </c:pt>
                <c:pt idx="1351">
                  <c:v>1962.625</c:v>
                </c:pt>
                <c:pt idx="1352">
                  <c:v>1962.7083333333333</c:v>
                </c:pt>
                <c:pt idx="1353">
                  <c:v>1962.7916666666667</c:v>
                </c:pt>
                <c:pt idx="1354">
                  <c:v>1962.875</c:v>
                </c:pt>
                <c:pt idx="1355">
                  <c:v>1962.9583333333333</c:v>
                </c:pt>
                <c:pt idx="1356">
                  <c:v>1963.0416666666667</c:v>
                </c:pt>
                <c:pt idx="1357">
                  <c:v>1963.125</c:v>
                </c:pt>
                <c:pt idx="1358">
                  <c:v>1963.2083333333333</c:v>
                </c:pt>
                <c:pt idx="1359">
                  <c:v>1963.2916666666667</c:v>
                </c:pt>
                <c:pt idx="1360">
                  <c:v>1963.375</c:v>
                </c:pt>
                <c:pt idx="1361">
                  <c:v>1963.4583333333333</c:v>
                </c:pt>
                <c:pt idx="1362">
                  <c:v>1963.5416666666667</c:v>
                </c:pt>
                <c:pt idx="1363">
                  <c:v>1963.625</c:v>
                </c:pt>
                <c:pt idx="1364">
                  <c:v>1963.7083333333333</c:v>
                </c:pt>
                <c:pt idx="1365">
                  <c:v>1963.7916666666667</c:v>
                </c:pt>
                <c:pt idx="1366">
                  <c:v>1963.875</c:v>
                </c:pt>
                <c:pt idx="1367">
                  <c:v>1963.9583333333333</c:v>
                </c:pt>
                <c:pt idx="1368">
                  <c:v>1964.0416666666667</c:v>
                </c:pt>
                <c:pt idx="1369">
                  <c:v>1964.125</c:v>
                </c:pt>
                <c:pt idx="1370">
                  <c:v>1964.2083333333333</c:v>
                </c:pt>
                <c:pt idx="1371">
                  <c:v>1964.2916666666667</c:v>
                </c:pt>
                <c:pt idx="1372">
                  <c:v>1964.375</c:v>
                </c:pt>
                <c:pt idx="1373">
                  <c:v>1964.4583333333333</c:v>
                </c:pt>
                <c:pt idx="1374">
                  <c:v>1964.5416666666667</c:v>
                </c:pt>
                <c:pt idx="1375">
                  <c:v>1964.625</c:v>
                </c:pt>
                <c:pt idx="1376">
                  <c:v>1964.7083333333333</c:v>
                </c:pt>
                <c:pt idx="1377">
                  <c:v>1964.7916666666667</c:v>
                </c:pt>
                <c:pt idx="1378">
                  <c:v>1964.875</c:v>
                </c:pt>
                <c:pt idx="1379">
                  <c:v>1964.9583333333333</c:v>
                </c:pt>
                <c:pt idx="1380">
                  <c:v>1965.0416666666667</c:v>
                </c:pt>
                <c:pt idx="1381">
                  <c:v>1965.125</c:v>
                </c:pt>
                <c:pt idx="1382">
                  <c:v>1965.2083333333333</c:v>
                </c:pt>
                <c:pt idx="1383">
                  <c:v>1965.2916666666667</c:v>
                </c:pt>
                <c:pt idx="1384">
                  <c:v>1965.375</c:v>
                </c:pt>
                <c:pt idx="1385">
                  <c:v>1965.4583333333333</c:v>
                </c:pt>
                <c:pt idx="1386">
                  <c:v>1965.5416666666667</c:v>
                </c:pt>
                <c:pt idx="1387">
                  <c:v>1965.625</c:v>
                </c:pt>
                <c:pt idx="1388">
                  <c:v>1965.7083333333333</c:v>
                </c:pt>
                <c:pt idx="1389">
                  <c:v>1965.7916666666667</c:v>
                </c:pt>
                <c:pt idx="1390">
                  <c:v>1965.875</c:v>
                </c:pt>
                <c:pt idx="1391">
                  <c:v>1965.9583333333333</c:v>
                </c:pt>
                <c:pt idx="1392">
                  <c:v>1966.0416666666667</c:v>
                </c:pt>
                <c:pt idx="1393">
                  <c:v>1966.125</c:v>
                </c:pt>
                <c:pt idx="1394">
                  <c:v>1966.2083333333333</c:v>
                </c:pt>
                <c:pt idx="1395">
                  <c:v>1966.2916666666667</c:v>
                </c:pt>
                <c:pt idx="1396">
                  <c:v>1966.375</c:v>
                </c:pt>
                <c:pt idx="1397">
                  <c:v>1966.4583333333333</c:v>
                </c:pt>
                <c:pt idx="1398">
                  <c:v>1966.5416666666667</c:v>
                </c:pt>
                <c:pt idx="1399">
                  <c:v>1966.625</c:v>
                </c:pt>
                <c:pt idx="1400">
                  <c:v>1966.7083333333333</c:v>
                </c:pt>
                <c:pt idx="1401">
                  <c:v>1966.7916666666667</c:v>
                </c:pt>
                <c:pt idx="1402">
                  <c:v>1966.875</c:v>
                </c:pt>
                <c:pt idx="1403">
                  <c:v>1966.9583333333333</c:v>
                </c:pt>
                <c:pt idx="1404">
                  <c:v>1967.0416666666667</c:v>
                </c:pt>
                <c:pt idx="1405">
                  <c:v>1967.125</c:v>
                </c:pt>
                <c:pt idx="1406">
                  <c:v>1967.2083333333333</c:v>
                </c:pt>
                <c:pt idx="1407">
                  <c:v>1967.2916666666667</c:v>
                </c:pt>
                <c:pt idx="1408">
                  <c:v>1967.375</c:v>
                </c:pt>
                <c:pt idx="1409">
                  <c:v>1967.4583333333333</c:v>
                </c:pt>
                <c:pt idx="1410">
                  <c:v>1967.5416666666667</c:v>
                </c:pt>
                <c:pt idx="1411">
                  <c:v>1967.625</c:v>
                </c:pt>
                <c:pt idx="1412">
                  <c:v>1967.7083333333333</c:v>
                </c:pt>
                <c:pt idx="1413">
                  <c:v>1967.7916666666667</c:v>
                </c:pt>
                <c:pt idx="1414">
                  <c:v>1967.875</c:v>
                </c:pt>
                <c:pt idx="1415">
                  <c:v>1967.9583333333333</c:v>
                </c:pt>
                <c:pt idx="1416">
                  <c:v>1968.0416666666667</c:v>
                </c:pt>
                <c:pt idx="1417">
                  <c:v>1968.125</c:v>
                </c:pt>
                <c:pt idx="1418">
                  <c:v>1968.2083333333333</c:v>
                </c:pt>
                <c:pt idx="1419">
                  <c:v>1968.2916666666667</c:v>
                </c:pt>
                <c:pt idx="1420">
                  <c:v>1968.375</c:v>
                </c:pt>
                <c:pt idx="1421">
                  <c:v>1968.4583333333333</c:v>
                </c:pt>
                <c:pt idx="1422">
                  <c:v>1968.5416666666667</c:v>
                </c:pt>
                <c:pt idx="1423">
                  <c:v>1968.625</c:v>
                </c:pt>
                <c:pt idx="1424">
                  <c:v>1968.7083333333333</c:v>
                </c:pt>
                <c:pt idx="1425">
                  <c:v>1968.7916666666667</c:v>
                </c:pt>
                <c:pt idx="1426">
                  <c:v>1968.875</c:v>
                </c:pt>
                <c:pt idx="1427">
                  <c:v>1968.9583333333333</c:v>
                </c:pt>
                <c:pt idx="1428">
                  <c:v>1969.0416666666667</c:v>
                </c:pt>
                <c:pt idx="1429">
                  <c:v>1969.125</c:v>
                </c:pt>
                <c:pt idx="1430">
                  <c:v>1969.2083333333333</c:v>
                </c:pt>
                <c:pt idx="1431">
                  <c:v>1969.2916666666667</c:v>
                </c:pt>
                <c:pt idx="1432">
                  <c:v>1969.375</c:v>
                </c:pt>
                <c:pt idx="1433">
                  <c:v>1969.4583333333333</c:v>
                </c:pt>
                <c:pt idx="1434">
                  <c:v>1969.5416666666667</c:v>
                </c:pt>
                <c:pt idx="1435">
                  <c:v>1969.625</c:v>
                </c:pt>
                <c:pt idx="1436">
                  <c:v>1969.7083333333333</c:v>
                </c:pt>
                <c:pt idx="1437">
                  <c:v>1969.7916666666667</c:v>
                </c:pt>
                <c:pt idx="1438">
                  <c:v>1969.875</c:v>
                </c:pt>
                <c:pt idx="1439">
                  <c:v>1969.9583333333333</c:v>
                </c:pt>
                <c:pt idx="1440">
                  <c:v>1970.0416666666667</c:v>
                </c:pt>
                <c:pt idx="1441">
                  <c:v>1970.125</c:v>
                </c:pt>
                <c:pt idx="1442">
                  <c:v>1970.2083333333333</c:v>
                </c:pt>
                <c:pt idx="1443">
                  <c:v>1970.2916666666667</c:v>
                </c:pt>
                <c:pt idx="1444">
                  <c:v>1970.375</c:v>
                </c:pt>
                <c:pt idx="1445">
                  <c:v>1970.4583333333333</c:v>
                </c:pt>
                <c:pt idx="1446">
                  <c:v>1970.5416666666667</c:v>
                </c:pt>
                <c:pt idx="1447">
                  <c:v>1970.625</c:v>
                </c:pt>
                <c:pt idx="1448">
                  <c:v>1970.7083333333333</c:v>
                </c:pt>
                <c:pt idx="1449">
                  <c:v>1970.7916666666667</c:v>
                </c:pt>
                <c:pt idx="1450">
                  <c:v>1970.875</c:v>
                </c:pt>
                <c:pt idx="1451">
                  <c:v>1970.9583333333333</c:v>
                </c:pt>
                <c:pt idx="1452">
                  <c:v>1971.0416666666667</c:v>
                </c:pt>
                <c:pt idx="1453">
                  <c:v>1971.125</c:v>
                </c:pt>
                <c:pt idx="1454">
                  <c:v>1971.2083333333333</c:v>
                </c:pt>
                <c:pt idx="1455">
                  <c:v>1971.2916666666667</c:v>
                </c:pt>
                <c:pt idx="1456">
                  <c:v>1971.375</c:v>
                </c:pt>
                <c:pt idx="1457">
                  <c:v>1971.4583333333333</c:v>
                </c:pt>
                <c:pt idx="1458">
                  <c:v>1971.5416666666667</c:v>
                </c:pt>
                <c:pt idx="1459">
                  <c:v>1971.625</c:v>
                </c:pt>
                <c:pt idx="1460">
                  <c:v>1971.7083333333333</c:v>
                </c:pt>
                <c:pt idx="1461">
                  <c:v>1971.7916666666667</c:v>
                </c:pt>
                <c:pt idx="1462">
                  <c:v>1971.875</c:v>
                </c:pt>
                <c:pt idx="1463">
                  <c:v>1971.9583333333333</c:v>
                </c:pt>
                <c:pt idx="1464">
                  <c:v>1972.0416666666667</c:v>
                </c:pt>
                <c:pt idx="1465">
                  <c:v>1972.125</c:v>
                </c:pt>
                <c:pt idx="1466">
                  <c:v>1972.2083333333333</c:v>
                </c:pt>
                <c:pt idx="1467">
                  <c:v>1972.2916666666667</c:v>
                </c:pt>
                <c:pt idx="1468">
                  <c:v>1972.375</c:v>
                </c:pt>
                <c:pt idx="1469">
                  <c:v>1972.4583333333333</c:v>
                </c:pt>
                <c:pt idx="1470">
                  <c:v>1972.5416666666667</c:v>
                </c:pt>
                <c:pt idx="1471">
                  <c:v>1972.625</c:v>
                </c:pt>
                <c:pt idx="1472">
                  <c:v>1972.7083333333333</c:v>
                </c:pt>
                <c:pt idx="1473">
                  <c:v>1972.7916666666667</c:v>
                </c:pt>
                <c:pt idx="1474">
                  <c:v>1972.875</c:v>
                </c:pt>
                <c:pt idx="1475">
                  <c:v>1972.9583333333333</c:v>
                </c:pt>
                <c:pt idx="1476">
                  <c:v>1973.0416666666667</c:v>
                </c:pt>
                <c:pt idx="1477">
                  <c:v>1973.125</c:v>
                </c:pt>
                <c:pt idx="1478">
                  <c:v>1973.2083333333333</c:v>
                </c:pt>
                <c:pt idx="1479">
                  <c:v>1973.2916666666667</c:v>
                </c:pt>
                <c:pt idx="1480">
                  <c:v>1973.375</c:v>
                </c:pt>
                <c:pt idx="1481">
                  <c:v>1973.4583333333333</c:v>
                </c:pt>
                <c:pt idx="1482">
                  <c:v>1973.5416666666667</c:v>
                </c:pt>
                <c:pt idx="1483">
                  <c:v>1973.625</c:v>
                </c:pt>
                <c:pt idx="1484">
                  <c:v>1973.7083333333333</c:v>
                </c:pt>
                <c:pt idx="1485">
                  <c:v>1973.7916666666667</c:v>
                </c:pt>
                <c:pt idx="1486">
                  <c:v>1973.875</c:v>
                </c:pt>
                <c:pt idx="1487">
                  <c:v>1973.9583333333333</c:v>
                </c:pt>
                <c:pt idx="1488">
                  <c:v>1974.0416666666667</c:v>
                </c:pt>
                <c:pt idx="1489">
                  <c:v>1974.125</c:v>
                </c:pt>
                <c:pt idx="1490">
                  <c:v>1974.2083333333333</c:v>
                </c:pt>
                <c:pt idx="1491">
                  <c:v>1974.2916666666667</c:v>
                </c:pt>
                <c:pt idx="1492">
                  <c:v>1974.375</c:v>
                </c:pt>
                <c:pt idx="1493">
                  <c:v>1974.4583333333333</c:v>
                </c:pt>
                <c:pt idx="1494">
                  <c:v>1974.5416666666667</c:v>
                </c:pt>
                <c:pt idx="1495">
                  <c:v>1974.625</c:v>
                </c:pt>
                <c:pt idx="1496">
                  <c:v>1974.7083333333333</c:v>
                </c:pt>
                <c:pt idx="1497">
                  <c:v>1974.7916666666667</c:v>
                </c:pt>
                <c:pt idx="1498">
                  <c:v>1974.875</c:v>
                </c:pt>
                <c:pt idx="1499">
                  <c:v>1974.9583333333333</c:v>
                </c:pt>
                <c:pt idx="1500">
                  <c:v>1975.0416666666667</c:v>
                </c:pt>
                <c:pt idx="1501">
                  <c:v>1975.125</c:v>
                </c:pt>
                <c:pt idx="1502">
                  <c:v>1975.2083333333333</c:v>
                </c:pt>
                <c:pt idx="1503">
                  <c:v>1975.2916666666667</c:v>
                </c:pt>
                <c:pt idx="1504">
                  <c:v>1975.375</c:v>
                </c:pt>
                <c:pt idx="1505">
                  <c:v>1975.4583333333333</c:v>
                </c:pt>
                <c:pt idx="1506">
                  <c:v>1975.5416666666667</c:v>
                </c:pt>
                <c:pt idx="1507">
                  <c:v>1975.625</c:v>
                </c:pt>
                <c:pt idx="1508">
                  <c:v>1975.7083333333333</c:v>
                </c:pt>
                <c:pt idx="1509">
                  <c:v>1975.7916666666667</c:v>
                </c:pt>
                <c:pt idx="1510">
                  <c:v>1975.875</c:v>
                </c:pt>
                <c:pt idx="1511">
                  <c:v>1975.9583333333333</c:v>
                </c:pt>
                <c:pt idx="1512">
                  <c:v>1976.0416666666667</c:v>
                </c:pt>
                <c:pt idx="1513">
                  <c:v>1976.125</c:v>
                </c:pt>
                <c:pt idx="1514">
                  <c:v>1976.2083333333333</c:v>
                </c:pt>
                <c:pt idx="1515">
                  <c:v>1976.2916666666667</c:v>
                </c:pt>
                <c:pt idx="1516">
                  <c:v>1976.375</c:v>
                </c:pt>
                <c:pt idx="1517">
                  <c:v>1976.4583333333333</c:v>
                </c:pt>
                <c:pt idx="1518">
                  <c:v>1976.5416666666667</c:v>
                </c:pt>
                <c:pt idx="1519">
                  <c:v>1976.625</c:v>
                </c:pt>
                <c:pt idx="1520">
                  <c:v>1976.7083333333333</c:v>
                </c:pt>
                <c:pt idx="1521">
                  <c:v>1976.7916666666667</c:v>
                </c:pt>
                <c:pt idx="1522">
                  <c:v>1976.875</c:v>
                </c:pt>
                <c:pt idx="1523">
                  <c:v>1976.9583333333333</c:v>
                </c:pt>
                <c:pt idx="1524">
                  <c:v>1977.0416666666667</c:v>
                </c:pt>
                <c:pt idx="1525">
                  <c:v>1977.125</c:v>
                </c:pt>
                <c:pt idx="1526">
                  <c:v>1977.2083333333333</c:v>
                </c:pt>
                <c:pt idx="1527">
                  <c:v>1977.2916666666667</c:v>
                </c:pt>
                <c:pt idx="1528">
                  <c:v>1977.375</c:v>
                </c:pt>
                <c:pt idx="1529">
                  <c:v>1977.4583333333333</c:v>
                </c:pt>
                <c:pt idx="1530">
                  <c:v>1977.5416666666667</c:v>
                </c:pt>
                <c:pt idx="1531">
                  <c:v>1977.625</c:v>
                </c:pt>
                <c:pt idx="1532">
                  <c:v>1977.7083333333333</c:v>
                </c:pt>
                <c:pt idx="1533">
                  <c:v>1977.7916666666667</c:v>
                </c:pt>
                <c:pt idx="1534">
                  <c:v>1977.875</c:v>
                </c:pt>
                <c:pt idx="1535">
                  <c:v>1977.9583333333333</c:v>
                </c:pt>
                <c:pt idx="1536">
                  <c:v>1978.0416666666667</c:v>
                </c:pt>
                <c:pt idx="1537">
                  <c:v>1978.125</c:v>
                </c:pt>
                <c:pt idx="1538">
                  <c:v>1978.2083333333333</c:v>
                </c:pt>
                <c:pt idx="1539">
                  <c:v>1978.2916666666667</c:v>
                </c:pt>
                <c:pt idx="1540">
                  <c:v>1978.375</c:v>
                </c:pt>
                <c:pt idx="1541">
                  <c:v>1978.4583333333333</c:v>
                </c:pt>
                <c:pt idx="1542">
                  <c:v>1978.5416666666667</c:v>
                </c:pt>
                <c:pt idx="1543">
                  <c:v>1978.625</c:v>
                </c:pt>
                <c:pt idx="1544">
                  <c:v>1978.7083333333333</c:v>
                </c:pt>
                <c:pt idx="1545">
                  <c:v>1978.7916666666667</c:v>
                </c:pt>
                <c:pt idx="1546">
                  <c:v>1978.875</c:v>
                </c:pt>
                <c:pt idx="1547">
                  <c:v>1978.9583333333333</c:v>
                </c:pt>
                <c:pt idx="1548">
                  <c:v>1979.0416666666667</c:v>
                </c:pt>
                <c:pt idx="1549">
                  <c:v>1979.125</c:v>
                </c:pt>
                <c:pt idx="1550">
                  <c:v>1979.2083333333333</c:v>
                </c:pt>
                <c:pt idx="1551">
                  <c:v>1979.2916666666667</c:v>
                </c:pt>
                <c:pt idx="1552">
                  <c:v>1979.375</c:v>
                </c:pt>
                <c:pt idx="1553">
                  <c:v>1979.4583333333333</c:v>
                </c:pt>
                <c:pt idx="1554">
                  <c:v>1979.5416666666667</c:v>
                </c:pt>
                <c:pt idx="1555">
                  <c:v>1979.625</c:v>
                </c:pt>
                <c:pt idx="1556">
                  <c:v>1979.7083333333333</c:v>
                </c:pt>
                <c:pt idx="1557">
                  <c:v>1979.7916666666667</c:v>
                </c:pt>
                <c:pt idx="1558">
                  <c:v>1979.875</c:v>
                </c:pt>
                <c:pt idx="1559">
                  <c:v>1979.9583333333333</c:v>
                </c:pt>
                <c:pt idx="1560">
                  <c:v>1980.0416666666667</c:v>
                </c:pt>
                <c:pt idx="1561">
                  <c:v>1980.125</c:v>
                </c:pt>
                <c:pt idx="1562">
                  <c:v>1980.2083333333333</c:v>
                </c:pt>
                <c:pt idx="1563">
                  <c:v>1980.2916666666667</c:v>
                </c:pt>
                <c:pt idx="1564">
                  <c:v>1980.375</c:v>
                </c:pt>
                <c:pt idx="1565">
                  <c:v>1980.4583333333333</c:v>
                </c:pt>
                <c:pt idx="1566">
                  <c:v>1980.5416666666667</c:v>
                </c:pt>
                <c:pt idx="1567">
                  <c:v>1980.625</c:v>
                </c:pt>
                <c:pt idx="1568">
                  <c:v>1980.7083333333333</c:v>
                </c:pt>
                <c:pt idx="1569">
                  <c:v>1980.7916666666667</c:v>
                </c:pt>
                <c:pt idx="1570">
                  <c:v>1980.875</c:v>
                </c:pt>
                <c:pt idx="1571">
                  <c:v>1980.9583333333333</c:v>
                </c:pt>
                <c:pt idx="1572">
                  <c:v>1981.0416666666667</c:v>
                </c:pt>
                <c:pt idx="1573">
                  <c:v>1981.125</c:v>
                </c:pt>
                <c:pt idx="1574">
                  <c:v>1981.2083333333333</c:v>
                </c:pt>
                <c:pt idx="1575">
                  <c:v>1981.2916666666667</c:v>
                </c:pt>
                <c:pt idx="1576">
                  <c:v>1981.375</c:v>
                </c:pt>
                <c:pt idx="1577">
                  <c:v>1981.4583333333333</c:v>
                </c:pt>
                <c:pt idx="1578">
                  <c:v>1981.5416666666667</c:v>
                </c:pt>
                <c:pt idx="1579">
                  <c:v>1981.625</c:v>
                </c:pt>
                <c:pt idx="1580">
                  <c:v>1981.7083333333333</c:v>
                </c:pt>
                <c:pt idx="1581">
                  <c:v>1981.7916666666667</c:v>
                </c:pt>
                <c:pt idx="1582">
                  <c:v>1981.875</c:v>
                </c:pt>
                <c:pt idx="1583">
                  <c:v>1981.9583333333333</c:v>
                </c:pt>
                <c:pt idx="1584">
                  <c:v>1982.0416666666667</c:v>
                </c:pt>
                <c:pt idx="1585">
                  <c:v>1982.125</c:v>
                </c:pt>
                <c:pt idx="1586">
                  <c:v>1982.2083333333333</c:v>
                </c:pt>
                <c:pt idx="1587">
                  <c:v>1982.2916666666667</c:v>
                </c:pt>
                <c:pt idx="1588">
                  <c:v>1982.375</c:v>
                </c:pt>
                <c:pt idx="1589">
                  <c:v>1982.4583333333333</c:v>
                </c:pt>
                <c:pt idx="1590">
                  <c:v>1982.5416666666667</c:v>
                </c:pt>
                <c:pt idx="1591">
                  <c:v>1982.625</c:v>
                </c:pt>
                <c:pt idx="1592">
                  <c:v>1982.7083333333333</c:v>
                </c:pt>
                <c:pt idx="1593">
                  <c:v>1982.7916666666667</c:v>
                </c:pt>
                <c:pt idx="1594">
                  <c:v>1982.875</c:v>
                </c:pt>
                <c:pt idx="1595">
                  <c:v>1982.9583333333333</c:v>
                </c:pt>
                <c:pt idx="1596">
                  <c:v>1983.0416666666667</c:v>
                </c:pt>
                <c:pt idx="1597">
                  <c:v>1983.125</c:v>
                </c:pt>
                <c:pt idx="1598">
                  <c:v>1983.2083333333333</c:v>
                </c:pt>
                <c:pt idx="1599">
                  <c:v>1983.2916666666667</c:v>
                </c:pt>
                <c:pt idx="1600">
                  <c:v>1983.375</c:v>
                </c:pt>
                <c:pt idx="1601">
                  <c:v>1983.4583333333333</c:v>
                </c:pt>
                <c:pt idx="1602">
                  <c:v>1983.5416666666667</c:v>
                </c:pt>
                <c:pt idx="1603">
                  <c:v>1983.625</c:v>
                </c:pt>
                <c:pt idx="1604">
                  <c:v>1983.7083333333333</c:v>
                </c:pt>
                <c:pt idx="1605">
                  <c:v>1983.7916666666667</c:v>
                </c:pt>
                <c:pt idx="1606">
                  <c:v>1983.875</c:v>
                </c:pt>
                <c:pt idx="1607">
                  <c:v>1983.9583333333333</c:v>
                </c:pt>
                <c:pt idx="1608">
                  <c:v>1984.0416666666667</c:v>
                </c:pt>
                <c:pt idx="1609">
                  <c:v>1984.125</c:v>
                </c:pt>
                <c:pt idx="1610">
                  <c:v>1984.2083333333333</c:v>
                </c:pt>
                <c:pt idx="1611">
                  <c:v>1984.2916666666667</c:v>
                </c:pt>
                <c:pt idx="1612">
                  <c:v>1984.375</c:v>
                </c:pt>
                <c:pt idx="1613">
                  <c:v>1984.4583333333333</c:v>
                </c:pt>
                <c:pt idx="1614">
                  <c:v>1984.5416666666667</c:v>
                </c:pt>
                <c:pt idx="1615">
                  <c:v>1984.625</c:v>
                </c:pt>
                <c:pt idx="1616">
                  <c:v>1984.7083333333333</c:v>
                </c:pt>
                <c:pt idx="1617">
                  <c:v>1984.7916666666667</c:v>
                </c:pt>
                <c:pt idx="1618">
                  <c:v>1984.875</c:v>
                </c:pt>
                <c:pt idx="1619">
                  <c:v>1984.9583333333333</c:v>
                </c:pt>
                <c:pt idx="1620">
                  <c:v>1985.0416666666667</c:v>
                </c:pt>
                <c:pt idx="1621">
                  <c:v>1985.125</c:v>
                </c:pt>
                <c:pt idx="1622">
                  <c:v>1985.2083333333333</c:v>
                </c:pt>
                <c:pt idx="1623">
                  <c:v>1985.2916666666667</c:v>
                </c:pt>
                <c:pt idx="1624">
                  <c:v>1985.375</c:v>
                </c:pt>
                <c:pt idx="1625">
                  <c:v>1985.4583333333333</c:v>
                </c:pt>
                <c:pt idx="1626">
                  <c:v>1985.5416666666667</c:v>
                </c:pt>
                <c:pt idx="1627">
                  <c:v>1985.625</c:v>
                </c:pt>
                <c:pt idx="1628">
                  <c:v>1985.7083333333333</c:v>
                </c:pt>
                <c:pt idx="1629">
                  <c:v>1985.7916666666667</c:v>
                </c:pt>
                <c:pt idx="1630">
                  <c:v>1985.875</c:v>
                </c:pt>
                <c:pt idx="1631">
                  <c:v>1985.9583333333333</c:v>
                </c:pt>
                <c:pt idx="1632">
                  <c:v>1986.0416666666667</c:v>
                </c:pt>
                <c:pt idx="1633">
                  <c:v>1986.125</c:v>
                </c:pt>
                <c:pt idx="1634">
                  <c:v>1986.2083333333333</c:v>
                </c:pt>
                <c:pt idx="1635">
                  <c:v>1986.2916666666667</c:v>
                </c:pt>
                <c:pt idx="1636">
                  <c:v>1986.375</c:v>
                </c:pt>
                <c:pt idx="1637">
                  <c:v>1986.4583333333333</c:v>
                </c:pt>
                <c:pt idx="1638">
                  <c:v>1986.5416666666667</c:v>
                </c:pt>
                <c:pt idx="1639">
                  <c:v>1986.625</c:v>
                </c:pt>
                <c:pt idx="1640">
                  <c:v>1986.7083333333333</c:v>
                </c:pt>
                <c:pt idx="1641">
                  <c:v>1986.7916666666667</c:v>
                </c:pt>
                <c:pt idx="1642">
                  <c:v>1986.875</c:v>
                </c:pt>
                <c:pt idx="1643">
                  <c:v>1986.9583333333333</c:v>
                </c:pt>
                <c:pt idx="1644">
                  <c:v>1987.0416666666667</c:v>
                </c:pt>
                <c:pt idx="1645">
                  <c:v>1987.125</c:v>
                </c:pt>
                <c:pt idx="1646">
                  <c:v>1987.2083333333333</c:v>
                </c:pt>
                <c:pt idx="1647">
                  <c:v>1987.2916666666667</c:v>
                </c:pt>
                <c:pt idx="1648">
                  <c:v>1987.375</c:v>
                </c:pt>
                <c:pt idx="1649">
                  <c:v>1987.4583333333333</c:v>
                </c:pt>
                <c:pt idx="1650">
                  <c:v>1987.5416666666667</c:v>
                </c:pt>
                <c:pt idx="1651">
                  <c:v>1987.625</c:v>
                </c:pt>
                <c:pt idx="1652">
                  <c:v>1987.7083333333333</c:v>
                </c:pt>
                <c:pt idx="1653">
                  <c:v>1987.7916666666667</c:v>
                </c:pt>
                <c:pt idx="1654">
                  <c:v>1987.875</c:v>
                </c:pt>
                <c:pt idx="1655">
                  <c:v>1987.9583333333333</c:v>
                </c:pt>
                <c:pt idx="1656">
                  <c:v>1988.0416666666667</c:v>
                </c:pt>
                <c:pt idx="1657">
                  <c:v>1988.125</c:v>
                </c:pt>
                <c:pt idx="1658">
                  <c:v>1988.2083333333333</c:v>
                </c:pt>
                <c:pt idx="1659">
                  <c:v>1988.2916666666667</c:v>
                </c:pt>
                <c:pt idx="1660">
                  <c:v>1988.375</c:v>
                </c:pt>
                <c:pt idx="1661">
                  <c:v>1988.4583333333333</c:v>
                </c:pt>
                <c:pt idx="1662">
                  <c:v>1988.5416666666667</c:v>
                </c:pt>
                <c:pt idx="1663">
                  <c:v>1988.625</c:v>
                </c:pt>
                <c:pt idx="1664">
                  <c:v>1988.7083333333333</c:v>
                </c:pt>
                <c:pt idx="1665">
                  <c:v>1988.7916666666667</c:v>
                </c:pt>
                <c:pt idx="1666">
                  <c:v>1988.875</c:v>
                </c:pt>
                <c:pt idx="1667">
                  <c:v>1988.9583333333333</c:v>
                </c:pt>
                <c:pt idx="1668">
                  <c:v>1989.0416666666667</c:v>
                </c:pt>
                <c:pt idx="1669">
                  <c:v>1989.125</c:v>
                </c:pt>
                <c:pt idx="1670">
                  <c:v>1989.2083333333333</c:v>
                </c:pt>
                <c:pt idx="1671">
                  <c:v>1989.2916666666667</c:v>
                </c:pt>
                <c:pt idx="1672">
                  <c:v>1989.375</c:v>
                </c:pt>
                <c:pt idx="1673">
                  <c:v>1989.4583333333333</c:v>
                </c:pt>
                <c:pt idx="1674">
                  <c:v>1989.5416666666667</c:v>
                </c:pt>
                <c:pt idx="1675">
                  <c:v>1989.625</c:v>
                </c:pt>
                <c:pt idx="1676">
                  <c:v>1989.7083333333333</c:v>
                </c:pt>
                <c:pt idx="1677">
                  <c:v>1989.7916666666667</c:v>
                </c:pt>
                <c:pt idx="1678">
                  <c:v>1989.875</c:v>
                </c:pt>
                <c:pt idx="1679">
                  <c:v>1989.9583333333333</c:v>
                </c:pt>
                <c:pt idx="1680">
                  <c:v>1990.0416666666667</c:v>
                </c:pt>
                <c:pt idx="1681">
                  <c:v>1990.125</c:v>
                </c:pt>
                <c:pt idx="1682">
                  <c:v>1990.2083333333333</c:v>
                </c:pt>
                <c:pt idx="1683">
                  <c:v>1990.2916666666667</c:v>
                </c:pt>
                <c:pt idx="1684">
                  <c:v>1990.375</c:v>
                </c:pt>
                <c:pt idx="1685">
                  <c:v>1990.4583333333333</c:v>
                </c:pt>
                <c:pt idx="1686">
                  <c:v>1990.5416666666667</c:v>
                </c:pt>
                <c:pt idx="1687">
                  <c:v>1990.625</c:v>
                </c:pt>
                <c:pt idx="1688">
                  <c:v>1990.7083333333333</c:v>
                </c:pt>
                <c:pt idx="1689">
                  <c:v>1990.7916666666667</c:v>
                </c:pt>
                <c:pt idx="1690">
                  <c:v>1990.875</c:v>
                </c:pt>
                <c:pt idx="1691">
                  <c:v>1990.9583333333333</c:v>
                </c:pt>
                <c:pt idx="1692">
                  <c:v>1991.0416666666667</c:v>
                </c:pt>
                <c:pt idx="1693">
                  <c:v>1991.125</c:v>
                </c:pt>
                <c:pt idx="1694">
                  <c:v>1991.2083333333333</c:v>
                </c:pt>
                <c:pt idx="1695">
                  <c:v>1991.2916666666667</c:v>
                </c:pt>
                <c:pt idx="1696">
                  <c:v>1991.375</c:v>
                </c:pt>
                <c:pt idx="1697">
                  <c:v>1991.4583333333333</c:v>
                </c:pt>
                <c:pt idx="1698">
                  <c:v>1991.5416666666667</c:v>
                </c:pt>
                <c:pt idx="1699">
                  <c:v>1991.625</c:v>
                </c:pt>
                <c:pt idx="1700">
                  <c:v>1991.7083333333333</c:v>
                </c:pt>
                <c:pt idx="1701">
                  <c:v>1991.7916666666667</c:v>
                </c:pt>
                <c:pt idx="1702">
                  <c:v>1991.875</c:v>
                </c:pt>
                <c:pt idx="1703">
                  <c:v>1991.9583333333333</c:v>
                </c:pt>
                <c:pt idx="1704">
                  <c:v>1992.0416666666667</c:v>
                </c:pt>
                <c:pt idx="1705">
                  <c:v>1992.125</c:v>
                </c:pt>
                <c:pt idx="1706">
                  <c:v>1992.2083333333333</c:v>
                </c:pt>
                <c:pt idx="1707">
                  <c:v>1992.2916666666667</c:v>
                </c:pt>
                <c:pt idx="1708">
                  <c:v>1992.375</c:v>
                </c:pt>
                <c:pt idx="1709">
                  <c:v>1992.4583333333333</c:v>
                </c:pt>
                <c:pt idx="1710">
                  <c:v>1992.5416666666667</c:v>
                </c:pt>
                <c:pt idx="1711">
                  <c:v>1992.625</c:v>
                </c:pt>
                <c:pt idx="1712">
                  <c:v>1992.7083333333333</c:v>
                </c:pt>
                <c:pt idx="1713">
                  <c:v>1992.7916666666667</c:v>
                </c:pt>
                <c:pt idx="1714">
                  <c:v>1992.875</c:v>
                </c:pt>
                <c:pt idx="1715">
                  <c:v>1992.9583333333333</c:v>
                </c:pt>
                <c:pt idx="1716">
                  <c:v>1993.0416666666667</c:v>
                </c:pt>
                <c:pt idx="1717">
                  <c:v>1993.125</c:v>
                </c:pt>
                <c:pt idx="1718">
                  <c:v>1993.2083333333333</c:v>
                </c:pt>
                <c:pt idx="1719">
                  <c:v>1993.2916666666667</c:v>
                </c:pt>
                <c:pt idx="1720">
                  <c:v>1993.375</c:v>
                </c:pt>
                <c:pt idx="1721">
                  <c:v>1993.4583333333333</c:v>
                </c:pt>
                <c:pt idx="1722">
                  <c:v>1993.5416666666667</c:v>
                </c:pt>
                <c:pt idx="1723">
                  <c:v>1993.625</c:v>
                </c:pt>
                <c:pt idx="1724">
                  <c:v>1993.7083333333333</c:v>
                </c:pt>
                <c:pt idx="1725">
                  <c:v>1993.7916666666667</c:v>
                </c:pt>
                <c:pt idx="1726">
                  <c:v>1993.875</c:v>
                </c:pt>
                <c:pt idx="1727">
                  <c:v>1993.9583333333333</c:v>
                </c:pt>
                <c:pt idx="1728">
                  <c:v>1994.0416666666667</c:v>
                </c:pt>
                <c:pt idx="1729">
                  <c:v>1994.125</c:v>
                </c:pt>
                <c:pt idx="1730">
                  <c:v>1994.2083333333333</c:v>
                </c:pt>
                <c:pt idx="1731">
                  <c:v>1994.2916666666667</c:v>
                </c:pt>
                <c:pt idx="1732">
                  <c:v>1994.375</c:v>
                </c:pt>
                <c:pt idx="1733">
                  <c:v>1994.4583333333333</c:v>
                </c:pt>
                <c:pt idx="1734">
                  <c:v>1994.5416666666667</c:v>
                </c:pt>
                <c:pt idx="1735">
                  <c:v>1994.625</c:v>
                </c:pt>
                <c:pt idx="1736">
                  <c:v>1994.7083333333333</c:v>
                </c:pt>
                <c:pt idx="1737">
                  <c:v>1994.7916666666667</c:v>
                </c:pt>
                <c:pt idx="1738">
                  <c:v>1994.875</c:v>
                </c:pt>
                <c:pt idx="1739">
                  <c:v>1994.9583333333333</c:v>
                </c:pt>
                <c:pt idx="1740">
                  <c:v>1995.0416666666667</c:v>
                </c:pt>
                <c:pt idx="1741">
                  <c:v>1995.125</c:v>
                </c:pt>
                <c:pt idx="1742">
                  <c:v>1995.2083333333333</c:v>
                </c:pt>
                <c:pt idx="1743">
                  <c:v>1995.2916666666667</c:v>
                </c:pt>
                <c:pt idx="1744">
                  <c:v>1995.375</c:v>
                </c:pt>
                <c:pt idx="1745">
                  <c:v>1995.4583333333333</c:v>
                </c:pt>
                <c:pt idx="1746">
                  <c:v>1995.5416666666667</c:v>
                </c:pt>
                <c:pt idx="1747">
                  <c:v>1995.625</c:v>
                </c:pt>
                <c:pt idx="1748">
                  <c:v>1995.7083333333333</c:v>
                </c:pt>
                <c:pt idx="1749">
                  <c:v>1995.7916666666667</c:v>
                </c:pt>
                <c:pt idx="1750">
                  <c:v>1995.875</c:v>
                </c:pt>
                <c:pt idx="1751">
                  <c:v>1995.9583333333333</c:v>
                </c:pt>
                <c:pt idx="1752">
                  <c:v>1996.0416666666667</c:v>
                </c:pt>
                <c:pt idx="1753">
                  <c:v>1996.125</c:v>
                </c:pt>
                <c:pt idx="1754">
                  <c:v>1996.2083333333333</c:v>
                </c:pt>
                <c:pt idx="1755">
                  <c:v>1996.2916666666667</c:v>
                </c:pt>
                <c:pt idx="1756">
                  <c:v>1996.375</c:v>
                </c:pt>
                <c:pt idx="1757">
                  <c:v>1996.4583333333333</c:v>
                </c:pt>
                <c:pt idx="1758">
                  <c:v>1996.5416666666667</c:v>
                </c:pt>
                <c:pt idx="1759">
                  <c:v>1996.625</c:v>
                </c:pt>
                <c:pt idx="1760">
                  <c:v>1996.7083333333333</c:v>
                </c:pt>
                <c:pt idx="1761">
                  <c:v>1996.7916666666667</c:v>
                </c:pt>
                <c:pt idx="1762">
                  <c:v>1996.875</c:v>
                </c:pt>
                <c:pt idx="1763">
                  <c:v>1996.9583333333333</c:v>
                </c:pt>
                <c:pt idx="1764">
                  <c:v>1997.0416666666667</c:v>
                </c:pt>
                <c:pt idx="1765">
                  <c:v>1997.125</c:v>
                </c:pt>
                <c:pt idx="1766">
                  <c:v>1997.2083333333333</c:v>
                </c:pt>
                <c:pt idx="1767">
                  <c:v>1997.2916666666667</c:v>
                </c:pt>
                <c:pt idx="1768">
                  <c:v>1997.375</c:v>
                </c:pt>
                <c:pt idx="1769">
                  <c:v>1997.4583333333333</c:v>
                </c:pt>
                <c:pt idx="1770">
                  <c:v>1997.5416666666667</c:v>
                </c:pt>
                <c:pt idx="1771">
                  <c:v>1997.625</c:v>
                </c:pt>
                <c:pt idx="1772">
                  <c:v>1997.7083333333333</c:v>
                </c:pt>
                <c:pt idx="1773">
                  <c:v>1997.7916666666667</c:v>
                </c:pt>
                <c:pt idx="1774">
                  <c:v>1997.875</c:v>
                </c:pt>
                <c:pt idx="1775">
                  <c:v>1997.9583333333333</c:v>
                </c:pt>
                <c:pt idx="1776">
                  <c:v>1998.0416666666667</c:v>
                </c:pt>
                <c:pt idx="1777">
                  <c:v>1998.125</c:v>
                </c:pt>
                <c:pt idx="1778">
                  <c:v>1998.2083333333333</c:v>
                </c:pt>
                <c:pt idx="1779">
                  <c:v>1998.2916666666667</c:v>
                </c:pt>
                <c:pt idx="1780">
                  <c:v>1998.375</c:v>
                </c:pt>
                <c:pt idx="1781">
                  <c:v>1998.4583333333333</c:v>
                </c:pt>
                <c:pt idx="1782">
                  <c:v>1998.5416666666667</c:v>
                </c:pt>
                <c:pt idx="1783">
                  <c:v>1998.625</c:v>
                </c:pt>
                <c:pt idx="1784">
                  <c:v>1998.7083333333333</c:v>
                </c:pt>
                <c:pt idx="1785">
                  <c:v>1998.7916666666667</c:v>
                </c:pt>
                <c:pt idx="1786">
                  <c:v>1998.875</c:v>
                </c:pt>
                <c:pt idx="1787">
                  <c:v>1998.9583333333333</c:v>
                </c:pt>
                <c:pt idx="1788">
                  <c:v>1999.0416666666667</c:v>
                </c:pt>
                <c:pt idx="1789">
                  <c:v>1999.125</c:v>
                </c:pt>
                <c:pt idx="1790">
                  <c:v>1999.2083333333333</c:v>
                </c:pt>
                <c:pt idx="1791">
                  <c:v>1999.2916666666667</c:v>
                </c:pt>
                <c:pt idx="1792">
                  <c:v>1999.375</c:v>
                </c:pt>
                <c:pt idx="1793">
                  <c:v>1999.4583333333333</c:v>
                </c:pt>
                <c:pt idx="1794">
                  <c:v>1999.5416666666667</c:v>
                </c:pt>
                <c:pt idx="1795">
                  <c:v>1999.625</c:v>
                </c:pt>
                <c:pt idx="1796">
                  <c:v>1999.7083333333333</c:v>
                </c:pt>
                <c:pt idx="1797">
                  <c:v>1999.7916666666667</c:v>
                </c:pt>
                <c:pt idx="1798">
                  <c:v>1999.875</c:v>
                </c:pt>
                <c:pt idx="1799">
                  <c:v>1999.9583333333333</c:v>
                </c:pt>
                <c:pt idx="1800">
                  <c:v>2000.0416666666667</c:v>
                </c:pt>
                <c:pt idx="1801">
                  <c:v>2000.125</c:v>
                </c:pt>
                <c:pt idx="1802">
                  <c:v>2000.2083333333333</c:v>
                </c:pt>
                <c:pt idx="1803">
                  <c:v>2000.2916666666667</c:v>
                </c:pt>
                <c:pt idx="1804">
                  <c:v>2000.375</c:v>
                </c:pt>
                <c:pt idx="1805">
                  <c:v>2000.4583333333333</c:v>
                </c:pt>
                <c:pt idx="1806">
                  <c:v>2000.5416666666667</c:v>
                </c:pt>
                <c:pt idx="1807">
                  <c:v>2000.625</c:v>
                </c:pt>
                <c:pt idx="1808">
                  <c:v>2000.7083333333333</c:v>
                </c:pt>
                <c:pt idx="1809">
                  <c:v>2000.7916666666667</c:v>
                </c:pt>
                <c:pt idx="1810">
                  <c:v>2000.875</c:v>
                </c:pt>
                <c:pt idx="1811">
                  <c:v>2000.9583333333333</c:v>
                </c:pt>
                <c:pt idx="1812">
                  <c:v>2001.0416666666667</c:v>
                </c:pt>
                <c:pt idx="1813">
                  <c:v>2001.125</c:v>
                </c:pt>
                <c:pt idx="1814">
                  <c:v>2001.2083333333333</c:v>
                </c:pt>
                <c:pt idx="1815">
                  <c:v>2001.2916666666667</c:v>
                </c:pt>
                <c:pt idx="1816">
                  <c:v>2001.375</c:v>
                </c:pt>
                <c:pt idx="1817">
                  <c:v>2001.4583333333333</c:v>
                </c:pt>
                <c:pt idx="1818">
                  <c:v>2001.5416666666667</c:v>
                </c:pt>
                <c:pt idx="1819">
                  <c:v>2001.625</c:v>
                </c:pt>
                <c:pt idx="1820">
                  <c:v>2001.7083333333333</c:v>
                </c:pt>
                <c:pt idx="1821">
                  <c:v>2001.7916666666667</c:v>
                </c:pt>
                <c:pt idx="1822">
                  <c:v>2001.875</c:v>
                </c:pt>
                <c:pt idx="1823">
                  <c:v>2001.9583333333333</c:v>
                </c:pt>
                <c:pt idx="1824">
                  <c:v>2002.0416666666667</c:v>
                </c:pt>
                <c:pt idx="1825">
                  <c:v>2002.125</c:v>
                </c:pt>
                <c:pt idx="1826">
                  <c:v>2002.2083333333333</c:v>
                </c:pt>
                <c:pt idx="1827">
                  <c:v>2002.2916666666667</c:v>
                </c:pt>
                <c:pt idx="1828">
                  <c:v>2002.375</c:v>
                </c:pt>
                <c:pt idx="1829">
                  <c:v>2002.4583333333333</c:v>
                </c:pt>
                <c:pt idx="1830">
                  <c:v>2002.5416666666667</c:v>
                </c:pt>
                <c:pt idx="1831">
                  <c:v>2002.625</c:v>
                </c:pt>
                <c:pt idx="1832">
                  <c:v>2002.7083333333333</c:v>
                </c:pt>
                <c:pt idx="1833">
                  <c:v>2002.7916666666667</c:v>
                </c:pt>
                <c:pt idx="1834">
                  <c:v>2002.875</c:v>
                </c:pt>
                <c:pt idx="1835">
                  <c:v>2002.9583333333333</c:v>
                </c:pt>
                <c:pt idx="1836">
                  <c:v>2003.0416666666667</c:v>
                </c:pt>
                <c:pt idx="1837">
                  <c:v>2003.125</c:v>
                </c:pt>
                <c:pt idx="1838">
                  <c:v>2003.2083333333333</c:v>
                </c:pt>
                <c:pt idx="1839">
                  <c:v>2003.2916666666667</c:v>
                </c:pt>
                <c:pt idx="1840">
                  <c:v>2003.375</c:v>
                </c:pt>
                <c:pt idx="1841">
                  <c:v>2003.4583333333333</c:v>
                </c:pt>
                <c:pt idx="1842">
                  <c:v>2003.5416666666667</c:v>
                </c:pt>
                <c:pt idx="1843">
                  <c:v>2003.625</c:v>
                </c:pt>
                <c:pt idx="1844">
                  <c:v>2003.7083333333333</c:v>
                </c:pt>
                <c:pt idx="1845">
                  <c:v>2003.7916666666667</c:v>
                </c:pt>
                <c:pt idx="1846">
                  <c:v>2003.875</c:v>
                </c:pt>
                <c:pt idx="1847">
                  <c:v>2003.9583333333333</c:v>
                </c:pt>
                <c:pt idx="1848">
                  <c:v>2004.0416666666667</c:v>
                </c:pt>
                <c:pt idx="1849">
                  <c:v>2004.125</c:v>
                </c:pt>
                <c:pt idx="1850">
                  <c:v>2004.2083333333333</c:v>
                </c:pt>
                <c:pt idx="1851">
                  <c:v>2004.2916666666667</c:v>
                </c:pt>
                <c:pt idx="1852">
                  <c:v>2004.375</c:v>
                </c:pt>
                <c:pt idx="1853">
                  <c:v>2004.4583333333333</c:v>
                </c:pt>
                <c:pt idx="1854">
                  <c:v>2004.5416666666667</c:v>
                </c:pt>
                <c:pt idx="1855">
                  <c:v>2004.625</c:v>
                </c:pt>
                <c:pt idx="1856">
                  <c:v>2004.7083333333333</c:v>
                </c:pt>
                <c:pt idx="1857">
                  <c:v>2004.7916666666667</c:v>
                </c:pt>
                <c:pt idx="1858">
                  <c:v>2004.875</c:v>
                </c:pt>
                <c:pt idx="1859">
                  <c:v>2004.9583333333333</c:v>
                </c:pt>
                <c:pt idx="1860">
                  <c:v>2005.0416666666667</c:v>
                </c:pt>
                <c:pt idx="1861">
                  <c:v>2005.125</c:v>
                </c:pt>
                <c:pt idx="1862">
                  <c:v>2005.2083333333333</c:v>
                </c:pt>
                <c:pt idx="1863">
                  <c:v>2005.2916666666667</c:v>
                </c:pt>
                <c:pt idx="1864">
                  <c:v>2005.375</c:v>
                </c:pt>
                <c:pt idx="1865">
                  <c:v>2005.4583333333333</c:v>
                </c:pt>
                <c:pt idx="1866">
                  <c:v>2005.5416666666667</c:v>
                </c:pt>
                <c:pt idx="1867">
                  <c:v>2005.625</c:v>
                </c:pt>
                <c:pt idx="1868">
                  <c:v>2005.7083333333333</c:v>
                </c:pt>
                <c:pt idx="1869">
                  <c:v>2005.7916666666667</c:v>
                </c:pt>
                <c:pt idx="1870">
                  <c:v>2005.875</c:v>
                </c:pt>
                <c:pt idx="1871">
                  <c:v>2005.9583333333333</c:v>
                </c:pt>
                <c:pt idx="1872">
                  <c:v>2006.0416666666667</c:v>
                </c:pt>
                <c:pt idx="1873">
                  <c:v>2006.125</c:v>
                </c:pt>
                <c:pt idx="1874">
                  <c:v>2006.2083333333333</c:v>
                </c:pt>
                <c:pt idx="1875">
                  <c:v>2006.2916666666667</c:v>
                </c:pt>
                <c:pt idx="1876">
                  <c:v>2006.375</c:v>
                </c:pt>
                <c:pt idx="1877">
                  <c:v>2006.4583333333333</c:v>
                </c:pt>
                <c:pt idx="1878">
                  <c:v>2006.5416666666667</c:v>
                </c:pt>
                <c:pt idx="1879">
                  <c:v>2006.625</c:v>
                </c:pt>
                <c:pt idx="1880">
                  <c:v>2006.7083333333333</c:v>
                </c:pt>
                <c:pt idx="1881">
                  <c:v>2006.7916666666667</c:v>
                </c:pt>
                <c:pt idx="1882">
                  <c:v>2006.875</c:v>
                </c:pt>
                <c:pt idx="1883">
                  <c:v>2006.9583333333333</c:v>
                </c:pt>
                <c:pt idx="1884">
                  <c:v>2007.0416666666667</c:v>
                </c:pt>
                <c:pt idx="1885">
                  <c:v>2007.125</c:v>
                </c:pt>
                <c:pt idx="1886">
                  <c:v>2007.2083333333333</c:v>
                </c:pt>
                <c:pt idx="1887">
                  <c:v>2007.2916666666667</c:v>
                </c:pt>
                <c:pt idx="1888">
                  <c:v>2007.375</c:v>
                </c:pt>
                <c:pt idx="1889">
                  <c:v>2007.4583333333333</c:v>
                </c:pt>
                <c:pt idx="1890">
                  <c:v>2007.5416666666667</c:v>
                </c:pt>
                <c:pt idx="1891">
                  <c:v>2007.625</c:v>
                </c:pt>
                <c:pt idx="1892">
                  <c:v>2007.7083333333333</c:v>
                </c:pt>
                <c:pt idx="1893">
                  <c:v>2007.7916666666667</c:v>
                </c:pt>
                <c:pt idx="1894">
                  <c:v>2007.875</c:v>
                </c:pt>
                <c:pt idx="1895">
                  <c:v>2007.9583333333333</c:v>
                </c:pt>
                <c:pt idx="1896">
                  <c:v>2008.0416666666667</c:v>
                </c:pt>
                <c:pt idx="1897">
                  <c:v>2008.125</c:v>
                </c:pt>
                <c:pt idx="1898">
                  <c:v>2008.2083333333333</c:v>
                </c:pt>
                <c:pt idx="1899">
                  <c:v>2008.2916666666667</c:v>
                </c:pt>
                <c:pt idx="1900">
                  <c:v>2008.375</c:v>
                </c:pt>
                <c:pt idx="1901">
                  <c:v>2008.4583333333333</c:v>
                </c:pt>
                <c:pt idx="1902">
                  <c:v>2008.5416666666667</c:v>
                </c:pt>
                <c:pt idx="1903">
                  <c:v>2008.625</c:v>
                </c:pt>
                <c:pt idx="1904">
                  <c:v>2008.7083333333333</c:v>
                </c:pt>
                <c:pt idx="1905">
                  <c:v>2008.7916666666667</c:v>
                </c:pt>
                <c:pt idx="1906">
                  <c:v>2008.875</c:v>
                </c:pt>
                <c:pt idx="1907">
                  <c:v>2008.9583333333333</c:v>
                </c:pt>
                <c:pt idx="1908">
                  <c:v>2009.0416666666667</c:v>
                </c:pt>
                <c:pt idx="1909">
                  <c:v>2009.125</c:v>
                </c:pt>
                <c:pt idx="1910">
                  <c:v>2009.2083333333333</c:v>
                </c:pt>
                <c:pt idx="1911">
                  <c:v>2009.2916666666667</c:v>
                </c:pt>
                <c:pt idx="1912">
                  <c:v>2009.375</c:v>
                </c:pt>
                <c:pt idx="1913">
                  <c:v>2009.4583333333333</c:v>
                </c:pt>
                <c:pt idx="1914">
                  <c:v>2009.5416666666667</c:v>
                </c:pt>
                <c:pt idx="1915">
                  <c:v>2009.625</c:v>
                </c:pt>
                <c:pt idx="1916">
                  <c:v>2009.7083333333333</c:v>
                </c:pt>
                <c:pt idx="1917">
                  <c:v>2009.7916666666667</c:v>
                </c:pt>
                <c:pt idx="1918">
                  <c:v>2009.875</c:v>
                </c:pt>
                <c:pt idx="1919">
                  <c:v>2009.9583333333333</c:v>
                </c:pt>
                <c:pt idx="1920">
                  <c:v>2010.0416666666667</c:v>
                </c:pt>
                <c:pt idx="1921">
                  <c:v>2010.125</c:v>
                </c:pt>
                <c:pt idx="1922">
                  <c:v>2010.2083333333333</c:v>
                </c:pt>
                <c:pt idx="1923">
                  <c:v>2010.2916666666667</c:v>
                </c:pt>
                <c:pt idx="1924">
                  <c:v>2010.375</c:v>
                </c:pt>
                <c:pt idx="1925">
                  <c:v>2010.4583333333333</c:v>
                </c:pt>
                <c:pt idx="1926">
                  <c:v>2010.5416666666667</c:v>
                </c:pt>
                <c:pt idx="1927">
                  <c:v>2010.625</c:v>
                </c:pt>
                <c:pt idx="1928">
                  <c:v>2010.7083333333333</c:v>
                </c:pt>
                <c:pt idx="1929">
                  <c:v>2010.7916666666667</c:v>
                </c:pt>
                <c:pt idx="1930">
                  <c:v>2010.875</c:v>
                </c:pt>
                <c:pt idx="1931">
                  <c:v>2010.9583333333333</c:v>
                </c:pt>
                <c:pt idx="1932">
                  <c:v>2011.0416666666667</c:v>
                </c:pt>
                <c:pt idx="1933">
                  <c:v>2011.125</c:v>
                </c:pt>
                <c:pt idx="1934">
                  <c:v>2011.2083333333333</c:v>
                </c:pt>
                <c:pt idx="1935">
                  <c:v>2011.2916666666667</c:v>
                </c:pt>
                <c:pt idx="1936">
                  <c:v>2011.375</c:v>
                </c:pt>
                <c:pt idx="1937">
                  <c:v>2011.4583333333333</c:v>
                </c:pt>
                <c:pt idx="1938">
                  <c:v>2011.5416666666667</c:v>
                </c:pt>
                <c:pt idx="1939">
                  <c:v>2011.625</c:v>
                </c:pt>
                <c:pt idx="1940">
                  <c:v>2011.7083333333333</c:v>
                </c:pt>
                <c:pt idx="1941">
                  <c:v>2011.7916666666667</c:v>
                </c:pt>
                <c:pt idx="1942">
                  <c:v>2011.875</c:v>
                </c:pt>
                <c:pt idx="1943">
                  <c:v>2011.9583333333333</c:v>
                </c:pt>
                <c:pt idx="1944">
                  <c:v>2012.0416666666667</c:v>
                </c:pt>
                <c:pt idx="1945">
                  <c:v>2012.125</c:v>
                </c:pt>
                <c:pt idx="1946">
                  <c:v>2012.2083333333333</c:v>
                </c:pt>
                <c:pt idx="1947">
                  <c:v>2012.2916666666667</c:v>
                </c:pt>
                <c:pt idx="1948">
                  <c:v>2012.375</c:v>
                </c:pt>
                <c:pt idx="1949">
                  <c:v>2012.4583333333333</c:v>
                </c:pt>
                <c:pt idx="1950">
                  <c:v>2012.5416666666667</c:v>
                </c:pt>
                <c:pt idx="1951">
                  <c:v>2012.625</c:v>
                </c:pt>
                <c:pt idx="1952">
                  <c:v>2012.7083333333333</c:v>
                </c:pt>
                <c:pt idx="1953">
                  <c:v>2012.7916666666667</c:v>
                </c:pt>
                <c:pt idx="1954">
                  <c:v>2012.875</c:v>
                </c:pt>
                <c:pt idx="1955">
                  <c:v>2012.9583333333333</c:v>
                </c:pt>
                <c:pt idx="1956">
                  <c:v>2013.0416666666667</c:v>
                </c:pt>
                <c:pt idx="1957">
                  <c:v>2013.125</c:v>
                </c:pt>
                <c:pt idx="1958">
                  <c:v>2013.2083333333333</c:v>
                </c:pt>
                <c:pt idx="1959">
                  <c:v>2013.2916666666667</c:v>
                </c:pt>
                <c:pt idx="1960">
                  <c:v>2013.375</c:v>
                </c:pt>
                <c:pt idx="1961">
                  <c:v>2013.4583333333333</c:v>
                </c:pt>
                <c:pt idx="1962">
                  <c:v>2013.5416666666667</c:v>
                </c:pt>
                <c:pt idx="1963">
                  <c:v>2013.625</c:v>
                </c:pt>
                <c:pt idx="1964">
                  <c:v>2013.7083333333333</c:v>
                </c:pt>
                <c:pt idx="1965">
                  <c:v>2013.7916666666667</c:v>
                </c:pt>
                <c:pt idx="1966">
                  <c:v>2013.875</c:v>
                </c:pt>
                <c:pt idx="1967">
                  <c:v>2013.9583333333333</c:v>
                </c:pt>
                <c:pt idx="1968">
                  <c:v>2014.0416666666667</c:v>
                </c:pt>
                <c:pt idx="1969">
                  <c:v>2014.125</c:v>
                </c:pt>
                <c:pt idx="1970">
                  <c:v>2014.2083333333333</c:v>
                </c:pt>
                <c:pt idx="1971">
                  <c:v>2014.2916666666667</c:v>
                </c:pt>
                <c:pt idx="1972">
                  <c:v>2014.375</c:v>
                </c:pt>
                <c:pt idx="1973">
                  <c:v>2014.4583333333333</c:v>
                </c:pt>
                <c:pt idx="1974">
                  <c:v>2014.5416666666667</c:v>
                </c:pt>
                <c:pt idx="1975">
                  <c:v>2014.625</c:v>
                </c:pt>
                <c:pt idx="1976">
                  <c:v>2014.7083333333333</c:v>
                </c:pt>
                <c:pt idx="1977">
                  <c:v>2014.7916666666667</c:v>
                </c:pt>
                <c:pt idx="1978">
                  <c:v>2014.875</c:v>
                </c:pt>
                <c:pt idx="1979">
                  <c:v>2014.9583333333333</c:v>
                </c:pt>
                <c:pt idx="1980">
                  <c:v>2015.0416666666667</c:v>
                </c:pt>
                <c:pt idx="1981">
                  <c:v>2015.125</c:v>
                </c:pt>
                <c:pt idx="1982">
                  <c:v>2015.2083333333333</c:v>
                </c:pt>
                <c:pt idx="1983">
                  <c:v>2015.2916666666667</c:v>
                </c:pt>
                <c:pt idx="1984">
                  <c:v>2015.375</c:v>
                </c:pt>
                <c:pt idx="1985">
                  <c:v>2015.4583333333333</c:v>
                </c:pt>
                <c:pt idx="1986">
                  <c:v>2015.5416666666667</c:v>
                </c:pt>
                <c:pt idx="1987">
                  <c:v>2015.625</c:v>
                </c:pt>
                <c:pt idx="1988">
                  <c:v>2015.7083333333333</c:v>
                </c:pt>
                <c:pt idx="1989">
                  <c:v>2015.7916666666667</c:v>
                </c:pt>
                <c:pt idx="1990">
                  <c:v>2015.875</c:v>
                </c:pt>
                <c:pt idx="1991">
                  <c:v>2015.9583333333333</c:v>
                </c:pt>
                <c:pt idx="1992">
                  <c:v>2016.0416666666667</c:v>
                </c:pt>
                <c:pt idx="1993">
                  <c:v>2016.125</c:v>
                </c:pt>
                <c:pt idx="1994">
                  <c:v>2016.2083333333333</c:v>
                </c:pt>
                <c:pt idx="1995">
                  <c:v>2016.2916666666667</c:v>
                </c:pt>
                <c:pt idx="1996">
                  <c:v>2016.375</c:v>
                </c:pt>
                <c:pt idx="1997">
                  <c:v>2016.4583333333333</c:v>
                </c:pt>
                <c:pt idx="1998">
                  <c:v>2016.5416666666667</c:v>
                </c:pt>
                <c:pt idx="1999">
                  <c:v>2016.625</c:v>
                </c:pt>
                <c:pt idx="2000">
                  <c:v>2016.7083333333333</c:v>
                </c:pt>
                <c:pt idx="2001">
                  <c:v>2016.7916666666667</c:v>
                </c:pt>
                <c:pt idx="2002">
                  <c:v>2016.875</c:v>
                </c:pt>
                <c:pt idx="2003">
                  <c:v>2016.9583333333333</c:v>
                </c:pt>
                <c:pt idx="2004">
                  <c:v>2017.0416666666667</c:v>
                </c:pt>
                <c:pt idx="2005">
                  <c:v>2017.125</c:v>
                </c:pt>
                <c:pt idx="2006">
                  <c:v>2017.2083333333333</c:v>
                </c:pt>
                <c:pt idx="2007">
                  <c:v>2017.2916666666667</c:v>
                </c:pt>
                <c:pt idx="2008">
                  <c:v>2017.375</c:v>
                </c:pt>
                <c:pt idx="2009">
                  <c:v>2017.4583333333333</c:v>
                </c:pt>
                <c:pt idx="2010">
                  <c:v>2017.5416666666667</c:v>
                </c:pt>
                <c:pt idx="2011">
                  <c:v>2017.625</c:v>
                </c:pt>
                <c:pt idx="2012">
                  <c:v>2017.7083333333333</c:v>
                </c:pt>
                <c:pt idx="2013">
                  <c:v>2017.7916666666667</c:v>
                </c:pt>
                <c:pt idx="2014">
                  <c:v>2017.875</c:v>
                </c:pt>
                <c:pt idx="2015">
                  <c:v>2017.9583333333333</c:v>
                </c:pt>
                <c:pt idx="2016">
                  <c:v>2018.0416666666667</c:v>
                </c:pt>
                <c:pt idx="2017">
                  <c:v>2018.125</c:v>
                </c:pt>
                <c:pt idx="2018">
                  <c:v>2018.2083333333333</c:v>
                </c:pt>
                <c:pt idx="2019">
                  <c:v>2018.2916666666667</c:v>
                </c:pt>
                <c:pt idx="2020">
                  <c:v>2018.375</c:v>
                </c:pt>
                <c:pt idx="2021">
                  <c:v>2018.4583333333333</c:v>
                </c:pt>
                <c:pt idx="2022">
                  <c:v>2018.5416666666667</c:v>
                </c:pt>
                <c:pt idx="2023">
                  <c:v>2018.625</c:v>
                </c:pt>
                <c:pt idx="2024">
                  <c:v>2018.7083333333333</c:v>
                </c:pt>
                <c:pt idx="2025">
                  <c:v>2018.7916666666667</c:v>
                </c:pt>
                <c:pt idx="2026">
                  <c:v>2018.875</c:v>
                </c:pt>
                <c:pt idx="2027">
                  <c:v>2018.9583333333333</c:v>
                </c:pt>
                <c:pt idx="2028">
                  <c:v>2019.0416666666667</c:v>
                </c:pt>
                <c:pt idx="2029">
                  <c:v>2019.125</c:v>
                </c:pt>
                <c:pt idx="2030">
                  <c:v>2019.2083333333333</c:v>
                </c:pt>
                <c:pt idx="2031">
                  <c:v>2019.2916666666667</c:v>
                </c:pt>
                <c:pt idx="2032">
                  <c:v>2019.375</c:v>
                </c:pt>
                <c:pt idx="2033">
                  <c:v>2019.4583333333333</c:v>
                </c:pt>
                <c:pt idx="2034">
                  <c:v>2019.5416666666667</c:v>
                </c:pt>
                <c:pt idx="2035">
                  <c:v>2019.625</c:v>
                </c:pt>
                <c:pt idx="2036">
                  <c:v>2019.7083333333333</c:v>
                </c:pt>
                <c:pt idx="2037">
                  <c:v>2019.7916666666667</c:v>
                </c:pt>
                <c:pt idx="2038">
                  <c:v>2019.875</c:v>
                </c:pt>
                <c:pt idx="2039">
                  <c:v>2019.9583333333333</c:v>
                </c:pt>
                <c:pt idx="2040">
                  <c:v>2020.0416666666667</c:v>
                </c:pt>
                <c:pt idx="2041">
                  <c:v>2020.125</c:v>
                </c:pt>
                <c:pt idx="2042">
                  <c:v>2020.2083333333333</c:v>
                </c:pt>
                <c:pt idx="2043">
                  <c:v>2020.2916666666667</c:v>
                </c:pt>
                <c:pt idx="2044">
                  <c:v>2020.375</c:v>
                </c:pt>
                <c:pt idx="2045">
                  <c:v>2020.4583333333333</c:v>
                </c:pt>
                <c:pt idx="2046">
                  <c:v>2020.5416666666667</c:v>
                </c:pt>
                <c:pt idx="2047">
                  <c:v>2020.625</c:v>
                </c:pt>
                <c:pt idx="2048">
                  <c:v>2020.7083333333333</c:v>
                </c:pt>
                <c:pt idx="2049">
                  <c:v>2020.7916666666667</c:v>
                </c:pt>
                <c:pt idx="2050">
                  <c:v>2020.875</c:v>
                </c:pt>
                <c:pt idx="2051">
                  <c:v>2020.9583333333333</c:v>
                </c:pt>
                <c:pt idx="2052">
                  <c:v>2021.0416666666667</c:v>
                </c:pt>
                <c:pt idx="2053">
                  <c:v>2021.125</c:v>
                </c:pt>
                <c:pt idx="2054">
                  <c:v>2021.2083333333333</c:v>
                </c:pt>
                <c:pt idx="2055">
                  <c:v>2021.2916666666667</c:v>
                </c:pt>
                <c:pt idx="2056">
                  <c:v>2021.375</c:v>
                </c:pt>
                <c:pt idx="2057">
                  <c:v>2021.4583333333333</c:v>
                </c:pt>
                <c:pt idx="2058">
                  <c:v>2021.5416666666667</c:v>
                </c:pt>
                <c:pt idx="2059">
                  <c:v>2021.625</c:v>
                </c:pt>
                <c:pt idx="2060">
                  <c:v>2021.7083333333333</c:v>
                </c:pt>
                <c:pt idx="2061">
                  <c:v>2021.7916666666667</c:v>
                </c:pt>
                <c:pt idx="2062">
                  <c:v>2021.875</c:v>
                </c:pt>
                <c:pt idx="2063">
                  <c:v>2021.9583333333333</c:v>
                </c:pt>
                <c:pt idx="2064">
                  <c:v>2022.0416666666667</c:v>
                </c:pt>
                <c:pt idx="2065">
                  <c:v>2022.125</c:v>
                </c:pt>
                <c:pt idx="2066">
                  <c:v>2022.2083333333333</c:v>
                </c:pt>
                <c:pt idx="2067">
                  <c:v>2022.2916666666667</c:v>
                </c:pt>
                <c:pt idx="2068">
                  <c:v>2022.375</c:v>
                </c:pt>
                <c:pt idx="2069">
                  <c:v>2022.4583333333333</c:v>
                </c:pt>
                <c:pt idx="2070">
                  <c:v>2022.5416666666667</c:v>
                </c:pt>
                <c:pt idx="2071">
                  <c:v>2022.625</c:v>
                </c:pt>
                <c:pt idx="2072">
                  <c:v>2022.7083333333333</c:v>
                </c:pt>
                <c:pt idx="2073">
                  <c:v>2022.7916666666667</c:v>
                </c:pt>
                <c:pt idx="2074">
                  <c:v>2022.875</c:v>
                </c:pt>
                <c:pt idx="2075">
                  <c:v>2022.9583333333333</c:v>
                </c:pt>
                <c:pt idx="2076">
                  <c:v>2023.0416666666667</c:v>
                </c:pt>
                <c:pt idx="2077">
                  <c:v>2023.125</c:v>
                </c:pt>
                <c:pt idx="2078">
                  <c:v>2023.2083333333333</c:v>
                </c:pt>
                <c:pt idx="2079">
                  <c:v>2023.2916666666667</c:v>
                </c:pt>
                <c:pt idx="2080">
                  <c:v>2023.375</c:v>
                </c:pt>
                <c:pt idx="2081">
                  <c:v>2023.4583333333333</c:v>
                </c:pt>
                <c:pt idx="2082">
                  <c:v>2023.5416666666667</c:v>
                </c:pt>
                <c:pt idx="2083">
                  <c:v>2023.625</c:v>
                </c:pt>
                <c:pt idx="2084">
                  <c:v>2023.7083333333333</c:v>
                </c:pt>
                <c:pt idx="2085">
                  <c:v>2023.7916666666667</c:v>
                </c:pt>
                <c:pt idx="2086">
                  <c:v>2023.875</c:v>
                </c:pt>
                <c:pt idx="2087">
                  <c:v>2023.9583333333333</c:v>
                </c:pt>
                <c:pt idx="2088">
                  <c:v>2024.0416666666667</c:v>
                </c:pt>
                <c:pt idx="2089">
                  <c:v>2024.125</c:v>
                </c:pt>
                <c:pt idx="2090">
                  <c:v>2024.2083333333333</c:v>
                </c:pt>
                <c:pt idx="2091">
                  <c:v>2024.2916666666667</c:v>
                </c:pt>
                <c:pt idx="2092">
                  <c:v>2024.375</c:v>
                </c:pt>
                <c:pt idx="2093">
                  <c:v>2024.4583333333333</c:v>
                </c:pt>
                <c:pt idx="2094">
                  <c:v>2024.5416666666667</c:v>
                </c:pt>
                <c:pt idx="2095">
                  <c:v>2024.625</c:v>
                </c:pt>
              </c:numCache>
            </c:numRef>
          </c:xVal>
          <c:yVal>
            <c:numRef>
              <c:f>Sheet1!$F$2:$F$2104</c:f>
              <c:numCache>
                <c:formatCode>General</c:formatCode>
                <c:ptCount val="2103"/>
                <c:pt idx="0">
                  <c:v>13.44</c:v>
                </c:pt>
                <c:pt idx="1">
                  <c:v>13.69</c:v>
                </c:pt>
                <c:pt idx="2">
                  <c:v>13.68</c:v>
                </c:pt>
                <c:pt idx="3">
                  <c:v>13.540000000000001</c:v>
                </c:pt>
                <c:pt idx="4">
                  <c:v>13.6</c:v>
                </c:pt>
                <c:pt idx="5">
                  <c:v>13.81</c:v>
                </c:pt>
                <c:pt idx="6">
                  <c:v>13.860000000000001</c:v>
                </c:pt>
                <c:pt idx="7">
                  <c:v>13.9</c:v>
                </c:pt>
                <c:pt idx="8">
                  <c:v>13.8</c:v>
                </c:pt>
                <c:pt idx="9">
                  <c:v>13.56</c:v>
                </c:pt>
                <c:pt idx="10">
                  <c:v>13.700000000000001</c:v>
                </c:pt>
                <c:pt idx="11">
                  <c:v>13.860000000000001</c:v>
                </c:pt>
                <c:pt idx="12">
                  <c:v>13.73</c:v>
                </c:pt>
                <c:pt idx="13">
                  <c:v>13.83</c:v>
                </c:pt>
                <c:pt idx="14">
                  <c:v>13.65</c:v>
                </c:pt>
                <c:pt idx="15">
                  <c:v>13.55</c:v>
                </c:pt>
                <c:pt idx="16">
                  <c:v>13.620000000000001</c:v>
                </c:pt>
                <c:pt idx="17">
                  <c:v>13.76</c:v>
                </c:pt>
                <c:pt idx="18">
                  <c:v>13.96</c:v>
                </c:pt>
                <c:pt idx="19">
                  <c:v>14</c:v>
                </c:pt>
                <c:pt idx="20">
                  <c:v>13.950000000000001</c:v>
                </c:pt>
                <c:pt idx="21">
                  <c:v>14.02</c:v>
                </c:pt>
                <c:pt idx="22">
                  <c:v>13.81</c:v>
                </c:pt>
                <c:pt idx="23">
                  <c:v>13.83</c:v>
                </c:pt>
                <c:pt idx="24">
                  <c:v>13.88</c:v>
                </c:pt>
                <c:pt idx="25">
                  <c:v>13.66</c:v>
                </c:pt>
                <c:pt idx="26">
                  <c:v>13.49</c:v>
                </c:pt>
                <c:pt idx="27">
                  <c:v>13.57</c:v>
                </c:pt>
                <c:pt idx="28">
                  <c:v>13.790000000000001</c:v>
                </c:pt>
                <c:pt idx="29">
                  <c:v>14.01</c:v>
                </c:pt>
                <c:pt idx="30">
                  <c:v>13.97</c:v>
                </c:pt>
                <c:pt idx="31">
                  <c:v>14.030000000000001</c:v>
                </c:pt>
                <c:pt idx="32">
                  <c:v>13.97</c:v>
                </c:pt>
                <c:pt idx="33">
                  <c:v>13.96</c:v>
                </c:pt>
                <c:pt idx="34">
                  <c:v>13.93</c:v>
                </c:pt>
                <c:pt idx="35">
                  <c:v>13.91</c:v>
                </c:pt>
                <c:pt idx="36">
                  <c:v>13.77</c:v>
                </c:pt>
                <c:pt idx="37">
                  <c:v>13.65</c:v>
                </c:pt>
                <c:pt idx="38">
                  <c:v>13.68</c:v>
                </c:pt>
                <c:pt idx="39">
                  <c:v>13.620000000000001</c:v>
                </c:pt>
                <c:pt idx="40">
                  <c:v>13.8</c:v>
                </c:pt>
                <c:pt idx="41">
                  <c:v>13.9</c:v>
                </c:pt>
                <c:pt idx="42">
                  <c:v>14.02</c:v>
                </c:pt>
                <c:pt idx="43">
                  <c:v>13.92</c:v>
                </c:pt>
                <c:pt idx="44">
                  <c:v>13.84</c:v>
                </c:pt>
                <c:pt idx="45">
                  <c:v>13.780000000000001</c:v>
                </c:pt>
                <c:pt idx="46">
                  <c:v>13.74</c:v>
                </c:pt>
                <c:pt idx="47">
                  <c:v>13.8</c:v>
                </c:pt>
                <c:pt idx="48">
                  <c:v>13.620000000000001</c:v>
                </c:pt>
                <c:pt idx="49">
                  <c:v>13.71</c:v>
                </c:pt>
                <c:pt idx="50">
                  <c:v>13.88</c:v>
                </c:pt>
                <c:pt idx="51">
                  <c:v>13.77</c:v>
                </c:pt>
                <c:pt idx="52">
                  <c:v>13.8</c:v>
                </c:pt>
                <c:pt idx="53">
                  <c:v>13.83</c:v>
                </c:pt>
                <c:pt idx="54">
                  <c:v>13.89</c:v>
                </c:pt>
                <c:pt idx="55">
                  <c:v>13.84</c:v>
                </c:pt>
                <c:pt idx="56">
                  <c:v>13.85</c:v>
                </c:pt>
                <c:pt idx="57">
                  <c:v>13.950000000000001</c:v>
                </c:pt>
                <c:pt idx="58">
                  <c:v>13.91</c:v>
                </c:pt>
                <c:pt idx="59">
                  <c:v>13.94</c:v>
                </c:pt>
                <c:pt idx="60">
                  <c:v>13.82</c:v>
                </c:pt>
                <c:pt idx="61">
                  <c:v>13.82</c:v>
                </c:pt>
                <c:pt idx="62">
                  <c:v>13.84</c:v>
                </c:pt>
                <c:pt idx="63">
                  <c:v>13.82</c:v>
                </c:pt>
                <c:pt idx="64">
                  <c:v>13.81</c:v>
                </c:pt>
                <c:pt idx="65">
                  <c:v>13.83</c:v>
                </c:pt>
                <c:pt idx="66">
                  <c:v>13.77</c:v>
                </c:pt>
                <c:pt idx="67">
                  <c:v>13.8</c:v>
                </c:pt>
                <c:pt idx="68">
                  <c:v>13.81</c:v>
                </c:pt>
                <c:pt idx="69">
                  <c:v>13.9</c:v>
                </c:pt>
                <c:pt idx="70">
                  <c:v>13.81</c:v>
                </c:pt>
                <c:pt idx="71">
                  <c:v>13.780000000000001</c:v>
                </c:pt>
                <c:pt idx="72">
                  <c:v>14.08</c:v>
                </c:pt>
                <c:pt idx="73">
                  <c:v>13.870000000000001</c:v>
                </c:pt>
                <c:pt idx="74">
                  <c:v>13.780000000000001</c:v>
                </c:pt>
                <c:pt idx="75">
                  <c:v>13.69</c:v>
                </c:pt>
                <c:pt idx="76">
                  <c:v>13.68</c:v>
                </c:pt>
                <c:pt idx="77">
                  <c:v>13.870000000000001</c:v>
                </c:pt>
                <c:pt idx="78">
                  <c:v>13.75</c:v>
                </c:pt>
                <c:pt idx="79">
                  <c:v>13.63</c:v>
                </c:pt>
                <c:pt idx="80">
                  <c:v>13.67</c:v>
                </c:pt>
                <c:pt idx="81">
                  <c:v>13.49</c:v>
                </c:pt>
                <c:pt idx="82">
                  <c:v>13.69</c:v>
                </c:pt>
                <c:pt idx="83">
                  <c:v>13.780000000000001</c:v>
                </c:pt>
                <c:pt idx="84">
                  <c:v>13.75</c:v>
                </c:pt>
                <c:pt idx="85">
                  <c:v>13.56</c:v>
                </c:pt>
                <c:pt idx="86">
                  <c:v>13.72</c:v>
                </c:pt>
                <c:pt idx="87">
                  <c:v>13.610000000000001</c:v>
                </c:pt>
                <c:pt idx="88">
                  <c:v>13.55</c:v>
                </c:pt>
                <c:pt idx="89">
                  <c:v>13.71</c:v>
                </c:pt>
                <c:pt idx="90">
                  <c:v>13.73</c:v>
                </c:pt>
                <c:pt idx="91">
                  <c:v>13.73</c:v>
                </c:pt>
                <c:pt idx="92">
                  <c:v>13.71</c:v>
                </c:pt>
                <c:pt idx="93">
                  <c:v>13.700000000000001</c:v>
                </c:pt>
                <c:pt idx="94">
                  <c:v>13.74</c:v>
                </c:pt>
                <c:pt idx="95">
                  <c:v>13.92</c:v>
                </c:pt>
                <c:pt idx="96">
                  <c:v>13.77</c:v>
                </c:pt>
                <c:pt idx="97">
                  <c:v>13.67</c:v>
                </c:pt>
                <c:pt idx="98">
                  <c:v>13.790000000000001</c:v>
                </c:pt>
                <c:pt idx="99">
                  <c:v>13.72</c:v>
                </c:pt>
                <c:pt idx="100">
                  <c:v>13.52</c:v>
                </c:pt>
                <c:pt idx="101">
                  <c:v>13.72</c:v>
                </c:pt>
                <c:pt idx="102">
                  <c:v>13.75</c:v>
                </c:pt>
                <c:pt idx="103">
                  <c:v>13.76</c:v>
                </c:pt>
                <c:pt idx="104">
                  <c:v>13.69</c:v>
                </c:pt>
                <c:pt idx="105">
                  <c:v>13.77</c:v>
                </c:pt>
                <c:pt idx="106">
                  <c:v>13.74</c:v>
                </c:pt>
                <c:pt idx="107">
                  <c:v>13.69</c:v>
                </c:pt>
                <c:pt idx="108">
                  <c:v>13.75</c:v>
                </c:pt>
                <c:pt idx="109">
                  <c:v>13.84</c:v>
                </c:pt>
                <c:pt idx="110">
                  <c:v>13.89</c:v>
                </c:pt>
                <c:pt idx="111">
                  <c:v>13.860000000000001</c:v>
                </c:pt>
                <c:pt idx="112">
                  <c:v>13.93</c:v>
                </c:pt>
                <c:pt idx="113">
                  <c:v>13.860000000000001</c:v>
                </c:pt>
                <c:pt idx="114">
                  <c:v>13.76</c:v>
                </c:pt>
                <c:pt idx="115">
                  <c:v>13.88</c:v>
                </c:pt>
                <c:pt idx="116">
                  <c:v>13.76</c:v>
                </c:pt>
                <c:pt idx="117">
                  <c:v>13.77</c:v>
                </c:pt>
                <c:pt idx="118">
                  <c:v>13.83</c:v>
                </c:pt>
                <c:pt idx="119">
                  <c:v>14.030000000000001</c:v>
                </c:pt>
                <c:pt idx="120">
                  <c:v>13.77</c:v>
                </c:pt>
                <c:pt idx="121">
                  <c:v>13.71</c:v>
                </c:pt>
                <c:pt idx="122">
                  <c:v>13.69</c:v>
                </c:pt>
                <c:pt idx="123">
                  <c:v>13.69</c:v>
                </c:pt>
                <c:pt idx="124">
                  <c:v>13.64</c:v>
                </c:pt>
                <c:pt idx="125">
                  <c:v>13.75</c:v>
                </c:pt>
                <c:pt idx="126">
                  <c:v>13.68</c:v>
                </c:pt>
                <c:pt idx="127">
                  <c:v>13.74</c:v>
                </c:pt>
                <c:pt idx="128">
                  <c:v>13.66</c:v>
                </c:pt>
                <c:pt idx="129">
                  <c:v>13.620000000000001</c:v>
                </c:pt>
                <c:pt idx="130">
                  <c:v>13.620000000000001</c:v>
                </c:pt>
                <c:pt idx="131">
                  <c:v>13.44</c:v>
                </c:pt>
                <c:pt idx="132">
                  <c:v>13.280000000000001</c:v>
                </c:pt>
                <c:pt idx="133">
                  <c:v>13.38</c:v>
                </c:pt>
                <c:pt idx="134">
                  <c:v>13.620000000000001</c:v>
                </c:pt>
                <c:pt idx="135">
                  <c:v>13.58</c:v>
                </c:pt>
                <c:pt idx="136">
                  <c:v>13.51</c:v>
                </c:pt>
                <c:pt idx="137">
                  <c:v>13.65</c:v>
                </c:pt>
                <c:pt idx="138">
                  <c:v>13.74</c:v>
                </c:pt>
                <c:pt idx="139">
                  <c:v>13.76</c:v>
                </c:pt>
                <c:pt idx="140">
                  <c:v>13.77</c:v>
                </c:pt>
                <c:pt idx="141">
                  <c:v>13.620000000000001</c:v>
                </c:pt>
                <c:pt idx="142">
                  <c:v>13.8</c:v>
                </c:pt>
                <c:pt idx="143">
                  <c:v>13.66</c:v>
                </c:pt>
                <c:pt idx="144">
                  <c:v>13.46</c:v>
                </c:pt>
                <c:pt idx="145">
                  <c:v>13.41</c:v>
                </c:pt>
                <c:pt idx="146">
                  <c:v>13.530000000000001</c:v>
                </c:pt>
                <c:pt idx="147">
                  <c:v>13.48</c:v>
                </c:pt>
                <c:pt idx="148">
                  <c:v>13.49</c:v>
                </c:pt>
                <c:pt idx="149">
                  <c:v>13.68</c:v>
                </c:pt>
                <c:pt idx="150">
                  <c:v>13.620000000000001</c:v>
                </c:pt>
                <c:pt idx="151">
                  <c:v>13.620000000000001</c:v>
                </c:pt>
                <c:pt idx="152">
                  <c:v>13.620000000000001</c:v>
                </c:pt>
                <c:pt idx="153">
                  <c:v>13.540000000000001</c:v>
                </c:pt>
                <c:pt idx="154">
                  <c:v>13.68</c:v>
                </c:pt>
                <c:pt idx="155">
                  <c:v>13.44</c:v>
                </c:pt>
                <c:pt idx="156">
                  <c:v>13.76</c:v>
                </c:pt>
                <c:pt idx="157">
                  <c:v>13.65</c:v>
                </c:pt>
                <c:pt idx="158">
                  <c:v>13.76</c:v>
                </c:pt>
                <c:pt idx="159">
                  <c:v>13.74</c:v>
                </c:pt>
                <c:pt idx="160">
                  <c:v>13.66</c:v>
                </c:pt>
                <c:pt idx="161">
                  <c:v>13.72</c:v>
                </c:pt>
                <c:pt idx="162">
                  <c:v>13.66</c:v>
                </c:pt>
                <c:pt idx="163">
                  <c:v>13.69</c:v>
                </c:pt>
                <c:pt idx="164">
                  <c:v>13.59</c:v>
                </c:pt>
                <c:pt idx="165">
                  <c:v>13.620000000000001</c:v>
                </c:pt>
                <c:pt idx="166">
                  <c:v>13.72</c:v>
                </c:pt>
                <c:pt idx="167">
                  <c:v>13.700000000000001</c:v>
                </c:pt>
                <c:pt idx="168">
                  <c:v>13.57</c:v>
                </c:pt>
                <c:pt idx="169">
                  <c:v>13.65</c:v>
                </c:pt>
                <c:pt idx="170">
                  <c:v>13.69</c:v>
                </c:pt>
                <c:pt idx="171">
                  <c:v>13.69</c:v>
                </c:pt>
                <c:pt idx="172">
                  <c:v>13.790000000000001</c:v>
                </c:pt>
                <c:pt idx="173">
                  <c:v>13.860000000000001</c:v>
                </c:pt>
                <c:pt idx="174">
                  <c:v>13.8</c:v>
                </c:pt>
                <c:pt idx="175">
                  <c:v>13.68</c:v>
                </c:pt>
                <c:pt idx="176">
                  <c:v>13.64</c:v>
                </c:pt>
                <c:pt idx="177">
                  <c:v>13.610000000000001</c:v>
                </c:pt>
                <c:pt idx="178">
                  <c:v>13.73</c:v>
                </c:pt>
                <c:pt idx="179">
                  <c:v>13.63</c:v>
                </c:pt>
                <c:pt idx="180">
                  <c:v>14.040000000000001</c:v>
                </c:pt>
                <c:pt idx="181">
                  <c:v>13.68</c:v>
                </c:pt>
                <c:pt idx="182">
                  <c:v>13.67</c:v>
                </c:pt>
                <c:pt idx="183">
                  <c:v>13.63</c:v>
                </c:pt>
                <c:pt idx="184">
                  <c:v>13.66</c:v>
                </c:pt>
                <c:pt idx="185">
                  <c:v>13.860000000000001</c:v>
                </c:pt>
                <c:pt idx="186">
                  <c:v>13.9</c:v>
                </c:pt>
                <c:pt idx="187">
                  <c:v>13.93</c:v>
                </c:pt>
                <c:pt idx="188">
                  <c:v>13.88</c:v>
                </c:pt>
                <c:pt idx="189">
                  <c:v>13.83</c:v>
                </c:pt>
                <c:pt idx="190">
                  <c:v>13.83</c:v>
                </c:pt>
                <c:pt idx="191">
                  <c:v>13.84</c:v>
                </c:pt>
                <c:pt idx="192">
                  <c:v>13.91</c:v>
                </c:pt>
                <c:pt idx="193">
                  <c:v>13.92</c:v>
                </c:pt>
                <c:pt idx="194">
                  <c:v>13.75</c:v>
                </c:pt>
                <c:pt idx="195">
                  <c:v>13.71</c:v>
                </c:pt>
                <c:pt idx="196">
                  <c:v>13.72</c:v>
                </c:pt>
                <c:pt idx="197">
                  <c:v>13.77</c:v>
                </c:pt>
                <c:pt idx="198">
                  <c:v>13.89</c:v>
                </c:pt>
                <c:pt idx="199">
                  <c:v>13.72</c:v>
                </c:pt>
                <c:pt idx="200">
                  <c:v>13.77</c:v>
                </c:pt>
                <c:pt idx="201">
                  <c:v>13.71</c:v>
                </c:pt>
                <c:pt idx="202">
                  <c:v>13.76</c:v>
                </c:pt>
                <c:pt idx="203">
                  <c:v>13.89</c:v>
                </c:pt>
                <c:pt idx="204">
                  <c:v>13.73</c:v>
                </c:pt>
                <c:pt idx="205">
                  <c:v>13.59</c:v>
                </c:pt>
                <c:pt idx="206">
                  <c:v>13.63</c:v>
                </c:pt>
                <c:pt idx="207">
                  <c:v>13.48</c:v>
                </c:pt>
                <c:pt idx="208">
                  <c:v>13.540000000000001</c:v>
                </c:pt>
                <c:pt idx="209">
                  <c:v>13.76</c:v>
                </c:pt>
                <c:pt idx="210">
                  <c:v>13.71</c:v>
                </c:pt>
                <c:pt idx="211">
                  <c:v>13.85</c:v>
                </c:pt>
                <c:pt idx="212">
                  <c:v>13.870000000000001</c:v>
                </c:pt>
                <c:pt idx="213">
                  <c:v>13.790000000000001</c:v>
                </c:pt>
                <c:pt idx="214">
                  <c:v>13.82</c:v>
                </c:pt>
                <c:pt idx="215">
                  <c:v>13.700000000000001</c:v>
                </c:pt>
                <c:pt idx="216">
                  <c:v>13.52</c:v>
                </c:pt>
                <c:pt idx="217">
                  <c:v>13.64</c:v>
                </c:pt>
                <c:pt idx="218">
                  <c:v>13.81</c:v>
                </c:pt>
                <c:pt idx="219">
                  <c:v>13.68</c:v>
                </c:pt>
                <c:pt idx="220">
                  <c:v>13.77</c:v>
                </c:pt>
                <c:pt idx="221">
                  <c:v>13.860000000000001</c:v>
                </c:pt>
                <c:pt idx="222">
                  <c:v>13.81</c:v>
                </c:pt>
                <c:pt idx="223">
                  <c:v>13.88</c:v>
                </c:pt>
                <c:pt idx="224">
                  <c:v>13.8</c:v>
                </c:pt>
                <c:pt idx="225">
                  <c:v>13.84</c:v>
                </c:pt>
                <c:pt idx="226">
                  <c:v>13.6</c:v>
                </c:pt>
                <c:pt idx="227">
                  <c:v>13.84</c:v>
                </c:pt>
                <c:pt idx="228">
                  <c:v>13.92</c:v>
                </c:pt>
                <c:pt idx="229">
                  <c:v>14.01</c:v>
                </c:pt>
                <c:pt idx="230">
                  <c:v>13.85</c:v>
                </c:pt>
                <c:pt idx="231">
                  <c:v>13.72</c:v>
                </c:pt>
                <c:pt idx="232">
                  <c:v>13.84</c:v>
                </c:pt>
                <c:pt idx="233">
                  <c:v>13.84</c:v>
                </c:pt>
                <c:pt idx="234">
                  <c:v>13.81</c:v>
                </c:pt>
                <c:pt idx="235">
                  <c:v>13.74</c:v>
                </c:pt>
                <c:pt idx="236">
                  <c:v>13.74</c:v>
                </c:pt>
                <c:pt idx="237">
                  <c:v>13.700000000000001</c:v>
                </c:pt>
                <c:pt idx="238">
                  <c:v>13.94</c:v>
                </c:pt>
                <c:pt idx="239">
                  <c:v>13.84</c:v>
                </c:pt>
                <c:pt idx="240">
                  <c:v>13.74</c:v>
                </c:pt>
                <c:pt idx="241">
                  <c:v>13.610000000000001</c:v>
                </c:pt>
                <c:pt idx="242">
                  <c:v>13.75</c:v>
                </c:pt>
                <c:pt idx="243">
                  <c:v>13.68</c:v>
                </c:pt>
                <c:pt idx="244">
                  <c:v>13.75</c:v>
                </c:pt>
                <c:pt idx="245">
                  <c:v>13.85</c:v>
                </c:pt>
                <c:pt idx="246">
                  <c:v>13.870000000000001</c:v>
                </c:pt>
                <c:pt idx="247">
                  <c:v>13.870000000000001</c:v>
                </c:pt>
                <c:pt idx="248">
                  <c:v>13.780000000000001</c:v>
                </c:pt>
                <c:pt idx="249">
                  <c:v>13.620000000000001</c:v>
                </c:pt>
                <c:pt idx="250">
                  <c:v>13.65</c:v>
                </c:pt>
                <c:pt idx="251">
                  <c:v>13.540000000000001</c:v>
                </c:pt>
                <c:pt idx="252">
                  <c:v>13.540000000000001</c:v>
                </c:pt>
                <c:pt idx="253">
                  <c:v>13.56</c:v>
                </c:pt>
                <c:pt idx="254">
                  <c:v>13.870000000000001</c:v>
                </c:pt>
                <c:pt idx="255">
                  <c:v>13.88</c:v>
                </c:pt>
                <c:pt idx="256">
                  <c:v>13.76</c:v>
                </c:pt>
                <c:pt idx="257">
                  <c:v>13.89</c:v>
                </c:pt>
                <c:pt idx="258">
                  <c:v>13.870000000000001</c:v>
                </c:pt>
                <c:pt idx="259">
                  <c:v>13.81</c:v>
                </c:pt>
                <c:pt idx="260">
                  <c:v>13.67</c:v>
                </c:pt>
                <c:pt idx="261">
                  <c:v>13.610000000000001</c:v>
                </c:pt>
                <c:pt idx="262">
                  <c:v>13.6</c:v>
                </c:pt>
                <c:pt idx="263">
                  <c:v>13.700000000000001</c:v>
                </c:pt>
                <c:pt idx="264">
                  <c:v>13.620000000000001</c:v>
                </c:pt>
                <c:pt idx="265">
                  <c:v>13.620000000000001</c:v>
                </c:pt>
                <c:pt idx="266">
                  <c:v>13.73</c:v>
                </c:pt>
                <c:pt idx="267">
                  <c:v>13.58</c:v>
                </c:pt>
                <c:pt idx="268">
                  <c:v>13.71</c:v>
                </c:pt>
                <c:pt idx="269">
                  <c:v>13.77</c:v>
                </c:pt>
                <c:pt idx="270">
                  <c:v>13.790000000000001</c:v>
                </c:pt>
                <c:pt idx="271">
                  <c:v>13.88</c:v>
                </c:pt>
                <c:pt idx="272">
                  <c:v>13.780000000000001</c:v>
                </c:pt>
                <c:pt idx="273">
                  <c:v>13.68</c:v>
                </c:pt>
                <c:pt idx="274">
                  <c:v>13.620000000000001</c:v>
                </c:pt>
                <c:pt idx="275">
                  <c:v>13.58</c:v>
                </c:pt>
                <c:pt idx="276">
                  <c:v>13.68</c:v>
                </c:pt>
                <c:pt idx="277">
                  <c:v>13.67</c:v>
                </c:pt>
                <c:pt idx="278">
                  <c:v>13.49</c:v>
                </c:pt>
                <c:pt idx="279">
                  <c:v>13.46</c:v>
                </c:pt>
                <c:pt idx="280">
                  <c:v>13.65</c:v>
                </c:pt>
                <c:pt idx="281">
                  <c:v>13.790000000000001</c:v>
                </c:pt>
                <c:pt idx="282">
                  <c:v>13.81</c:v>
                </c:pt>
                <c:pt idx="283">
                  <c:v>13.85</c:v>
                </c:pt>
                <c:pt idx="284">
                  <c:v>13.780000000000001</c:v>
                </c:pt>
                <c:pt idx="285">
                  <c:v>13.76</c:v>
                </c:pt>
                <c:pt idx="286">
                  <c:v>13.68</c:v>
                </c:pt>
                <c:pt idx="287">
                  <c:v>13.69</c:v>
                </c:pt>
                <c:pt idx="288">
                  <c:v>13.68</c:v>
                </c:pt>
                <c:pt idx="289">
                  <c:v>13.69</c:v>
                </c:pt>
                <c:pt idx="290">
                  <c:v>13.51</c:v>
                </c:pt>
                <c:pt idx="291">
                  <c:v>13.6</c:v>
                </c:pt>
                <c:pt idx="292">
                  <c:v>13.540000000000001</c:v>
                </c:pt>
                <c:pt idx="293">
                  <c:v>13.72</c:v>
                </c:pt>
                <c:pt idx="294">
                  <c:v>13.66</c:v>
                </c:pt>
                <c:pt idx="295">
                  <c:v>13.69</c:v>
                </c:pt>
                <c:pt idx="296">
                  <c:v>13.75</c:v>
                </c:pt>
                <c:pt idx="297">
                  <c:v>13.71</c:v>
                </c:pt>
                <c:pt idx="298">
                  <c:v>13.59</c:v>
                </c:pt>
                <c:pt idx="299">
                  <c:v>13.8</c:v>
                </c:pt>
                <c:pt idx="300">
                  <c:v>13.76</c:v>
                </c:pt>
                <c:pt idx="301">
                  <c:v>13.68</c:v>
                </c:pt>
                <c:pt idx="302">
                  <c:v>13.68</c:v>
                </c:pt>
                <c:pt idx="303">
                  <c:v>13.700000000000001</c:v>
                </c:pt>
                <c:pt idx="304">
                  <c:v>13.68</c:v>
                </c:pt>
                <c:pt idx="305">
                  <c:v>13.8</c:v>
                </c:pt>
                <c:pt idx="306">
                  <c:v>13.8</c:v>
                </c:pt>
                <c:pt idx="307">
                  <c:v>13.73</c:v>
                </c:pt>
                <c:pt idx="308">
                  <c:v>13.68</c:v>
                </c:pt>
                <c:pt idx="309">
                  <c:v>13.67</c:v>
                </c:pt>
                <c:pt idx="310">
                  <c:v>13.48</c:v>
                </c:pt>
                <c:pt idx="311">
                  <c:v>13.43</c:v>
                </c:pt>
                <c:pt idx="312">
                  <c:v>13.66</c:v>
                </c:pt>
                <c:pt idx="313">
                  <c:v>13.48</c:v>
                </c:pt>
                <c:pt idx="314">
                  <c:v>13.71</c:v>
                </c:pt>
                <c:pt idx="315">
                  <c:v>13.59</c:v>
                </c:pt>
                <c:pt idx="316">
                  <c:v>13.41</c:v>
                </c:pt>
                <c:pt idx="317">
                  <c:v>13.77</c:v>
                </c:pt>
                <c:pt idx="318">
                  <c:v>13.73</c:v>
                </c:pt>
                <c:pt idx="319">
                  <c:v>13.72</c:v>
                </c:pt>
                <c:pt idx="320">
                  <c:v>13.71</c:v>
                </c:pt>
                <c:pt idx="321">
                  <c:v>13.790000000000001</c:v>
                </c:pt>
                <c:pt idx="322">
                  <c:v>13.6</c:v>
                </c:pt>
                <c:pt idx="323">
                  <c:v>13.65</c:v>
                </c:pt>
                <c:pt idx="324">
                  <c:v>13.8</c:v>
                </c:pt>
                <c:pt idx="325">
                  <c:v>13.83</c:v>
                </c:pt>
                <c:pt idx="326">
                  <c:v>14</c:v>
                </c:pt>
                <c:pt idx="327">
                  <c:v>13.860000000000001</c:v>
                </c:pt>
                <c:pt idx="328">
                  <c:v>13.92</c:v>
                </c:pt>
                <c:pt idx="329">
                  <c:v>14</c:v>
                </c:pt>
                <c:pt idx="330">
                  <c:v>14.18</c:v>
                </c:pt>
                <c:pt idx="331">
                  <c:v>14.040000000000001</c:v>
                </c:pt>
                <c:pt idx="332">
                  <c:v>14.08</c:v>
                </c:pt>
                <c:pt idx="333">
                  <c:v>14.15</c:v>
                </c:pt>
                <c:pt idx="334">
                  <c:v>14.22</c:v>
                </c:pt>
                <c:pt idx="335">
                  <c:v>14.040000000000001</c:v>
                </c:pt>
                <c:pt idx="336">
                  <c:v>14.040000000000001</c:v>
                </c:pt>
                <c:pt idx="337">
                  <c:v>14.110000000000001</c:v>
                </c:pt>
                <c:pt idx="338">
                  <c:v>14.32</c:v>
                </c:pt>
                <c:pt idx="339">
                  <c:v>14.040000000000001</c:v>
                </c:pt>
                <c:pt idx="340">
                  <c:v>13.94</c:v>
                </c:pt>
                <c:pt idx="341">
                  <c:v>14.13</c:v>
                </c:pt>
                <c:pt idx="342">
                  <c:v>14.110000000000001</c:v>
                </c:pt>
                <c:pt idx="343">
                  <c:v>13.99</c:v>
                </c:pt>
                <c:pt idx="344">
                  <c:v>14</c:v>
                </c:pt>
                <c:pt idx="345">
                  <c:v>13.83</c:v>
                </c:pt>
                <c:pt idx="346">
                  <c:v>13.81</c:v>
                </c:pt>
                <c:pt idx="347">
                  <c:v>13.870000000000001</c:v>
                </c:pt>
                <c:pt idx="348">
                  <c:v>13.85</c:v>
                </c:pt>
                <c:pt idx="349">
                  <c:v>13.76</c:v>
                </c:pt>
                <c:pt idx="350">
                  <c:v>13.860000000000001</c:v>
                </c:pt>
                <c:pt idx="351">
                  <c:v>13.75</c:v>
                </c:pt>
                <c:pt idx="352">
                  <c:v>13.8</c:v>
                </c:pt>
                <c:pt idx="353">
                  <c:v>13.82</c:v>
                </c:pt>
                <c:pt idx="354">
                  <c:v>13.89</c:v>
                </c:pt>
                <c:pt idx="355">
                  <c:v>13.73</c:v>
                </c:pt>
                <c:pt idx="356">
                  <c:v>13.73</c:v>
                </c:pt>
                <c:pt idx="357">
                  <c:v>13.700000000000001</c:v>
                </c:pt>
                <c:pt idx="358">
                  <c:v>13.610000000000001</c:v>
                </c:pt>
                <c:pt idx="359">
                  <c:v>13.57</c:v>
                </c:pt>
                <c:pt idx="360">
                  <c:v>13.59</c:v>
                </c:pt>
                <c:pt idx="361">
                  <c:v>13.5</c:v>
                </c:pt>
                <c:pt idx="362">
                  <c:v>13.74</c:v>
                </c:pt>
                <c:pt idx="363">
                  <c:v>13.8</c:v>
                </c:pt>
                <c:pt idx="364">
                  <c:v>13.780000000000001</c:v>
                </c:pt>
                <c:pt idx="365">
                  <c:v>13.77</c:v>
                </c:pt>
                <c:pt idx="366">
                  <c:v>13.69</c:v>
                </c:pt>
                <c:pt idx="367">
                  <c:v>13.860000000000001</c:v>
                </c:pt>
                <c:pt idx="368">
                  <c:v>13.76</c:v>
                </c:pt>
                <c:pt idx="369">
                  <c:v>13.66</c:v>
                </c:pt>
                <c:pt idx="370">
                  <c:v>13.69</c:v>
                </c:pt>
                <c:pt idx="371">
                  <c:v>13.780000000000001</c:v>
                </c:pt>
                <c:pt idx="372">
                  <c:v>13.790000000000001</c:v>
                </c:pt>
                <c:pt idx="373">
                  <c:v>13.76</c:v>
                </c:pt>
                <c:pt idx="374">
                  <c:v>13.85</c:v>
                </c:pt>
                <c:pt idx="375">
                  <c:v>13.93</c:v>
                </c:pt>
                <c:pt idx="376">
                  <c:v>13.96</c:v>
                </c:pt>
                <c:pt idx="377">
                  <c:v>13.74</c:v>
                </c:pt>
                <c:pt idx="378">
                  <c:v>13.9</c:v>
                </c:pt>
                <c:pt idx="379">
                  <c:v>13.81</c:v>
                </c:pt>
                <c:pt idx="380">
                  <c:v>13.71</c:v>
                </c:pt>
                <c:pt idx="381">
                  <c:v>13.63</c:v>
                </c:pt>
                <c:pt idx="382">
                  <c:v>13.63</c:v>
                </c:pt>
                <c:pt idx="383">
                  <c:v>13.89</c:v>
                </c:pt>
                <c:pt idx="384">
                  <c:v>13.99</c:v>
                </c:pt>
                <c:pt idx="385">
                  <c:v>13.81</c:v>
                </c:pt>
                <c:pt idx="386">
                  <c:v>13.84</c:v>
                </c:pt>
                <c:pt idx="387">
                  <c:v>13.700000000000001</c:v>
                </c:pt>
                <c:pt idx="388">
                  <c:v>13.790000000000001</c:v>
                </c:pt>
                <c:pt idx="389">
                  <c:v>13.66</c:v>
                </c:pt>
                <c:pt idx="390">
                  <c:v>13.68</c:v>
                </c:pt>
                <c:pt idx="391">
                  <c:v>13.780000000000001</c:v>
                </c:pt>
                <c:pt idx="392">
                  <c:v>13.74</c:v>
                </c:pt>
                <c:pt idx="393">
                  <c:v>13.6</c:v>
                </c:pt>
                <c:pt idx="394">
                  <c:v>13.64</c:v>
                </c:pt>
                <c:pt idx="395">
                  <c:v>13.63</c:v>
                </c:pt>
                <c:pt idx="396">
                  <c:v>13.71</c:v>
                </c:pt>
                <c:pt idx="397">
                  <c:v>13.56</c:v>
                </c:pt>
                <c:pt idx="398">
                  <c:v>13.790000000000001</c:v>
                </c:pt>
                <c:pt idx="399">
                  <c:v>13.69</c:v>
                </c:pt>
                <c:pt idx="400">
                  <c:v>13.75</c:v>
                </c:pt>
                <c:pt idx="401">
                  <c:v>13.94</c:v>
                </c:pt>
                <c:pt idx="402">
                  <c:v>13.81</c:v>
                </c:pt>
                <c:pt idx="403">
                  <c:v>13.66</c:v>
                </c:pt>
                <c:pt idx="404">
                  <c:v>13.63</c:v>
                </c:pt>
                <c:pt idx="405">
                  <c:v>13.620000000000001</c:v>
                </c:pt>
                <c:pt idx="406">
                  <c:v>13.64</c:v>
                </c:pt>
                <c:pt idx="407">
                  <c:v>13.66</c:v>
                </c:pt>
                <c:pt idx="408">
                  <c:v>13.68</c:v>
                </c:pt>
                <c:pt idx="409">
                  <c:v>13.75</c:v>
                </c:pt>
                <c:pt idx="410">
                  <c:v>13.48</c:v>
                </c:pt>
                <c:pt idx="411">
                  <c:v>13.5</c:v>
                </c:pt>
                <c:pt idx="412">
                  <c:v>13.58</c:v>
                </c:pt>
                <c:pt idx="413">
                  <c:v>13.63</c:v>
                </c:pt>
                <c:pt idx="414">
                  <c:v>13.57</c:v>
                </c:pt>
                <c:pt idx="415">
                  <c:v>13.59</c:v>
                </c:pt>
                <c:pt idx="416">
                  <c:v>13.55</c:v>
                </c:pt>
                <c:pt idx="417">
                  <c:v>13.52</c:v>
                </c:pt>
                <c:pt idx="418">
                  <c:v>13.51</c:v>
                </c:pt>
                <c:pt idx="419">
                  <c:v>13.8</c:v>
                </c:pt>
                <c:pt idx="420">
                  <c:v>13.49</c:v>
                </c:pt>
                <c:pt idx="421">
                  <c:v>13.620000000000001</c:v>
                </c:pt>
                <c:pt idx="422">
                  <c:v>13.530000000000001</c:v>
                </c:pt>
                <c:pt idx="423">
                  <c:v>13.47</c:v>
                </c:pt>
                <c:pt idx="424">
                  <c:v>13.610000000000001</c:v>
                </c:pt>
                <c:pt idx="425">
                  <c:v>13.530000000000001</c:v>
                </c:pt>
                <c:pt idx="426">
                  <c:v>13.64</c:v>
                </c:pt>
                <c:pt idx="427">
                  <c:v>13.71</c:v>
                </c:pt>
                <c:pt idx="428">
                  <c:v>13.620000000000001</c:v>
                </c:pt>
                <c:pt idx="429">
                  <c:v>13.64</c:v>
                </c:pt>
                <c:pt idx="430">
                  <c:v>13.620000000000001</c:v>
                </c:pt>
                <c:pt idx="431">
                  <c:v>13.83</c:v>
                </c:pt>
                <c:pt idx="432">
                  <c:v>13.6</c:v>
                </c:pt>
                <c:pt idx="433">
                  <c:v>13.530000000000001</c:v>
                </c:pt>
                <c:pt idx="434">
                  <c:v>13.44</c:v>
                </c:pt>
                <c:pt idx="435">
                  <c:v>13.64</c:v>
                </c:pt>
                <c:pt idx="436">
                  <c:v>13.64</c:v>
                </c:pt>
                <c:pt idx="437">
                  <c:v>13.620000000000001</c:v>
                </c:pt>
                <c:pt idx="438">
                  <c:v>13.71</c:v>
                </c:pt>
                <c:pt idx="439">
                  <c:v>13.67</c:v>
                </c:pt>
                <c:pt idx="440">
                  <c:v>13.64</c:v>
                </c:pt>
                <c:pt idx="441">
                  <c:v>13.59</c:v>
                </c:pt>
                <c:pt idx="442">
                  <c:v>13.58</c:v>
                </c:pt>
                <c:pt idx="443">
                  <c:v>13.69</c:v>
                </c:pt>
                <c:pt idx="444">
                  <c:v>13.25</c:v>
                </c:pt>
                <c:pt idx="445">
                  <c:v>13.44</c:v>
                </c:pt>
                <c:pt idx="446">
                  <c:v>13.540000000000001</c:v>
                </c:pt>
                <c:pt idx="447">
                  <c:v>13.56</c:v>
                </c:pt>
                <c:pt idx="448">
                  <c:v>13.56</c:v>
                </c:pt>
                <c:pt idx="449">
                  <c:v>13.64</c:v>
                </c:pt>
                <c:pt idx="450">
                  <c:v>13.63</c:v>
                </c:pt>
                <c:pt idx="451">
                  <c:v>13.64</c:v>
                </c:pt>
                <c:pt idx="452">
                  <c:v>13.71</c:v>
                </c:pt>
                <c:pt idx="453">
                  <c:v>13.52</c:v>
                </c:pt>
                <c:pt idx="454">
                  <c:v>13.620000000000001</c:v>
                </c:pt>
                <c:pt idx="455">
                  <c:v>13.55</c:v>
                </c:pt>
                <c:pt idx="456">
                  <c:v>13.75</c:v>
                </c:pt>
                <c:pt idx="457">
                  <c:v>13.610000000000001</c:v>
                </c:pt>
                <c:pt idx="458">
                  <c:v>13.610000000000001</c:v>
                </c:pt>
                <c:pt idx="459">
                  <c:v>13.63</c:v>
                </c:pt>
                <c:pt idx="460">
                  <c:v>13.73</c:v>
                </c:pt>
                <c:pt idx="461">
                  <c:v>13.82</c:v>
                </c:pt>
                <c:pt idx="462">
                  <c:v>13.89</c:v>
                </c:pt>
                <c:pt idx="463">
                  <c:v>13.81</c:v>
                </c:pt>
                <c:pt idx="464">
                  <c:v>13.74</c:v>
                </c:pt>
                <c:pt idx="465">
                  <c:v>14.01</c:v>
                </c:pt>
                <c:pt idx="466">
                  <c:v>13.97</c:v>
                </c:pt>
                <c:pt idx="467">
                  <c:v>13.94</c:v>
                </c:pt>
                <c:pt idx="468">
                  <c:v>13.96</c:v>
                </c:pt>
                <c:pt idx="469">
                  <c:v>14.13</c:v>
                </c:pt>
                <c:pt idx="470">
                  <c:v>13.99</c:v>
                </c:pt>
                <c:pt idx="471">
                  <c:v>13.96</c:v>
                </c:pt>
                <c:pt idx="472">
                  <c:v>13.98</c:v>
                </c:pt>
                <c:pt idx="473">
                  <c:v>13.870000000000001</c:v>
                </c:pt>
                <c:pt idx="474">
                  <c:v>13.82</c:v>
                </c:pt>
                <c:pt idx="475">
                  <c:v>13.8</c:v>
                </c:pt>
                <c:pt idx="476">
                  <c:v>13.76</c:v>
                </c:pt>
                <c:pt idx="477">
                  <c:v>13.71</c:v>
                </c:pt>
                <c:pt idx="478">
                  <c:v>13.58</c:v>
                </c:pt>
                <c:pt idx="479">
                  <c:v>13.64</c:v>
                </c:pt>
                <c:pt idx="480">
                  <c:v>13.56</c:v>
                </c:pt>
                <c:pt idx="481">
                  <c:v>13.540000000000001</c:v>
                </c:pt>
                <c:pt idx="482">
                  <c:v>13.540000000000001</c:v>
                </c:pt>
                <c:pt idx="483">
                  <c:v>13.5</c:v>
                </c:pt>
                <c:pt idx="484">
                  <c:v>13.6</c:v>
                </c:pt>
                <c:pt idx="485">
                  <c:v>13.64</c:v>
                </c:pt>
                <c:pt idx="486">
                  <c:v>13.64</c:v>
                </c:pt>
                <c:pt idx="487">
                  <c:v>13.57</c:v>
                </c:pt>
                <c:pt idx="488">
                  <c:v>13.5</c:v>
                </c:pt>
                <c:pt idx="489">
                  <c:v>13.64</c:v>
                </c:pt>
                <c:pt idx="490">
                  <c:v>13.450000000000001</c:v>
                </c:pt>
                <c:pt idx="491">
                  <c:v>13.57</c:v>
                </c:pt>
                <c:pt idx="492">
                  <c:v>13.610000000000001</c:v>
                </c:pt>
                <c:pt idx="493">
                  <c:v>13.370000000000001</c:v>
                </c:pt>
                <c:pt idx="494">
                  <c:v>13.69</c:v>
                </c:pt>
                <c:pt idx="495">
                  <c:v>13.67</c:v>
                </c:pt>
                <c:pt idx="496">
                  <c:v>13.76</c:v>
                </c:pt>
                <c:pt idx="497">
                  <c:v>13.8</c:v>
                </c:pt>
                <c:pt idx="498">
                  <c:v>13.780000000000001</c:v>
                </c:pt>
                <c:pt idx="499">
                  <c:v>13.73</c:v>
                </c:pt>
                <c:pt idx="500">
                  <c:v>13.700000000000001</c:v>
                </c:pt>
                <c:pt idx="501">
                  <c:v>13.700000000000001</c:v>
                </c:pt>
                <c:pt idx="502">
                  <c:v>13.52</c:v>
                </c:pt>
                <c:pt idx="503">
                  <c:v>13.75</c:v>
                </c:pt>
                <c:pt idx="504">
                  <c:v>13.71</c:v>
                </c:pt>
                <c:pt idx="505">
                  <c:v>13.8</c:v>
                </c:pt>
                <c:pt idx="506">
                  <c:v>13.66</c:v>
                </c:pt>
                <c:pt idx="507">
                  <c:v>13.63</c:v>
                </c:pt>
                <c:pt idx="508">
                  <c:v>13.58</c:v>
                </c:pt>
                <c:pt idx="509">
                  <c:v>13.68</c:v>
                </c:pt>
                <c:pt idx="510">
                  <c:v>13.57</c:v>
                </c:pt>
                <c:pt idx="511">
                  <c:v>13.620000000000001</c:v>
                </c:pt>
                <c:pt idx="512">
                  <c:v>13.69</c:v>
                </c:pt>
                <c:pt idx="513">
                  <c:v>13.610000000000001</c:v>
                </c:pt>
                <c:pt idx="514">
                  <c:v>13.51</c:v>
                </c:pt>
                <c:pt idx="515">
                  <c:v>13.58</c:v>
                </c:pt>
                <c:pt idx="516">
                  <c:v>13.35</c:v>
                </c:pt>
                <c:pt idx="517">
                  <c:v>13.42</c:v>
                </c:pt>
                <c:pt idx="518">
                  <c:v>13.52</c:v>
                </c:pt>
                <c:pt idx="519">
                  <c:v>13.56</c:v>
                </c:pt>
                <c:pt idx="520">
                  <c:v>13.57</c:v>
                </c:pt>
                <c:pt idx="521">
                  <c:v>13.72</c:v>
                </c:pt>
                <c:pt idx="522">
                  <c:v>13.69</c:v>
                </c:pt>
                <c:pt idx="523">
                  <c:v>13.66</c:v>
                </c:pt>
                <c:pt idx="524">
                  <c:v>13.610000000000001</c:v>
                </c:pt>
                <c:pt idx="525">
                  <c:v>13.620000000000001</c:v>
                </c:pt>
                <c:pt idx="526">
                  <c:v>13.57</c:v>
                </c:pt>
                <c:pt idx="527">
                  <c:v>13.49</c:v>
                </c:pt>
                <c:pt idx="528">
                  <c:v>13.36</c:v>
                </c:pt>
                <c:pt idx="529">
                  <c:v>13.44</c:v>
                </c:pt>
                <c:pt idx="530">
                  <c:v>13.57</c:v>
                </c:pt>
                <c:pt idx="531">
                  <c:v>13.48</c:v>
                </c:pt>
                <c:pt idx="532">
                  <c:v>13.65</c:v>
                </c:pt>
                <c:pt idx="533">
                  <c:v>13.48</c:v>
                </c:pt>
                <c:pt idx="534">
                  <c:v>13.68</c:v>
                </c:pt>
                <c:pt idx="535">
                  <c:v>13.73</c:v>
                </c:pt>
                <c:pt idx="536">
                  <c:v>13.59</c:v>
                </c:pt>
                <c:pt idx="537">
                  <c:v>13.58</c:v>
                </c:pt>
                <c:pt idx="538">
                  <c:v>13.620000000000001</c:v>
                </c:pt>
                <c:pt idx="539">
                  <c:v>13.66</c:v>
                </c:pt>
                <c:pt idx="540">
                  <c:v>13.57</c:v>
                </c:pt>
                <c:pt idx="541">
                  <c:v>13.55</c:v>
                </c:pt>
                <c:pt idx="542">
                  <c:v>13.63</c:v>
                </c:pt>
                <c:pt idx="543">
                  <c:v>13.69</c:v>
                </c:pt>
                <c:pt idx="544">
                  <c:v>13.610000000000001</c:v>
                </c:pt>
                <c:pt idx="545">
                  <c:v>13.71</c:v>
                </c:pt>
                <c:pt idx="546">
                  <c:v>13.8</c:v>
                </c:pt>
                <c:pt idx="547">
                  <c:v>13.790000000000001</c:v>
                </c:pt>
                <c:pt idx="548">
                  <c:v>13.71</c:v>
                </c:pt>
                <c:pt idx="549">
                  <c:v>13.71</c:v>
                </c:pt>
                <c:pt idx="550">
                  <c:v>13.72</c:v>
                </c:pt>
                <c:pt idx="551">
                  <c:v>13.700000000000001</c:v>
                </c:pt>
                <c:pt idx="552">
                  <c:v>13.73</c:v>
                </c:pt>
                <c:pt idx="553">
                  <c:v>13.74</c:v>
                </c:pt>
                <c:pt idx="554">
                  <c:v>13.72</c:v>
                </c:pt>
                <c:pt idx="555">
                  <c:v>13.6</c:v>
                </c:pt>
                <c:pt idx="556">
                  <c:v>13.68</c:v>
                </c:pt>
                <c:pt idx="557">
                  <c:v>13.83</c:v>
                </c:pt>
                <c:pt idx="558">
                  <c:v>13.83</c:v>
                </c:pt>
                <c:pt idx="559">
                  <c:v>13.88</c:v>
                </c:pt>
                <c:pt idx="560">
                  <c:v>13.81</c:v>
                </c:pt>
                <c:pt idx="561">
                  <c:v>13.950000000000001</c:v>
                </c:pt>
                <c:pt idx="562">
                  <c:v>13.83</c:v>
                </c:pt>
                <c:pt idx="563">
                  <c:v>13.85</c:v>
                </c:pt>
                <c:pt idx="564">
                  <c:v>13.8</c:v>
                </c:pt>
                <c:pt idx="565">
                  <c:v>13.700000000000001</c:v>
                </c:pt>
                <c:pt idx="566">
                  <c:v>13.75</c:v>
                </c:pt>
                <c:pt idx="567">
                  <c:v>13.950000000000001</c:v>
                </c:pt>
                <c:pt idx="568">
                  <c:v>13.84</c:v>
                </c:pt>
                <c:pt idx="569">
                  <c:v>13.81</c:v>
                </c:pt>
                <c:pt idx="570">
                  <c:v>13.870000000000001</c:v>
                </c:pt>
                <c:pt idx="571">
                  <c:v>13.870000000000001</c:v>
                </c:pt>
                <c:pt idx="572">
                  <c:v>13.790000000000001</c:v>
                </c:pt>
                <c:pt idx="573">
                  <c:v>13.71</c:v>
                </c:pt>
                <c:pt idx="574">
                  <c:v>13.75</c:v>
                </c:pt>
                <c:pt idx="575">
                  <c:v>13.83</c:v>
                </c:pt>
                <c:pt idx="576">
                  <c:v>13.67</c:v>
                </c:pt>
                <c:pt idx="577">
                  <c:v>13.6</c:v>
                </c:pt>
                <c:pt idx="578">
                  <c:v>13.44</c:v>
                </c:pt>
                <c:pt idx="579">
                  <c:v>13.58</c:v>
                </c:pt>
                <c:pt idx="580">
                  <c:v>13.68</c:v>
                </c:pt>
                <c:pt idx="581">
                  <c:v>13.76</c:v>
                </c:pt>
                <c:pt idx="582">
                  <c:v>13.780000000000001</c:v>
                </c:pt>
                <c:pt idx="583">
                  <c:v>13.75</c:v>
                </c:pt>
                <c:pt idx="584">
                  <c:v>13.74</c:v>
                </c:pt>
                <c:pt idx="585">
                  <c:v>13.58</c:v>
                </c:pt>
                <c:pt idx="586">
                  <c:v>13.49</c:v>
                </c:pt>
                <c:pt idx="587">
                  <c:v>13.64</c:v>
                </c:pt>
                <c:pt idx="588">
                  <c:v>13.59</c:v>
                </c:pt>
                <c:pt idx="589">
                  <c:v>13.55</c:v>
                </c:pt>
                <c:pt idx="590">
                  <c:v>13.66</c:v>
                </c:pt>
                <c:pt idx="591">
                  <c:v>13.68</c:v>
                </c:pt>
                <c:pt idx="592">
                  <c:v>13.65</c:v>
                </c:pt>
                <c:pt idx="593">
                  <c:v>13.67</c:v>
                </c:pt>
                <c:pt idx="594">
                  <c:v>13.790000000000001</c:v>
                </c:pt>
                <c:pt idx="595">
                  <c:v>13.860000000000001</c:v>
                </c:pt>
                <c:pt idx="596">
                  <c:v>13.93</c:v>
                </c:pt>
                <c:pt idx="597">
                  <c:v>13.74</c:v>
                </c:pt>
                <c:pt idx="598">
                  <c:v>13.88</c:v>
                </c:pt>
                <c:pt idx="599">
                  <c:v>13.870000000000001</c:v>
                </c:pt>
                <c:pt idx="600">
                  <c:v>13.63</c:v>
                </c:pt>
                <c:pt idx="601">
                  <c:v>13.93</c:v>
                </c:pt>
                <c:pt idx="602">
                  <c:v>13.93</c:v>
                </c:pt>
                <c:pt idx="603">
                  <c:v>13.77</c:v>
                </c:pt>
                <c:pt idx="604">
                  <c:v>13.83</c:v>
                </c:pt>
                <c:pt idx="605">
                  <c:v>13.870000000000001</c:v>
                </c:pt>
                <c:pt idx="606">
                  <c:v>13.81</c:v>
                </c:pt>
                <c:pt idx="607">
                  <c:v>13.82</c:v>
                </c:pt>
                <c:pt idx="608">
                  <c:v>13.790000000000001</c:v>
                </c:pt>
                <c:pt idx="609">
                  <c:v>13.950000000000001</c:v>
                </c:pt>
                <c:pt idx="610">
                  <c:v>13.870000000000001</c:v>
                </c:pt>
                <c:pt idx="611">
                  <c:v>13.89</c:v>
                </c:pt>
                <c:pt idx="612">
                  <c:v>13.700000000000001</c:v>
                </c:pt>
                <c:pt idx="613">
                  <c:v>13.8</c:v>
                </c:pt>
                <c:pt idx="614">
                  <c:v>14.01</c:v>
                </c:pt>
                <c:pt idx="615">
                  <c:v>13.950000000000001</c:v>
                </c:pt>
                <c:pt idx="616">
                  <c:v>13.77</c:v>
                </c:pt>
                <c:pt idx="617">
                  <c:v>13.81</c:v>
                </c:pt>
                <c:pt idx="618">
                  <c:v>13.780000000000001</c:v>
                </c:pt>
                <c:pt idx="619">
                  <c:v>13.780000000000001</c:v>
                </c:pt>
                <c:pt idx="620">
                  <c:v>13.73</c:v>
                </c:pt>
                <c:pt idx="621">
                  <c:v>13.63</c:v>
                </c:pt>
                <c:pt idx="622">
                  <c:v>13.72</c:v>
                </c:pt>
                <c:pt idx="623">
                  <c:v>13.8</c:v>
                </c:pt>
                <c:pt idx="624">
                  <c:v>13.72</c:v>
                </c:pt>
                <c:pt idx="625">
                  <c:v>13.84</c:v>
                </c:pt>
                <c:pt idx="626">
                  <c:v>13.63</c:v>
                </c:pt>
                <c:pt idx="627">
                  <c:v>13.63</c:v>
                </c:pt>
                <c:pt idx="628">
                  <c:v>13.67</c:v>
                </c:pt>
                <c:pt idx="629">
                  <c:v>13.73</c:v>
                </c:pt>
                <c:pt idx="630">
                  <c:v>13.73</c:v>
                </c:pt>
                <c:pt idx="631">
                  <c:v>13.69</c:v>
                </c:pt>
                <c:pt idx="632">
                  <c:v>13.66</c:v>
                </c:pt>
                <c:pt idx="633">
                  <c:v>13.65</c:v>
                </c:pt>
                <c:pt idx="634">
                  <c:v>13.620000000000001</c:v>
                </c:pt>
                <c:pt idx="635">
                  <c:v>13.55</c:v>
                </c:pt>
                <c:pt idx="636">
                  <c:v>13.69</c:v>
                </c:pt>
                <c:pt idx="637">
                  <c:v>13.68</c:v>
                </c:pt>
                <c:pt idx="638">
                  <c:v>13.69</c:v>
                </c:pt>
                <c:pt idx="639">
                  <c:v>13.49</c:v>
                </c:pt>
                <c:pt idx="640">
                  <c:v>13.58</c:v>
                </c:pt>
                <c:pt idx="641">
                  <c:v>13.610000000000001</c:v>
                </c:pt>
                <c:pt idx="642">
                  <c:v>13.530000000000001</c:v>
                </c:pt>
                <c:pt idx="643">
                  <c:v>13.49</c:v>
                </c:pt>
                <c:pt idx="644">
                  <c:v>13.44</c:v>
                </c:pt>
                <c:pt idx="645">
                  <c:v>13.4</c:v>
                </c:pt>
                <c:pt idx="646">
                  <c:v>13.52</c:v>
                </c:pt>
                <c:pt idx="647">
                  <c:v>13.36</c:v>
                </c:pt>
                <c:pt idx="648">
                  <c:v>13.3</c:v>
                </c:pt>
                <c:pt idx="649">
                  <c:v>13.370000000000001</c:v>
                </c:pt>
                <c:pt idx="650">
                  <c:v>13.51</c:v>
                </c:pt>
                <c:pt idx="651">
                  <c:v>13.38</c:v>
                </c:pt>
                <c:pt idx="652">
                  <c:v>13.41</c:v>
                </c:pt>
                <c:pt idx="653">
                  <c:v>13.47</c:v>
                </c:pt>
                <c:pt idx="654">
                  <c:v>13.46</c:v>
                </c:pt>
                <c:pt idx="655">
                  <c:v>13.46</c:v>
                </c:pt>
                <c:pt idx="656">
                  <c:v>13.43</c:v>
                </c:pt>
                <c:pt idx="657">
                  <c:v>13.530000000000001</c:v>
                </c:pt>
                <c:pt idx="658">
                  <c:v>13.69</c:v>
                </c:pt>
                <c:pt idx="659">
                  <c:v>13.620000000000001</c:v>
                </c:pt>
                <c:pt idx="660">
                  <c:v>13.59</c:v>
                </c:pt>
                <c:pt idx="661">
                  <c:v>13.41</c:v>
                </c:pt>
                <c:pt idx="662">
                  <c:v>13.69</c:v>
                </c:pt>
                <c:pt idx="663">
                  <c:v>13.6</c:v>
                </c:pt>
                <c:pt idx="664">
                  <c:v>13.69</c:v>
                </c:pt>
                <c:pt idx="665">
                  <c:v>13.75</c:v>
                </c:pt>
                <c:pt idx="666">
                  <c:v>13.74</c:v>
                </c:pt>
                <c:pt idx="667">
                  <c:v>13.65</c:v>
                </c:pt>
                <c:pt idx="668">
                  <c:v>13.610000000000001</c:v>
                </c:pt>
                <c:pt idx="669">
                  <c:v>13.59</c:v>
                </c:pt>
                <c:pt idx="670">
                  <c:v>13.73</c:v>
                </c:pt>
                <c:pt idx="671">
                  <c:v>13.68</c:v>
                </c:pt>
                <c:pt idx="672">
                  <c:v>13.59</c:v>
                </c:pt>
                <c:pt idx="673">
                  <c:v>13.69</c:v>
                </c:pt>
                <c:pt idx="674">
                  <c:v>13.72</c:v>
                </c:pt>
                <c:pt idx="675">
                  <c:v>13.89</c:v>
                </c:pt>
                <c:pt idx="676">
                  <c:v>13.73</c:v>
                </c:pt>
                <c:pt idx="677">
                  <c:v>13.8</c:v>
                </c:pt>
                <c:pt idx="678">
                  <c:v>13.76</c:v>
                </c:pt>
                <c:pt idx="679">
                  <c:v>13.700000000000001</c:v>
                </c:pt>
                <c:pt idx="680">
                  <c:v>13.66</c:v>
                </c:pt>
                <c:pt idx="681">
                  <c:v>13.76</c:v>
                </c:pt>
                <c:pt idx="682">
                  <c:v>13.66</c:v>
                </c:pt>
                <c:pt idx="683">
                  <c:v>13.83</c:v>
                </c:pt>
                <c:pt idx="684">
                  <c:v>13.59</c:v>
                </c:pt>
                <c:pt idx="685">
                  <c:v>13.42</c:v>
                </c:pt>
                <c:pt idx="686">
                  <c:v>13.64</c:v>
                </c:pt>
                <c:pt idx="687">
                  <c:v>13.51</c:v>
                </c:pt>
                <c:pt idx="688">
                  <c:v>13.450000000000001</c:v>
                </c:pt>
                <c:pt idx="689">
                  <c:v>13.55</c:v>
                </c:pt>
                <c:pt idx="690">
                  <c:v>13.6</c:v>
                </c:pt>
                <c:pt idx="691">
                  <c:v>13.63</c:v>
                </c:pt>
                <c:pt idx="692">
                  <c:v>13.56</c:v>
                </c:pt>
                <c:pt idx="693">
                  <c:v>13.68</c:v>
                </c:pt>
                <c:pt idx="694">
                  <c:v>13.51</c:v>
                </c:pt>
                <c:pt idx="695">
                  <c:v>13.49</c:v>
                </c:pt>
                <c:pt idx="696">
                  <c:v>13.42</c:v>
                </c:pt>
                <c:pt idx="697">
                  <c:v>13.64</c:v>
                </c:pt>
                <c:pt idx="698">
                  <c:v>13.41</c:v>
                </c:pt>
                <c:pt idx="699">
                  <c:v>13.41</c:v>
                </c:pt>
                <c:pt idx="700">
                  <c:v>13.47</c:v>
                </c:pt>
                <c:pt idx="701">
                  <c:v>13.56</c:v>
                </c:pt>
                <c:pt idx="702">
                  <c:v>13.56</c:v>
                </c:pt>
                <c:pt idx="703">
                  <c:v>13.47</c:v>
                </c:pt>
                <c:pt idx="704">
                  <c:v>13.47</c:v>
                </c:pt>
                <c:pt idx="705">
                  <c:v>13.43</c:v>
                </c:pt>
                <c:pt idx="706">
                  <c:v>13.46</c:v>
                </c:pt>
                <c:pt idx="707">
                  <c:v>13.46</c:v>
                </c:pt>
                <c:pt idx="708">
                  <c:v>13.23</c:v>
                </c:pt>
                <c:pt idx="709">
                  <c:v>13.48</c:v>
                </c:pt>
                <c:pt idx="710">
                  <c:v>13.44</c:v>
                </c:pt>
                <c:pt idx="711">
                  <c:v>13.370000000000001</c:v>
                </c:pt>
                <c:pt idx="712">
                  <c:v>13.46</c:v>
                </c:pt>
                <c:pt idx="713">
                  <c:v>13.44</c:v>
                </c:pt>
                <c:pt idx="714">
                  <c:v>13.48</c:v>
                </c:pt>
                <c:pt idx="715">
                  <c:v>13.57</c:v>
                </c:pt>
                <c:pt idx="716">
                  <c:v>13.56</c:v>
                </c:pt>
                <c:pt idx="717">
                  <c:v>13.59</c:v>
                </c:pt>
                <c:pt idx="718">
                  <c:v>13.610000000000001</c:v>
                </c:pt>
                <c:pt idx="719">
                  <c:v>13.48</c:v>
                </c:pt>
                <c:pt idx="720">
                  <c:v>13.540000000000001</c:v>
                </c:pt>
                <c:pt idx="721">
                  <c:v>13.5</c:v>
                </c:pt>
                <c:pt idx="722">
                  <c:v>13.44</c:v>
                </c:pt>
                <c:pt idx="723">
                  <c:v>13.530000000000001</c:v>
                </c:pt>
                <c:pt idx="724">
                  <c:v>13.59</c:v>
                </c:pt>
                <c:pt idx="725">
                  <c:v>13.58</c:v>
                </c:pt>
                <c:pt idx="726">
                  <c:v>13.610000000000001</c:v>
                </c:pt>
                <c:pt idx="727">
                  <c:v>13.59</c:v>
                </c:pt>
                <c:pt idx="728">
                  <c:v>13.57</c:v>
                </c:pt>
                <c:pt idx="729">
                  <c:v>13.49</c:v>
                </c:pt>
                <c:pt idx="730">
                  <c:v>13.55</c:v>
                </c:pt>
                <c:pt idx="731">
                  <c:v>13.35</c:v>
                </c:pt>
                <c:pt idx="732">
                  <c:v>13.34</c:v>
                </c:pt>
                <c:pt idx="733">
                  <c:v>13.31</c:v>
                </c:pt>
                <c:pt idx="734">
                  <c:v>13.290000000000001</c:v>
                </c:pt>
                <c:pt idx="735">
                  <c:v>13.52</c:v>
                </c:pt>
                <c:pt idx="736">
                  <c:v>13.41</c:v>
                </c:pt>
                <c:pt idx="737">
                  <c:v>13.450000000000001</c:v>
                </c:pt>
                <c:pt idx="738">
                  <c:v>13.48</c:v>
                </c:pt>
                <c:pt idx="739">
                  <c:v>13.5</c:v>
                </c:pt>
                <c:pt idx="740">
                  <c:v>13.540000000000001</c:v>
                </c:pt>
                <c:pt idx="741">
                  <c:v>13.66</c:v>
                </c:pt>
                <c:pt idx="742">
                  <c:v>13.73</c:v>
                </c:pt>
                <c:pt idx="743">
                  <c:v>13.73</c:v>
                </c:pt>
                <c:pt idx="744">
                  <c:v>13.6</c:v>
                </c:pt>
                <c:pt idx="745">
                  <c:v>13.700000000000001</c:v>
                </c:pt>
                <c:pt idx="746">
                  <c:v>13.530000000000001</c:v>
                </c:pt>
                <c:pt idx="747">
                  <c:v>13.68</c:v>
                </c:pt>
                <c:pt idx="748">
                  <c:v>13.71</c:v>
                </c:pt>
                <c:pt idx="749">
                  <c:v>13.71</c:v>
                </c:pt>
                <c:pt idx="750">
                  <c:v>13.540000000000001</c:v>
                </c:pt>
                <c:pt idx="751">
                  <c:v>13.450000000000001</c:v>
                </c:pt>
                <c:pt idx="752">
                  <c:v>13.41</c:v>
                </c:pt>
                <c:pt idx="753">
                  <c:v>13.33</c:v>
                </c:pt>
                <c:pt idx="754">
                  <c:v>13.610000000000001</c:v>
                </c:pt>
                <c:pt idx="755">
                  <c:v>13.55</c:v>
                </c:pt>
                <c:pt idx="756">
                  <c:v>13.530000000000001</c:v>
                </c:pt>
                <c:pt idx="757">
                  <c:v>13.52</c:v>
                </c:pt>
                <c:pt idx="758">
                  <c:v>13.450000000000001</c:v>
                </c:pt>
                <c:pt idx="759">
                  <c:v>13.51</c:v>
                </c:pt>
                <c:pt idx="760">
                  <c:v>13.48</c:v>
                </c:pt>
                <c:pt idx="761">
                  <c:v>13.540000000000001</c:v>
                </c:pt>
                <c:pt idx="762">
                  <c:v>13.55</c:v>
                </c:pt>
                <c:pt idx="763">
                  <c:v>13.66</c:v>
                </c:pt>
                <c:pt idx="764">
                  <c:v>13.610000000000001</c:v>
                </c:pt>
                <c:pt idx="765">
                  <c:v>13.58</c:v>
                </c:pt>
                <c:pt idx="766">
                  <c:v>13.66</c:v>
                </c:pt>
                <c:pt idx="767">
                  <c:v>13.870000000000001</c:v>
                </c:pt>
                <c:pt idx="768">
                  <c:v>13.83</c:v>
                </c:pt>
                <c:pt idx="769">
                  <c:v>13.780000000000001</c:v>
                </c:pt>
                <c:pt idx="770">
                  <c:v>13.66</c:v>
                </c:pt>
                <c:pt idx="771">
                  <c:v>13.67</c:v>
                </c:pt>
                <c:pt idx="772">
                  <c:v>13.72</c:v>
                </c:pt>
                <c:pt idx="773">
                  <c:v>13.72</c:v>
                </c:pt>
                <c:pt idx="774">
                  <c:v>13.69</c:v>
                </c:pt>
                <c:pt idx="775">
                  <c:v>13.69</c:v>
                </c:pt>
                <c:pt idx="776">
                  <c:v>13.72</c:v>
                </c:pt>
                <c:pt idx="777">
                  <c:v>13.84</c:v>
                </c:pt>
                <c:pt idx="778">
                  <c:v>13.9</c:v>
                </c:pt>
                <c:pt idx="779">
                  <c:v>13.89</c:v>
                </c:pt>
                <c:pt idx="780">
                  <c:v>13.75</c:v>
                </c:pt>
                <c:pt idx="781">
                  <c:v>13.870000000000001</c:v>
                </c:pt>
                <c:pt idx="782">
                  <c:v>13.89</c:v>
                </c:pt>
                <c:pt idx="783">
                  <c:v>14</c:v>
                </c:pt>
                <c:pt idx="784">
                  <c:v>13.9</c:v>
                </c:pt>
                <c:pt idx="785">
                  <c:v>13.780000000000001</c:v>
                </c:pt>
                <c:pt idx="786">
                  <c:v>13.85</c:v>
                </c:pt>
                <c:pt idx="787">
                  <c:v>13.790000000000001</c:v>
                </c:pt>
                <c:pt idx="788">
                  <c:v>13.76</c:v>
                </c:pt>
                <c:pt idx="789">
                  <c:v>13.71</c:v>
                </c:pt>
                <c:pt idx="790">
                  <c:v>13.8</c:v>
                </c:pt>
                <c:pt idx="791">
                  <c:v>13.65</c:v>
                </c:pt>
                <c:pt idx="792">
                  <c:v>13.77</c:v>
                </c:pt>
                <c:pt idx="793">
                  <c:v>13.75</c:v>
                </c:pt>
                <c:pt idx="794">
                  <c:v>13.69</c:v>
                </c:pt>
                <c:pt idx="795">
                  <c:v>13.700000000000001</c:v>
                </c:pt>
                <c:pt idx="796">
                  <c:v>13.67</c:v>
                </c:pt>
                <c:pt idx="797">
                  <c:v>13.6</c:v>
                </c:pt>
                <c:pt idx="798">
                  <c:v>13.58</c:v>
                </c:pt>
                <c:pt idx="799">
                  <c:v>13.69</c:v>
                </c:pt>
                <c:pt idx="800">
                  <c:v>13.6</c:v>
                </c:pt>
                <c:pt idx="801">
                  <c:v>13.58</c:v>
                </c:pt>
                <c:pt idx="802">
                  <c:v>13.36</c:v>
                </c:pt>
                <c:pt idx="803">
                  <c:v>13.16</c:v>
                </c:pt>
                <c:pt idx="804">
                  <c:v>13.370000000000001</c:v>
                </c:pt>
                <c:pt idx="805">
                  <c:v>13.27</c:v>
                </c:pt>
                <c:pt idx="806">
                  <c:v>13.24</c:v>
                </c:pt>
                <c:pt idx="807">
                  <c:v>13.38</c:v>
                </c:pt>
                <c:pt idx="808">
                  <c:v>13.39</c:v>
                </c:pt>
                <c:pt idx="809">
                  <c:v>13.530000000000001</c:v>
                </c:pt>
                <c:pt idx="810">
                  <c:v>13.72</c:v>
                </c:pt>
                <c:pt idx="811">
                  <c:v>13.700000000000001</c:v>
                </c:pt>
                <c:pt idx="812">
                  <c:v>13.69</c:v>
                </c:pt>
                <c:pt idx="813">
                  <c:v>13.46</c:v>
                </c:pt>
                <c:pt idx="814">
                  <c:v>13.540000000000001</c:v>
                </c:pt>
                <c:pt idx="815">
                  <c:v>13.35</c:v>
                </c:pt>
                <c:pt idx="816">
                  <c:v>13.4</c:v>
                </c:pt>
                <c:pt idx="817">
                  <c:v>13.46</c:v>
                </c:pt>
                <c:pt idx="818">
                  <c:v>13.56</c:v>
                </c:pt>
                <c:pt idx="819">
                  <c:v>13.46</c:v>
                </c:pt>
                <c:pt idx="820">
                  <c:v>13.49</c:v>
                </c:pt>
                <c:pt idx="821">
                  <c:v>13.530000000000001</c:v>
                </c:pt>
                <c:pt idx="822">
                  <c:v>13.620000000000001</c:v>
                </c:pt>
                <c:pt idx="823">
                  <c:v>13.63</c:v>
                </c:pt>
                <c:pt idx="824">
                  <c:v>13.74</c:v>
                </c:pt>
                <c:pt idx="825">
                  <c:v>13.790000000000001</c:v>
                </c:pt>
                <c:pt idx="826">
                  <c:v>13.76</c:v>
                </c:pt>
                <c:pt idx="827">
                  <c:v>13.67</c:v>
                </c:pt>
                <c:pt idx="828">
                  <c:v>13.84</c:v>
                </c:pt>
                <c:pt idx="829">
                  <c:v>13.66</c:v>
                </c:pt>
                <c:pt idx="830">
                  <c:v>13.66</c:v>
                </c:pt>
                <c:pt idx="831">
                  <c:v>13.870000000000001</c:v>
                </c:pt>
                <c:pt idx="832">
                  <c:v>13.73</c:v>
                </c:pt>
                <c:pt idx="833">
                  <c:v>13.58</c:v>
                </c:pt>
                <c:pt idx="834">
                  <c:v>13.64</c:v>
                </c:pt>
                <c:pt idx="835">
                  <c:v>13.55</c:v>
                </c:pt>
                <c:pt idx="836">
                  <c:v>13.68</c:v>
                </c:pt>
                <c:pt idx="837">
                  <c:v>13.65</c:v>
                </c:pt>
                <c:pt idx="838">
                  <c:v>13.620000000000001</c:v>
                </c:pt>
                <c:pt idx="839">
                  <c:v>13.57</c:v>
                </c:pt>
                <c:pt idx="840">
                  <c:v>13.73</c:v>
                </c:pt>
                <c:pt idx="841">
                  <c:v>13.700000000000001</c:v>
                </c:pt>
                <c:pt idx="842">
                  <c:v>13.76</c:v>
                </c:pt>
                <c:pt idx="843">
                  <c:v>13.63</c:v>
                </c:pt>
                <c:pt idx="844">
                  <c:v>13.71</c:v>
                </c:pt>
                <c:pt idx="845">
                  <c:v>13.63</c:v>
                </c:pt>
                <c:pt idx="846">
                  <c:v>13.610000000000001</c:v>
                </c:pt>
                <c:pt idx="847">
                  <c:v>13.67</c:v>
                </c:pt>
                <c:pt idx="848">
                  <c:v>13.71</c:v>
                </c:pt>
                <c:pt idx="849">
                  <c:v>13.69</c:v>
                </c:pt>
                <c:pt idx="850">
                  <c:v>13.67</c:v>
                </c:pt>
                <c:pt idx="851">
                  <c:v>13.530000000000001</c:v>
                </c:pt>
                <c:pt idx="852">
                  <c:v>13.790000000000001</c:v>
                </c:pt>
                <c:pt idx="853">
                  <c:v>13.64</c:v>
                </c:pt>
                <c:pt idx="854">
                  <c:v>13.63</c:v>
                </c:pt>
                <c:pt idx="855">
                  <c:v>13.610000000000001</c:v>
                </c:pt>
                <c:pt idx="856">
                  <c:v>13.700000000000001</c:v>
                </c:pt>
                <c:pt idx="857">
                  <c:v>13.69</c:v>
                </c:pt>
                <c:pt idx="858">
                  <c:v>13.780000000000001</c:v>
                </c:pt>
                <c:pt idx="859">
                  <c:v>13.75</c:v>
                </c:pt>
                <c:pt idx="860">
                  <c:v>13.75</c:v>
                </c:pt>
                <c:pt idx="861">
                  <c:v>13.870000000000001</c:v>
                </c:pt>
                <c:pt idx="862">
                  <c:v>13.82</c:v>
                </c:pt>
                <c:pt idx="863">
                  <c:v>13.76</c:v>
                </c:pt>
                <c:pt idx="864">
                  <c:v>13.71</c:v>
                </c:pt>
                <c:pt idx="865">
                  <c:v>13.49</c:v>
                </c:pt>
                <c:pt idx="866">
                  <c:v>13.76</c:v>
                </c:pt>
                <c:pt idx="867">
                  <c:v>13.75</c:v>
                </c:pt>
                <c:pt idx="868">
                  <c:v>13.6</c:v>
                </c:pt>
                <c:pt idx="869">
                  <c:v>13.610000000000001</c:v>
                </c:pt>
                <c:pt idx="870">
                  <c:v>13.6</c:v>
                </c:pt>
                <c:pt idx="871">
                  <c:v>13.58</c:v>
                </c:pt>
                <c:pt idx="872">
                  <c:v>13.610000000000001</c:v>
                </c:pt>
                <c:pt idx="873">
                  <c:v>13.610000000000001</c:v>
                </c:pt>
                <c:pt idx="874">
                  <c:v>13.860000000000001</c:v>
                </c:pt>
                <c:pt idx="875">
                  <c:v>13.780000000000001</c:v>
                </c:pt>
                <c:pt idx="876">
                  <c:v>13.610000000000001</c:v>
                </c:pt>
                <c:pt idx="877">
                  <c:v>13.57</c:v>
                </c:pt>
                <c:pt idx="878">
                  <c:v>13.51</c:v>
                </c:pt>
                <c:pt idx="879">
                  <c:v>13.57</c:v>
                </c:pt>
                <c:pt idx="880">
                  <c:v>13.67</c:v>
                </c:pt>
                <c:pt idx="881">
                  <c:v>13.700000000000001</c:v>
                </c:pt>
                <c:pt idx="882">
                  <c:v>13.59</c:v>
                </c:pt>
                <c:pt idx="883">
                  <c:v>13.540000000000001</c:v>
                </c:pt>
                <c:pt idx="884">
                  <c:v>13.58</c:v>
                </c:pt>
                <c:pt idx="885">
                  <c:v>13.73</c:v>
                </c:pt>
                <c:pt idx="886">
                  <c:v>13.88</c:v>
                </c:pt>
                <c:pt idx="887">
                  <c:v>13.870000000000001</c:v>
                </c:pt>
                <c:pt idx="888">
                  <c:v>13.73</c:v>
                </c:pt>
                <c:pt idx="889">
                  <c:v>13.72</c:v>
                </c:pt>
                <c:pt idx="890">
                  <c:v>13.85</c:v>
                </c:pt>
                <c:pt idx="891">
                  <c:v>13.71</c:v>
                </c:pt>
                <c:pt idx="892">
                  <c:v>13.76</c:v>
                </c:pt>
                <c:pt idx="893">
                  <c:v>13.72</c:v>
                </c:pt>
                <c:pt idx="894">
                  <c:v>13.6</c:v>
                </c:pt>
                <c:pt idx="895">
                  <c:v>13.55</c:v>
                </c:pt>
                <c:pt idx="896">
                  <c:v>13.610000000000001</c:v>
                </c:pt>
                <c:pt idx="897">
                  <c:v>13.59</c:v>
                </c:pt>
                <c:pt idx="898">
                  <c:v>13.68</c:v>
                </c:pt>
                <c:pt idx="899">
                  <c:v>13.57</c:v>
                </c:pt>
                <c:pt idx="900">
                  <c:v>13.48</c:v>
                </c:pt>
                <c:pt idx="901">
                  <c:v>13.540000000000001</c:v>
                </c:pt>
                <c:pt idx="902">
                  <c:v>13.65</c:v>
                </c:pt>
                <c:pt idx="903">
                  <c:v>13.73</c:v>
                </c:pt>
                <c:pt idx="904">
                  <c:v>13.69</c:v>
                </c:pt>
                <c:pt idx="905">
                  <c:v>13.64</c:v>
                </c:pt>
                <c:pt idx="906">
                  <c:v>13.68</c:v>
                </c:pt>
                <c:pt idx="907">
                  <c:v>13.68</c:v>
                </c:pt>
                <c:pt idx="908">
                  <c:v>13.67</c:v>
                </c:pt>
                <c:pt idx="909">
                  <c:v>13.790000000000001</c:v>
                </c:pt>
                <c:pt idx="910">
                  <c:v>13.860000000000001</c:v>
                </c:pt>
                <c:pt idx="911">
                  <c:v>13.94</c:v>
                </c:pt>
                <c:pt idx="912">
                  <c:v>14.06</c:v>
                </c:pt>
                <c:pt idx="913">
                  <c:v>13.94</c:v>
                </c:pt>
                <c:pt idx="914">
                  <c:v>14</c:v>
                </c:pt>
                <c:pt idx="915">
                  <c:v>13.92</c:v>
                </c:pt>
                <c:pt idx="916">
                  <c:v>13.700000000000001</c:v>
                </c:pt>
                <c:pt idx="917">
                  <c:v>13.75</c:v>
                </c:pt>
                <c:pt idx="918">
                  <c:v>13.68</c:v>
                </c:pt>
                <c:pt idx="919">
                  <c:v>13.73</c:v>
                </c:pt>
                <c:pt idx="920">
                  <c:v>13.77</c:v>
                </c:pt>
                <c:pt idx="921">
                  <c:v>13.91</c:v>
                </c:pt>
                <c:pt idx="922">
                  <c:v>13.82</c:v>
                </c:pt>
                <c:pt idx="923">
                  <c:v>13.66</c:v>
                </c:pt>
                <c:pt idx="924">
                  <c:v>13.64</c:v>
                </c:pt>
                <c:pt idx="925">
                  <c:v>13.74</c:v>
                </c:pt>
                <c:pt idx="926">
                  <c:v>13.56</c:v>
                </c:pt>
                <c:pt idx="927">
                  <c:v>13.610000000000001</c:v>
                </c:pt>
                <c:pt idx="928">
                  <c:v>13.68</c:v>
                </c:pt>
                <c:pt idx="929">
                  <c:v>13.74</c:v>
                </c:pt>
                <c:pt idx="930">
                  <c:v>13.73</c:v>
                </c:pt>
                <c:pt idx="931">
                  <c:v>13.84</c:v>
                </c:pt>
                <c:pt idx="932">
                  <c:v>13.83</c:v>
                </c:pt>
                <c:pt idx="933">
                  <c:v>13.9</c:v>
                </c:pt>
                <c:pt idx="934">
                  <c:v>13.88</c:v>
                </c:pt>
                <c:pt idx="935">
                  <c:v>13.63</c:v>
                </c:pt>
                <c:pt idx="936">
                  <c:v>13.82</c:v>
                </c:pt>
                <c:pt idx="937">
                  <c:v>13.780000000000001</c:v>
                </c:pt>
                <c:pt idx="938">
                  <c:v>13.69</c:v>
                </c:pt>
                <c:pt idx="939">
                  <c:v>13.69</c:v>
                </c:pt>
                <c:pt idx="940">
                  <c:v>13.72</c:v>
                </c:pt>
                <c:pt idx="941">
                  <c:v>13.72</c:v>
                </c:pt>
                <c:pt idx="942">
                  <c:v>13.700000000000001</c:v>
                </c:pt>
                <c:pt idx="943">
                  <c:v>13.69</c:v>
                </c:pt>
                <c:pt idx="944">
                  <c:v>13.81</c:v>
                </c:pt>
                <c:pt idx="945">
                  <c:v>13.72</c:v>
                </c:pt>
                <c:pt idx="946">
                  <c:v>13.8</c:v>
                </c:pt>
                <c:pt idx="947">
                  <c:v>13.790000000000001</c:v>
                </c:pt>
                <c:pt idx="948">
                  <c:v>13.55</c:v>
                </c:pt>
                <c:pt idx="949">
                  <c:v>13.46</c:v>
                </c:pt>
                <c:pt idx="950">
                  <c:v>13.59</c:v>
                </c:pt>
                <c:pt idx="951">
                  <c:v>13.51</c:v>
                </c:pt>
                <c:pt idx="952">
                  <c:v>13.56</c:v>
                </c:pt>
                <c:pt idx="953">
                  <c:v>13.51</c:v>
                </c:pt>
                <c:pt idx="954">
                  <c:v>13.530000000000001</c:v>
                </c:pt>
                <c:pt idx="955">
                  <c:v>13.67</c:v>
                </c:pt>
                <c:pt idx="956">
                  <c:v>13.69</c:v>
                </c:pt>
                <c:pt idx="957">
                  <c:v>13.75</c:v>
                </c:pt>
                <c:pt idx="958">
                  <c:v>13.73</c:v>
                </c:pt>
                <c:pt idx="959">
                  <c:v>13.44</c:v>
                </c:pt>
                <c:pt idx="960">
                  <c:v>13.58</c:v>
                </c:pt>
                <c:pt idx="961">
                  <c:v>13.67</c:v>
                </c:pt>
                <c:pt idx="962">
                  <c:v>13.75</c:v>
                </c:pt>
                <c:pt idx="963">
                  <c:v>13.77</c:v>
                </c:pt>
                <c:pt idx="964">
                  <c:v>13.73</c:v>
                </c:pt>
                <c:pt idx="965">
                  <c:v>13.77</c:v>
                </c:pt>
                <c:pt idx="966">
                  <c:v>13.82</c:v>
                </c:pt>
                <c:pt idx="967">
                  <c:v>13.77</c:v>
                </c:pt>
                <c:pt idx="968">
                  <c:v>13.76</c:v>
                </c:pt>
                <c:pt idx="969">
                  <c:v>13.83</c:v>
                </c:pt>
                <c:pt idx="970">
                  <c:v>14.09</c:v>
                </c:pt>
                <c:pt idx="971">
                  <c:v>13.91</c:v>
                </c:pt>
                <c:pt idx="972">
                  <c:v>13.88</c:v>
                </c:pt>
                <c:pt idx="973">
                  <c:v>13.72</c:v>
                </c:pt>
                <c:pt idx="974">
                  <c:v>13.85</c:v>
                </c:pt>
                <c:pt idx="975">
                  <c:v>13.76</c:v>
                </c:pt>
                <c:pt idx="976">
                  <c:v>13.77</c:v>
                </c:pt>
                <c:pt idx="977">
                  <c:v>13.88</c:v>
                </c:pt>
                <c:pt idx="978">
                  <c:v>13.89</c:v>
                </c:pt>
                <c:pt idx="979">
                  <c:v>13.91</c:v>
                </c:pt>
                <c:pt idx="980">
                  <c:v>13.92</c:v>
                </c:pt>
                <c:pt idx="981">
                  <c:v>13.93</c:v>
                </c:pt>
                <c:pt idx="982">
                  <c:v>13.870000000000001</c:v>
                </c:pt>
                <c:pt idx="983">
                  <c:v>13.870000000000001</c:v>
                </c:pt>
                <c:pt idx="984">
                  <c:v>14.030000000000001</c:v>
                </c:pt>
                <c:pt idx="985">
                  <c:v>13.700000000000001</c:v>
                </c:pt>
                <c:pt idx="986">
                  <c:v>13.790000000000001</c:v>
                </c:pt>
                <c:pt idx="987">
                  <c:v>13.88</c:v>
                </c:pt>
                <c:pt idx="988">
                  <c:v>13.780000000000001</c:v>
                </c:pt>
                <c:pt idx="989">
                  <c:v>13.780000000000001</c:v>
                </c:pt>
                <c:pt idx="990">
                  <c:v>13.69</c:v>
                </c:pt>
                <c:pt idx="991">
                  <c:v>13.64</c:v>
                </c:pt>
                <c:pt idx="992">
                  <c:v>13.84</c:v>
                </c:pt>
                <c:pt idx="993">
                  <c:v>13.84</c:v>
                </c:pt>
                <c:pt idx="994">
                  <c:v>13.65</c:v>
                </c:pt>
                <c:pt idx="995">
                  <c:v>13.71</c:v>
                </c:pt>
                <c:pt idx="996">
                  <c:v>13.74</c:v>
                </c:pt>
                <c:pt idx="997">
                  <c:v>13.610000000000001</c:v>
                </c:pt>
                <c:pt idx="998">
                  <c:v>13.69</c:v>
                </c:pt>
                <c:pt idx="999">
                  <c:v>13.71</c:v>
                </c:pt>
                <c:pt idx="1000">
                  <c:v>13.68</c:v>
                </c:pt>
                <c:pt idx="1001">
                  <c:v>13.65</c:v>
                </c:pt>
                <c:pt idx="1002">
                  <c:v>13.66</c:v>
                </c:pt>
                <c:pt idx="1003">
                  <c:v>13.66</c:v>
                </c:pt>
                <c:pt idx="1004">
                  <c:v>13.59</c:v>
                </c:pt>
                <c:pt idx="1005">
                  <c:v>13.72</c:v>
                </c:pt>
                <c:pt idx="1006">
                  <c:v>13.63</c:v>
                </c:pt>
                <c:pt idx="1007">
                  <c:v>13.57</c:v>
                </c:pt>
                <c:pt idx="1008">
                  <c:v>13.64</c:v>
                </c:pt>
                <c:pt idx="1009">
                  <c:v>13.82</c:v>
                </c:pt>
                <c:pt idx="1010">
                  <c:v>13.64</c:v>
                </c:pt>
                <c:pt idx="1011">
                  <c:v>13.64</c:v>
                </c:pt>
                <c:pt idx="1012">
                  <c:v>13.85</c:v>
                </c:pt>
                <c:pt idx="1013">
                  <c:v>13.8</c:v>
                </c:pt>
                <c:pt idx="1014">
                  <c:v>13.81</c:v>
                </c:pt>
                <c:pt idx="1015">
                  <c:v>13.82</c:v>
                </c:pt>
                <c:pt idx="1016">
                  <c:v>13.85</c:v>
                </c:pt>
                <c:pt idx="1017">
                  <c:v>13.88</c:v>
                </c:pt>
                <c:pt idx="1018">
                  <c:v>13.96</c:v>
                </c:pt>
                <c:pt idx="1019">
                  <c:v>13.88</c:v>
                </c:pt>
                <c:pt idx="1020">
                  <c:v>13.610000000000001</c:v>
                </c:pt>
                <c:pt idx="1021">
                  <c:v>14.02</c:v>
                </c:pt>
                <c:pt idx="1022">
                  <c:v>13.74</c:v>
                </c:pt>
                <c:pt idx="1023">
                  <c:v>13.55</c:v>
                </c:pt>
                <c:pt idx="1024">
                  <c:v>13.66</c:v>
                </c:pt>
                <c:pt idx="1025">
                  <c:v>13.64</c:v>
                </c:pt>
                <c:pt idx="1026">
                  <c:v>13.790000000000001</c:v>
                </c:pt>
                <c:pt idx="1027">
                  <c:v>13.790000000000001</c:v>
                </c:pt>
                <c:pt idx="1028">
                  <c:v>13.8</c:v>
                </c:pt>
                <c:pt idx="1029">
                  <c:v>13.84</c:v>
                </c:pt>
                <c:pt idx="1030">
                  <c:v>13.74</c:v>
                </c:pt>
                <c:pt idx="1031">
                  <c:v>13.82</c:v>
                </c:pt>
                <c:pt idx="1032">
                  <c:v>13.610000000000001</c:v>
                </c:pt>
                <c:pt idx="1033">
                  <c:v>13.63</c:v>
                </c:pt>
                <c:pt idx="1034">
                  <c:v>13.71</c:v>
                </c:pt>
                <c:pt idx="1035">
                  <c:v>13.76</c:v>
                </c:pt>
                <c:pt idx="1036">
                  <c:v>13.76</c:v>
                </c:pt>
                <c:pt idx="1037">
                  <c:v>13.75</c:v>
                </c:pt>
                <c:pt idx="1038">
                  <c:v>13.860000000000001</c:v>
                </c:pt>
                <c:pt idx="1039">
                  <c:v>13.88</c:v>
                </c:pt>
                <c:pt idx="1040">
                  <c:v>13.83</c:v>
                </c:pt>
                <c:pt idx="1041">
                  <c:v>13.91</c:v>
                </c:pt>
                <c:pt idx="1042">
                  <c:v>13.88</c:v>
                </c:pt>
                <c:pt idx="1043">
                  <c:v>13.91</c:v>
                </c:pt>
                <c:pt idx="1044">
                  <c:v>13.84</c:v>
                </c:pt>
                <c:pt idx="1045">
                  <c:v>13.91</c:v>
                </c:pt>
                <c:pt idx="1046">
                  <c:v>13.71</c:v>
                </c:pt>
                <c:pt idx="1047">
                  <c:v>13.74</c:v>
                </c:pt>
                <c:pt idx="1048">
                  <c:v>13.870000000000001</c:v>
                </c:pt>
                <c:pt idx="1049">
                  <c:v>13.88</c:v>
                </c:pt>
                <c:pt idx="1050">
                  <c:v>13.88</c:v>
                </c:pt>
                <c:pt idx="1051">
                  <c:v>13.98</c:v>
                </c:pt>
                <c:pt idx="1052">
                  <c:v>14.040000000000001</c:v>
                </c:pt>
                <c:pt idx="1053">
                  <c:v>14</c:v>
                </c:pt>
                <c:pt idx="1054">
                  <c:v>14.02</c:v>
                </c:pt>
                <c:pt idx="1055">
                  <c:v>13.870000000000001</c:v>
                </c:pt>
                <c:pt idx="1056">
                  <c:v>13.94</c:v>
                </c:pt>
                <c:pt idx="1057">
                  <c:v>13.950000000000001</c:v>
                </c:pt>
                <c:pt idx="1058">
                  <c:v>13.98</c:v>
                </c:pt>
                <c:pt idx="1059">
                  <c:v>13.97</c:v>
                </c:pt>
                <c:pt idx="1060">
                  <c:v>13.85</c:v>
                </c:pt>
                <c:pt idx="1061">
                  <c:v>13.72</c:v>
                </c:pt>
                <c:pt idx="1062">
                  <c:v>13.88</c:v>
                </c:pt>
                <c:pt idx="1063">
                  <c:v>13.88</c:v>
                </c:pt>
                <c:pt idx="1064">
                  <c:v>13.950000000000001</c:v>
                </c:pt>
                <c:pt idx="1065">
                  <c:v>14</c:v>
                </c:pt>
                <c:pt idx="1066">
                  <c:v>13.97</c:v>
                </c:pt>
                <c:pt idx="1067">
                  <c:v>13.82</c:v>
                </c:pt>
                <c:pt idx="1068">
                  <c:v>13.84</c:v>
                </c:pt>
                <c:pt idx="1069">
                  <c:v>13.84</c:v>
                </c:pt>
                <c:pt idx="1070">
                  <c:v>13.68</c:v>
                </c:pt>
                <c:pt idx="1071">
                  <c:v>13.790000000000001</c:v>
                </c:pt>
                <c:pt idx="1072">
                  <c:v>13.9</c:v>
                </c:pt>
                <c:pt idx="1073">
                  <c:v>13.9</c:v>
                </c:pt>
                <c:pt idx="1074">
                  <c:v>13.94</c:v>
                </c:pt>
                <c:pt idx="1075">
                  <c:v>13.98</c:v>
                </c:pt>
                <c:pt idx="1076">
                  <c:v>13.88</c:v>
                </c:pt>
                <c:pt idx="1077">
                  <c:v>13.88</c:v>
                </c:pt>
                <c:pt idx="1078">
                  <c:v>14</c:v>
                </c:pt>
                <c:pt idx="1079">
                  <c:v>14.38</c:v>
                </c:pt>
                <c:pt idx="1080">
                  <c:v>14.040000000000001</c:v>
                </c:pt>
                <c:pt idx="1081">
                  <c:v>14.02</c:v>
                </c:pt>
                <c:pt idx="1082">
                  <c:v>14.030000000000001</c:v>
                </c:pt>
                <c:pt idx="1083">
                  <c:v>14.14</c:v>
                </c:pt>
                <c:pt idx="1084">
                  <c:v>14.06</c:v>
                </c:pt>
                <c:pt idx="1085">
                  <c:v>13.98</c:v>
                </c:pt>
                <c:pt idx="1086">
                  <c:v>14</c:v>
                </c:pt>
                <c:pt idx="1087">
                  <c:v>13.950000000000001</c:v>
                </c:pt>
                <c:pt idx="1088">
                  <c:v>14.01</c:v>
                </c:pt>
                <c:pt idx="1089">
                  <c:v>14.07</c:v>
                </c:pt>
                <c:pt idx="1090">
                  <c:v>14.09</c:v>
                </c:pt>
                <c:pt idx="1091">
                  <c:v>14.25</c:v>
                </c:pt>
                <c:pt idx="1092">
                  <c:v>14.09</c:v>
                </c:pt>
                <c:pt idx="1093">
                  <c:v>14.23</c:v>
                </c:pt>
                <c:pt idx="1094">
                  <c:v>14.040000000000001</c:v>
                </c:pt>
                <c:pt idx="1095">
                  <c:v>14.15</c:v>
                </c:pt>
                <c:pt idx="1096">
                  <c:v>14.110000000000001</c:v>
                </c:pt>
                <c:pt idx="1097">
                  <c:v>14.08</c:v>
                </c:pt>
                <c:pt idx="1098">
                  <c:v>14.110000000000001</c:v>
                </c:pt>
                <c:pt idx="1099">
                  <c:v>14.13</c:v>
                </c:pt>
                <c:pt idx="1100">
                  <c:v>14.01</c:v>
                </c:pt>
                <c:pt idx="1101">
                  <c:v>14.22</c:v>
                </c:pt>
                <c:pt idx="1102">
                  <c:v>14.17</c:v>
                </c:pt>
                <c:pt idx="1103">
                  <c:v>14.19</c:v>
                </c:pt>
                <c:pt idx="1104">
                  <c:v>14.21</c:v>
                </c:pt>
                <c:pt idx="1105">
                  <c:v>13.92</c:v>
                </c:pt>
                <c:pt idx="1106">
                  <c:v>13.98</c:v>
                </c:pt>
                <c:pt idx="1107">
                  <c:v>14.040000000000001</c:v>
                </c:pt>
                <c:pt idx="1108">
                  <c:v>14.01</c:v>
                </c:pt>
                <c:pt idx="1109">
                  <c:v>14.030000000000001</c:v>
                </c:pt>
                <c:pt idx="1110">
                  <c:v>13.92</c:v>
                </c:pt>
                <c:pt idx="1111">
                  <c:v>13.950000000000001</c:v>
                </c:pt>
                <c:pt idx="1112">
                  <c:v>13.96</c:v>
                </c:pt>
                <c:pt idx="1113">
                  <c:v>13.92</c:v>
                </c:pt>
                <c:pt idx="1114">
                  <c:v>14.01</c:v>
                </c:pt>
                <c:pt idx="1115">
                  <c:v>13.97</c:v>
                </c:pt>
                <c:pt idx="1116">
                  <c:v>13.9</c:v>
                </c:pt>
                <c:pt idx="1117">
                  <c:v>13.98</c:v>
                </c:pt>
                <c:pt idx="1118">
                  <c:v>13.860000000000001</c:v>
                </c:pt>
                <c:pt idx="1119">
                  <c:v>14.02</c:v>
                </c:pt>
                <c:pt idx="1120">
                  <c:v>13.92</c:v>
                </c:pt>
                <c:pt idx="1121">
                  <c:v>13.8</c:v>
                </c:pt>
                <c:pt idx="1122">
                  <c:v>13.99</c:v>
                </c:pt>
                <c:pt idx="1123">
                  <c:v>13.93</c:v>
                </c:pt>
                <c:pt idx="1124">
                  <c:v>13.950000000000001</c:v>
                </c:pt>
                <c:pt idx="1125">
                  <c:v>14.14</c:v>
                </c:pt>
                <c:pt idx="1126">
                  <c:v>14.110000000000001</c:v>
                </c:pt>
                <c:pt idx="1127">
                  <c:v>14.120000000000001</c:v>
                </c:pt>
                <c:pt idx="1128">
                  <c:v>14.22</c:v>
                </c:pt>
                <c:pt idx="1129">
                  <c:v>14.18</c:v>
                </c:pt>
                <c:pt idx="1130">
                  <c:v>14.21</c:v>
                </c:pt>
                <c:pt idx="1131">
                  <c:v>14.1</c:v>
                </c:pt>
                <c:pt idx="1132">
                  <c:v>14.14</c:v>
                </c:pt>
                <c:pt idx="1133">
                  <c:v>14.110000000000001</c:v>
                </c:pt>
                <c:pt idx="1134">
                  <c:v>14.06</c:v>
                </c:pt>
                <c:pt idx="1135">
                  <c:v>14.07</c:v>
                </c:pt>
                <c:pt idx="1136">
                  <c:v>14.23</c:v>
                </c:pt>
                <c:pt idx="1137">
                  <c:v>14.17</c:v>
                </c:pt>
                <c:pt idx="1138">
                  <c:v>14.110000000000001</c:v>
                </c:pt>
                <c:pt idx="1139">
                  <c:v>14.08</c:v>
                </c:pt>
                <c:pt idx="1140">
                  <c:v>14.110000000000001</c:v>
                </c:pt>
                <c:pt idx="1141">
                  <c:v>13.98</c:v>
                </c:pt>
                <c:pt idx="1142">
                  <c:v>13.98</c:v>
                </c:pt>
                <c:pt idx="1143">
                  <c:v>14.19</c:v>
                </c:pt>
                <c:pt idx="1144">
                  <c:v>14.040000000000001</c:v>
                </c:pt>
                <c:pt idx="1145">
                  <c:v>14.02</c:v>
                </c:pt>
                <c:pt idx="1146">
                  <c:v>14.01</c:v>
                </c:pt>
                <c:pt idx="1147">
                  <c:v>14.25</c:v>
                </c:pt>
                <c:pt idx="1148">
                  <c:v>14.120000000000001</c:v>
                </c:pt>
                <c:pt idx="1149">
                  <c:v>14.030000000000001</c:v>
                </c:pt>
                <c:pt idx="1150">
                  <c:v>14.01</c:v>
                </c:pt>
                <c:pt idx="1151">
                  <c:v>13.9</c:v>
                </c:pt>
                <c:pt idx="1152">
                  <c:v>14.09</c:v>
                </c:pt>
                <c:pt idx="1153">
                  <c:v>13.92</c:v>
                </c:pt>
                <c:pt idx="1154">
                  <c:v>13.85</c:v>
                </c:pt>
                <c:pt idx="1155">
                  <c:v>13.92</c:v>
                </c:pt>
                <c:pt idx="1156">
                  <c:v>13.9</c:v>
                </c:pt>
                <c:pt idx="1157">
                  <c:v>13.77</c:v>
                </c:pt>
                <c:pt idx="1158">
                  <c:v>13.8</c:v>
                </c:pt>
                <c:pt idx="1159">
                  <c:v>13.76</c:v>
                </c:pt>
                <c:pt idx="1160">
                  <c:v>13.860000000000001</c:v>
                </c:pt>
                <c:pt idx="1161">
                  <c:v>13.84</c:v>
                </c:pt>
                <c:pt idx="1162">
                  <c:v>13.91</c:v>
                </c:pt>
                <c:pt idx="1163">
                  <c:v>13.72</c:v>
                </c:pt>
                <c:pt idx="1164">
                  <c:v>13.91</c:v>
                </c:pt>
                <c:pt idx="1165">
                  <c:v>13.93</c:v>
                </c:pt>
                <c:pt idx="1166">
                  <c:v>13.950000000000001</c:v>
                </c:pt>
                <c:pt idx="1167">
                  <c:v>13.99</c:v>
                </c:pt>
                <c:pt idx="1168">
                  <c:v>13.9</c:v>
                </c:pt>
                <c:pt idx="1169">
                  <c:v>13.98</c:v>
                </c:pt>
                <c:pt idx="1170">
                  <c:v>13.9</c:v>
                </c:pt>
                <c:pt idx="1171">
                  <c:v>13.82</c:v>
                </c:pt>
                <c:pt idx="1172">
                  <c:v>13.790000000000001</c:v>
                </c:pt>
                <c:pt idx="1173">
                  <c:v>13.92</c:v>
                </c:pt>
                <c:pt idx="1174">
                  <c:v>13.89</c:v>
                </c:pt>
                <c:pt idx="1175">
                  <c:v>13.8</c:v>
                </c:pt>
                <c:pt idx="1176">
                  <c:v>13.91</c:v>
                </c:pt>
                <c:pt idx="1177">
                  <c:v>13.81</c:v>
                </c:pt>
                <c:pt idx="1178">
                  <c:v>13.68</c:v>
                </c:pt>
                <c:pt idx="1179">
                  <c:v>13.860000000000001</c:v>
                </c:pt>
                <c:pt idx="1180">
                  <c:v>14.01</c:v>
                </c:pt>
                <c:pt idx="1181">
                  <c:v>13.84</c:v>
                </c:pt>
                <c:pt idx="1182">
                  <c:v>13.870000000000001</c:v>
                </c:pt>
                <c:pt idx="1183">
                  <c:v>13.860000000000001</c:v>
                </c:pt>
                <c:pt idx="1184">
                  <c:v>13.790000000000001</c:v>
                </c:pt>
                <c:pt idx="1185">
                  <c:v>13.870000000000001</c:v>
                </c:pt>
                <c:pt idx="1186">
                  <c:v>13.82</c:v>
                </c:pt>
                <c:pt idx="1187">
                  <c:v>13.69</c:v>
                </c:pt>
                <c:pt idx="1188">
                  <c:v>13.99</c:v>
                </c:pt>
                <c:pt idx="1189">
                  <c:v>13.790000000000001</c:v>
                </c:pt>
                <c:pt idx="1190">
                  <c:v>13.93</c:v>
                </c:pt>
                <c:pt idx="1191">
                  <c:v>13.85</c:v>
                </c:pt>
                <c:pt idx="1192">
                  <c:v>13.9</c:v>
                </c:pt>
                <c:pt idx="1193">
                  <c:v>13.75</c:v>
                </c:pt>
                <c:pt idx="1194">
                  <c:v>13.83</c:v>
                </c:pt>
                <c:pt idx="1195">
                  <c:v>13.82</c:v>
                </c:pt>
                <c:pt idx="1196">
                  <c:v>13.76</c:v>
                </c:pt>
                <c:pt idx="1197">
                  <c:v>13.84</c:v>
                </c:pt>
                <c:pt idx="1198">
                  <c:v>13.8</c:v>
                </c:pt>
                <c:pt idx="1199">
                  <c:v>13.8</c:v>
                </c:pt>
                <c:pt idx="1200">
                  <c:v>13.700000000000001</c:v>
                </c:pt>
                <c:pt idx="1201">
                  <c:v>13.69</c:v>
                </c:pt>
                <c:pt idx="1202">
                  <c:v>13.84</c:v>
                </c:pt>
                <c:pt idx="1203">
                  <c:v>13.73</c:v>
                </c:pt>
                <c:pt idx="1204">
                  <c:v>13.91</c:v>
                </c:pt>
                <c:pt idx="1205">
                  <c:v>13.89</c:v>
                </c:pt>
                <c:pt idx="1206">
                  <c:v>13.85</c:v>
                </c:pt>
                <c:pt idx="1207">
                  <c:v>13.81</c:v>
                </c:pt>
                <c:pt idx="1208">
                  <c:v>13.82</c:v>
                </c:pt>
                <c:pt idx="1209">
                  <c:v>13.71</c:v>
                </c:pt>
                <c:pt idx="1210">
                  <c:v>13.610000000000001</c:v>
                </c:pt>
                <c:pt idx="1211">
                  <c:v>13.69</c:v>
                </c:pt>
                <c:pt idx="1212">
                  <c:v>13.58</c:v>
                </c:pt>
                <c:pt idx="1213">
                  <c:v>13.52</c:v>
                </c:pt>
                <c:pt idx="1214">
                  <c:v>13.780000000000001</c:v>
                </c:pt>
                <c:pt idx="1215">
                  <c:v>13.75</c:v>
                </c:pt>
                <c:pt idx="1216">
                  <c:v>13.94</c:v>
                </c:pt>
                <c:pt idx="1217">
                  <c:v>13.94</c:v>
                </c:pt>
                <c:pt idx="1218">
                  <c:v>13.94</c:v>
                </c:pt>
                <c:pt idx="1219">
                  <c:v>14</c:v>
                </c:pt>
                <c:pt idx="1220">
                  <c:v>14.040000000000001</c:v>
                </c:pt>
                <c:pt idx="1221">
                  <c:v>14.030000000000001</c:v>
                </c:pt>
                <c:pt idx="1222">
                  <c:v>13.9</c:v>
                </c:pt>
                <c:pt idx="1223">
                  <c:v>14.08</c:v>
                </c:pt>
                <c:pt idx="1224">
                  <c:v>14.05</c:v>
                </c:pt>
                <c:pt idx="1225">
                  <c:v>14.02</c:v>
                </c:pt>
                <c:pt idx="1226">
                  <c:v>13.88</c:v>
                </c:pt>
                <c:pt idx="1227">
                  <c:v>13.99</c:v>
                </c:pt>
                <c:pt idx="1228">
                  <c:v>13.91</c:v>
                </c:pt>
                <c:pt idx="1229">
                  <c:v>13.91</c:v>
                </c:pt>
                <c:pt idx="1230">
                  <c:v>13.96</c:v>
                </c:pt>
                <c:pt idx="1231">
                  <c:v>13.97</c:v>
                </c:pt>
                <c:pt idx="1232">
                  <c:v>13.98</c:v>
                </c:pt>
                <c:pt idx="1233">
                  <c:v>13.94</c:v>
                </c:pt>
                <c:pt idx="1234">
                  <c:v>13.83</c:v>
                </c:pt>
                <c:pt idx="1235">
                  <c:v>13.94</c:v>
                </c:pt>
                <c:pt idx="1236">
                  <c:v>13.99</c:v>
                </c:pt>
                <c:pt idx="1237">
                  <c:v>14.07</c:v>
                </c:pt>
                <c:pt idx="1238">
                  <c:v>14.07</c:v>
                </c:pt>
                <c:pt idx="1239">
                  <c:v>14.17</c:v>
                </c:pt>
                <c:pt idx="1240">
                  <c:v>14.07</c:v>
                </c:pt>
                <c:pt idx="1241">
                  <c:v>14.08</c:v>
                </c:pt>
                <c:pt idx="1242">
                  <c:v>13.91</c:v>
                </c:pt>
                <c:pt idx="1243">
                  <c:v>13.94</c:v>
                </c:pt>
                <c:pt idx="1244">
                  <c:v>13.91</c:v>
                </c:pt>
                <c:pt idx="1245">
                  <c:v>14</c:v>
                </c:pt>
                <c:pt idx="1246">
                  <c:v>13.89</c:v>
                </c:pt>
                <c:pt idx="1247">
                  <c:v>13.950000000000001</c:v>
                </c:pt>
                <c:pt idx="1248">
                  <c:v>13.73</c:v>
                </c:pt>
                <c:pt idx="1249">
                  <c:v>13.85</c:v>
                </c:pt>
                <c:pt idx="1250">
                  <c:v>13.780000000000001</c:v>
                </c:pt>
                <c:pt idx="1251">
                  <c:v>13.75</c:v>
                </c:pt>
                <c:pt idx="1252">
                  <c:v>13.73</c:v>
                </c:pt>
                <c:pt idx="1253">
                  <c:v>13.81</c:v>
                </c:pt>
                <c:pt idx="1254">
                  <c:v>13.83</c:v>
                </c:pt>
                <c:pt idx="1255">
                  <c:v>13.790000000000001</c:v>
                </c:pt>
                <c:pt idx="1256">
                  <c:v>13.81</c:v>
                </c:pt>
                <c:pt idx="1257">
                  <c:v>13.88</c:v>
                </c:pt>
                <c:pt idx="1258">
                  <c:v>13.94</c:v>
                </c:pt>
                <c:pt idx="1259">
                  <c:v>13.780000000000001</c:v>
                </c:pt>
                <c:pt idx="1260">
                  <c:v>14.030000000000001</c:v>
                </c:pt>
                <c:pt idx="1261">
                  <c:v>13.72</c:v>
                </c:pt>
                <c:pt idx="1262">
                  <c:v>13.610000000000001</c:v>
                </c:pt>
                <c:pt idx="1263">
                  <c:v>13.700000000000001</c:v>
                </c:pt>
                <c:pt idx="1264">
                  <c:v>13.76</c:v>
                </c:pt>
                <c:pt idx="1265">
                  <c:v>13.790000000000001</c:v>
                </c:pt>
                <c:pt idx="1266">
                  <c:v>13.81</c:v>
                </c:pt>
                <c:pt idx="1267">
                  <c:v>13.94</c:v>
                </c:pt>
                <c:pt idx="1268">
                  <c:v>13.83</c:v>
                </c:pt>
                <c:pt idx="1269">
                  <c:v>13.84</c:v>
                </c:pt>
                <c:pt idx="1270">
                  <c:v>13.67</c:v>
                </c:pt>
                <c:pt idx="1271">
                  <c:v>13.64</c:v>
                </c:pt>
                <c:pt idx="1272">
                  <c:v>13.82</c:v>
                </c:pt>
                <c:pt idx="1273">
                  <c:v>13.74</c:v>
                </c:pt>
                <c:pt idx="1274">
                  <c:v>13.76</c:v>
                </c:pt>
                <c:pt idx="1275">
                  <c:v>13.66</c:v>
                </c:pt>
                <c:pt idx="1276">
                  <c:v>13.64</c:v>
                </c:pt>
                <c:pt idx="1277">
                  <c:v>13.75</c:v>
                </c:pt>
                <c:pt idx="1278">
                  <c:v>13.81</c:v>
                </c:pt>
                <c:pt idx="1279">
                  <c:v>13.65</c:v>
                </c:pt>
                <c:pt idx="1280">
                  <c:v>13.71</c:v>
                </c:pt>
                <c:pt idx="1281">
                  <c:v>13.66</c:v>
                </c:pt>
                <c:pt idx="1282">
                  <c:v>13.77</c:v>
                </c:pt>
                <c:pt idx="1283">
                  <c:v>13.88</c:v>
                </c:pt>
                <c:pt idx="1284">
                  <c:v>13.860000000000001</c:v>
                </c:pt>
                <c:pt idx="1285">
                  <c:v>13.83</c:v>
                </c:pt>
                <c:pt idx="1286">
                  <c:v>13.83</c:v>
                </c:pt>
                <c:pt idx="1287">
                  <c:v>13.950000000000001</c:v>
                </c:pt>
                <c:pt idx="1288">
                  <c:v>14.01</c:v>
                </c:pt>
                <c:pt idx="1289">
                  <c:v>14.08</c:v>
                </c:pt>
                <c:pt idx="1290">
                  <c:v>13.97</c:v>
                </c:pt>
                <c:pt idx="1291">
                  <c:v>14.06</c:v>
                </c:pt>
                <c:pt idx="1292">
                  <c:v>14.02</c:v>
                </c:pt>
                <c:pt idx="1293">
                  <c:v>13.96</c:v>
                </c:pt>
                <c:pt idx="1294">
                  <c:v>13.96</c:v>
                </c:pt>
                <c:pt idx="1295">
                  <c:v>14.01</c:v>
                </c:pt>
                <c:pt idx="1296">
                  <c:v>14.26</c:v>
                </c:pt>
                <c:pt idx="1297">
                  <c:v>14.1</c:v>
                </c:pt>
                <c:pt idx="1298">
                  <c:v>14.040000000000001</c:v>
                </c:pt>
                <c:pt idx="1299">
                  <c:v>13.97</c:v>
                </c:pt>
                <c:pt idx="1300">
                  <c:v>14</c:v>
                </c:pt>
                <c:pt idx="1301">
                  <c:v>13.94</c:v>
                </c:pt>
                <c:pt idx="1302">
                  <c:v>14.02</c:v>
                </c:pt>
                <c:pt idx="1303">
                  <c:v>13.92</c:v>
                </c:pt>
                <c:pt idx="1304">
                  <c:v>13.88</c:v>
                </c:pt>
                <c:pt idx="1305">
                  <c:v>13.93</c:v>
                </c:pt>
                <c:pt idx="1306">
                  <c:v>13.9</c:v>
                </c:pt>
                <c:pt idx="1307">
                  <c:v>13.99</c:v>
                </c:pt>
                <c:pt idx="1308">
                  <c:v>14.030000000000001</c:v>
                </c:pt>
                <c:pt idx="1309">
                  <c:v>14</c:v>
                </c:pt>
                <c:pt idx="1310">
                  <c:v>14.120000000000001</c:v>
                </c:pt>
                <c:pt idx="1311">
                  <c:v>14.05</c:v>
                </c:pt>
                <c:pt idx="1312">
                  <c:v>13.99</c:v>
                </c:pt>
                <c:pt idx="1313">
                  <c:v>14</c:v>
                </c:pt>
                <c:pt idx="1314">
                  <c:v>14</c:v>
                </c:pt>
                <c:pt idx="1315">
                  <c:v>13.950000000000001</c:v>
                </c:pt>
                <c:pt idx="1316">
                  <c:v>13.92</c:v>
                </c:pt>
                <c:pt idx="1317">
                  <c:v>13.9</c:v>
                </c:pt>
                <c:pt idx="1318">
                  <c:v>13.860000000000001</c:v>
                </c:pt>
                <c:pt idx="1319">
                  <c:v>13.93</c:v>
                </c:pt>
                <c:pt idx="1320">
                  <c:v>13.950000000000001</c:v>
                </c:pt>
                <c:pt idx="1321">
                  <c:v>14.06</c:v>
                </c:pt>
                <c:pt idx="1322">
                  <c:v>13.66</c:v>
                </c:pt>
                <c:pt idx="1323">
                  <c:v>13.790000000000001</c:v>
                </c:pt>
                <c:pt idx="1324">
                  <c:v>13.84</c:v>
                </c:pt>
                <c:pt idx="1325">
                  <c:v>13.89</c:v>
                </c:pt>
                <c:pt idx="1326">
                  <c:v>13.91</c:v>
                </c:pt>
                <c:pt idx="1327">
                  <c:v>13.950000000000001</c:v>
                </c:pt>
                <c:pt idx="1328">
                  <c:v>13.98</c:v>
                </c:pt>
                <c:pt idx="1329">
                  <c:v>13.950000000000001</c:v>
                </c:pt>
                <c:pt idx="1330">
                  <c:v>13.790000000000001</c:v>
                </c:pt>
                <c:pt idx="1331">
                  <c:v>14.14</c:v>
                </c:pt>
                <c:pt idx="1332">
                  <c:v>14.01</c:v>
                </c:pt>
                <c:pt idx="1333">
                  <c:v>14.08</c:v>
                </c:pt>
                <c:pt idx="1334">
                  <c:v>14.01</c:v>
                </c:pt>
                <c:pt idx="1335">
                  <c:v>14.05</c:v>
                </c:pt>
                <c:pt idx="1336">
                  <c:v>14.040000000000001</c:v>
                </c:pt>
                <c:pt idx="1337">
                  <c:v>14.030000000000001</c:v>
                </c:pt>
                <c:pt idx="1338">
                  <c:v>13.97</c:v>
                </c:pt>
                <c:pt idx="1339">
                  <c:v>13.96</c:v>
                </c:pt>
                <c:pt idx="1340">
                  <c:v>13.97</c:v>
                </c:pt>
                <c:pt idx="1341">
                  <c:v>13.89</c:v>
                </c:pt>
                <c:pt idx="1342">
                  <c:v>13.94</c:v>
                </c:pt>
                <c:pt idx="1343">
                  <c:v>13.790000000000001</c:v>
                </c:pt>
                <c:pt idx="1344">
                  <c:v>13.97</c:v>
                </c:pt>
                <c:pt idx="1345">
                  <c:v>14.06</c:v>
                </c:pt>
                <c:pt idx="1346">
                  <c:v>14.07</c:v>
                </c:pt>
                <c:pt idx="1347">
                  <c:v>13.950000000000001</c:v>
                </c:pt>
                <c:pt idx="1348">
                  <c:v>13.860000000000001</c:v>
                </c:pt>
                <c:pt idx="1349">
                  <c:v>13.93</c:v>
                </c:pt>
                <c:pt idx="1350">
                  <c:v>13.94</c:v>
                </c:pt>
                <c:pt idx="1351">
                  <c:v>13.9</c:v>
                </c:pt>
                <c:pt idx="1352">
                  <c:v>13.93</c:v>
                </c:pt>
                <c:pt idx="1353">
                  <c:v>13.93</c:v>
                </c:pt>
                <c:pt idx="1354">
                  <c:v>14.01</c:v>
                </c:pt>
                <c:pt idx="1355">
                  <c:v>13.93</c:v>
                </c:pt>
                <c:pt idx="1356">
                  <c:v>13.92</c:v>
                </c:pt>
                <c:pt idx="1357">
                  <c:v>14.110000000000001</c:v>
                </c:pt>
                <c:pt idx="1358">
                  <c:v>13.790000000000001</c:v>
                </c:pt>
                <c:pt idx="1359">
                  <c:v>13.870000000000001</c:v>
                </c:pt>
                <c:pt idx="1360">
                  <c:v>13.860000000000001</c:v>
                </c:pt>
                <c:pt idx="1361">
                  <c:v>13.93</c:v>
                </c:pt>
                <c:pt idx="1362">
                  <c:v>13.98</c:v>
                </c:pt>
                <c:pt idx="1363">
                  <c:v>14.1</c:v>
                </c:pt>
                <c:pt idx="1364">
                  <c:v>14.07</c:v>
                </c:pt>
                <c:pt idx="1365">
                  <c:v>14.030000000000001</c:v>
                </c:pt>
                <c:pt idx="1366">
                  <c:v>14.01</c:v>
                </c:pt>
                <c:pt idx="1367">
                  <c:v>13.950000000000001</c:v>
                </c:pt>
                <c:pt idx="1368">
                  <c:v>13.85</c:v>
                </c:pt>
                <c:pt idx="1369">
                  <c:v>13.8</c:v>
                </c:pt>
                <c:pt idx="1370">
                  <c:v>13.68</c:v>
                </c:pt>
                <c:pt idx="1371">
                  <c:v>13.63</c:v>
                </c:pt>
                <c:pt idx="1372">
                  <c:v>13.700000000000001</c:v>
                </c:pt>
                <c:pt idx="1373">
                  <c:v>13.870000000000001</c:v>
                </c:pt>
                <c:pt idx="1374">
                  <c:v>13.870000000000001</c:v>
                </c:pt>
                <c:pt idx="1375">
                  <c:v>13.780000000000001</c:v>
                </c:pt>
                <c:pt idx="1376">
                  <c:v>13.66</c:v>
                </c:pt>
                <c:pt idx="1377">
                  <c:v>13.63</c:v>
                </c:pt>
                <c:pt idx="1378">
                  <c:v>13.66</c:v>
                </c:pt>
                <c:pt idx="1379">
                  <c:v>13.66</c:v>
                </c:pt>
                <c:pt idx="1380">
                  <c:v>13.83</c:v>
                </c:pt>
                <c:pt idx="1381">
                  <c:v>13.74</c:v>
                </c:pt>
                <c:pt idx="1382">
                  <c:v>13.780000000000001</c:v>
                </c:pt>
                <c:pt idx="1383">
                  <c:v>13.73</c:v>
                </c:pt>
                <c:pt idx="1384">
                  <c:v>13.8</c:v>
                </c:pt>
                <c:pt idx="1385">
                  <c:v>13.82</c:v>
                </c:pt>
                <c:pt idx="1386">
                  <c:v>13.83</c:v>
                </c:pt>
                <c:pt idx="1387">
                  <c:v>13.88</c:v>
                </c:pt>
                <c:pt idx="1388">
                  <c:v>13.83</c:v>
                </c:pt>
                <c:pt idx="1389">
                  <c:v>13.91</c:v>
                </c:pt>
                <c:pt idx="1390">
                  <c:v>13.9</c:v>
                </c:pt>
                <c:pt idx="1391">
                  <c:v>13.860000000000001</c:v>
                </c:pt>
                <c:pt idx="1392">
                  <c:v>13.76</c:v>
                </c:pt>
                <c:pt idx="1393">
                  <c:v>13.870000000000001</c:v>
                </c:pt>
                <c:pt idx="1394">
                  <c:v>13.9</c:v>
                </c:pt>
                <c:pt idx="1395">
                  <c:v>13.790000000000001</c:v>
                </c:pt>
                <c:pt idx="1396">
                  <c:v>13.85</c:v>
                </c:pt>
                <c:pt idx="1397">
                  <c:v>13.94</c:v>
                </c:pt>
                <c:pt idx="1398">
                  <c:v>14.030000000000001</c:v>
                </c:pt>
                <c:pt idx="1399">
                  <c:v>13.88</c:v>
                </c:pt>
                <c:pt idx="1400">
                  <c:v>13.91</c:v>
                </c:pt>
                <c:pt idx="1401">
                  <c:v>13.76</c:v>
                </c:pt>
                <c:pt idx="1402">
                  <c:v>13.870000000000001</c:v>
                </c:pt>
                <c:pt idx="1403">
                  <c:v>13.88</c:v>
                </c:pt>
                <c:pt idx="1404">
                  <c:v>13.81</c:v>
                </c:pt>
                <c:pt idx="1405">
                  <c:v>13.71</c:v>
                </c:pt>
                <c:pt idx="1406">
                  <c:v>13.94</c:v>
                </c:pt>
                <c:pt idx="1407">
                  <c:v>13.89</c:v>
                </c:pt>
                <c:pt idx="1408">
                  <c:v>14.09</c:v>
                </c:pt>
                <c:pt idx="1409">
                  <c:v>13.9</c:v>
                </c:pt>
                <c:pt idx="1410">
                  <c:v>13.92</c:v>
                </c:pt>
                <c:pt idx="1411">
                  <c:v>13.93</c:v>
                </c:pt>
                <c:pt idx="1412">
                  <c:v>13.91</c:v>
                </c:pt>
                <c:pt idx="1413">
                  <c:v>14.02</c:v>
                </c:pt>
                <c:pt idx="1414">
                  <c:v>13.85</c:v>
                </c:pt>
                <c:pt idx="1415">
                  <c:v>13.92</c:v>
                </c:pt>
                <c:pt idx="1416">
                  <c:v>13.69</c:v>
                </c:pt>
                <c:pt idx="1417">
                  <c:v>13.77</c:v>
                </c:pt>
                <c:pt idx="1418">
                  <c:v>14.07</c:v>
                </c:pt>
                <c:pt idx="1419">
                  <c:v>13.860000000000001</c:v>
                </c:pt>
                <c:pt idx="1420">
                  <c:v>13.84</c:v>
                </c:pt>
                <c:pt idx="1421">
                  <c:v>13.88</c:v>
                </c:pt>
                <c:pt idx="1422">
                  <c:v>13.81</c:v>
                </c:pt>
                <c:pt idx="1423">
                  <c:v>13.89</c:v>
                </c:pt>
                <c:pt idx="1424">
                  <c:v>13.81</c:v>
                </c:pt>
                <c:pt idx="1425">
                  <c:v>13.96</c:v>
                </c:pt>
                <c:pt idx="1426">
                  <c:v>13.8</c:v>
                </c:pt>
                <c:pt idx="1427">
                  <c:v>13.790000000000001</c:v>
                </c:pt>
                <c:pt idx="1428">
                  <c:v>13.84</c:v>
                </c:pt>
                <c:pt idx="1429">
                  <c:v>13.84</c:v>
                </c:pt>
                <c:pt idx="1430">
                  <c:v>13.98</c:v>
                </c:pt>
                <c:pt idx="1431">
                  <c:v>14.08</c:v>
                </c:pt>
                <c:pt idx="1432">
                  <c:v>14.120000000000001</c:v>
                </c:pt>
                <c:pt idx="1433">
                  <c:v>14</c:v>
                </c:pt>
                <c:pt idx="1434">
                  <c:v>13.93</c:v>
                </c:pt>
                <c:pt idx="1435">
                  <c:v>13.96</c:v>
                </c:pt>
                <c:pt idx="1436">
                  <c:v>14.01</c:v>
                </c:pt>
                <c:pt idx="1437">
                  <c:v>14.030000000000001</c:v>
                </c:pt>
                <c:pt idx="1438">
                  <c:v>14.040000000000001</c:v>
                </c:pt>
                <c:pt idx="1439">
                  <c:v>14.19</c:v>
                </c:pt>
                <c:pt idx="1440">
                  <c:v>14.07</c:v>
                </c:pt>
                <c:pt idx="1441">
                  <c:v>14.110000000000001</c:v>
                </c:pt>
                <c:pt idx="1442">
                  <c:v>14.01</c:v>
                </c:pt>
                <c:pt idx="1443">
                  <c:v>14</c:v>
                </c:pt>
                <c:pt idx="1444">
                  <c:v>13.92</c:v>
                </c:pt>
                <c:pt idx="1445">
                  <c:v>13.92</c:v>
                </c:pt>
                <c:pt idx="1446">
                  <c:v>13.950000000000001</c:v>
                </c:pt>
                <c:pt idx="1447">
                  <c:v>13.85</c:v>
                </c:pt>
                <c:pt idx="1448">
                  <c:v>14</c:v>
                </c:pt>
                <c:pt idx="1449">
                  <c:v>13.91</c:v>
                </c:pt>
                <c:pt idx="1450">
                  <c:v>13.92</c:v>
                </c:pt>
                <c:pt idx="1451">
                  <c:v>13.8</c:v>
                </c:pt>
                <c:pt idx="1452">
                  <c:v>13.860000000000001</c:v>
                </c:pt>
                <c:pt idx="1453">
                  <c:v>13.75</c:v>
                </c:pt>
                <c:pt idx="1454">
                  <c:v>13.8</c:v>
                </c:pt>
                <c:pt idx="1455">
                  <c:v>13.84</c:v>
                </c:pt>
                <c:pt idx="1456">
                  <c:v>13.89</c:v>
                </c:pt>
                <c:pt idx="1457">
                  <c:v>13.81</c:v>
                </c:pt>
                <c:pt idx="1458">
                  <c:v>13.870000000000001</c:v>
                </c:pt>
                <c:pt idx="1459">
                  <c:v>13.9</c:v>
                </c:pt>
                <c:pt idx="1460">
                  <c:v>13.950000000000001</c:v>
                </c:pt>
                <c:pt idx="1461">
                  <c:v>13.82</c:v>
                </c:pt>
                <c:pt idx="1462">
                  <c:v>13.8</c:v>
                </c:pt>
                <c:pt idx="1463">
                  <c:v>13.84</c:v>
                </c:pt>
                <c:pt idx="1464">
                  <c:v>13.71</c:v>
                </c:pt>
                <c:pt idx="1465">
                  <c:v>13.77</c:v>
                </c:pt>
                <c:pt idx="1466">
                  <c:v>13.98</c:v>
                </c:pt>
                <c:pt idx="1467">
                  <c:v>13.96</c:v>
                </c:pt>
                <c:pt idx="1468">
                  <c:v>13.91</c:v>
                </c:pt>
                <c:pt idx="1469">
                  <c:v>14.02</c:v>
                </c:pt>
                <c:pt idx="1470">
                  <c:v>13.97</c:v>
                </c:pt>
                <c:pt idx="1471">
                  <c:v>14.110000000000001</c:v>
                </c:pt>
                <c:pt idx="1472">
                  <c:v>14</c:v>
                </c:pt>
                <c:pt idx="1473">
                  <c:v>14.02</c:v>
                </c:pt>
                <c:pt idx="1474">
                  <c:v>13.93</c:v>
                </c:pt>
                <c:pt idx="1475">
                  <c:v>14.13</c:v>
                </c:pt>
                <c:pt idx="1476">
                  <c:v>14.21</c:v>
                </c:pt>
                <c:pt idx="1477">
                  <c:v>14.24</c:v>
                </c:pt>
                <c:pt idx="1478">
                  <c:v>14.19</c:v>
                </c:pt>
                <c:pt idx="1479">
                  <c:v>14.23</c:v>
                </c:pt>
                <c:pt idx="1480">
                  <c:v>14.18</c:v>
                </c:pt>
                <c:pt idx="1481">
                  <c:v>14.17</c:v>
                </c:pt>
                <c:pt idx="1482">
                  <c:v>14.06</c:v>
                </c:pt>
                <c:pt idx="1483">
                  <c:v>14</c:v>
                </c:pt>
                <c:pt idx="1484">
                  <c:v>14.030000000000001</c:v>
                </c:pt>
                <c:pt idx="1485">
                  <c:v>14</c:v>
                </c:pt>
                <c:pt idx="1486">
                  <c:v>13.94</c:v>
                </c:pt>
                <c:pt idx="1487">
                  <c:v>13.9</c:v>
                </c:pt>
                <c:pt idx="1488">
                  <c:v>13.82</c:v>
                </c:pt>
                <c:pt idx="1489">
                  <c:v>13.64</c:v>
                </c:pt>
                <c:pt idx="1490">
                  <c:v>13.84</c:v>
                </c:pt>
                <c:pt idx="1491">
                  <c:v>13.83</c:v>
                </c:pt>
                <c:pt idx="1492">
                  <c:v>13.91</c:v>
                </c:pt>
                <c:pt idx="1493">
                  <c:v>13.9</c:v>
                </c:pt>
                <c:pt idx="1494">
                  <c:v>13.92</c:v>
                </c:pt>
                <c:pt idx="1495">
                  <c:v>14.01</c:v>
                </c:pt>
                <c:pt idx="1496">
                  <c:v>13.85</c:v>
                </c:pt>
                <c:pt idx="1497">
                  <c:v>13.88</c:v>
                </c:pt>
                <c:pt idx="1498">
                  <c:v>13.8</c:v>
                </c:pt>
                <c:pt idx="1499">
                  <c:v>13.8</c:v>
                </c:pt>
                <c:pt idx="1500">
                  <c:v>13.950000000000001</c:v>
                </c:pt>
                <c:pt idx="1501">
                  <c:v>14</c:v>
                </c:pt>
                <c:pt idx="1502">
                  <c:v>14.06</c:v>
                </c:pt>
                <c:pt idx="1503">
                  <c:v>13.99</c:v>
                </c:pt>
                <c:pt idx="1504">
                  <c:v>14.05</c:v>
                </c:pt>
                <c:pt idx="1505">
                  <c:v>13.98</c:v>
                </c:pt>
                <c:pt idx="1506">
                  <c:v>13.92</c:v>
                </c:pt>
                <c:pt idx="1507">
                  <c:v>13.81</c:v>
                </c:pt>
                <c:pt idx="1508">
                  <c:v>13.93</c:v>
                </c:pt>
                <c:pt idx="1509">
                  <c:v>13.75</c:v>
                </c:pt>
                <c:pt idx="1510">
                  <c:v>13.72</c:v>
                </c:pt>
                <c:pt idx="1511">
                  <c:v>13.780000000000001</c:v>
                </c:pt>
                <c:pt idx="1512">
                  <c:v>13.88</c:v>
                </c:pt>
                <c:pt idx="1513">
                  <c:v>13.82</c:v>
                </c:pt>
                <c:pt idx="1514">
                  <c:v>13.74</c:v>
                </c:pt>
                <c:pt idx="1515">
                  <c:v>13.88</c:v>
                </c:pt>
                <c:pt idx="1516">
                  <c:v>13.72</c:v>
                </c:pt>
                <c:pt idx="1517">
                  <c:v>13.83</c:v>
                </c:pt>
                <c:pt idx="1518">
                  <c:v>13.9</c:v>
                </c:pt>
                <c:pt idx="1519">
                  <c:v>13.860000000000001</c:v>
                </c:pt>
                <c:pt idx="1520">
                  <c:v>13.92</c:v>
                </c:pt>
                <c:pt idx="1521">
                  <c:v>13.69</c:v>
                </c:pt>
                <c:pt idx="1522">
                  <c:v>13.85</c:v>
                </c:pt>
                <c:pt idx="1523">
                  <c:v>14.06</c:v>
                </c:pt>
                <c:pt idx="1524">
                  <c:v>14.15</c:v>
                </c:pt>
                <c:pt idx="1525">
                  <c:v>14.1</c:v>
                </c:pt>
                <c:pt idx="1526">
                  <c:v>14.13</c:v>
                </c:pt>
                <c:pt idx="1527">
                  <c:v>14.17</c:v>
                </c:pt>
                <c:pt idx="1528">
                  <c:v>14.21</c:v>
                </c:pt>
                <c:pt idx="1529">
                  <c:v>14.18</c:v>
                </c:pt>
                <c:pt idx="1530">
                  <c:v>14.120000000000001</c:v>
                </c:pt>
                <c:pt idx="1531">
                  <c:v>14.13</c:v>
                </c:pt>
                <c:pt idx="1532">
                  <c:v>14.02</c:v>
                </c:pt>
                <c:pt idx="1533">
                  <c:v>13.97</c:v>
                </c:pt>
                <c:pt idx="1534">
                  <c:v>14.1</c:v>
                </c:pt>
                <c:pt idx="1535">
                  <c:v>14</c:v>
                </c:pt>
                <c:pt idx="1536">
                  <c:v>14.02</c:v>
                </c:pt>
                <c:pt idx="1537">
                  <c:v>14.06</c:v>
                </c:pt>
                <c:pt idx="1538">
                  <c:v>14.120000000000001</c:v>
                </c:pt>
                <c:pt idx="1539">
                  <c:v>14.05</c:v>
                </c:pt>
                <c:pt idx="1540">
                  <c:v>14.01</c:v>
                </c:pt>
                <c:pt idx="1541">
                  <c:v>13.94</c:v>
                </c:pt>
                <c:pt idx="1542">
                  <c:v>13.99</c:v>
                </c:pt>
                <c:pt idx="1543">
                  <c:v>13.83</c:v>
                </c:pt>
                <c:pt idx="1544">
                  <c:v>14</c:v>
                </c:pt>
                <c:pt idx="1545">
                  <c:v>13.96</c:v>
                </c:pt>
                <c:pt idx="1546">
                  <c:v>14.08</c:v>
                </c:pt>
                <c:pt idx="1547">
                  <c:v>14.030000000000001</c:v>
                </c:pt>
                <c:pt idx="1548">
                  <c:v>14.06</c:v>
                </c:pt>
                <c:pt idx="1549">
                  <c:v>13.860000000000001</c:v>
                </c:pt>
                <c:pt idx="1550">
                  <c:v>14.08</c:v>
                </c:pt>
                <c:pt idx="1551">
                  <c:v>14</c:v>
                </c:pt>
                <c:pt idx="1552">
                  <c:v>14.040000000000001</c:v>
                </c:pt>
                <c:pt idx="1553">
                  <c:v>14.09</c:v>
                </c:pt>
                <c:pt idx="1554">
                  <c:v>14.02</c:v>
                </c:pt>
                <c:pt idx="1555">
                  <c:v>14.110000000000001</c:v>
                </c:pt>
                <c:pt idx="1556">
                  <c:v>14.18</c:v>
                </c:pt>
                <c:pt idx="1557">
                  <c:v>14.18</c:v>
                </c:pt>
                <c:pt idx="1558">
                  <c:v>14.18</c:v>
                </c:pt>
                <c:pt idx="1559">
                  <c:v>14.41</c:v>
                </c:pt>
                <c:pt idx="1560">
                  <c:v>14.27</c:v>
                </c:pt>
                <c:pt idx="1561">
                  <c:v>14.360000000000001</c:v>
                </c:pt>
                <c:pt idx="1562">
                  <c:v>14.25</c:v>
                </c:pt>
                <c:pt idx="1563">
                  <c:v>14.25</c:v>
                </c:pt>
                <c:pt idx="1564">
                  <c:v>14.290000000000001</c:v>
                </c:pt>
                <c:pt idx="1565">
                  <c:v>14.17</c:v>
                </c:pt>
                <c:pt idx="1566">
                  <c:v>14.21</c:v>
                </c:pt>
                <c:pt idx="1567">
                  <c:v>14.18</c:v>
                </c:pt>
                <c:pt idx="1568">
                  <c:v>14.15</c:v>
                </c:pt>
                <c:pt idx="1569">
                  <c:v>14.09</c:v>
                </c:pt>
                <c:pt idx="1570">
                  <c:v>14.16</c:v>
                </c:pt>
                <c:pt idx="1571">
                  <c:v>14.13</c:v>
                </c:pt>
                <c:pt idx="1572">
                  <c:v>14.42</c:v>
                </c:pt>
                <c:pt idx="1573">
                  <c:v>14.33</c:v>
                </c:pt>
                <c:pt idx="1574">
                  <c:v>14.370000000000001</c:v>
                </c:pt>
                <c:pt idx="1575">
                  <c:v>14.24</c:v>
                </c:pt>
                <c:pt idx="1576">
                  <c:v>14.18</c:v>
                </c:pt>
                <c:pt idx="1577">
                  <c:v>14.23</c:v>
                </c:pt>
                <c:pt idx="1578">
                  <c:v>14.22</c:v>
                </c:pt>
                <c:pt idx="1579">
                  <c:v>14.25</c:v>
                </c:pt>
                <c:pt idx="1580">
                  <c:v>14.120000000000001</c:v>
                </c:pt>
                <c:pt idx="1581">
                  <c:v>14.15</c:v>
                </c:pt>
                <c:pt idx="1582">
                  <c:v>14.19</c:v>
                </c:pt>
                <c:pt idx="1583">
                  <c:v>14.360000000000001</c:v>
                </c:pt>
                <c:pt idx="1584">
                  <c:v>14</c:v>
                </c:pt>
                <c:pt idx="1585">
                  <c:v>14.110000000000001</c:v>
                </c:pt>
                <c:pt idx="1586">
                  <c:v>13.950000000000001</c:v>
                </c:pt>
                <c:pt idx="1587">
                  <c:v>14.05</c:v>
                </c:pt>
                <c:pt idx="1588">
                  <c:v>14.08</c:v>
                </c:pt>
                <c:pt idx="1589">
                  <c:v>14</c:v>
                </c:pt>
                <c:pt idx="1590">
                  <c:v>14.09</c:v>
                </c:pt>
                <c:pt idx="1591">
                  <c:v>14.01</c:v>
                </c:pt>
                <c:pt idx="1592">
                  <c:v>14.1</c:v>
                </c:pt>
                <c:pt idx="1593">
                  <c:v>14.07</c:v>
                </c:pt>
                <c:pt idx="1594">
                  <c:v>14.06</c:v>
                </c:pt>
                <c:pt idx="1595">
                  <c:v>14.34</c:v>
                </c:pt>
                <c:pt idx="1596">
                  <c:v>14.39</c:v>
                </c:pt>
                <c:pt idx="1597">
                  <c:v>14.360000000000001</c:v>
                </c:pt>
                <c:pt idx="1598">
                  <c:v>14.32</c:v>
                </c:pt>
                <c:pt idx="1599">
                  <c:v>14.18</c:v>
                </c:pt>
                <c:pt idx="1600">
                  <c:v>14.27</c:v>
                </c:pt>
                <c:pt idx="1601">
                  <c:v>14.200000000000001</c:v>
                </c:pt>
                <c:pt idx="1602">
                  <c:v>14.13</c:v>
                </c:pt>
                <c:pt idx="1603">
                  <c:v>14.27</c:v>
                </c:pt>
                <c:pt idx="1604">
                  <c:v>14.32</c:v>
                </c:pt>
                <c:pt idx="1605">
                  <c:v>14.120000000000001</c:v>
                </c:pt>
                <c:pt idx="1606">
                  <c:v>14.25</c:v>
                </c:pt>
                <c:pt idx="1607">
                  <c:v>14.13</c:v>
                </c:pt>
                <c:pt idx="1608">
                  <c:v>14.200000000000001</c:v>
                </c:pt>
                <c:pt idx="1609">
                  <c:v>14.1</c:v>
                </c:pt>
                <c:pt idx="1610">
                  <c:v>14.21</c:v>
                </c:pt>
                <c:pt idx="1611">
                  <c:v>14.02</c:v>
                </c:pt>
                <c:pt idx="1612">
                  <c:v>14.26</c:v>
                </c:pt>
                <c:pt idx="1613">
                  <c:v>14.01</c:v>
                </c:pt>
                <c:pt idx="1614">
                  <c:v>14.08</c:v>
                </c:pt>
                <c:pt idx="1615">
                  <c:v>14.110000000000001</c:v>
                </c:pt>
                <c:pt idx="1616">
                  <c:v>14.14</c:v>
                </c:pt>
                <c:pt idx="1617">
                  <c:v>14.07</c:v>
                </c:pt>
                <c:pt idx="1618">
                  <c:v>13.98</c:v>
                </c:pt>
                <c:pt idx="1619">
                  <c:v>13.92</c:v>
                </c:pt>
                <c:pt idx="1620">
                  <c:v>14.18</c:v>
                </c:pt>
                <c:pt idx="1621">
                  <c:v>13.94</c:v>
                </c:pt>
                <c:pt idx="1622">
                  <c:v>14.110000000000001</c:v>
                </c:pt>
                <c:pt idx="1623">
                  <c:v>14.040000000000001</c:v>
                </c:pt>
                <c:pt idx="1624">
                  <c:v>14.1</c:v>
                </c:pt>
                <c:pt idx="1625">
                  <c:v>14.1</c:v>
                </c:pt>
                <c:pt idx="1626">
                  <c:v>13.94</c:v>
                </c:pt>
                <c:pt idx="1627">
                  <c:v>14.07</c:v>
                </c:pt>
                <c:pt idx="1628">
                  <c:v>14.07</c:v>
                </c:pt>
                <c:pt idx="1629">
                  <c:v>14.030000000000001</c:v>
                </c:pt>
                <c:pt idx="1630">
                  <c:v>14.01</c:v>
                </c:pt>
                <c:pt idx="1631">
                  <c:v>14.09</c:v>
                </c:pt>
                <c:pt idx="1632">
                  <c:v>14.18</c:v>
                </c:pt>
                <c:pt idx="1633">
                  <c:v>14.3</c:v>
                </c:pt>
                <c:pt idx="1634">
                  <c:v>14.21</c:v>
                </c:pt>
                <c:pt idx="1635">
                  <c:v>14.16</c:v>
                </c:pt>
                <c:pt idx="1636">
                  <c:v>14.17</c:v>
                </c:pt>
                <c:pt idx="1637">
                  <c:v>14.07</c:v>
                </c:pt>
                <c:pt idx="1638">
                  <c:v>14.07</c:v>
                </c:pt>
                <c:pt idx="1639">
                  <c:v>14.1</c:v>
                </c:pt>
                <c:pt idx="1640">
                  <c:v>14.030000000000001</c:v>
                </c:pt>
                <c:pt idx="1641">
                  <c:v>14.08</c:v>
                </c:pt>
                <c:pt idx="1642">
                  <c:v>14.040000000000001</c:v>
                </c:pt>
                <c:pt idx="1643">
                  <c:v>14.110000000000001</c:v>
                </c:pt>
                <c:pt idx="1644">
                  <c:v>14.24</c:v>
                </c:pt>
                <c:pt idx="1645">
                  <c:v>14.290000000000001</c:v>
                </c:pt>
                <c:pt idx="1646">
                  <c:v>14.1</c:v>
                </c:pt>
                <c:pt idx="1647">
                  <c:v>14.16</c:v>
                </c:pt>
                <c:pt idx="1648">
                  <c:v>14.21</c:v>
                </c:pt>
                <c:pt idx="1649">
                  <c:v>14.26</c:v>
                </c:pt>
                <c:pt idx="1650">
                  <c:v>14.38</c:v>
                </c:pt>
                <c:pt idx="1651">
                  <c:v>14.21</c:v>
                </c:pt>
                <c:pt idx="1652">
                  <c:v>14.3</c:v>
                </c:pt>
                <c:pt idx="1653">
                  <c:v>14.23</c:v>
                </c:pt>
                <c:pt idx="1654">
                  <c:v>14.16</c:v>
                </c:pt>
                <c:pt idx="1655">
                  <c:v>14.35</c:v>
                </c:pt>
                <c:pt idx="1656">
                  <c:v>14.450000000000001</c:v>
                </c:pt>
                <c:pt idx="1657">
                  <c:v>14.360000000000001</c:v>
                </c:pt>
                <c:pt idx="1658">
                  <c:v>14.42</c:v>
                </c:pt>
                <c:pt idx="1659">
                  <c:v>14.360000000000001</c:v>
                </c:pt>
                <c:pt idx="1660">
                  <c:v>14.360000000000001</c:v>
                </c:pt>
                <c:pt idx="1661">
                  <c:v>14.33</c:v>
                </c:pt>
                <c:pt idx="1662">
                  <c:v>14.26</c:v>
                </c:pt>
                <c:pt idx="1663">
                  <c:v>14.31</c:v>
                </c:pt>
                <c:pt idx="1664">
                  <c:v>14.290000000000001</c:v>
                </c:pt>
                <c:pt idx="1665">
                  <c:v>14.26</c:v>
                </c:pt>
                <c:pt idx="1666">
                  <c:v>14.05</c:v>
                </c:pt>
                <c:pt idx="1667">
                  <c:v>14.19</c:v>
                </c:pt>
                <c:pt idx="1668">
                  <c:v>14</c:v>
                </c:pt>
                <c:pt idx="1669">
                  <c:v>14.22</c:v>
                </c:pt>
                <c:pt idx="1670">
                  <c:v>14.22</c:v>
                </c:pt>
                <c:pt idx="1671">
                  <c:v>14.21</c:v>
                </c:pt>
                <c:pt idx="1672">
                  <c:v>14.1</c:v>
                </c:pt>
                <c:pt idx="1673">
                  <c:v>14.120000000000001</c:v>
                </c:pt>
                <c:pt idx="1674">
                  <c:v>14.200000000000001</c:v>
                </c:pt>
                <c:pt idx="1675">
                  <c:v>14.23</c:v>
                </c:pt>
                <c:pt idx="1676">
                  <c:v>14.290000000000001</c:v>
                </c:pt>
                <c:pt idx="1677">
                  <c:v>14.22</c:v>
                </c:pt>
                <c:pt idx="1678">
                  <c:v>14.07</c:v>
                </c:pt>
                <c:pt idx="1679">
                  <c:v>14.31</c:v>
                </c:pt>
                <c:pt idx="1680">
                  <c:v>14.290000000000001</c:v>
                </c:pt>
                <c:pt idx="1681">
                  <c:v>14.280000000000001</c:v>
                </c:pt>
                <c:pt idx="1682">
                  <c:v>14.66</c:v>
                </c:pt>
                <c:pt idx="1683">
                  <c:v>14.51</c:v>
                </c:pt>
                <c:pt idx="1684">
                  <c:v>14.42</c:v>
                </c:pt>
                <c:pt idx="1685">
                  <c:v>14.290000000000001</c:v>
                </c:pt>
                <c:pt idx="1686">
                  <c:v>14.32</c:v>
                </c:pt>
                <c:pt idx="1687">
                  <c:v>14.25</c:v>
                </c:pt>
                <c:pt idx="1688">
                  <c:v>14.22</c:v>
                </c:pt>
                <c:pt idx="1689">
                  <c:v>14.32</c:v>
                </c:pt>
                <c:pt idx="1690">
                  <c:v>14.31</c:v>
                </c:pt>
                <c:pt idx="1691">
                  <c:v>14.32</c:v>
                </c:pt>
                <c:pt idx="1692">
                  <c:v>14.3</c:v>
                </c:pt>
                <c:pt idx="1693">
                  <c:v>14.4</c:v>
                </c:pt>
                <c:pt idx="1694">
                  <c:v>14.27</c:v>
                </c:pt>
                <c:pt idx="1695">
                  <c:v>14.42</c:v>
                </c:pt>
                <c:pt idx="1696">
                  <c:v>14.32</c:v>
                </c:pt>
                <c:pt idx="1697">
                  <c:v>14.450000000000001</c:v>
                </c:pt>
                <c:pt idx="1698">
                  <c:v>14.38</c:v>
                </c:pt>
                <c:pt idx="1699">
                  <c:v>14.32</c:v>
                </c:pt>
                <c:pt idx="1700">
                  <c:v>14.32</c:v>
                </c:pt>
                <c:pt idx="1701">
                  <c:v>14.23</c:v>
                </c:pt>
                <c:pt idx="1702">
                  <c:v>14.200000000000001</c:v>
                </c:pt>
                <c:pt idx="1703">
                  <c:v>14.19</c:v>
                </c:pt>
                <c:pt idx="1704">
                  <c:v>14.34</c:v>
                </c:pt>
                <c:pt idx="1705">
                  <c:v>14.33</c:v>
                </c:pt>
                <c:pt idx="1706">
                  <c:v>14.370000000000001</c:v>
                </c:pt>
                <c:pt idx="1707">
                  <c:v>14.19</c:v>
                </c:pt>
                <c:pt idx="1708">
                  <c:v>14.24</c:v>
                </c:pt>
                <c:pt idx="1709">
                  <c:v>14.200000000000001</c:v>
                </c:pt>
                <c:pt idx="1710">
                  <c:v>14.040000000000001</c:v>
                </c:pt>
                <c:pt idx="1711">
                  <c:v>14.01</c:v>
                </c:pt>
                <c:pt idx="1712">
                  <c:v>13.94</c:v>
                </c:pt>
                <c:pt idx="1713">
                  <c:v>13.96</c:v>
                </c:pt>
                <c:pt idx="1714">
                  <c:v>13.950000000000001</c:v>
                </c:pt>
                <c:pt idx="1715">
                  <c:v>14.1</c:v>
                </c:pt>
                <c:pt idx="1716">
                  <c:v>14.23</c:v>
                </c:pt>
                <c:pt idx="1717">
                  <c:v>14.290000000000001</c:v>
                </c:pt>
                <c:pt idx="1718">
                  <c:v>14.27</c:v>
                </c:pt>
                <c:pt idx="1719">
                  <c:v>14.22</c:v>
                </c:pt>
                <c:pt idx="1720">
                  <c:v>14.200000000000001</c:v>
                </c:pt>
                <c:pt idx="1721">
                  <c:v>14.21</c:v>
                </c:pt>
                <c:pt idx="1722">
                  <c:v>14.17</c:v>
                </c:pt>
                <c:pt idx="1723">
                  <c:v>14.08</c:v>
                </c:pt>
                <c:pt idx="1724">
                  <c:v>14.09</c:v>
                </c:pt>
                <c:pt idx="1725">
                  <c:v>14.16</c:v>
                </c:pt>
                <c:pt idx="1726">
                  <c:v>13.98</c:v>
                </c:pt>
                <c:pt idx="1727">
                  <c:v>14.110000000000001</c:v>
                </c:pt>
                <c:pt idx="1728">
                  <c:v>14.13</c:v>
                </c:pt>
                <c:pt idx="1729">
                  <c:v>13.96</c:v>
                </c:pt>
                <c:pt idx="1730">
                  <c:v>14.200000000000001</c:v>
                </c:pt>
                <c:pt idx="1731">
                  <c:v>14.290000000000001</c:v>
                </c:pt>
                <c:pt idx="1732">
                  <c:v>14.23</c:v>
                </c:pt>
                <c:pt idx="1733">
                  <c:v>14.33</c:v>
                </c:pt>
                <c:pt idx="1734">
                  <c:v>14.22</c:v>
                </c:pt>
                <c:pt idx="1735">
                  <c:v>14.14</c:v>
                </c:pt>
                <c:pt idx="1736">
                  <c:v>14.25</c:v>
                </c:pt>
                <c:pt idx="1737">
                  <c:v>14.34</c:v>
                </c:pt>
                <c:pt idx="1738">
                  <c:v>14.33</c:v>
                </c:pt>
                <c:pt idx="1739">
                  <c:v>14.290000000000001</c:v>
                </c:pt>
                <c:pt idx="1740">
                  <c:v>14.450000000000001</c:v>
                </c:pt>
                <c:pt idx="1741">
                  <c:v>14.66</c:v>
                </c:pt>
                <c:pt idx="1742">
                  <c:v>14.41</c:v>
                </c:pt>
                <c:pt idx="1743">
                  <c:v>14.41</c:v>
                </c:pt>
                <c:pt idx="1744">
                  <c:v>14.23</c:v>
                </c:pt>
                <c:pt idx="1745">
                  <c:v>14.360000000000001</c:v>
                </c:pt>
                <c:pt idx="1746">
                  <c:v>14.4</c:v>
                </c:pt>
                <c:pt idx="1747">
                  <c:v>14.43</c:v>
                </c:pt>
                <c:pt idx="1748">
                  <c:v>14.31</c:v>
                </c:pt>
                <c:pt idx="1749">
                  <c:v>14.33</c:v>
                </c:pt>
                <c:pt idx="1750">
                  <c:v>14.360000000000001</c:v>
                </c:pt>
                <c:pt idx="1751">
                  <c:v>14.21</c:v>
                </c:pt>
                <c:pt idx="1752">
                  <c:v>14.18</c:v>
                </c:pt>
                <c:pt idx="1753">
                  <c:v>14.4</c:v>
                </c:pt>
                <c:pt idx="1754">
                  <c:v>14.280000000000001</c:v>
                </c:pt>
                <c:pt idx="1755">
                  <c:v>14.24</c:v>
                </c:pt>
                <c:pt idx="1756">
                  <c:v>14.23</c:v>
                </c:pt>
                <c:pt idx="1757">
                  <c:v>14.19</c:v>
                </c:pt>
                <c:pt idx="1758">
                  <c:v>14.27</c:v>
                </c:pt>
                <c:pt idx="1759">
                  <c:v>14.35</c:v>
                </c:pt>
                <c:pt idx="1760">
                  <c:v>14.18</c:v>
                </c:pt>
                <c:pt idx="1761">
                  <c:v>14.110000000000001</c:v>
                </c:pt>
                <c:pt idx="1762">
                  <c:v>14.3</c:v>
                </c:pt>
                <c:pt idx="1763">
                  <c:v>14.26</c:v>
                </c:pt>
                <c:pt idx="1764">
                  <c:v>14.17</c:v>
                </c:pt>
                <c:pt idx="1765">
                  <c:v>14.27</c:v>
                </c:pt>
                <c:pt idx="1766">
                  <c:v>14.41</c:v>
                </c:pt>
                <c:pt idx="1767">
                  <c:v>14.290000000000001</c:v>
                </c:pt>
                <c:pt idx="1768">
                  <c:v>14.290000000000001</c:v>
                </c:pt>
                <c:pt idx="1769">
                  <c:v>14.46</c:v>
                </c:pt>
                <c:pt idx="1770">
                  <c:v>14.33</c:v>
                </c:pt>
                <c:pt idx="1771">
                  <c:v>14.370000000000001</c:v>
                </c:pt>
                <c:pt idx="1772">
                  <c:v>14.51</c:v>
                </c:pt>
                <c:pt idx="1773">
                  <c:v>14.540000000000001</c:v>
                </c:pt>
                <c:pt idx="1774">
                  <c:v>14.52</c:v>
                </c:pt>
                <c:pt idx="1775">
                  <c:v>14.48</c:v>
                </c:pt>
                <c:pt idx="1776">
                  <c:v>14.49</c:v>
                </c:pt>
                <c:pt idx="1777">
                  <c:v>14.71</c:v>
                </c:pt>
                <c:pt idx="1778">
                  <c:v>14.540000000000001</c:v>
                </c:pt>
                <c:pt idx="1779">
                  <c:v>14.63</c:v>
                </c:pt>
                <c:pt idx="1780">
                  <c:v>14.6</c:v>
                </c:pt>
                <c:pt idx="1781">
                  <c:v>14.64</c:v>
                </c:pt>
                <c:pt idx="1782">
                  <c:v>14.61</c:v>
                </c:pt>
                <c:pt idx="1783">
                  <c:v>14.61</c:v>
                </c:pt>
                <c:pt idx="1784">
                  <c:v>14.4</c:v>
                </c:pt>
                <c:pt idx="1785">
                  <c:v>14.34</c:v>
                </c:pt>
                <c:pt idx="1786">
                  <c:v>14.34</c:v>
                </c:pt>
                <c:pt idx="1787">
                  <c:v>14.48</c:v>
                </c:pt>
                <c:pt idx="1788">
                  <c:v>14.370000000000001</c:v>
                </c:pt>
                <c:pt idx="1789">
                  <c:v>14.540000000000001</c:v>
                </c:pt>
                <c:pt idx="1790">
                  <c:v>14.27</c:v>
                </c:pt>
                <c:pt idx="1791">
                  <c:v>14.27</c:v>
                </c:pt>
                <c:pt idx="1792">
                  <c:v>14.22</c:v>
                </c:pt>
                <c:pt idx="1793">
                  <c:v>14.31</c:v>
                </c:pt>
                <c:pt idx="1794">
                  <c:v>14.280000000000001</c:v>
                </c:pt>
                <c:pt idx="1795">
                  <c:v>14.280000000000001</c:v>
                </c:pt>
                <c:pt idx="1796">
                  <c:v>14.32</c:v>
                </c:pt>
                <c:pt idx="1797">
                  <c:v>14.24</c:v>
                </c:pt>
                <c:pt idx="1798">
                  <c:v>14.26</c:v>
                </c:pt>
                <c:pt idx="1799">
                  <c:v>14.370000000000001</c:v>
                </c:pt>
                <c:pt idx="1800">
                  <c:v>14.22</c:v>
                </c:pt>
                <c:pt idx="1801">
                  <c:v>14.450000000000001</c:v>
                </c:pt>
                <c:pt idx="1802">
                  <c:v>14.43</c:v>
                </c:pt>
                <c:pt idx="1803">
                  <c:v>14.5</c:v>
                </c:pt>
                <c:pt idx="1804">
                  <c:v>14.27</c:v>
                </c:pt>
                <c:pt idx="1805">
                  <c:v>14.280000000000001</c:v>
                </c:pt>
                <c:pt idx="1806">
                  <c:v>14.3</c:v>
                </c:pt>
                <c:pt idx="1807">
                  <c:v>14.34</c:v>
                </c:pt>
                <c:pt idx="1808">
                  <c:v>14.35</c:v>
                </c:pt>
                <c:pt idx="1809">
                  <c:v>14.21</c:v>
                </c:pt>
                <c:pt idx="1810">
                  <c:v>14.200000000000001</c:v>
                </c:pt>
                <c:pt idx="1811">
                  <c:v>14.200000000000001</c:v>
                </c:pt>
                <c:pt idx="1812">
                  <c:v>14.35</c:v>
                </c:pt>
                <c:pt idx="1813">
                  <c:v>14.33</c:v>
                </c:pt>
                <c:pt idx="1814">
                  <c:v>14.46</c:v>
                </c:pt>
                <c:pt idx="1815">
                  <c:v>14.43</c:v>
                </c:pt>
                <c:pt idx="1816">
                  <c:v>14.47</c:v>
                </c:pt>
                <c:pt idx="1817">
                  <c:v>14.43</c:v>
                </c:pt>
                <c:pt idx="1818">
                  <c:v>14.52</c:v>
                </c:pt>
                <c:pt idx="1819">
                  <c:v>14.440000000000001</c:v>
                </c:pt>
                <c:pt idx="1820">
                  <c:v>14.450000000000001</c:v>
                </c:pt>
                <c:pt idx="1821">
                  <c:v>14.4</c:v>
                </c:pt>
                <c:pt idx="1822">
                  <c:v>14.59</c:v>
                </c:pt>
                <c:pt idx="1823">
                  <c:v>14.52</c:v>
                </c:pt>
                <c:pt idx="1824">
                  <c:v>14.58</c:v>
                </c:pt>
                <c:pt idx="1825">
                  <c:v>14.58</c:v>
                </c:pt>
                <c:pt idx="1826">
                  <c:v>14.73</c:v>
                </c:pt>
                <c:pt idx="1827">
                  <c:v>14.46</c:v>
                </c:pt>
                <c:pt idx="1828">
                  <c:v>14.55</c:v>
                </c:pt>
                <c:pt idx="1829">
                  <c:v>14.48</c:v>
                </c:pt>
                <c:pt idx="1830">
                  <c:v>14.540000000000001</c:v>
                </c:pt>
                <c:pt idx="1831">
                  <c:v>14.46</c:v>
                </c:pt>
                <c:pt idx="1832">
                  <c:v>14.51</c:v>
                </c:pt>
                <c:pt idx="1833">
                  <c:v>14.47</c:v>
                </c:pt>
                <c:pt idx="1834">
                  <c:v>14.47</c:v>
                </c:pt>
                <c:pt idx="1835">
                  <c:v>14.41</c:v>
                </c:pt>
                <c:pt idx="1836">
                  <c:v>14.620000000000001</c:v>
                </c:pt>
                <c:pt idx="1837">
                  <c:v>14.52</c:v>
                </c:pt>
                <c:pt idx="1838">
                  <c:v>14.49</c:v>
                </c:pt>
                <c:pt idx="1839">
                  <c:v>14.48</c:v>
                </c:pt>
                <c:pt idx="1840">
                  <c:v>14.5</c:v>
                </c:pt>
                <c:pt idx="1841">
                  <c:v>14.39</c:v>
                </c:pt>
                <c:pt idx="1842">
                  <c:v>14.48</c:v>
                </c:pt>
                <c:pt idx="1843">
                  <c:v>14.540000000000001</c:v>
                </c:pt>
                <c:pt idx="1844">
                  <c:v>14.59</c:v>
                </c:pt>
                <c:pt idx="1845">
                  <c:v>14.65</c:v>
                </c:pt>
                <c:pt idx="1846">
                  <c:v>14.46</c:v>
                </c:pt>
                <c:pt idx="1847">
                  <c:v>14.64</c:v>
                </c:pt>
                <c:pt idx="1848">
                  <c:v>14.52</c:v>
                </c:pt>
                <c:pt idx="1849">
                  <c:v>14.61</c:v>
                </c:pt>
                <c:pt idx="1850">
                  <c:v>14.57</c:v>
                </c:pt>
                <c:pt idx="1851">
                  <c:v>14.52</c:v>
                </c:pt>
                <c:pt idx="1852">
                  <c:v>14.3</c:v>
                </c:pt>
                <c:pt idx="1853">
                  <c:v>14.34</c:v>
                </c:pt>
                <c:pt idx="1854">
                  <c:v>14.27</c:v>
                </c:pt>
                <c:pt idx="1855">
                  <c:v>14.39</c:v>
                </c:pt>
                <c:pt idx="1856">
                  <c:v>14.450000000000001</c:v>
                </c:pt>
                <c:pt idx="1857">
                  <c:v>14.52</c:v>
                </c:pt>
                <c:pt idx="1858">
                  <c:v>14.6</c:v>
                </c:pt>
                <c:pt idx="1859">
                  <c:v>14.43</c:v>
                </c:pt>
                <c:pt idx="1860">
                  <c:v>14.66</c:v>
                </c:pt>
                <c:pt idx="1861">
                  <c:v>14.530000000000001</c:v>
                </c:pt>
                <c:pt idx="1862">
                  <c:v>14.65</c:v>
                </c:pt>
                <c:pt idx="1863">
                  <c:v>14.59</c:v>
                </c:pt>
                <c:pt idx="1864">
                  <c:v>14.57</c:v>
                </c:pt>
                <c:pt idx="1865">
                  <c:v>14.57</c:v>
                </c:pt>
                <c:pt idx="1866">
                  <c:v>14.540000000000001</c:v>
                </c:pt>
                <c:pt idx="1867">
                  <c:v>14.5</c:v>
                </c:pt>
                <c:pt idx="1868">
                  <c:v>14.6</c:v>
                </c:pt>
                <c:pt idx="1869">
                  <c:v>14.64</c:v>
                </c:pt>
                <c:pt idx="1870">
                  <c:v>14.67</c:v>
                </c:pt>
                <c:pt idx="1871">
                  <c:v>14.63</c:v>
                </c:pt>
                <c:pt idx="1872">
                  <c:v>14.5</c:v>
                </c:pt>
                <c:pt idx="1873">
                  <c:v>14.67</c:v>
                </c:pt>
                <c:pt idx="1874">
                  <c:v>14.56</c:v>
                </c:pt>
                <c:pt idx="1875">
                  <c:v>14.450000000000001</c:v>
                </c:pt>
                <c:pt idx="1876">
                  <c:v>14.46</c:v>
                </c:pt>
                <c:pt idx="1877">
                  <c:v>14.540000000000001</c:v>
                </c:pt>
                <c:pt idx="1878">
                  <c:v>14.46</c:v>
                </c:pt>
                <c:pt idx="1879">
                  <c:v>14.61</c:v>
                </c:pt>
                <c:pt idx="1880">
                  <c:v>14.57</c:v>
                </c:pt>
                <c:pt idx="1881">
                  <c:v>14.58</c:v>
                </c:pt>
                <c:pt idx="1882">
                  <c:v>14.59</c:v>
                </c:pt>
                <c:pt idx="1883">
                  <c:v>14.68</c:v>
                </c:pt>
                <c:pt idx="1884">
                  <c:v>14.82</c:v>
                </c:pt>
                <c:pt idx="1885">
                  <c:v>14.61</c:v>
                </c:pt>
                <c:pt idx="1886">
                  <c:v>14.58</c:v>
                </c:pt>
                <c:pt idx="1887">
                  <c:v>14.68</c:v>
                </c:pt>
                <c:pt idx="1888">
                  <c:v>14.540000000000001</c:v>
                </c:pt>
                <c:pt idx="1889">
                  <c:v>14.49</c:v>
                </c:pt>
                <c:pt idx="1890">
                  <c:v>14.49</c:v>
                </c:pt>
                <c:pt idx="1891">
                  <c:v>14.47</c:v>
                </c:pt>
                <c:pt idx="1892">
                  <c:v>14.5</c:v>
                </c:pt>
                <c:pt idx="1893">
                  <c:v>14.51</c:v>
                </c:pt>
                <c:pt idx="1894">
                  <c:v>14.47</c:v>
                </c:pt>
                <c:pt idx="1895">
                  <c:v>14.38</c:v>
                </c:pt>
                <c:pt idx="1896">
                  <c:v>14.18</c:v>
                </c:pt>
                <c:pt idx="1897">
                  <c:v>14.23</c:v>
                </c:pt>
                <c:pt idx="1898">
                  <c:v>14.6</c:v>
                </c:pt>
                <c:pt idx="1899">
                  <c:v>14.42</c:v>
                </c:pt>
                <c:pt idx="1900">
                  <c:v>14.41</c:v>
                </c:pt>
                <c:pt idx="1901">
                  <c:v>14.38</c:v>
                </c:pt>
                <c:pt idx="1902">
                  <c:v>14.49</c:v>
                </c:pt>
                <c:pt idx="1903">
                  <c:v>14.43</c:v>
                </c:pt>
                <c:pt idx="1904">
                  <c:v>14.51</c:v>
                </c:pt>
                <c:pt idx="1905">
                  <c:v>14.58</c:v>
                </c:pt>
                <c:pt idx="1906">
                  <c:v>14.6</c:v>
                </c:pt>
                <c:pt idx="1907">
                  <c:v>14.49</c:v>
                </c:pt>
                <c:pt idx="1908">
                  <c:v>14.57</c:v>
                </c:pt>
                <c:pt idx="1909">
                  <c:v>14.450000000000001</c:v>
                </c:pt>
                <c:pt idx="1910">
                  <c:v>14.43</c:v>
                </c:pt>
                <c:pt idx="1911">
                  <c:v>14.48</c:v>
                </c:pt>
                <c:pt idx="1912">
                  <c:v>14.52</c:v>
                </c:pt>
                <c:pt idx="1913">
                  <c:v>14.58</c:v>
                </c:pt>
                <c:pt idx="1914">
                  <c:v>14.64</c:v>
                </c:pt>
                <c:pt idx="1915">
                  <c:v>14.61</c:v>
                </c:pt>
                <c:pt idx="1916">
                  <c:v>14.66</c:v>
                </c:pt>
                <c:pt idx="1917">
                  <c:v>14.59</c:v>
                </c:pt>
                <c:pt idx="1918">
                  <c:v>14.66</c:v>
                </c:pt>
                <c:pt idx="1919">
                  <c:v>14.620000000000001</c:v>
                </c:pt>
                <c:pt idx="1920">
                  <c:v>14.67</c:v>
                </c:pt>
                <c:pt idx="1921">
                  <c:v>14.75</c:v>
                </c:pt>
                <c:pt idx="1922">
                  <c:v>14.790000000000001</c:v>
                </c:pt>
                <c:pt idx="1923">
                  <c:v>14.780000000000001</c:v>
                </c:pt>
                <c:pt idx="1924">
                  <c:v>14.68</c:v>
                </c:pt>
                <c:pt idx="1925">
                  <c:v>14.6</c:v>
                </c:pt>
                <c:pt idx="1926">
                  <c:v>14.57</c:v>
                </c:pt>
                <c:pt idx="1927">
                  <c:v>14.55</c:v>
                </c:pt>
                <c:pt idx="1928">
                  <c:v>14.56</c:v>
                </c:pt>
                <c:pt idx="1929">
                  <c:v>14.59</c:v>
                </c:pt>
                <c:pt idx="1930">
                  <c:v>14.68</c:v>
                </c:pt>
                <c:pt idx="1931">
                  <c:v>14.41</c:v>
                </c:pt>
                <c:pt idx="1932">
                  <c:v>14.46</c:v>
                </c:pt>
                <c:pt idx="1933">
                  <c:v>14.41</c:v>
                </c:pt>
                <c:pt idx="1934">
                  <c:v>14.55</c:v>
                </c:pt>
                <c:pt idx="1935">
                  <c:v>14.56</c:v>
                </c:pt>
                <c:pt idx="1936">
                  <c:v>14.46</c:v>
                </c:pt>
                <c:pt idx="1937">
                  <c:v>14.52</c:v>
                </c:pt>
                <c:pt idx="1938">
                  <c:v>14.6</c:v>
                </c:pt>
                <c:pt idx="1939">
                  <c:v>14.6</c:v>
                </c:pt>
                <c:pt idx="1940">
                  <c:v>14.52</c:v>
                </c:pt>
                <c:pt idx="1941">
                  <c:v>14.56</c:v>
                </c:pt>
                <c:pt idx="1942">
                  <c:v>14.450000000000001</c:v>
                </c:pt>
                <c:pt idx="1943">
                  <c:v>14.49</c:v>
                </c:pt>
                <c:pt idx="1944">
                  <c:v>14.41</c:v>
                </c:pt>
                <c:pt idx="1945">
                  <c:v>14.42</c:v>
                </c:pt>
                <c:pt idx="1946">
                  <c:v>14.43</c:v>
                </c:pt>
                <c:pt idx="1947">
                  <c:v>14.63</c:v>
                </c:pt>
                <c:pt idx="1948">
                  <c:v>14.66</c:v>
                </c:pt>
                <c:pt idx="1949">
                  <c:v>14.6</c:v>
                </c:pt>
                <c:pt idx="1950">
                  <c:v>14.540000000000001</c:v>
                </c:pt>
                <c:pt idx="1951">
                  <c:v>14.57</c:v>
                </c:pt>
                <c:pt idx="1952">
                  <c:v>14.65</c:v>
                </c:pt>
                <c:pt idx="1953">
                  <c:v>14.68</c:v>
                </c:pt>
                <c:pt idx="1954">
                  <c:v>14.65</c:v>
                </c:pt>
                <c:pt idx="1955">
                  <c:v>14.43</c:v>
                </c:pt>
                <c:pt idx="1956">
                  <c:v>14.59</c:v>
                </c:pt>
                <c:pt idx="1957">
                  <c:v>14.5</c:v>
                </c:pt>
                <c:pt idx="1958">
                  <c:v>14.56</c:v>
                </c:pt>
                <c:pt idx="1959">
                  <c:v>14.5</c:v>
                </c:pt>
                <c:pt idx="1960">
                  <c:v>14.56</c:v>
                </c:pt>
                <c:pt idx="1961">
                  <c:v>14.6</c:v>
                </c:pt>
                <c:pt idx="1962">
                  <c:v>14.52</c:v>
                </c:pt>
                <c:pt idx="1963">
                  <c:v>14.59</c:v>
                </c:pt>
                <c:pt idx="1964">
                  <c:v>14.66</c:v>
                </c:pt>
                <c:pt idx="1965">
                  <c:v>14.58</c:v>
                </c:pt>
                <c:pt idx="1966">
                  <c:v>14.690000000000001</c:v>
                </c:pt>
                <c:pt idx="1967">
                  <c:v>14.6</c:v>
                </c:pt>
                <c:pt idx="1968">
                  <c:v>14.65</c:v>
                </c:pt>
                <c:pt idx="1969">
                  <c:v>14.49</c:v>
                </c:pt>
                <c:pt idx="1970">
                  <c:v>14.690000000000001</c:v>
                </c:pt>
                <c:pt idx="1971">
                  <c:v>14.690000000000001</c:v>
                </c:pt>
                <c:pt idx="1972">
                  <c:v>14.73</c:v>
                </c:pt>
                <c:pt idx="1973">
                  <c:v>14.620000000000001</c:v>
                </c:pt>
                <c:pt idx="1974">
                  <c:v>14.55</c:v>
                </c:pt>
                <c:pt idx="1975">
                  <c:v>14.72</c:v>
                </c:pt>
                <c:pt idx="1976">
                  <c:v>14.75</c:v>
                </c:pt>
                <c:pt idx="1977">
                  <c:v>14.690000000000001</c:v>
                </c:pt>
                <c:pt idx="1978">
                  <c:v>14.57</c:v>
                </c:pt>
                <c:pt idx="1979">
                  <c:v>14.71</c:v>
                </c:pt>
                <c:pt idx="1980">
                  <c:v>14.74</c:v>
                </c:pt>
                <c:pt idx="1981">
                  <c:v>14.780000000000001</c:v>
                </c:pt>
                <c:pt idx="1982">
                  <c:v>14.84</c:v>
                </c:pt>
                <c:pt idx="1983">
                  <c:v>14.72</c:v>
                </c:pt>
                <c:pt idx="1984">
                  <c:v>14.73</c:v>
                </c:pt>
                <c:pt idx="1985">
                  <c:v>14.77</c:v>
                </c:pt>
                <c:pt idx="1986">
                  <c:v>14.690000000000001</c:v>
                </c:pt>
                <c:pt idx="1987">
                  <c:v>14.74</c:v>
                </c:pt>
                <c:pt idx="1988">
                  <c:v>14.83</c:v>
                </c:pt>
                <c:pt idx="1989">
                  <c:v>14.97</c:v>
                </c:pt>
                <c:pt idx="1990">
                  <c:v>14.950000000000001</c:v>
                </c:pt>
                <c:pt idx="1991">
                  <c:v>15.030000000000001</c:v>
                </c:pt>
                <c:pt idx="1992">
                  <c:v>15.11</c:v>
                </c:pt>
                <c:pt idx="1993">
                  <c:v>15.24</c:v>
                </c:pt>
                <c:pt idx="1994">
                  <c:v>15.24</c:v>
                </c:pt>
                <c:pt idx="1995">
                  <c:v>15.040000000000001</c:v>
                </c:pt>
                <c:pt idx="1996">
                  <c:v>14.86</c:v>
                </c:pt>
                <c:pt idx="1997">
                  <c:v>14.75</c:v>
                </c:pt>
                <c:pt idx="1998">
                  <c:v>14.780000000000001</c:v>
                </c:pt>
                <c:pt idx="1999">
                  <c:v>14.9</c:v>
                </c:pt>
                <c:pt idx="2000">
                  <c:v>14.85</c:v>
                </c:pt>
                <c:pt idx="2001">
                  <c:v>14.77</c:v>
                </c:pt>
                <c:pt idx="2002">
                  <c:v>14.83</c:v>
                </c:pt>
                <c:pt idx="2003">
                  <c:v>14.8</c:v>
                </c:pt>
                <c:pt idx="2004">
                  <c:v>14.950000000000001</c:v>
                </c:pt>
                <c:pt idx="2005">
                  <c:v>15.01</c:v>
                </c:pt>
                <c:pt idx="2006">
                  <c:v>15.02</c:v>
                </c:pt>
                <c:pt idx="2007">
                  <c:v>14.85</c:v>
                </c:pt>
                <c:pt idx="2008">
                  <c:v>14.81</c:v>
                </c:pt>
                <c:pt idx="2009">
                  <c:v>14.67</c:v>
                </c:pt>
                <c:pt idx="2010">
                  <c:v>14.76</c:v>
                </c:pt>
                <c:pt idx="2011">
                  <c:v>14.77</c:v>
                </c:pt>
                <c:pt idx="2012">
                  <c:v>14.76</c:v>
                </c:pt>
                <c:pt idx="2013">
                  <c:v>14.81</c:v>
                </c:pt>
                <c:pt idx="2014">
                  <c:v>14.790000000000001</c:v>
                </c:pt>
                <c:pt idx="2015">
                  <c:v>14.86</c:v>
                </c:pt>
                <c:pt idx="2016">
                  <c:v>14.74</c:v>
                </c:pt>
                <c:pt idx="2017">
                  <c:v>14.790000000000001</c:v>
                </c:pt>
                <c:pt idx="2018">
                  <c:v>14.780000000000001</c:v>
                </c:pt>
                <c:pt idx="2019">
                  <c:v>14.8</c:v>
                </c:pt>
                <c:pt idx="2020">
                  <c:v>14.73</c:v>
                </c:pt>
                <c:pt idx="2021">
                  <c:v>14.700000000000001</c:v>
                </c:pt>
                <c:pt idx="2022">
                  <c:v>14.74</c:v>
                </c:pt>
                <c:pt idx="2023">
                  <c:v>14.72</c:v>
                </c:pt>
                <c:pt idx="2024">
                  <c:v>14.73</c:v>
                </c:pt>
                <c:pt idx="2025">
                  <c:v>14.92</c:v>
                </c:pt>
                <c:pt idx="2026">
                  <c:v>14.74</c:v>
                </c:pt>
                <c:pt idx="2027">
                  <c:v>14.84</c:v>
                </c:pt>
                <c:pt idx="2028">
                  <c:v>14.82</c:v>
                </c:pt>
                <c:pt idx="2029">
                  <c:v>14.81</c:v>
                </c:pt>
                <c:pt idx="2030">
                  <c:v>15.05</c:v>
                </c:pt>
                <c:pt idx="2031">
                  <c:v>14.940000000000001</c:v>
                </c:pt>
                <c:pt idx="2032">
                  <c:v>14.81</c:v>
                </c:pt>
                <c:pt idx="2033">
                  <c:v>14.82</c:v>
                </c:pt>
                <c:pt idx="2034">
                  <c:v>14.82</c:v>
                </c:pt>
                <c:pt idx="2035">
                  <c:v>14.84</c:v>
                </c:pt>
                <c:pt idx="2036">
                  <c:v>14.85</c:v>
                </c:pt>
                <c:pt idx="2037">
                  <c:v>14.92</c:v>
                </c:pt>
                <c:pt idx="2038">
                  <c:v>14.88</c:v>
                </c:pt>
                <c:pt idx="2039">
                  <c:v>15.02</c:v>
                </c:pt>
                <c:pt idx="2040">
                  <c:v>15.06</c:v>
                </c:pt>
                <c:pt idx="2041">
                  <c:v>15.11</c:v>
                </c:pt>
                <c:pt idx="2042">
                  <c:v>15.040000000000001</c:v>
                </c:pt>
                <c:pt idx="2043">
                  <c:v>15.030000000000001</c:v>
                </c:pt>
                <c:pt idx="2044">
                  <c:v>14.89</c:v>
                </c:pt>
                <c:pt idx="2045">
                  <c:v>14.83</c:v>
                </c:pt>
                <c:pt idx="2046">
                  <c:v>14.81</c:v>
                </c:pt>
                <c:pt idx="2047">
                  <c:v>14.8</c:v>
                </c:pt>
                <c:pt idx="2048">
                  <c:v>14.9</c:v>
                </c:pt>
                <c:pt idx="2049">
                  <c:v>14.8</c:v>
                </c:pt>
                <c:pt idx="2050">
                  <c:v>14.96</c:v>
                </c:pt>
                <c:pt idx="2051">
                  <c:v>14.72</c:v>
                </c:pt>
                <c:pt idx="2052">
                  <c:v>14.74</c:v>
                </c:pt>
                <c:pt idx="2053">
                  <c:v>14.56</c:v>
                </c:pt>
                <c:pt idx="2054">
                  <c:v>14.780000000000001</c:v>
                </c:pt>
                <c:pt idx="2055">
                  <c:v>14.700000000000001</c:v>
                </c:pt>
                <c:pt idx="2056">
                  <c:v>14.72</c:v>
                </c:pt>
                <c:pt idx="2057">
                  <c:v>14.74</c:v>
                </c:pt>
                <c:pt idx="2058">
                  <c:v>14.81</c:v>
                </c:pt>
                <c:pt idx="2059">
                  <c:v>14.780000000000001</c:v>
                </c:pt>
                <c:pt idx="2060">
                  <c:v>14.83</c:v>
                </c:pt>
                <c:pt idx="2061">
                  <c:v>14.89</c:v>
                </c:pt>
                <c:pt idx="2062">
                  <c:v>14.84</c:v>
                </c:pt>
                <c:pt idx="2063">
                  <c:v>14.790000000000001</c:v>
                </c:pt>
                <c:pt idx="2064">
                  <c:v>14.82</c:v>
                </c:pt>
                <c:pt idx="2065">
                  <c:v>14.8</c:v>
                </c:pt>
                <c:pt idx="2066">
                  <c:v>14.97</c:v>
                </c:pt>
                <c:pt idx="2067">
                  <c:v>14.790000000000001</c:v>
                </c:pt>
                <c:pt idx="2068">
                  <c:v>14.73</c:v>
                </c:pt>
                <c:pt idx="2069">
                  <c:v>14.82</c:v>
                </c:pt>
                <c:pt idx="2070">
                  <c:v>14.8</c:v>
                </c:pt>
                <c:pt idx="2071">
                  <c:v>14.82</c:v>
                </c:pt>
                <c:pt idx="2072">
                  <c:v>14.780000000000001</c:v>
                </c:pt>
                <c:pt idx="2073">
                  <c:v>14.86</c:v>
                </c:pt>
                <c:pt idx="2074">
                  <c:v>14.65</c:v>
                </c:pt>
                <c:pt idx="2075">
                  <c:v>14.72</c:v>
                </c:pt>
                <c:pt idx="2076">
                  <c:v>14.790000000000001</c:v>
                </c:pt>
                <c:pt idx="2077">
                  <c:v>14.91</c:v>
                </c:pt>
                <c:pt idx="2078">
                  <c:v>15.13</c:v>
                </c:pt>
                <c:pt idx="2079">
                  <c:v>14.89</c:v>
                </c:pt>
                <c:pt idx="2080">
                  <c:v>14.870000000000001</c:v>
                </c:pt>
                <c:pt idx="2081">
                  <c:v>14.97</c:v>
                </c:pt>
                <c:pt idx="2082">
                  <c:v>15.08</c:v>
                </c:pt>
                <c:pt idx="2083">
                  <c:v>15.16</c:v>
                </c:pt>
                <c:pt idx="2084">
                  <c:v>15.33</c:v>
                </c:pt>
                <c:pt idx="2085">
                  <c:v>15.26</c:v>
                </c:pt>
                <c:pt idx="2086">
                  <c:v>15.32</c:v>
                </c:pt>
                <c:pt idx="2087">
                  <c:v>15.3</c:v>
                </c:pt>
                <c:pt idx="2088">
                  <c:v>15.21</c:v>
                </c:pt>
                <c:pt idx="2089">
                  <c:v>15.31</c:v>
                </c:pt>
                <c:pt idx="2090">
                  <c:v>15.25</c:v>
                </c:pt>
                <c:pt idx="2091">
                  <c:v>15.190000000000001</c:v>
                </c:pt>
                <c:pt idx="2092">
                  <c:v>15.08</c:v>
                </c:pt>
                <c:pt idx="2093">
                  <c:v>15.120000000000001</c:v>
                </c:pt>
                <c:pt idx="2094">
                  <c:v>15.120000000000001</c:v>
                </c:pt>
                <c:pt idx="2095">
                  <c:v>15.17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614-A54D-A151-3EBB508AD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4454800"/>
        <c:axId val="1454460176"/>
      </c:scatterChart>
      <c:valAx>
        <c:axId val="1454454800"/>
        <c:scaling>
          <c:orientation val="minMax"/>
          <c:max val="2025"/>
          <c:min val="18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460176"/>
        <c:crosses val="autoZero"/>
        <c:crossBetween val="midCat"/>
        <c:majorUnit val="25"/>
      </c:valAx>
      <c:valAx>
        <c:axId val="1454460176"/>
        <c:scaling>
          <c:orientation val="minMax"/>
          <c:min val="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Global Average Monthly</a:t>
                </a:r>
                <a:r>
                  <a:rPr lang="en-US" baseline="0"/>
                  <a:t> Temperature (°C)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454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Fit with exponentially declining albedo</c:v>
                </c:pt>
              </c:strCache>
            </c:strRef>
          </c:tx>
          <c:spPr>
            <a:ln w="3492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Sheet1!$E$2:$E$2097</c:f>
              <c:numCache>
                <c:formatCode>General</c:formatCode>
                <c:ptCount val="2096"/>
                <c:pt idx="0">
                  <c:v>1850.0416666666667</c:v>
                </c:pt>
                <c:pt idx="1">
                  <c:v>1850.125</c:v>
                </c:pt>
                <c:pt idx="2">
                  <c:v>1850.2083333333333</c:v>
                </c:pt>
                <c:pt idx="3">
                  <c:v>1850.2916666666667</c:v>
                </c:pt>
                <c:pt idx="4">
                  <c:v>1850.375</c:v>
                </c:pt>
                <c:pt idx="5">
                  <c:v>1850.4583333333333</c:v>
                </c:pt>
                <c:pt idx="6">
                  <c:v>1850.5416666666667</c:v>
                </c:pt>
                <c:pt idx="7">
                  <c:v>1850.625</c:v>
                </c:pt>
                <c:pt idx="8">
                  <c:v>1850.7083333333333</c:v>
                </c:pt>
                <c:pt idx="9">
                  <c:v>1850.7916666666667</c:v>
                </c:pt>
                <c:pt idx="10">
                  <c:v>1850.875</c:v>
                </c:pt>
                <c:pt idx="11">
                  <c:v>1850.9583333333333</c:v>
                </c:pt>
                <c:pt idx="12">
                  <c:v>1851.0416666666667</c:v>
                </c:pt>
                <c:pt idx="13">
                  <c:v>1851.125</c:v>
                </c:pt>
                <c:pt idx="14">
                  <c:v>1851.2083333333333</c:v>
                </c:pt>
                <c:pt idx="15">
                  <c:v>1851.2916666666667</c:v>
                </c:pt>
                <c:pt idx="16">
                  <c:v>1851.375</c:v>
                </c:pt>
                <c:pt idx="17">
                  <c:v>1851.4583333333333</c:v>
                </c:pt>
                <c:pt idx="18">
                  <c:v>1851.5416666666667</c:v>
                </c:pt>
                <c:pt idx="19">
                  <c:v>1851.625</c:v>
                </c:pt>
                <c:pt idx="20">
                  <c:v>1851.7083333333333</c:v>
                </c:pt>
                <c:pt idx="21">
                  <c:v>1851.7916666666667</c:v>
                </c:pt>
                <c:pt idx="22">
                  <c:v>1851.875</c:v>
                </c:pt>
                <c:pt idx="23">
                  <c:v>1851.9583333333333</c:v>
                </c:pt>
                <c:pt idx="24">
                  <c:v>1852.0416666666667</c:v>
                </c:pt>
                <c:pt idx="25">
                  <c:v>1852.125</c:v>
                </c:pt>
                <c:pt idx="26">
                  <c:v>1852.2083333333333</c:v>
                </c:pt>
                <c:pt idx="27">
                  <c:v>1852.2916666666667</c:v>
                </c:pt>
                <c:pt idx="28">
                  <c:v>1852.375</c:v>
                </c:pt>
                <c:pt idx="29">
                  <c:v>1852.4583333333333</c:v>
                </c:pt>
                <c:pt idx="30">
                  <c:v>1852.5416666666667</c:v>
                </c:pt>
                <c:pt idx="31">
                  <c:v>1852.625</c:v>
                </c:pt>
                <c:pt idx="32">
                  <c:v>1852.7083333333333</c:v>
                </c:pt>
                <c:pt idx="33">
                  <c:v>1852.7916666666667</c:v>
                </c:pt>
                <c:pt idx="34">
                  <c:v>1852.875</c:v>
                </c:pt>
                <c:pt idx="35">
                  <c:v>1852.9583333333333</c:v>
                </c:pt>
                <c:pt idx="36">
                  <c:v>1853.0416666666667</c:v>
                </c:pt>
                <c:pt idx="37">
                  <c:v>1853.125</c:v>
                </c:pt>
                <c:pt idx="38">
                  <c:v>1853.2083333333333</c:v>
                </c:pt>
                <c:pt idx="39">
                  <c:v>1853.2916666666667</c:v>
                </c:pt>
                <c:pt idx="40">
                  <c:v>1853.375</c:v>
                </c:pt>
                <c:pt idx="41">
                  <c:v>1853.4583333333333</c:v>
                </c:pt>
                <c:pt idx="42">
                  <c:v>1853.5416666666667</c:v>
                </c:pt>
                <c:pt idx="43">
                  <c:v>1853.625</c:v>
                </c:pt>
                <c:pt idx="44">
                  <c:v>1853.7083333333333</c:v>
                </c:pt>
                <c:pt idx="45">
                  <c:v>1853.7916666666667</c:v>
                </c:pt>
                <c:pt idx="46">
                  <c:v>1853.875</c:v>
                </c:pt>
                <c:pt idx="47">
                  <c:v>1853.9583333333333</c:v>
                </c:pt>
                <c:pt idx="48">
                  <c:v>1854.0416666666667</c:v>
                </c:pt>
                <c:pt idx="49">
                  <c:v>1854.125</c:v>
                </c:pt>
                <c:pt idx="50">
                  <c:v>1854.2083333333333</c:v>
                </c:pt>
                <c:pt idx="51">
                  <c:v>1854.2916666666667</c:v>
                </c:pt>
                <c:pt idx="52">
                  <c:v>1854.375</c:v>
                </c:pt>
                <c:pt idx="53">
                  <c:v>1854.4583333333333</c:v>
                </c:pt>
                <c:pt idx="54">
                  <c:v>1854.5416666666667</c:v>
                </c:pt>
                <c:pt idx="55">
                  <c:v>1854.625</c:v>
                </c:pt>
                <c:pt idx="56">
                  <c:v>1854.7083333333333</c:v>
                </c:pt>
                <c:pt idx="57">
                  <c:v>1854.7916666666667</c:v>
                </c:pt>
                <c:pt idx="58">
                  <c:v>1854.875</c:v>
                </c:pt>
                <c:pt idx="59">
                  <c:v>1854.9583333333333</c:v>
                </c:pt>
                <c:pt idx="60">
                  <c:v>1855.0416666666667</c:v>
                </c:pt>
                <c:pt idx="61">
                  <c:v>1855.125</c:v>
                </c:pt>
                <c:pt idx="62">
                  <c:v>1855.2083333333333</c:v>
                </c:pt>
                <c:pt idx="63">
                  <c:v>1855.2916666666667</c:v>
                </c:pt>
                <c:pt idx="64">
                  <c:v>1855.375</c:v>
                </c:pt>
                <c:pt idx="65">
                  <c:v>1855.4583333333333</c:v>
                </c:pt>
                <c:pt idx="66">
                  <c:v>1855.5416666666667</c:v>
                </c:pt>
                <c:pt idx="67">
                  <c:v>1855.625</c:v>
                </c:pt>
                <c:pt idx="68">
                  <c:v>1855.7083333333333</c:v>
                </c:pt>
                <c:pt idx="69">
                  <c:v>1855.7916666666667</c:v>
                </c:pt>
                <c:pt idx="70">
                  <c:v>1855.875</c:v>
                </c:pt>
                <c:pt idx="71">
                  <c:v>1855.9583333333333</c:v>
                </c:pt>
                <c:pt idx="72">
                  <c:v>1856.0416666666667</c:v>
                </c:pt>
                <c:pt idx="73">
                  <c:v>1856.125</c:v>
                </c:pt>
                <c:pt idx="74">
                  <c:v>1856.2083333333333</c:v>
                </c:pt>
                <c:pt idx="75">
                  <c:v>1856.2916666666667</c:v>
                </c:pt>
                <c:pt idx="76">
                  <c:v>1856.375</c:v>
                </c:pt>
                <c:pt idx="77">
                  <c:v>1856.4583333333333</c:v>
                </c:pt>
                <c:pt idx="78">
                  <c:v>1856.5416666666667</c:v>
                </c:pt>
                <c:pt idx="79">
                  <c:v>1856.625</c:v>
                </c:pt>
                <c:pt idx="80">
                  <c:v>1856.7083333333333</c:v>
                </c:pt>
                <c:pt idx="81">
                  <c:v>1856.7916666666667</c:v>
                </c:pt>
                <c:pt idx="82">
                  <c:v>1856.875</c:v>
                </c:pt>
                <c:pt idx="83">
                  <c:v>1856.9583333333333</c:v>
                </c:pt>
                <c:pt idx="84">
                  <c:v>1857.0416666666667</c:v>
                </c:pt>
                <c:pt idx="85">
                  <c:v>1857.125</c:v>
                </c:pt>
                <c:pt idx="86">
                  <c:v>1857.2083333333333</c:v>
                </c:pt>
                <c:pt idx="87">
                  <c:v>1857.2916666666667</c:v>
                </c:pt>
                <c:pt idx="88">
                  <c:v>1857.375</c:v>
                </c:pt>
                <c:pt idx="89">
                  <c:v>1857.4583333333333</c:v>
                </c:pt>
                <c:pt idx="90">
                  <c:v>1857.5416666666667</c:v>
                </c:pt>
                <c:pt idx="91">
                  <c:v>1857.625</c:v>
                </c:pt>
                <c:pt idx="92">
                  <c:v>1857.7083333333333</c:v>
                </c:pt>
                <c:pt idx="93">
                  <c:v>1857.7916666666667</c:v>
                </c:pt>
                <c:pt idx="94">
                  <c:v>1857.875</c:v>
                </c:pt>
                <c:pt idx="95">
                  <c:v>1857.9583333333333</c:v>
                </c:pt>
                <c:pt idx="96">
                  <c:v>1858.0416666666667</c:v>
                </c:pt>
                <c:pt idx="97">
                  <c:v>1858.125</c:v>
                </c:pt>
                <c:pt idx="98">
                  <c:v>1858.2083333333333</c:v>
                </c:pt>
                <c:pt idx="99">
                  <c:v>1858.2916666666667</c:v>
                </c:pt>
                <c:pt idx="100">
                  <c:v>1858.375</c:v>
                </c:pt>
                <c:pt idx="101">
                  <c:v>1858.4583333333333</c:v>
                </c:pt>
                <c:pt idx="102">
                  <c:v>1858.5416666666667</c:v>
                </c:pt>
                <c:pt idx="103">
                  <c:v>1858.625</c:v>
                </c:pt>
                <c:pt idx="104">
                  <c:v>1858.7083333333333</c:v>
                </c:pt>
                <c:pt idx="105">
                  <c:v>1858.7916666666667</c:v>
                </c:pt>
                <c:pt idx="106">
                  <c:v>1858.875</c:v>
                </c:pt>
                <c:pt idx="107">
                  <c:v>1858.9583333333333</c:v>
                </c:pt>
                <c:pt idx="108">
                  <c:v>1859.0416666666667</c:v>
                </c:pt>
                <c:pt idx="109">
                  <c:v>1859.125</c:v>
                </c:pt>
                <c:pt idx="110">
                  <c:v>1859.2083333333333</c:v>
                </c:pt>
                <c:pt idx="111">
                  <c:v>1859.2916666666667</c:v>
                </c:pt>
                <c:pt idx="112">
                  <c:v>1859.375</c:v>
                </c:pt>
                <c:pt idx="113">
                  <c:v>1859.4583333333333</c:v>
                </c:pt>
                <c:pt idx="114">
                  <c:v>1859.5416666666667</c:v>
                </c:pt>
                <c:pt idx="115">
                  <c:v>1859.625</c:v>
                </c:pt>
                <c:pt idx="116">
                  <c:v>1859.7083333333333</c:v>
                </c:pt>
                <c:pt idx="117">
                  <c:v>1859.7916666666667</c:v>
                </c:pt>
                <c:pt idx="118">
                  <c:v>1859.875</c:v>
                </c:pt>
                <c:pt idx="119">
                  <c:v>1859.9583333333333</c:v>
                </c:pt>
                <c:pt idx="120">
                  <c:v>1860.0416666666667</c:v>
                </c:pt>
                <c:pt idx="121">
                  <c:v>1860.125</c:v>
                </c:pt>
                <c:pt idx="122">
                  <c:v>1860.2083333333333</c:v>
                </c:pt>
                <c:pt idx="123">
                  <c:v>1860.2916666666667</c:v>
                </c:pt>
                <c:pt idx="124">
                  <c:v>1860.375</c:v>
                </c:pt>
                <c:pt idx="125">
                  <c:v>1860.4583333333333</c:v>
                </c:pt>
                <c:pt idx="126">
                  <c:v>1860.5416666666667</c:v>
                </c:pt>
                <c:pt idx="127">
                  <c:v>1860.625</c:v>
                </c:pt>
                <c:pt idx="128">
                  <c:v>1860.7083333333333</c:v>
                </c:pt>
                <c:pt idx="129">
                  <c:v>1860.7916666666667</c:v>
                </c:pt>
                <c:pt idx="130">
                  <c:v>1860.875</c:v>
                </c:pt>
                <c:pt idx="131">
                  <c:v>1860.9583333333333</c:v>
                </c:pt>
                <c:pt idx="132">
                  <c:v>1861.0416666666667</c:v>
                </c:pt>
                <c:pt idx="133">
                  <c:v>1861.125</c:v>
                </c:pt>
                <c:pt idx="134">
                  <c:v>1861.2083333333333</c:v>
                </c:pt>
                <c:pt idx="135">
                  <c:v>1861.2916666666667</c:v>
                </c:pt>
                <c:pt idx="136">
                  <c:v>1861.375</c:v>
                </c:pt>
                <c:pt idx="137">
                  <c:v>1861.4583333333333</c:v>
                </c:pt>
                <c:pt idx="138">
                  <c:v>1861.5416666666667</c:v>
                </c:pt>
                <c:pt idx="139">
                  <c:v>1861.625</c:v>
                </c:pt>
                <c:pt idx="140">
                  <c:v>1861.7083333333333</c:v>
                </c:pt>
                <c:pt idx="141">
                  <c:v>1861.7916666666667</c:v>
                </c:pt>
                <c:pt idx="142">
                  <c:v>1861.875</c:v>
                </c:pt>
                <c:pt idx="143">
                  <c:v>1861.9583333333333</c:v>
                </c:pt>
                <c:pt idx="144">
                  <c:v>1862.0416666666667</c:v>
                </c:pt>
                <c:pt idx="145">
                  <c:v>1862.125</c:v>
                </c:pt>
                <c:pt idx="146">
                  <c:v>1862.2083333333333</c:v>
                </c:pt>
                <c:pt idx="147">
                  <c:v>1862.2916666666667</c:v>
                </c:pt>
                <c:pt idx="148">
                  <c:v>1862.375</c:v>
                </c:pt>
                <c:pt idx="149">
                  <c:v>1862.4583333333333</c:v>
                </c:pt>
                <c:pt idx="150">
                  <c:v>1862.5416666666667</c:v>
                </c:pt>
                <c:pt idx="151">
                  <c:v>1862.625</c:v>
                </c:pt>
                <c:pt idx="152">
                  <c:v>1862.7083333333333</c:v>
                </c:pt>
                <c:pt idx="153">
                  <c:v>1862.7916666666667</c:v>
                </c:pt>
                <c:pt idx="154">
                  <c:v>1862.875</c:v>
                </c:pt>
                <c:pt idx="155">
                  <c:v>1862.9583333333333</c:v>
                </c:pt>
                <c:pt idx="156">
                  <c:v>1863.0416666666667</c:v>
                </c:pt>
                <c:pt idx="157">
                  <c:v>1863.125</c:v>
                </c:pt>
                <c:pt idx="158">
                  <c:v>1863.2083333333333</c:v>
                </c:pt>
                <c:pt idx="159">
                  <c:v>1863.2916666666667</c:v>
                </c:pt>
                <c:pt idx="160">
                  <c:v>1863.375</c:v>
                </c:pt>
                <c:pt idx="161">
                  <c:v>1863.4583333333333</c:v>
                </c:pt>
                <c:pt idx="162">
                  <c:v>1863.5416666666667</c:v>
                </c:pt>
                <c:pt idx="163">
                  <c:v>1863.625</c:v>
                </c:pt>
                <c:pt idx="164">
                  <c:v>1863.7083333333333</c:v>
                </c:pt>
                <c:pt idx="165">
                  <c:v>1863.7916666666667</c:v>
                </c:pt>
                <c:pt idx="166">
                  <c:v>1863.875</c:v>
                </c:pt>
                <c:pt idx="167">
                  <c:v>1863.9583333333333</c:v>
                </c:pt>
                <c:pt idx="168">
                  <c:v>1864.0416666666667</c:v>
                </c:pt>
                <c:pt idx="169">
                  <c:v>1864.125</c:v>
                </c:pt>
                <c:pt idx="170">
                  <c:v>1864.2083333333333</c:v>
                </c:pt>
                <c:pt idx="171">
                  <c:v>1864.2916666666667</c:v>
                </c:pt>
                <c:pt idx="172">
                  <c:v>1864.375</c:v>
                </c:pt>
                <c:pt idx="173">
                  <c:v>1864.4583333333333</c:v>
                </c:pt>
                <c:pt idx="174">
                  <c:v>1864.5416666666667</c:v>
                </c:pt>
                <c:pt idx="175">
                  <c:v>1864.625</c:v>
                </c:pt>
                <c:pt idx="176">
                  <c:v>1864.7083333333333</c:v>
                </c:pt>
                <c:pt idx="177">
                  <c:v>1864.7916666666667</c:v>
                </c:pt>
                <c:pt idx="178">
                  <c:v>1864.875</c:v>
                </c:pt>
                <c:pt idx="179">
                  <c:v>1864.9583333333333</c:v>
                </c:pt>
                <c:pt idx="180">
                  <c:v>1865.0416666666667</c:v>
                </c:pt>
                <c:pt idx="181">
                  <c:v>1865.125</c:v>
                </c:pt>
                <c:pt idx="182">
                  <c:v>1865.2083333333333</c:v>
                </c:pt>
                <c:pt idx="183">
                  <c:v>1865.2916666666667</c:v>
                </c:pt>
                <c:pt idx="184">
                  <c:v>1865.375</c:v>
                </c:pt>
                <c:pt idx="185">
                  <c:v>1865.4583333333333</c:v>
                </c:pt>
                <c:pt idx="186">
                  <c:v>1865.5416666666667</c:v>
                </c:pt>
                <c:pt idx="187">
                  <c:v>1865.625</c:v>
                </c:pt>
                <c:pt idx="188">
                  <c:v>1865.7083333333333</c:v>
                </c:pt>
                <c:pt idx="189">
                  <c:v>1865.7916666666667</c:v>
                </c:pt>
                <c:pt idx="190">
                  <c:v>1865.875</c:v>
                </c:pt>
                <c:pt idx="191">
                  <c:v>1865.9583333333333</c:v>
                </c:pt>
                <c:pt idx="192">
                  <c:v>1866.0416666666667</c:v>
                </c:pt>
                <c:pt idx="193">
                  <c:v>1866.125</c:v>
                </c:pt>
                <c:pt idx="194">
                  <c:v>1866.2083333333333</c:v>
                </c:pt>
                <c:pt idx="195">
                  <c:v>1866.2916666666667</c:v>
                </c:pt>
                <c:pt idx="196">
                  <c:v>1866.375</c:v>
                </c:pt>
                <c:pt idx="197">
                  <c:v>1866.4583333333333</c:v>
                </c:pt>
                <c:pt idx="198">
                  <c:v>1866.5416666666667</c:v>
                </c:pt>
                <c:pt idx="199">
                  <c:v>1866.625</c:v>
                </c:pt>
                <c:pt idx="200">
                  <c:v>1866.7083333333333</c:v>
                </c:pt>
                <c:pt idx="201">
                  <c:v>1866.7916666666667</c:v>
                </c:pt>
                <c:pt idx="202">
                  <c:v>1866.875</c:v>
                </c:pt>
                <c:pt idx="203">
                  <c:v>1866.9583333333333</c:v>
                </c:pt>
                <c:pt idx="204">
                  <c:v>1867.0416666666667</c:v>
                </c:pt>
                <c:pt idx="205">
                  <c:v>1867.125</c:v>
                </c:pt>
                <c:pt idx="206">
                  <c:v>1867.2083333333333</c:v>
                </c:pt>
                <c:pt idx="207">
                  <c:v>1867.2916666666667</c:v>
                </c:pt>
                <c:pt idx="208">
                  <c:v>1867.375</c:v>
                </c:pt>
                <c:pt idx="209">
                  <c:v>1867.4583333333333</c:v>
                </c:pt>
                <c:pt idx="210">
                  <c:v>1867.5416666666667</c:v>
                </c:pt>
                <c:pt idx="211">
                  <c:v>1867.625</c:v>
                </c:pt>
                <c:pt idx="212">
                  <c:v>1867.7083333333333</c:v>
                </c:pt>
                <c:pt idx="213">
                  <c:v>1867.7916666666667</c:v>
                </c:pt>
                <c:pt idx="214">
                  <c:v>1867.875</c:v>
                </c:pt>
                <c:pt idx="215">
                  <c:v>1867.9583333333333</c:v>
                </c:pt>
                <c:pt idx="216">
                  <c:v>1868.0416666666667</c:v>
                </c:pt>
                <c:pt idx="217">
                  <c:v>1868.125</c:v>
                </c:pt>
                <c:pt idx="218">
                  <c:v>1868.2083333333333</c:v>
                </c:pt>
                <c:pt idx="219">
                  <c:v>1868.2916666666667</c:v>
                </c:pt>
                <c:pt idx="220">
                  <c:v>1868.375</c:v>
                </c:pt>
                <c:pt idx="221">
                  <c:v>1868.4583333333333</c:v>
                </c:pt>
                <c:pt idx="222">
                  <c:v>1868.5416666666667</c:v>
                </c:pt>
                <c:pt idx="223">
                  <c:v>1868.625</c:v>
                </c:pt>
                <c:pt idx="224">
                  <c:v>1868.7083333333333</c:v>
                </c:pt>
                <c:pt idx="225">
                  <c:v>1868.7916666666667</c:v>
                </c:pt>
                <c:pt idx="226">
                  <c:v>1868.875</c:v>
                </c:pt>
                <c:pt idx="227">
                  <c:v>1868.9583333333333</c:v>
                </c:pt>
                <c:pt idx="228">
                  <c:v>1869.0416666666667</c:v>
                </c:pt>
                <c:pt idx="229">
                  <c:v>1869.125</c:v>
                </c:pt>
                <c:pt idx="230">
                  <c:v>1869.2083333333333</c:v>
                </c:pt>
                <c:pt idx="231">
                  <c:v>1869.2916666666667</c:v>
                </c:pt>
                <c:pt idx="232">
                  <c:v>1869.375</c:v>
                </c:pt>
                <c:pt idx="233">
                  <c:v>1869.4583333333333</c:v>
                </c:pt>
                <c:pt idx="234">
                  <c:v>1869.5416666666667</c:v>
                </c:pt>
                <c:pt idx="235">
                  <c:v>1869.625</c:v>
                </c:pt>
                <c:pt idx="236">
                  <c:v>1869.7083333333333</c:v>
                </c:pt>
                <c:pt idx="237">
                  <c:v>1869.7916666666667</c:v>
                </c:pt>
                <c:pt idx="238">
                  <c:v>1869.875</c:v>
                </c:pt>
                <c:pt idx="239">
                  <c:v>1869.9583333333333</c:v>
                </c:pt>
                <c:pt idx="240">
                  <c:v>1870.0416666666667</c:v>
                </c:pt>
                <c:pt idx="241">
                  <c:v>1870.125</c:v>
                </c:pt>
                <c:pt idx="242">
                  <c:v>1870.2083333333333</c:v>
                </c:pt>
                <c:pt idx="243">
                  <c:v>1870.2916666666667</c:v>
                </c:pt>
                <c:pt idx="244">
                  <c:v>1870.375</c:v>
                </c:pt>
                <c:pt idx="245">
                  <c:v>1870.4583333333333</c:v>
                </c:pt>
                <c:pt idx="246">
                  <c:v>1870.5416666666667</c:v>
                </c:pt>
                <c:pt idx="247">
                  <c:v>1870.625</c:v>
                </c:pt>
                <c:pt idx="248">
                  <c:v>1870.7083333333333</c:v>
                </c:pt>
                <c:pt idx="249">
                  <c:v>1870.7916666666667</c:v>
                </c:pt>
                <c:pt idx="250">
                  <c:v>1870.875</c:v>
                </c:pt>
                <c:pt idx="251">
                  <c:v>1870.9583333333333</c:v>
                </c:pt>
                <c:pt idx="252">
                  <c:v>1871.0416666666667</c:v>
                </c:pt>
                <c:pt idx="253">
                  <c:v>1871.125</c:v>
                </c:pt>
                <c:pt idx="254">
                  <c:v>1871.2083333333333</c:v>
                </c:pt>
                <c:pt idx="255">
                  <c:v>1871.2916666666667</c:v>
                </c:pt>
                <c:pt idx="256">
                  <c:v>1871.375</c:v>
                </c:pt>
                <c:pt idx="257">
                  <c:v>1871.4583333333333</c:v>
                </c:pt>
                <c:pt idx="258">
                  <c:v>1871.5416666666667</c:v>
                </c:pt>
                <c:pt idx="259">
                  <c:v>1871.625</c:v>
                </c:pt>
                <c:pt idx="260">
                  <c:v>1871.7083333333333</c:v>
                </c:pt>
                <c:pt idx="261">
                  <c:v>1871.7916666666667</c:v>
                </c:pt>
                <c:pt idx="262">
                  <c:v>1871.875</c:v>
                </c:pt>
                <c:pt idx="263">
                  <c:v>1871.9583333333333</c:v>
                </c:pt>
                <c:pt idx="264">
                  <c:v>1872.0416666666667</c:v>
                </c:pt>
                <c:pt idx="265">
                  <c:v>1872.125</c:v>
                </c:pt>
                <c:pt idx="266">
                  <c:v>1872.2083333333333</c:v>
                </c:pt>
                <c:pt idx="267">
                  <c:v>1872.2916666666667</c:v>
                </c:pt>
                <c:pt idx="268">
                  <c:v>1872.375</c:v>
                </c:pt>
                <c:pt idx="269">
                  <c:v>1872.4583333333333</c:v>
                </c:pt>
                <c:pt idx="270">
                  <c:v>1872.5416666666667</c:v>
                </c:pt>
                <c:pt idx="271">
                  <c:v>1872.625</c:v>
                </c:pt>
                <c:pt idx="272">
                  <c:v>1872.7083333333333</c:v>
                </c:pt>
                <c:pt idx="273">
                  <c:v>1872.7916666666667</c:v>
                </c:pt>
                <c:pt idx="274">
                  <c:v>1872.875</c:v>
                </c:pt>
                <c:pt idx="275">
                  <c:v>1872.9583333333333</c:v>
                </c:pt>
                <c:pt idx="276">
                  <c:v>1873.0416666666667</c:v>
                </c:pt>
                <c:pt idx="277">
                  <c:v>1873.125</c:v>
                </c:pt>
                <c:pt idx="278">
                  <c:v>1873.2083333333333</c:v>
                </c:pt>
                <c:pt idx="279">
                  <c:v>1873.2916666666667</c:v>
                </c:pt>
                <c:pt idx="280">
                  <c:v>1873.375</c:v>
                </c:pt>
                <c:pt idx="281">
                  <c:v>1873.4583333333333</c:v>
                </c:pt>
                <c:pt idx="282">
                  <c:v>1873.5416666666667</c:v>
                </c:pt>
                <c:pt idx="283">
                  <c:v>1873.625</c:v>
                </c:pt>
                <c:pt idx="284">
                  <c:v>1873.7083333333333</c:v>
                </c:pt>
                <c:pt idx="285">
                  <c:v>1873.7916666666667</c:v>
                </c:pt>
                <c:pt idx="286">
                  <c:v>1873.875</c:v>
                </c:pt>
                <c:pt idx="287">
                  <c:v>1873.9583333333333</c:v>
                </c:pt>
                <c:pt idx="288">
                  <c:v>1874.0416666666667</c:v>
                </c:pt>
                <c:pt idx="289">
                  <c:v>1874.125</c:v>
                </c:pt>
                <c:pt idx="290">
                  <c:v>1874.2083333333333</c:v>
                </c:pt>
                <c:pt idx="291">
                  <c:v>1874.2916666666667</c:v>
                </c:pt>
                <c:pt idx="292">
                  <c:v>1874.375</c:v>
                </c:pt>
                <c:pt idx="293">
                  <c:v>1874.4583333333333</c:v>
                </c:pt>
                <c:pt idx="294">
                  <c:v>1874.5416666666667</c:v>
                </c:pt>
                <c:pt idx="295">
                  <c:v>1874.625</c:v>
                </c:pt>
                <c:pt idx="296">
                  <c:v>1874.7083333333333</c:v>
                </c:pt>
                <c:pt idx="297">
                  <c:v>1874.7916666666667</c:v>
                </c:pt>
                <c:pt idx="298">
                  <c:v>1874.875</c:v>
                </c:pt>
                <c:pt idx="299">
                  <c:v>1874.9583333333333</c:v>
                </c:pt>
                <c:pt idx="300">
                  <c:v>1875.0416666666667</c:v>
                </c:pt>
                <c:pt idx="301">
                  <c:v>1875.125</c:v>
                </c:pt>
                <c:pt idx="302">
                  <c:v>1875.2083333333333</c:v>
                </c:pt>
                <c:pt idx="303">
                  <c:v>1875.2916666666667</c:v>
                </c:pt>
                <c:pt idx="304">
                  <c:v>1875.375</c:v>
                </c:pt>
                <c:pt idx="305">
                  <c:v>1875.4583333333333</c:v>
                </c:pt>
                <c:pt idx="306">
                  <c:v>1875.5416666666667</c:v>
                </c:pt>
                <c:pt idx="307">
                  <c:v>1875.625</c:v>
                </c:pt>
                <c:pt idx="308">
                  <c:v>1875.7083333333333</c:v>
                </c:pt>
                <c:pt idx="309">
                  <c:v>1875.7916666666667</c:v>
                </c:pt>
                <c:pt idx="310">
                  <c:v>1875.875</c:v>
                </c:pt>
                <c:pt idx="311">
                  <c:v>1875.9583333333333</c:v>
                </c:pt>
                <c:pt idx="312">
                  <c:v>1876.0416666666667</c:v>
                </c:pt>
                <c:pt idx="313">
                  <c:v>1876.125</c:v>
                </c:pt>
                <c:pt idx="314">
                  <c:v>1876.2083333333333</c:v>
                </c:pt>
                <c:pt idx="315">
                  <c:v>1876.2916666666667</c:v>
                </c:pt>
                <c:pt idx="316">
                  <c:v>1876.375</c:v>
                </c:pt>
                <c:pt idx="317">
                  <c:v>1876.4583333333333</c:v>
                </c:pt>
                <c:pt idx="318">
                  <c:v>1876.5416666666667</c:v>
                </c:pt>
                <c:pt idx="319">
                  <c:v>1876.625</c:v>
                </c:pt>
                <c:pt idx="320">
                  <c:v>1876.7083333333333</c:v>
                </c:pt>
                <c:pt idx="321">
                  <c:v>1876.7916666666667</c:v>
                </c:pt>
                <c:pt idx="322">
                  <c:v>1876.875</c:v>
                </c:pt>
                <c:pt idx="323">
                  <c:v>1876.9583333333333</c:v>
                </c:pt>
                <c:pt idx="324">
                  <c:v>1877.0416666666667</c:v>
                </c:pt>
                <c:pt idx="325">
                  <c:v>1877.125</c:v>
                </c:pt>
                <c:pt idx="326">
                  <c:v>1877.2083333333333</c:v>
                </c:pt>
                <c:pt idx="327">
                  <c:v>1877.2916666666667</c:v>
                </c:pt>
                <c:pt idx="328">
                  <c:v>1877.375</c:v>
                </c:pt>
                <c:pt idx="329">
                  <c:v>1877.4583333333333</c:v>
                </c:pt>
                <c:pt idx="330">
                  <c:v>1877.5416666666667</c:v>
                </c:pt>
                <c:pt idx="331">
                  <c:v>1877.625</c:v>
                </c:pt>
                <c:pt idx="332">
                  <c:v>1877.7083333333333</c:v>
                </c:pt>
                <c:pt idx="333">
                  <c:v>1877.7916666666667</c:v>
                </c:pt>
                <c:pt idx="334">
                  <c:v>1877.875</c:v>
                </c:pt>
                <c:pt idx="335">
                  <c:v>1877.9583333333333</c:v>
                </c:pt>
                <c:pt idx="336">
                  <c:v>1878.0416666666667</c:v>
                </c:pt>
                <c:pt idx="337">
                  <c:v>1878.125</c:v>
                </c:pt>
                <c:pt idx="338">
                  <c:v>1878.2083333333333</c:v>
                </c:pt>
                <c:pt idx="339">
                  <c:v>1878.2916666666667</c:v>
                </c:pt>
                <c:pt idx="340">
                  <c:v>1878.375</c:v>
                </c:pt>
                <c:pt idx="341">
                  <c:v>1878.4583333333333</c:v>
                </c:pt>
                <c:pt idx="342">
                  <c:v>1878.5416666666667</c:v>
                </c:pt>
                <c:pt idx="343">
                  <c:v>1878.625</c:v>
                </c:pt>
                <c:pt idx="344">
                  <c:v>1878.7083333333333</c:v>
                </c:pt>
                <c:pt idx="345">
                  <c:v>1878.7916666666667</c:v>
                </c:pt>
                <c:pt idx="346">
                  <c:v>1878.875</c:v>
                </c:pt>
                <c:pt idx="347">
                  <c:v>1878.9583333333333</c:v>
                </c:pt>
                <c:pt idx="348">
                  <c:v>1879.0416666666667</c:v>
                </c:pt>
                <c:pt idx="349">
                  <c:v>1879.125</c:v>
                </c:pt>
                <c:pt idx="350">
                  <c:v>1879.2083333333333</c:v>
                </c:pt>
                <c:pt idx="351">
                  <c:v>1879.2916666666667</c:v>
                </c:pt>
                <c:pt idx="352">
                  <c:v>1879.375</c:v>
                </c:pt>
                <c:pt idx="353">
                  <c:v>1879.4583333333333</c:v>
                </c:pt>
                <c:pt idx="354">
                  <c:v>1879.5416666666667</c:v>
                </c:pt>
                <c:pt idx="355">
                  <c:v>1879.625</c:v>
                </c:pt>
                <c:pt idx="356">
                  <c:v>1879.7083333333333</c:v>
                </c:pt>
                <c:pt idx="357">
                  <c:v>1879.7916666666667</c:v>
                </c:pt>
                <c:pt idx="358">
                  <c:v>1879.875</c:v>
                </c:pt>
                <c:pt idx="359">
                  <c:v>1879.9583333333333</c:v>
                </c:pt>
                <c:pt idx="360">
                  <c:v>1880.0416666666667</c:v>
                </c:pt>
                <c:pt idx="361">
                  <c:v>1880.125</c:v>
                </c:pt>
                <c:pt idx="362">
                  <c:v>1880.2083333333333</c:v>
                </c:pt>
                <c:pt idx="363">
                  <c:v>1880.2916666666667</c:v>
                </c:pt>
                <c:pt idx="364">
                  <c:v>1880.375</c:v>
                </c:pt>
                <c:pt idx="365">
                  <c:v>1880.4583333333333</c:v>
                </c:pt>
                <c:pt idx="366">
                  <c:v>1880.5416666666667</c:v>
                </c:pt>
                <c:pt idx="367">
                  <c:v>1880.625</c:v>
                </c:pt>
                <c:pt idx="368">
                  <c:v>1880.7083333333333</c:v>
                </c:pt>
                <c:pt idx="369">
                  <c:v>1880.7916666666667</c:v>
                </c:pt>
                <c:pt idx="370">
                  <c:v>1880.875</c:v>
                </c:pt>
                <c:pt idx="371">
                  <c:v>1880.9583333333333</c:v>
                </c:pt>
                <c:pt idx="372">
                  <c:v>1881.0416666666667</c:v>
                </c:pt>
                <c:pt idx="373">
                  <c:v>1881.125</c:v>
                </c:pt>
                <c:pt idx="374">
                  <c:v>1881.2083333333333</c:v>
                </c:pt>
                <c:pt idx="375">
                  <c:v>1881.2916666666667</c:v>
                </c:pt>
                <c:pt idx="376">
                  <c:v>1881.375</c:v>
                </c:pt>
                <c:pt idx="377">
                  <c:v>1881.4583333333333</c:v>
                </c:pt>
                <c:pt idx="378">
                  <c:v>1881.5416666666667</c:v>
                </c:pt>
                <c:pt idx="379">
                  <c:v>1881.625</c:v>
                </c:pt>
                <c:pt idx="380">
                  <c:v>1881.7083333333333</c:v>
                </c:pt>
                <c:pt idx="381">
                  <c:v>1881.7916666666667</c:v>
                </c:pt>
                <c:pt idx="382">
                  <c:v>1881.875</c:v>
                </c:pt>
                <c:pt idx="383">
                  <c:v>1881.9583333333333</c:v>
                </c:pt>
                <c:pt idx="384">
                  <c:v>1882.0416666666667</c:v>
                </c:pt>
                <c:pt idx="385">
                  <c:v>1882.125</c:v>
                </c:pt>
                <c:pt idx="386">
                  <c:v>1882.2083333333333</c:v>
                </c:pt>
                <c:pt idx="387">
                  <c:v>1882.2916666666667</c:v>
                </c:pt>
                <c:pt idx="388">
                  <c:v>1882.375</c:v>
                </c:pt>
                <c:pt idx="389">
                  <c:v>1882.4583333333333</c:v>
                </c:pt>
                <c:pt idx="390">
                  <c:v>1882.5416666666667</c:v>
                </c:pt>
                <c:pt idx="391">
                  <c:v>1882.625</c:v>
                </c:pt>
                <c:pt idx="392">
                  <c:v>1882.7083333333333</c:v>
                </c:pt>
                <c:pt idx="393">
                  <c:v>1882.7916666666667</c:v>
                </c:pt>
                <c:pt idx="394">
                  <c:v>1882.875</c:v>
                </c:pt>
                <c:pt idx="395">
                  <c:v>1882.9583333333333</c:v>
                </c:pt>
                <c:pt idx="396">
                  <c:v>1883.0416666666667</c:v>
                </c:pt>
                <c:pt idx="397">
                  <c:v>1883.125</c:v>
                </c:pt>
                <c:pt idx="398">
                  <c:v>1883.2083333333333</c:v>
                </c:pt>
                <c:pt idx="399">
                  <c:v>1883.2916666666667</c:v>
                </c:pt>
                <c:pt idx="400">
                  <c:v>1883.375</c:v>
                </c:pt>
                <c:pt idx="401">
                  <c:v>1883.4583333333333</c:v>
                </c:pt>
                <c:pt idx="402">
                  <c:v>1883.5416666666667</c:v>
                </c:pt>
                <c:pt idx="403">
                  <c:v>1883.625</c:v>
                </c:pt>
                <c:pt idx="404">
                  <c:v>1883.7083333333333</c:v>
                </c:pt>
                <c:pt idx="405">
                  <c:v>1883.7916666666667</c:v>
                </c:pt>
                <c:pt idx="406">
                  <c:v>1883.875</c:v>
                </c:pt>
                <c:pt idx="407">
                  <c:v>1883.9583333333333</c:v>
                </c:pt>
                <c:pt idx="408">
                  <c:v>1884.0416666666667</c:v>
                </c:pt>
                <c:pt idx="409">
                  <c:v>1884.125</c:v>
                </c:pt>
                <c:pt idx="410">
                  <c:v>1884.2083333333333</c:v>
                </c:pt>
                <c:pt idx="411">
                  <c:v>1884.2916666666667</c:v>
                </c:pt>
                <c:pt idx="412">
                  <c:v>1884.375</c:v>
                </c:pt>
                <c:pt idx="413">
                  <c:v>1884.4583333333333</c:v>
                </c:pt>
                <c:pt idx="414">
                  <c:v>1884.5416666666667</c:v>
                </c:pt>
                <c:pt idx="415">
                  <c:v>1884.625</c:v>
                </c:pt>
                <c:pt idx="416">
                  <c:v>1884.7083333333333</c:v>
                </c:pt>
                <c:pt idx="417">
                  <c:v>1884.7916666666667</c:v>
                </c:pt>
                <c:pt idx="418">
                  <c:v>1884.875</c:v>
                </c:pt>
                <c:pt idx="419">
                  <c:v>1884.9583333333333</c:v>
                </c:pt>
                <c:pt idx="420">
                  <c:v>1885.0416666666667</c:v>
                </c:pt>
                <c:pt idx="421">
                  <c:v>1885.125</c:v>
                </c:pt>
                <c:pt idx="422">
                  <c:v>1885.2083333333333</c:v>
                </c:pt>
                <c:pt idx="423">
                  <c:v>1885.2916666666667</c:v>
                </c:pt>
                <c:pt idx="424">
                  <c:v>1885.375</c:v>
                </c:pt>
                <c:pt idx="425">
                  <c:v>1885.4583333333333</c:v>
                </c:pt>
                <c:pt idx="426">
                  <c:v>1885.5416666666667</c:v>
                </c:pt>
                <c:pt idx="427">
                  <c:v>1885.625</c:v>
                </c:pt>
                <c:pt idx="428">
                  <c:v>1885.7083333333333</c:v>
                </c:pt>
                <c:pt idx="429">
                  <c:v>1885.7916666666667</c:v>
                </c:pt>
                <c:pt idx="430">
                  <c:v>1885.875</c:v>
                </c:pt>
                <c:pt idx="431">
                  <c:v>1885.9583333333333</c:v>
                </c:pt>
                <c:pt idx="432">
                  <c:v>1886.0416666666667</c:v>
                </c:pt>
                <c:pt idx="433">
                  <c:v>1886.125</c:v>
                </c:pt>
                <c:pt idx="434">
                  <c:v>1886.2083333333333</c:v>
                </c:pt>
                <c:pt idx="435">
                  <c:v>1886.2916666666667</c:v>
                </c:pt>
                <c:pt idx="436">
                  <c:v>1886.375</c:v>
                </c:pt>
                <c:pt idx="437">
                  <c:v>1886.4583333333333</c:v>
                </c:pt>
                <c:pt idx="438">
                  <c:v>1886.5416666666667</c:v>
                </c:pt>
                <c:pt idx="439">
                  <c:v>1886.625</c:v>
                </c:pt>
                <c:pt idx="440">
                  <c:v>1886.7083333333333</c:v>
                </c:pt>
                <c:pt idx="441">
                  <c:v>1886.7916666666667</c:v>
                </c:pt>
                <c:pt idx="442">
                  <c:v>1886.875</c:v>
                </c:pt>
                <c:pt idx="443">
                  <c:v>1886.9583333333333</c:v>
                </c:pt>
                <c:pt idx="444">
                  <c:v>1887.0416666666667</c:v>
                </c:pt>
                <c:pt idx="445">
                  <c:v>1887.125</c:v>
                </c:pt>
                <c:pt idx="446">
                  <c:v>1887.2083333333333</c:v>
                </c:pt>
                <c:pt idx="447">
                  <c:v>1887.2916666666667</c:v>
                </c:pt>
                <c:pt idx="448">
                  <c:v>1887.375</c:v>
                </c:pt>
                <c:pt idx="449">
                  <c:v>1887.4583333333333</c:v>
                </c:pt>
                <c:pt idx="450">
                  <c:v>1887.5416666666667</c:v>
                </c:pt>
                <c:pt idx="451">
                  <c:v>1887.625</c:v>
                </c:pt>
                <c:pt idx="452">
                  <c:v>1887.7083333333333</c:v>
                </c:pt>
                <c:pt idx="453">
                  <c:v>1887.7916666666667</c:v>
                </c:pt>
                <c:pt idx="454">
                  <c:v>1887.875</c:v>
                </c:pt>
                <c:pt idx="455">
                  <c:v>1887.9583333333333</c:v>
                </c:pt>
                <c:pt idx="456">
                  <c:v>1888.0416666666667</c:v>
                </c:pt>
                <c:pt idx="457">
                  <c:v>1888.125</c:v>
                </c:pt>
                <c:pt idx="458">
                  <c:v>1888.2083333333333</c:v>
                </c:pt>
                <c:pt idx="459">
                  <c:v>1888.2916666666667</c:v>
                </c:pt>
                <c:pt idx="460">
                  <c:v>1888.375</c:v>
                </c:pt>
                <c:pt idx="461">
                  <c:v>1888.4583333333333</c:v>
                </c:pt>
                <c:pt idx="462">
                  <c:v>1888.5416666666667</c:v>
                </c:pt>
                <c:pt idx="463">
                  <c:v>1888.625</c:v>
                </c:pt>
                <c:pt idx="464">
                  <c:v>1888.7083333333333</c:v>
                </c:pt>
                <c:pt idx="465">
                  <c:v>1888.7916666666667</c:v>
                </c:pt>
                <c:pt idx="466">
                  <c:v>1888.875</c:v>
                </c:pt>
                <c:pt idx="467">
                  <c:v>1888.9583333333333</c:v>
                </c:pt>
                <c:pt idx="468">
                  <c:v>1889.0416666666667</c:v>
                </c:pt>
                <c:pt idx="469">
                  <c:v>1889.125</c:v>
                </c:pt>
                <c:pt idx="470">
                  <c:v>1889.2083333333333</c:v>
                </c:pt>
                <c:pt idx="471">
                  <c:v>1889.2916666666667</c:v>
                </c:pt>
                <c:pt idx="472">
                  <c:v>1889.375</c:v>
                </c:pt>
                <c:pt idx="473">
                  <c:v>1889.4583333333333</c:v>
                </c:pt>
                <c:pt idx="474">
                  <c:v>1889.5416666666667</c:v>
                </c:pt>
                <c:pt idx="475">
                  <c:v>1889.625</c:v>
                </c:pt>
                <c:pt idx="476">
                  <c:v>1889.7083333333333</c:v>
                </c:pt>
                <c:pt idx="477">
                  <c:v>1889.7916666666667</c:v>
                </c:pt>
                <c:pt idx="478">
                  <c:v>1889.875</c:v>
                </c:pt>
                <c:pt idx="479">
                  <c:v>1889.9583333333333</c:v>
                </c:pt>
                <c:pt idx="480">
                  <c:v>1890.0416666666667</c:v>
                </c:pt>
                <c:pt idx="481">
                  <c:v>1890.125</c:v>
                </c:pt>
                <c:pt idx="482">
                  <c:v>1890.2083333333333</c:v>
                </c:pt>
                <c:pt idx="483">
                  <c:v>1890.2916666666667</c:v>
                </c:pt>
                <c:pt idx="484">
                  <c:v>1890.375</c:v>
                </c:pt>
                <c:pt idx="485">
                  <c:v>1890.4583333333333</c:v>
                </c:pt>
                <c:pt idx="486">
                  <c:v>1890.5416666666667</c:v>
                </c:pt>
                <c:pt idx="487">
                  <c:v>1890.625</c:v>
                </c:pt>
                <c:pt idx="488">
                  <c:v>1890.7083333333333</c:v>
                </c:pt>
                <c:pt idx="489">
                  <c:v>1890.7916666666667</c:v>
                </c:pt>
                <c:pt idx="490">
                  <c:v>1890.875</c:v>
                </c:pt>
                <c:pt idx="491">
                  <c:v>1890.9583333333333</c:v>
                </c:pt>
                <c:pt idx="492">
                  <c:v>1891.0416666666667</c:v>
                </c:pt>
                <c:pt idx="493">
                  <c:v>1891.125</c:v>
                </c:pt>
                <c:pt idx="494">
                  <c:v>1891.2083333333333</c:v>
                </c:pt>
                <c:pt idx="495">
                  <c:v>1891.2916666666667</c:v>
                </c:pt>
                <c:pt idx="496">
                  <c:v>1891.375</c:v>
                </c:pt>
                <c:pt idx="497">
                  <c:v>1891.4583333333333</c:v>
                </c:pt>
                <c:pt idx="498">
                  <c:v>1891.5416666666667</c:v>
                </c:pt>
                <c:pt idx="499">
                  <c:v>1891.625</c:v>
                </c:pt>
                <c:pt idx="500">
                  <c:v>1891.7083333333333</c:v>
                </c:pt>
                <c:pt idx="501">
                  <c:v>1891.7916666666667</c:v>
                </c:pt>
                <c:pt idx="502">
                  <c:v>1891.875</c:v>
                </c:pt>
                <c:pt idx="503">
                  <c:v>1891.9583333333333</c:v>
                </c:pt>
                <c:pt idx="504">
                  <c:v>1892.0416666666667</c:v>
                </c:pt>
                <c:pt idx="505">
                  <c:v>1892.125</c:v>
                </c:pt>
                <c:pt idx="506">
                  <c:v>1892.2083333333333</c:v>
                </c:pt>
                <c:pt idx="507">
                  <c:v>1892.2916666666667</c:v>
                </c:pt>
                <c:pt idx="508">
                  <c:v>1892.375</c:v>
                </c:pt>
                <c:pt idx="509">
                  <c:v>1892.4583333333333</c:v>
                </c:pt>
                <c:pt idx="510">
                  <c:v>1892.5416666666667</c:v>
                </c:pt>
                <c:pt idx="511">
                  <c:v>1892.625</c:v>
                </c:pt>
                <c:pt idx="512">
                  <c:v>1892.7083333333333</c:v>
                </c:pt>
                <c:pt idx="513">
                  <c:v>1892.7916666666667</c:v>
                </c:pt>
                <c:pt idx="514">
                  <c:v>1892.875</c:v>
                </c:pt>
                <c:pt idx="515">
                  <c:v>1892.9583333333333</c:v>
                </c:pt>
                <c:pt idx="516">
                  <c:v>1893.0416666666667</c:v>
                </c:pt>
                <c:pt idx="517">
                  <c:v>1893.125</c:v>
                </c:pt>
                <c:pt idx="518">
                  <c:v>1893.2083333333333</c:v>
                </c:pt>
                <c:pt idx="519">
                  <c:v>1893.2916666666667</c:v>
                </c:pt>
                <c:pt idx="520">
                  <c:v>1893.375</c:v>
                </c:pt>
                <c:pt idx="521">
                  <c:v>1893.4583333333333</c:v>
                </c:pt>
                <c:pt idx="522">
                  <c:v>1893.5416666666667</c:v>
                </c:pt>
                <c:pt idx="523">
                  <c:v>1893.625</c:v>
                </c:pt>
                <c:pt idx="524">
                  <c:v>1893.7083333333333</c:v>
                </c:pt>
                <c:pt idx="525">
                  <c:v>1893.7916666666667</c:v>
                </c:pt>
                <c:pt idx="526">
                  <c:v>1893.875</c:v>
                </c:pt>
                <c:pt idx="527">
                  <c:v>1893.9583333333333</c:v>
                </c:pt>
                <c:pt idx="528">
                  <c:v>1894.0416666666667</c:v>
                </c:pt>
                <c:pt idx="529">
                  <c:v>1894.125</c:v>
                </c:pt>
                <c:pt idx="530">
                  <c:v>1894.2083333333333</c:v>
                </c:pt>
                <c:pt idx="531">
                  <c:v>1894.2916666666667</c:v>
                </c:pt>
                <c:pt idx="532">
                  <c:v>1894.375</c:v>
                </c:pt>
                <c:pt idx="533">
                  <c:v>1894.4583333333333</c:v>
                </c:pt>
                <c:pt idx="534">
                  <c:v>1894.5416666666667</c:v>
                </c:pt>
                <c:pt idx="535">
                  <c:v>1894.625</c:v>
                </c:pt>
                <c:pt idx="536">
                  <c:v>1894.7083333333333</c:v>
                </c:pt>
                <c:pt idx="537">
                  <c:v>1894.7916666666667</c:v>
                </c:pt>
                <c:pt idx="538">
                  <c:v>1894.875</c:v>
                </c:pt>
                <c:pt idx="539">
                  <c:v>1894.9583333333333</c:v>
                </c:pt>
                <c:pt idx="540">
                  <c:v>1895.0416666666667</c:v>
                </c:pt>
                <c:pt idx="541">
                  <c:v>1895.125</c:v>
                </c:pt>
                <c:pt idx="542">
                  <c:v>1895.2083333333333</c:v>
                </c:pt>
                <c:pt idx="543">
                  <c:v>1895.2916666666667</c:v>
                </c:pt>
                <c:pt idx="544">
                  <c:v>1895.375</c:v>
                </c:pt>
                <c:pt idx="545">
                  <c:v>1895.4583333333333</c:v>
                </c:pt>
                <c:pt idx="546">
                  <c:v>1895.5416666666667</c:v>
                </c:pt>
                <c:pt idx="547">
                  <c:v>1895.625</c:v>
                </c:pt>
                <c:pt idx="548">
                  <c:v>1895.7083333333333</c:v>
                </c:pt>
                <c:pt idx="549">
                  <c:v>1895.7916666666667</c:v>
                </c:pt>
                <c:pt idx="550">
                  <c:v>1895.875</c:v>
                </c:pt>
                <c:pt idx="551">
                  <c:v>1895.9583333333333</c:v>
                </c:pt>
                <c:pt idx="552">
                  <c:v>1896.0416666666667</c:v>
                </c:pt>
                <c:pt idx="553">
                  <c:v>1896.125</c:v>
                </c:pt>
                <c:pt idx="554">
                  <c:v>1896.2083333333333</c:v>
                </c:pt>
                <c:pt idx="555">
                  <c:v>1896.2916666666667</c:v>
                </c:pt>
                <c:pt idx="556">
                  <c:v>1896.375</c:v>
                </c:pt>
                <c:pt idx="557">
                  <c:v>1896.4583333333333</c:v>
                </c:pt>
                <c:pt idx="558">
                  <c:v>1896.5416666666667</c:v>
                </c:pt>
                <c:pt idx="559">
                  <c:v>1896.625</c:v>
                </c:pt>
                <c:pt idx="560">
                  <c:v>1896.7083333333333</c:v>
                </c:pt>
                <c:pt idx="561">
                  <c:v>1896.7916666666667</c:v>
                </c:pt>
                <c:pt idx="562">
                  <c:v>1896.875</c:v>
                </c:pt>
                <c:pt idx="563">
                  <c:v>1896.9583333333333</c:v>
                </c:pt>
                <c:pt idx="564">
                  <c:v>1897.0416666666667</c:v>
                </c:pt>
                <c:pt idx="565">
                  <c:v>1897.125</c:v>
                </c:pt>
                <c:pt idx="566">
                  <c:v>1897.2083333333333</c:v>
                </c:pt>
                <c:pt idx="567">
                  <c:v>1897.2916666666667</c:v>
                </c:pt>
                <c:pt idx="568">
                  <c:v>1897.375</c:v>
                </c:pt>
                <c:pt idx="569">
                  <c:v>1897.4583333333333</c:v>
                </c:pt>
                <c:pt idx="570">
                  <c:v>1897.5416666666667</c:v>
                </c:pt>
                <c:pt idx="571">
                  <c:v>1897.625</c:v>
                </c:pt>
                <c:pt idx="572">
                  <c:v>1897.7083333333333</c:v>
                </c:pt>
                <c:pt idx="573">
                  <c:v>1897.7916666666667</c:v>
                </c:pt>
                <c:pt idx="574">
                  <c:v>1897.875</c:v>
                </c:pt>
                <c:pt idx="575">
                  <c:v>1897.9583333333333</c:v>
                </c:pt>
                <c:pt idx="576">
                  <c:v>1898.0416666666667</c:v>
                </c:pt>
                <c:pt idx="577">
                  <c:v>1898.125</c:v>
                </c:pt>
                <c:pt idx="578">
                  <c:v>1898.2083333333333</c:v>
                </c:pt>
                <c:pt idx="579">
                  <c:v>1898.2916666666667</c:v>
                </c:pt>
                <c:pt idx="580">
                  <c:v>1898.375</c:v>
                </c:pt>
                <c:pt idx="581">
                  <c:v>1898.4583333333333</c:v>
                </c:pt>
                <c:pt idx="582">
                  <c:v>1898.5416666666667</c:v>
                </c:pt>
                <c:pt idx="583">
                  <c:v>1898.625</c:v>
                </c:pt>
                <c:pt idx="584">
                  <c:v>1898.7083333333333</c:v>
                </c:pt>
                <c:pt idx="585">
                  <c:v>1898.7916666666667</c:v>
                </c:pt>
                <c:pt idx="586">
                  <c:v>1898.875</c:v>
                </c:pt>
                <c:pt idx="587">
                  <c:v>1898.9583333333333</c:v>
                </c:pt>
                <c:pt idx="588">
                  <c:v>1899.0416666666667</c:v>
                </c:pt>
                <c:pt idx="589">
                  <c:v>1899.125</c:v>
                </c:pt>
                <c:pt idx="590">
                  <c:v>1899.2083333333333</c:v>
                </c:pt>
                <c:pt idx="591">
                  <c:v>1899.2916666666667</c:v>
                </c:pt>
                <c:pt idx="592">
                  <c:v>1899.375</c:v>
                </c:pt>
                <c:pt idx="593">
                  <c:v>1899.4583333333333</c:v>
                </c:pt>
                <c:pt idx="594">
                  <c:v>1899.5416666666667</c:v>
                </c:pt>
                <c:pt idx="595">
                  <c:v>1899.625</c:v>
                </c:pt>
                <c:pt idx="596">
                  <c:v>1899.7083333333333</c:v>
                </c:pt>
                <c:pt idx="597">
                  <c:v>1899.7916666666667</c:v>
                </c:pt>
                <c:pt idx="598">
                  <c:v>1899.875</c:v>
                </c:pt>
                <c:pt idx="599">
                  <c:v>1899.9583333333333</c:v>
                </c:pt>
                <c:pt idx="600">
                  <c:v>1900.0416666666667</c:v>
                </c:pt>
                <c:pt idx="601">
                  <c:v>1900.125</c:v>
                </c:pt>
                <c:pt idx="602">
                  <c:v>1900.2083333333333</c:v>
                </c:pt>
                <c:pt idx="603">
                  <c:v>1900.2916666666667</c:v>
                </c:pt>
                <c:pt idx="604">
                  <c:v>1900.375</c:v>
                </c:pt>
                <c:pt idx="605">
                  <c:v>1900.4583333333333</c:v>
                </c:pt>
                <c:pt idx="606">
                  <c:v>1900.5416666666667</c:v>
                </c:pt>
                <c:pt idx="607">
                  <c:v>1900.625</c:v>
                </c:pt>
                <c:pt idx="608">
                  <c:v>1900.7083333333333</c:v>
                </c:pt>
                <c:pt idx="609">
                  <c:v>1900.7916666666667</c:v>
                </c:pt>
                <c:pt idx="610">
                  <c:v>1900.875</c:v>
                </c:pt>
                <c:pt idx="611">
                  <c:v>1900.9583333333333</c:v>
                </c:pt>
                <c:pt idx="612">
                  <c:v>1901.0416666666667</c:v>
                </c:pt>
                <c:pt idx="613">
                  <c:v>1901.125</c:v>
                </c:pt>
                <c:pt idx="614">
                  <c:v>1901.2083333333333</c:v>
                </c:pt>
                <c:pt idx="615">
                  <c:v>1901.2916666666667</c:v>
                </c:pt>
                <c:pt idx="616">
                  <c:v>1901.375</c:v>
                </c:pt>
                <c:pt idx="617">
                  <c:v>1901.4583333333333</c:v>
                </c:pt>
                <c:pt idx="618">
                  <c:v>1901.5416666666667</c:v>
                </c:pt>
                <c:pt idx="619">
                  <c:v>1901.625</c:v>
                </c:pt>
                <c:pt idx="620">
                  <c:v>1901.7083333333333</c:v>
                </c:pt>
                <c:pt idx="621">
                  <c:v>1901.7916666666667</c:v>
                </c:pt>
                <c:pt idx="622">
                  <c:v>1901.875</c:v>
                </c:pt>
                <c:pt idx="623">
                  <c:v>1901.9583333333333</c:v>
                </c:pt>
                <c:pt idx="624">
                  <c:v>1902.0416666666667</c:v>
                </c:pt>
                <c:pt idx="625">
                  <c:v>1902.125</c:v>
                </c:pt>
                <c:pt idx="626">
                  <c:v>1902.2083333333333</c:v>
                </c:pt>
                <c:pt idx="627">
                  <c:v>1902.2916666666667</c:v>
                </c:pt>
                <c:pt idx="628">
                  <c:v>1902.375</c:v>
                </c:pt>
                <c:pt idx="629">
                  <c:v>1902.4583333333333</c:v>
                </c:pt>
                <c:pt idx="630">
                  <c:v>1902.5416666666667</c:v>
                </c:pt>
                <c:pt idx="631">
                  <c:v>1902.625</c:v>
                </c:pt>
                <c:pt idx="632">
                  <c:v>1902.7083333333333</c:v>
                </c:pt>
                <c:pt idx="633">
                  <c:v>1902.7916666666667</c:v>
                </c:pt>
                <c:pt idx="634">
                  <c:v>1902.875</c:v>
                </c:pt>
                <c:pt idx="635">
                  <c:v>1902.9583333333333</c:v>
                </c:pt>
                <c:pt idx="636">
                  <c:v>1903.0416666666667</c:v>
                </c:pt>
                <c:pt idx="637">
                  <c:v>1903.125</c:v>
                </c:pt>
                <c:pt idx="638">
                  <c:v>1903.2083333333333</c:v>
                </c:pt>
                <c:pt idx="639">
                  <c:v>1903.2916666666667</c:v>
                </c:pt>
                <c:pt idx="640">
                  <c:v>1903.375</c:v>
                </c:pt>
                <c:pt idx="641">
                  <c:v>1903.4583333333333</c:v>
                </c:pt>
                <c:pt idx="642">
                  <c:v>1903.5416666666667</c:v>
                </c:pt>
                <c:pt idx="643">
                  <c:v>1903.625</c:v>
                </c:pt>
                <c:pt idx="644">
                  <c:v>1903.7083333333333</c:v>
                </c:pt>
                <c:pt idx="645">
                  <c:v>1903.7916666666667</c:v>
                </c:pt>
                <c:pt idx="646">
                  <c:v>1903.875</c:v>
                </c:pt>
                <c:pt idx="647">
                  <c:v>1903.9583333333333</c:v>
                </c:pt>
                <c:pt idx="648">
                  <c:v>1904.0416666666667</c:v>
                </c:pt>
                <c:pt idx="649">
                  <c:v>1904.125</c:v>
                </c:pt>
                <c:pt idx="650">
                  <c:v>1904.2083333333333</c:v>
                </c:pt>
                <c:pt idx="651">
                  <c:v>1904.2916666666667</c:v>
                </c:pt>
                <c:pt idx="652">
                  <c:v>1904.375</c:v>
                </c:pt>
                <c:pt idx="653">
                  <c:v>1904.4583333333333</c:v>
                </c:pt>
                <c:pt idx="654">
                  <c:v>1904.5416666666667</c:v>
                </c:pt>
                <c:pt idx="655">
                  <c:v>1904.625</c:v>
                </c:pt>
                <c:pt idx="656">
                  <c:v>1904.7083333333333</c:v>
                </c:pt>
                <c:pt idx="657">
                  <c:v>1904.7916666666667</c:v>
                </c:pt>
                <c:pt idx="658">
                  <c:v>1904.875</c:v>
                </c:pt>
                <c:pt idx="659">
                  <c:v>1904.9583333333333</c:v>
                </c:pt>
                <c:pt idx="660">
                  <c:v>1905.0416666666667</c:v>
                </c:pt>
                <c:pt idx="661">
                  <c:v>1905.125</c:v>
                </c:pt>
                <c:pt idx="662">
                  <c:v>1905.2083333333333</c:v>
                </c:pt>
                <c:pt idx="663">
                  <c:v>1905.2916666666667</c:v>
                </c:pt>
                <c:pt idx="664">
                  <c:v>1905.375</c:v>
                </c:pt>
                <c:pt idx="665">
                  <c:v>1905.4583333333333</c:v>
                </c:pt>
                <c:pt idx="666">
                  <c:v>1905.5416666666667</c:v>
                </c:pt>
                <c:pt idx="667">
                  <c:v>1905.625</c:v>
                </c:pt>
                <c:pt idx="668">
                  <c:v>1905.7083333333333</c:v>
                </c:pt>
                <c:pt idx="669">
                  <c:v>1905.7916666666667</c:v>
                </c:pt>
                <c:pt idx="670">
                  <c:v>1905.875</c:v>
                </c:pt>
                <c:pt idx="671">
                  <c:v>1905.9583333333333</c:v>
                </c:pt>
                <c:pt idx="672">
                  <c:v>1906.0416666666667</c:v>
                </c:pt>
                <c:pt idx="673">
                  <c:v>1906.125</c:v>
                </c:pt>
                <c:pt idx="674">
                  <c:v>1906.2083333333333</c:v>
                </c:pt>
                <c:pt idx="675">
                  <c:v>1906.2916666666667</c:v>
                </c:pt>
                <c:pt idx="676">
                  <c:v>1906.375</c:v>
                </c:pt>
                <c:pt idx="677">
                  <c:v>1906.4583333333333</c:v>
                </c:pt>
                <c:pt idx="678">
                  <c:v>1906.5416666666667</c:v>
                </c:pt>
                <c:pt idx="679">
                  <c:v>1906.625</c:v>
                </c:pt>
                <c:pt idx="680">
                  <c:v>1906.7083333333333</c:v>
                </c:pt>
                <c:pt idx="681">
                  <c:v>1906.7916666666667</c:v>
                </c:pt>
                <c:pt idx="682">
                  <c:v>1906.875</c:v>
                </c:pt>
                <c:pt idx="683">
                  <c:v>1906.9583333333333</c:v>
                </c:pt>
                <c:pt idx="684">
                  <c:v>1907.0416666666667</c:v>
                </c:pt>
                <c:pt idx="685">
                  <c:v>1907.125</c:v>
                </c:pt>
                <c:pt idx="686">
                  <c:v>1907.2083333333333</c:v>
                </c:pt>
                <c:pt idx="687">
                  <c:v>1907.2916666666667</c:v>
                </c:pt>
                <c:pt idx="688">
                  <c:v>1907.375</c:v>
                </c:pt>
                <c:pt idx="689">
                  <c:v>1907.4583333333333</c:v>
                </c:pt>
                <c:pt idx="690">
                  <c:v>1907.5416666666667</c:v>
                </c:pt>
                <c:pt idx="691">
                  <c:v>1907.625</c:v>
                </c:pt>
                <c:pt idx="692">
                  <c:v>1907.7083333333333</c:v>
                </c:pt>
                <c:pt idx="693">
                  <c:v>1907.7916666666667</c:v>
                </c:pt>
                <c:pt idx="694">
                  <c:v>1907.875</c:v>
                </c:pt>
                <c:pt idx="695">
                  <c:v>1907.9583333333333</c:v>
                </c:pt>
                <c:pt idx="696">
                  <c:v>1908.0416666666667</c:v>
                </c:pt>
                <c:pt idx="697">
                  <c:v>1908.125</c:v>
                </c:pt>
                <c:pt idx="698">
                  <c:v>1908.2083333333333</c:v>
                </c:pt>
                <c:pt idx="699">
                  <c:v>1908.2916666666667</c:v>
                </c:pt>
                <c:pt idx="700">
                  <c:v>1908.375</c:v>
                </c:pt>
                <c:pt idx="701">
                  <c:v>1908.4583333333333</c:v>
                </c:pt>
                <c:pt idx="702">
                  <c:v>1908.5416666666667</c:v>
                </c:pt>
                <c:pt idx="703">
                  <c:v>1908.625</c:v>
                </c:pt>
                <c:pt idx="704">
                  <c:v>1908.7083333333333</c:v>
                </c:pt>
                <c:pt idx="705">
                  <c:v>1908.7916666666667</c:v>
                </c:pt>
                <c:pt idx="706">
                  <c:v>1908.875</c:v>
                </c:pt>
                <c:pt idx="707">
                  <c:v>1908.9583333333333</c:v>
                </c:pt>
                <c:pt idx="708">
                  <c:v>1909.0416666666667</c:v>
                </c:pt>
                <c:pt idx="709">
                  <c:v>1909.125</c:v>
                </c:pt>
                <c:pt idx="710">
                  <c:v>1909.2083333333333</c:v>
                </c:pt>
                <c:pt idx="711">
                  <c:v>1909.2916666666667</c:v>
                </c:pt>
                <c:pt idx="712">
                  <c:v>1909.375</c:v>
                </c:pt>
                <c:pt idx="713">
                  <c:v>1909.4583333333333</c:v>
                </c:pt>
                <c:pt idx="714">
                  <c:v>1909.5416666666667</c:v>
                </c:pt>
                <c:pt idx="715">
                  <c:v>1909.625</c:v>
                </c:pt>
                <c:pt idx="716">
                  <c:v>1909.7083333333333</c:v>
                </c:pt>
                <c:pt idx="717">
                  <c:v>1909.7916666666667</c:v>
                </c:pt>
                <c:pt idx="718">
                  <c:v>1909.875</c:v>
                </c:pt>
                <c:pt idx="719">
                  <c:v>1909.9583333333333</c:v>
                </c:pt>
                <c:pt idx="720">
                  <c:v>1910.0416666666667</c:v>
                </c:pt>
                <c:pt idx="721">
                  <c:v>1910.125</c:v>
                </c:pt>
                <c:pt idx="722">
                  <c:v>1910.2083333333333</c:v>
                </c:pt>
                <c:pt idx="723">
                  <c:v>1910.2916666666667</c:v>
                </c:pt>
                <c:pt idx="724">
                  <c:v>1910.375</c:v>
                </c:pt>
                <c:pt idx="725">
                  <c:v>1910.4583333333333</c:v>
                </c:pt>
                <c:pt idx="726">
                  <c:v>1910.5416666666667</c:v>
                </c:pt>
                <c:pt idx="727">
                  <c:v>1910.625</c:v>
                </c:pt>
                <c:pt idx="728">
                  <c:v>1910.7083333333333</c:v>
                </c:pt>
                <c:pt idx="729">
                  <c:v>1910.7916666666667</c:v>
                </c:pt>
                <c:pt idx="730">
                  <c:v>1910.875</c:v>
                </c:pt>
                <c:pt idx="731">
                  <c:v>1910.9583333333333</c:v>
                </c:pt>
                <c:pt idx="732">
                  <c:v>1911.0416666666667</c:v>
                </c:pt>
                <c:pt idx="733">
                  <c:v>1911.125</c:v>
                </c:pt>
                <c:pt idx="734">
                  <c:v>1911.2083333333333</c:v>
                </c:pt>
                <c:pt idx="735">
                  <c:v>1911.2916666666667</c:v>
                </c:pt>
                <c:pt idx="736">
                  <c:v>1911.375</c:v>
                </c:pt>
                <c:pt idx="737">
                  <c:v>1911.4583333333333</c:v>
                </c:pt>
                <c:pt idx="738">
                  <c:v>1911.5416666666667</c:v>
                </c:pt>
                <c:pt idx="739">
                  <c:v>1911.625</c:v>
                </c:pt>
                <c:pt idx="740">
                  <c:v>1911.7083333333333</c:v>
                </c:pt>
                <c:pt idx="741">
                  <c:v>1911.7916666666667</c:v>
                </c:pt>
                <c:pt idx="742">
                  <c:v>1911.875</c:v>
                </c:pt>
                <c:pt idx="743">
                  <c:v>1911.9583333333333</c:v>
                </c:pt>
                <c:pt idx="744">
                  <c:v>1912.0416666666667</c:v>
                </c:pt>
                <c:pt idx="745">
                  <c:v>1912.125</c:v>
                </c:pt>
                <c:pt idx="746">
                  <c:v>1912.2083333333333</c:v>
                </c:pt>
                <c:pt idx="747">
                  <c:v>1912.2916666666667</c:v>
                </c:pt>
                <c:pt idx="748">
                  <c:v>1912.375</c:v>
                </c:pt>
                <c:pt idx="749">
                  <c:v>1912.4583333333333</c:v>
                </c:pt>
                <c:pt idx="750">
                  <c:v>1912.5416666666667</c:v>
                </c:pt>
                <c:pt idx="751">
                  <c:v>1912.625</c:v>
                </c:pt>
                <c:pt idx="752">
                  <c:v>1912.7083333333333</c:v>
                </c:pt>
                <c:pt idx="753">
                  <c:v>1912.7916666666667</c:v>
                </c:pt>
                <c:pt idx="754">
                  <c:v>1912.875</c:v>
                </c:pt>
                <c:pt idx="755">
                  <c:v>1912.9583333333333</c:v>
                </c:pt>
                <c:pt idx="756">
                  <c:v>1913.0416666666667</c:v>
                </c:pt>
                <c:pt idx="757">
                  <c:v>1913.125</c:v>
                </c:pt>
                <c:pt idx="758">
                  <c:v>1913.2083333333333</c:v>
                </c:pt>
                <c:pt idx="759">
                  <c:v>1913.2916666666667</c:v>
                </c:pt>
                <c:pt idx="760">
                  <c:v>1913.375</c:v>
                </c:pt>
                <c:pt idx="761">
                  <c:v>1913.4583333333333</c:v>
                </c:pt>
                <c:pt idx="762">
                  <c:v>1913.5416666666667</c:v>
                </c:pt>
                <c:pt idx="763">
                  <c:v>1913.625</c:v>
                </c:pt>
                <c:pt idx="764">
                  <c:v>1913.7083333333333</c:v>
                </c:pt>
                <c:pt idx="765">
                  <c:v>1913.7916666666667</c:v>
                </c:pt>
                <c:pt idx="766">
                  <c:v>1913.875</c:v>
                </c:pt>
                <c:pt idx="767">
                  <c:v>1913.9583333333333</c:v>
                </c:pt>
                <c:pt idx="768">
                  <c:v>1914.0416666666667</c:v>
                </c:pt>
                <c:pt idx="769">
                  <c:v>1914.125</c:v>
                </c:pt>
                <c:pt idx="770">
                  <c:v>1914.2083333333333</c:v>
                </c:pt>
                <c:pt idx="771">
                  <c:v>1914.2916666666667</c:v>
                </c:pt>
                <c:pt idx="772">
                  <c:v>1914.375</c:v>
                </c:pt>
                <c:pt idx="773">
                  <c:v>1914.4583333333333</c:v>
                </c:pt>
                <c:pt idx="774">
                  <c:v>1914.5416666666667</c:v>
                </c:pt>
                <c:pt idx="775">
                  <c:v>1914.625</c:v>
                </c:pt>
                <c:pt idx="776">
                  <c:v>1914.7083333333333</c:v>
                </c:pt>
                <c:pt idx="777">
                  <c:v>1914.7916666666667</c:v>
                </c:pt>
                <c:pt idx="778">
                  <c:v>1914.875</c:v>
                </c:pt>
                <c:pt idx="779">
                  <c:v>1914.9583333333333</c:v>
                </c:pt>
                <c:pt idx="780">
                  <c:v>1915.0416666666667</c:v>
                </c:pt>
                <c:pt idx="781">
                  <c:v>1915.125</c:v>
                </c:pt>
                <c:pt idx="782">
                  <c:v>1915.2083333333333</c:v>
                </c:pt>
                <c:pt idx="783">
                  <c:v>1915.2916666666667</c:v>
                </c:pt>
                <c:pt idx="784">
                  <c:v>1915.375</c:v>
                </c:pt>
                <c:pt idx="785">
                  <c:v>1915.4583333333333</c:v>
                </c:pt>
                <c:pt idx="786">
                  <c:v>1915.5416666666667</c:v>
                </c:pt>
                <c:pt idx="787">
                  <c:v>1915.625</c:v>
                </c:pt>
                <c:pt idx="788">
                  <c:v>1915.7083333333333</c:v>
                </c:pt>
                <c:pt idx="789">
                  <c:v>1915.7916666666667</c:v>
                </c:pt>
                <c:pt idx="790">
                  <c:v>1915.875</c:v>
                </c:pt>
                <c:pt idx="791">
                  <c:v>1915.9583333333333</c:v>
                </c:pt>
                <c:pt idx="792">
                  <c:v>1916.0416666666667</c:v>
                </c:pt>
                <c:pt idx="793">
                  <c:v>1916.125</c:v>
                </c:pt>
                <c:pt idx="794">
                  <c:v>1916.2083333333333</c:v>
                </c:pt>
                <c:pt idx="795">
                  <c:v>1916.2916666666667</c:v>
                </c:pt>
                <c:pt idx="796">
                  <c:v>1916.375</c:v>
                </c:pt>
                <c:pt idx="797">
                  <c:v>1916.4583333333333</c:v>
                </c:pt>
                <c:pt idx="798">
                  <c:v>1916.5416666666667</c:v>
                </c:pt>
                <c:pt idx="799">
                  <c:v>1916.625</c:v>
                </c:pt>
                <c:pt idx="800">
                  <c:v>1916.7083333333333</c:v>
                </c:pt>
                <c:pt idx="801">
                  <c:v>1916.7916666666667</c:v>
                </c:pt>
                <c:pt idx="802">
                  <c:v>1916.875</c:v>
                </c:pt>
                <c:pt idx="803">
                  <c:v>1916.9583333333333</c:v>
                </c:pt>
                <c:pt idx="804">
                  <c:v>1917.0416666666667</c:v>
                </c:pt>
                <c:pt idx="805">
                  <c:v>1917.125</c:v>
                </c:pt>
                <c:pt idx="806">
                  <c:v>1917.2083333333333</c:v>
                </c:pt>
                <c:pt idx="807">
                  <c:v>1917.2916666666667</c:v>
                </c:pt>
                <c:pt idx="808">
                  <c:v>1917.375</c:v>
                </c:pt>
                <c:pt idx="809">
                  <c:v>1917.4583333333333</c:v>
                </c:pt>
                <c:pt idx="810">
                  <c:v>1917.5416666666667</c:v>
                </c:pt>
                <c:pt idx="811">
                  <c:v>1917.625</c:v>
                </c:pt>
                <c:pt idx="812">
                  <c:v>1917.7083333333333</c:v>
                </c:pt>
                <c:pt idx="813">
                  <c:v>1917.7916666666667</c:v>
                </c:pt>
                <c:pt idx="814">
                  <c:v>1917.875</c:v>
                </c:pt>
                <c:pt idx="815">
                  <c:v>1917.9583333333333</c:v>
                </c:pt>
                <c:pt idx="816">
                  <c:v>1918.0416666666667</c:v>
                </c:pt>
                <c:pt idx="817">
                  <c:v>1918.125</c:v>
                </c:pt>
                <c:pt idx="818">
                  <c:v>1918.2083333333333</c:v>
                </c:pt>
                <c:pt idx="819">
                  <c:v>1918.2916666666667</c:v>
                </c:pt>
                <c:pt idx="820">
                  <c:v>1918.375</c:v>
                </c:pt>
                <c:pt idx="821">
                  <c:v>1918.4583333333333</c:v>
                </c:pt>
                <c:pt idx="822">
                  <c:v>1918.5416666666667</c:v>
                </c:pt>
                <c:pt idx="823">
                  <c:v>1918.625</c:v>
                </c:pt>
                <c:pt idx="824">
                  <c:v>1918.7083333333333</c:v>
                </c:pt>
                <c:pt idx="825">
                  <c:v>1918.7916666666667</c:v>
                </c:pt>
                <c:pt idx="826">
                  <c:v>1918.875</c:v>
                </c:pt>
                <c:pt idx="827">
                  <c:v>1918.9583333333333</c:v>
                </c:pt>
                <c:pt idx="828">
                  <c:v>1919.0416666666667</c:v>
                </c:pt>
                <c:pt idx="829">
                  <c:v>1919.125</c:v>
                </c:pt>
                <c:pt idx="830">
                  <c:v>1919.2083333333333</c:v>
                </c:pt>
                <c:pt idx="831">
                  <c:v>1919.2916666666667</c:v>
                </c:pt>
                <c:pt idx="832">
                  <c:v>1919.375</c:v>
                </c:pt>
                <c:pt idx="833">
                  <c:v>1919.4583333333333</c:v>
                </c:pt>
                <c:pt idx="834">
                  <c:v>1919.5416666666667</c:v>
                </c:pt>
                <c:pt idx="835">
                  <c:v>1919.625</c:v>
                </c:pt>
                <c:pt idx="836">
                  <c:v>1919.7083333333333</c:v>
                </c:pt>
                <c:pt idx="837">
                  <c:v>1919.7916666666667</c:v>
                </c:pt>
                <c:pt idx="838">
                  <c:v>1919.875</c:v>
                </c:pt>
                <c:pt idx="839">
                  <c:v>1919.9583333333333</c:v>
                </c:pt>
                <c:pt idx="840">
                  <c:v>1920.0416666666667</c:v>
                </c:pt>
                <c:pt idx="841">
                  <c:v>1920.125</c:v>
                </c:pt>
                <c:pt idx="842">
                  <c:v>1920.2083333333333</c:v>
                </c:pt>
                <c:pt idx="843">
                  <c:v>1920.2916666666667</c:v>
                </c:pt>
                <c:pt idx="844">
                  <c:v>1920.375</c:v>
                </c:pt>
                <c:pt idx="845">
                  <c:v>1920.4583333333333</c:v>
                </c:pt>
                <c:pt idx="846">
                  <c:v>1920.5416666666667</c:v>
                </c:pt>
                <c:pt idx="847">
                  <c:v>1920.625</c:v>
                </c:pt>
                <c:pt idx="848">
                  <c:v>1920.7083333333333</c:v>
                </c:pt>
                <c:pt idx="849">
                  <c:v>1920.7916666666667</c:v>
                </c:pt>
                <c:pt idx="850">
                  <c:v>1920.875</c:v>
                </c:pt>
                <c:pt idx="851">
                  <c:v>1920.9583333333333</c:v>
                </c:pt>
                <c:pt idx="852">
                  <c:v>1921.0416666666667</c:v>
                </c:pt>
                <c:pt idx="853">
                  <c:v>1921.125</c:v>
                </c:pt>
                <c:pt idx="854">
                  <c:v>1921.2083333333333</c:v>
                </c:pt>
                <c:pt idx="855">
                  <c:v>1921.2916666666667</c:v>
                </c:pt>
                <c:pt idx="856">
                  <c:v>1921.375</c:v>
                </c:pt>
                <c:pt idx="857">
                  <c:v>1921.4583333333333</c:v>
                </c:pt>
                <c:pt idx="858">
                  <c:v>1921.5416666666667</c:v>
                </c:pt>
                <c:pt idx="859">
                  <c:v>1921.625</c:v>
                </c:pt>
                <c:pt idx="860">
                  <c:v>1921.7083333333333</c:v>
                </c:pt>
                <c:pt idx="861">
                  <c:v>1921.7916666666667</c:v>
                </c:pt>
                <c:pt idx="862">
                  <c:v>1921.875</c:v>
                </c:pt>
                <c:pt idx="863">
                  <c:v>1921.9583333333333</c:v>
                </c:pt>
                <c:pt idx="864">
                  <c:v>1922.0416666666667</c:v>
                </c:pt>
                <c:pt idx="865">
                  <c:v>1922.125</c:v>
                </c:pt>
                <c:pt idx="866">
                  <c:v>1922.2083333333333</c:v>
                </c:pt>
                <c:pt idx="867">
                  <c:v>1922.2916666666667</c:v>
                </c:pt>
                <c:pt idx="868">
                  <c:v>1922.375</c:v>
                </c:pt>
                <c:pt idx="869">
                  <c:v>1922.4583333333333</c:v>
                </c:pt>
                <c:pt idx="870">
                  <c:v>1922.5416666666667</c:v>
                </c:pt>
                <c:pt idx="871">
                  <c:v>1922.625</c:v>
                </c:pt>
                <c:pt idx="872">
                  <c:v>1922.7083333333333</c:v>
                </c:pt>
                <c:pt idx="873">
                  <c:v>1922.7916666666667</c:v>
                </c:pt>
                <c:pt idx="874">
                  <c:v>1922.875</c:v>
                </c:pt>
                <c:pt idx="875">
                  <c:v>1922.9583333333333</c:v>
                </c:pt>
                <c:pt idx="876">
                  <c:v>1923.0416666666667</c:v>
                </c:pt>
                <c:pt idx="877">
                  <c:v>1923.125</c:v>
                </c:pt>
                <c:pt idx="878">
                  <c:v>1923.2083333333333</c:v>
                </c:pt>
                <c:pt idx="879">
                  <c:v>1923.2916666666667</c:v>
                </c:pt>
                <c:pt idx="880">
                  <c:v>1923.375</c:v>
                </c:pt>
                <c:pt idx="881">
                  <c:v>1923.4583333333333</c:v>
                </c:pt>
                <c:pt idx="882">
                  <c:v>1923.5416666666667</c:v>
                </c:pt>
                <c:pt idx="883">
                  <c:v>1923.625</c:v>
                </c:pt>
                <c:pt idx="884">
                  <c:v>1923.7083333333333</c:v>
                </c:pt>
                <c:pt idx="885">
                  <c:v>1923.7916666666667</c:v>
                </c:pt>
                <c:pt idx="886">
                  <c:v>1923.875</c:v>
                </c:pt>
                <c:pt idx="887">
                  <c:v>1923.9583333333333</c:v>
                </c:pt>
                <c:pt idx="888">
                  <c:v>1924.0416666666667</c:v>
                </c:pt>
                <c:pt idx="889">
                  <c:v>1924.125</c:v>
                </c:pt>
                <c:pt idx="890">
                  <c:v>1924.2083333333333</c:v>
                </c:pt>
                <c:pt idx="891">
                  <c:v>1924.2916666666667</c:v>
                </c:pt>
                <c:pt idx="892">
                  <c:v>1924.375</c:v>
                </c:pt>
                <c:pt idx="893">
                  <c:v>1924.4583333333333</c:v>
                </c:pt>
                <c:pt idx="894">
                  <c:v>1924.5416666666667</c:v>
                </c:pt>
                <c:pt idx="895">
                  <c:v>1924.625</c:v>
                </c:pt>
                <c:pt idx="896">
                  <c:v>1924.7083333333333</c:v>
                </c:pt>
                <c:pt idx="897">
                  <c:v>1924.7916666666667</c:v>
                </c:pt>
                <c:pt idx="898">
                  <c:v>1924.875</c:v>
                </c:pt>
                <c:pt idx="899">
                  <c:v>1924.9583333333333</c:v>
                </c:pt>
                <c:pt idx="900">
                  <c:v>1925.0416666666667</c:v>
                </c:pt>
                <c:pt idx="901">
                  <c:v>1925.125</c:v>
                </c:pt>
                <c:pt idx="902">
                  <c:v>1925.2083333333333</c:v>
                </c:pt>
                <c:pt idx="903">
                  <c:v>1925.2916666666667</c:v>
                </c:pt>
                <c:pt idx="904">
                  <c:v>1925.375</c:v>
                </c:pt>
                <c:pt idx="905">
                  <c:v>1925.4583333333333</c:v>
                </c:pt>
                <c:pt idx="906">
                  <c:v>1925.5416666666667</c:v>
                </c:pt>
                <c:pt idx="907">
                  <c:v>1925.625</c:v>
                </c:pt>
                <c:pt idx="908">
                  <c:v>1925.7083333333333</c:v>
                </c:pt>
                <c:pt idx="909">
                  <c:v>1925.7916666666667</c:v>
                </c:pt>
                <c:pt idx="910">
                  <c:v>1925.875</c:v>
                </c:pt>
                <c:pt idx="911">
                  <c:v>1925.9583333333333</c:v>
                </c:pt>
                <c:pt idx="912">
                  <c:v>1926.0416666666667</c:v>
                </c:pt>
                <c:pt idx="913">
                  <c:v>1926.125</c:v>
                </c:pt>
                <c:pt idx="914">
                  <c:v>1926.2083333333333</c:v>
                </c:pt>
                <c:pt idx="915">
                  <c:v>1926.2916666666667</c:v>
                </c:pt>
                <c:pt idx="916">
                  <c:v>1926.375</c:v>
                </c:pt>
                <c:pt idx="917">
                  <c:v>1926.4583333333333</c:v>
                </c:pt>
                <c:pt idx="918">
                  <c:v>1926.5416666666667</c:v>
                </c:pt>
                <c:pt idx="919">
                  <c:v>1926.625</c:v>
                </c:pt>
                <c:pt idx="920">
                  <c:v>1926.7083333333333</c:v>
                </c:pt>
                <c:pt idx="921">
                  <c:v>1926.7916666666667</c:v>
                </c:pt>
                <c:pt idx="922">
                  <c:v>1926.875</c:v>
                </c:pt>
                <c:pt idx="923">
                  <c:v>1926.9583333333333</c:v>
                </c:pt>
                <c:pt idx="924">
                  <c:v>1927.0416666666667</c:v>
                </c:pt>
                <c:pt idx="925">
                  <c:v>1927.125</c:v>
                </c:pt>
                <c:pt idx="926">
                  <c:v>1927.2083333333333</c:v>
                </c:pt>
                <c:pt idx="927">
                  <c:v>1927.2916666666667</c:v>
                </c:pt>
                <c:pt idx="928">
                  <c:v>1927.375</c:v>
                </c:pt>
                <c:pt idx="929">
                  <c:v>1927.4583333333333</c:v>
                </c:pt>
                <c:pt idx="930">
                  <c:v>1927.5416666666667</c:v>
                </c:pt>
                <c:pt idx="931">
                  <c:v>1927.625</c:v>
                </c:pt>
                <c:pt idx="932">
                  <c:v>1927.7083333333333</c:v>
                </c:pt>
                <c:pt idx="933">
                  <c:v>1927.7916666666667</c:v>
                </c:pt>
                <c:pt idx="934">
                  <c:v>1927.875</c:v>
                </c:pt>
                <c:pt idx="935">
                  <c:v>1927.9583333333333</c:v>
                </c:pt>
                <c:pt idx="936">
                  <c:v>1928.0416666666667</c:v>
                </c:pt>
                <c:pt idx="937">
                  <c:v>1928.125</c:v>
                </c:pt>
                <c:pt idx="938">
                  <c:v>1928.2083333333333</c:v>
                </c:pt>
                <c:pt idx="939">
                  <c:v>1928.2916666666667</c:v>
                </c:pt>
                <c:pt idx="940">
                  <c:v>1928.375</c:v>
                </c:pt>
                <c:pt idx="941">
                  <c:v>1928.4583333333333</c:v>
                </c:pt>
                <c:pt idx="942">
                  <c:v>1928.5416666666667</c:v>
                </c:pt>
                <c:pt idx="943">
                  <c:v>1928.625</c:v>
                </c:pt>
                <c:pt idx="944">
                  <c:v>1928.7083333333333</c:v>
                </c:pt>
                <c:pt idx="945">
                  <c:v>1928.7916666666667</c:v>
                </c:pt>
                <c:pt idx="946">
                  <c:v>1928.875</c:v>
                </c:pt>
                <c:pt idx="947">
                  <c:v>1928.9583333333333</c:v>
                </c:pt>
                <c:pt idx="948">
                  <c:v>1929.0416666666667</c:v>
                </c:pt>
                <c:pt idx="949">
                  <c:v>1929.125</c:v>
                </c:pt>
                <c:pt idx="950">
                  <c:v>1929.2083333333333</c:v>
                </c:pt>
                <c:pt idx="951">
                  <c:v>1929.2916666666667</c:v>
                </c:pt>
                <c:pt idx="952">
                  <c:v>1929.375</c:v>
                </c:pt>
                <c:pt idx="953">
                  <c:v>1929.4583333333333</c:v>
                </c:pt>
                <c:pt idx="954">
                  <c:v>1929.5416666666667</c:v>
                </c:pt>
                <c:pt idx="955">
                  <c:v>1929.625</c:v>
                </c:pt>
                <c:pt idx="956">
                  <c:v>1929.7083333333333</c:v>
                </c:pt>
                <c:pt idx="957">
                  <c:v>1929.7916666666667</c:v>
                </c:pt>
                <c:pt idx="958">
                  <c:v>1929.875</c:v>
                </c:pt>
                <c:pt idx="959">
                  <c:v>1929.9583333333333</c:v>
                </c:pt>
                <c:pt idx="960">
                  <c:v>1930.0416666666667</c:v>
                </c:pt>
                <c:pt idx="961">
                  <c:v>1930.125</c:v>
                </c:pt>
                <c:pt idx="962">
                  <c:v>1930.2083333333333</c:v>
                </c:pt>
                <c:pt idx="963">
                  <c:v>1930.2916666666667</c:v>
                </c:pt>
                <c:pt idx="964">
                  <c:v>1930.375</c:v>
                </c:pt>
                <c:pt idx="965">
                  <c:v>1930.4583333333333</c:v>
                </c:pt>
                <c:pt idx="966">
                  <c:v>1930.5416666666667</c:v>
                </c:pt>
                <c:pt idx="967">
                  <c:v>1930.625</c:v>
                </c:pt>
                <c:pt idx="968">
                  <c:v>1930.7083333333333</c:v>
                </c:pt>
                <c:pt idx="969">
                  <c:v>1930.7916666666667</c:v>
                </c:pt>
                <c:pt idx="970">
                  <c:v>1930.875</c:v>
                </c:pt>
                <c:pt idx="971">
                  <c:v>1930.9583333333333</c:v>
                </c:pt>
                <c:pt idx="972">
                  <c:v>1931.0416666666667</c:v>
                </c:pt>
                <c:pt idx="973">
                  <c:v>1931.125</c:v>
                </c:pt>
                <c:pt idx="974">
                  <c:v>1931.2083333333333</c:v>
                </c:pt>
                <c:pt idx="975">
                  <c:v>1931.2916666666667</c:v>
                </c:pt>
                <c:pt idx="976">
                  <c:v>1931.375</c:v>
                </c:pt>
                <c:pt idx="977">
                  <c:v>1931.4583333333333</c:v>
                </c:pt>
                <c:pt idx="978">
                  <c:v>1931.5416666666667</c:v>
                </c:pt>
                <c:pt idx="979">
                  <c:v>1931.625</c:v>
                </c:pt>
                <c:pt idx="980">
                  <c:v>1931.7083333333333</c:v>
                </c:pt>
                <c:pt idx="981">
                  <c:v>1931.7916666666667</c:v>
                </c:pt>
                <c:pt idx="982">
                  <c:v>1931.875</c:v>
                </c:pt>
                <c:pt idx="983">
                  <c:v>1931.9583333333333</c:v>
                </c:pt>
                <c:pt idx="984">
                  <c:v>1932.0416666666667</c:v>
                </c:pt>
                <c:pt idx="985">
                  <c:v>1932.125</c:v>
                </c:pt>
                <c:pt idx="986">
                  <c:v>1932.2083333333333</c:v>
                </c:pt>
                <c:pt idx="987">
                  <c:v>1932.2916666666667</c:v>
                </c:pt>
                <c:pt idx="988">
                  <c:v>1932.375</c:v>
                </c:pt>
                <c:pt idx="989">
                  <c:v>1932.4583333333333</c:v>
                </c:pt>
                <c:pt idx="990">
                  <c:v>1932.5416666666667</c:v>
                </c:pt>
                <c:pt idx="991">
                  <c:v>1932.625</c:v>
                </c:pt>
                <c:pt idx="992">
                  <c:v>1932.7083333333333</c:v>
                </c:pt>
                <c:pt idx="993">
                  <c:v>1932.7916666666667</c:v>
                </c:pt>
                <c:pt idx="994">
                  <c:v>1932.875</c:v>
                </c:pt>
                <c:pt idx="995">
                  <c:v>1932.9583333333333</c:v>
                </c:pt>
                <c:pt idx="996">
                  <c:v>1933.0416666666667</c:v>
                </c:pt>
                <c:pt idx="997">
                  <c:v>1933.125</c:v>
                </c:pt>
                <c:pt idx="998">
                  <c:v>1933.2083333333333</c:v>
                </c:pt>
                <c:pt idx="999">
                  <c:v>1933.2916666666667</c:v>
                </c:pt>
                <c:pt idx="1000">
                  <c:v>1933.375</c:v>
                </c:pt>
                <c:pt idx="1001">
                  <c:v>1933.4583333333333</c:v>
                </c:pt>
                <c:pt idx="1002">
                  <c:v>1933.5416666666667</c:v>
                </c:pt>
                <c:pt idx="1003">
                  <c:v>1933.625</c:v>
                </c:pt>
                <c:pt idx="1004">
                  <c:v>1933.7083333333333</c:v>
                </c:pt>
                <c:pt idx="1005">
                  <c:v>1933.7916666666667</c:v>
                </c:pt>
                <c:pt idx="1006">
                  <c:v>1933.875</c:v>
                </c:pt>
                <c:pt idx="1007">
                  <c:v>1933.9583333333333</c:v>
                </c:pt>
                <c:pt idx="1008">
                  <c:v>1934.0416666666667</c:v>
                </c:pt>
                <c:pt idx="1009">
                  <c:v>1934.125</c:v>
                </c:pt>
                <c:pt idx="1010">
                  <c:v>1934.2083333333333</c:v>
                </c:pt>
                <c:pt idx="1011">
                  <c:v>1934.2916666666667</c:v>
                </c:pt>
                <c:pt idx="1012">
                  <c:v>1934.375</c:v>
                </c:pt>
                <c:pt idx="1013">
                  <c:v>1934.4583333333333</c:v>
                </c:pt>
                <c:pt idx="1014">
                  <c:v>1934.5416666666667</c:v>
                </c:pt>
                <c:pt idx="1015">
                  <c:v>1934.625</c:v>
                </c:pt>
                <c:pt idx="1016">
                  <c:v>1934.7083333333333</c:v>
                </c:pt>
                <c:pt idx="1017">
                  <c:v>1934.7916666666667</c:v>
                </c:pt>
                <c:pt idx="1018">
                  <c:v>1934.875</c:v>
                </c:pt>
                <c:pt idx="1019">
                  <c:v>1934.9583333333333</c:v>
                </c:pt>
                <c:pt idx="1020">
                  <c:v>1935.0416666666667</c:v>
                </c:pt>
                <c:pt idx="1021">
                  <c:v>1935.125</c:v>
                </c:pt>
                <c:pt idx="1022">
                  <c:v>1935.2083333333333</c:v>
                </c:pt>
                <c:pt idx="1023">
                  <c:v>1935.2916666666667</c:v>
                </c:pt>
                <c:pt idx="1024">
                  <c:v>1935.375</c:v>
                </c:pt>
                <c:pt idx="1025">
                  <c:v>1935.4583333333333</c:v>
                </c:pt>
                <c:pt idx="1026">
                  <c:v>1935.5416666666667</c:v>
                </c:pt>
                <c:pt idx="1027">
                  <c:v>1935.625</c:v>
                </c:pt>
                <c:pt idx="1028">
                  <c:v>1935.7083333333333</c:v>
                </c:pt>
                <c:pt idx="1029">
                  <c:v>1935.7916666666667</c:v>
                </c:pt>
                <c:pt idx="1030">
                  <c:v>1935.875</c:v>
                </c:pt>
                <c:pt idx="1031">
                  <c:v>1935.9583333333333</c:v>
                </c:pt>
                <c:pt idx="1032">
                  <c:v>1936.0416666666667</c:v>
                </c:pt>
                <c:pt idx="1033">
                  <c:v>1936.125</c:v>
                </c:pt>
                <c:pt idx="1034">
                  <c:v>1936.2083333333333</c:v>
                </c:pt>
                <c:pt idx="1035">
                  <c:v>1936.2916666666667</c:v>
                </c:pt>
                <c:pt idx="1036">
                  <c:v>1936.375</c:v>
                </c:pt>
                <c:pt idx="1037">
                  <c:v>1936.4583333333333</c:v>
                </c:pt>
                <c:pt idx="1038">
                  <c:v>1936.5416666666667</c:v>
                </c:pt>
                <c:pt idx="1039">
                  <c:v>1936.625</c:v>
                </c:pt>
                <c:pt idx="1040">
                  <c:v>1936.7083333333333</c:v>
                </c:pt>
                <c:pt idx="1041">
                  <c:v>1936.7916666666667</c:v>
                </c:pt>
                <c:pt idx="1042">
                  <c:v>1936.875</c:v>
                </c:pt>
                <c:pt idx="1043">
                  <c:v>1936.9583333333333</c:v>
                </c:pt>
                <c:pt idx="1044">
                  <c:v>1937.0416666666667</c:v>
                </c:pt>
                <c:pt idx="1045">
                  <c:v>1937.125</c:v>
                </c:pt>
                <c:pt idx="1046">
                  <c:v>1937.2083333333333</c:v>
                </c:pt>
                <c:pt idx="1047">
                  <c:v>1937.2916666666667</c:v>
                </c:pt>
                <c:pt idx="1048">
                  <c:v>1937.375</c:v>
                </c:pt>
                <c:pt idx="1049">
                  <c:v>1937.4583333333333</c:v>
                </c:pt>
                <c:pt idx="1050">
                  <c:v>1937.5416666666667</c:v>
                </c:pt>
                <c:pt idx="1051">
                  <c:v>1937.625</c:v>
                </c:pt>
                <c:pt idx="1052">
                  <c:v>1937.7083333333333</c:v>
                </c:pt>
                <c:pt idx="1053">
                  <c:v>1937.7916666666667</c:v>
                </c:pt>
                <c:pt idx="1054">
                  <c:v>1937.875</c:v>
                </c:pt>
                <c:pt idx="1055">
                  <c:v>1937.9583333333333</c:v>
                </c:pt>
                <c:pt idx="1056">
                  <c:v>1938.0416666666667</c:v>
                </c:pt>
                <c:pt idx="1057">
                  <c:v>1938.125</c:v>
                </c:pt>
                <c:pt idx="1058">
                  <c:v>1938.2083333333333</c:v>
                </c:pt>
                <c:pt idx="1059">
                  <c:v>1938.2916666666667</c:v>
                </c:pt>
                <c:pt idx="1060">
                  <c:v>1938.375</c:v>
                </c:pt>
                <c:pt idx="1061">
                  <c:v>1938.4583333333333</c:v>
                </c:pt>
                <c:pt idx="1062">
                  <c:v>1938.5416666666667</c:v>
                </c:pt>
                <c:pt idx="1063">
                  <c:v>1938.625</c:v>
                </c:pt>
                <c:pt idx="1064">
                  <c:v>1938.7083333333333</c:v>
                </c:pt>
                <c:pt idx="1065">
                  <c:v>1938.7916666666667</c:v>
                </c:pt>
                <c:pt idx="1066">
                  <c:v>1938.875</c:v>
                </c:pt>
                <c:pt idx="1067">
                  <c:v>1938.9583333333333</c:v>
                </c:pt>
                <c:pt idx="1068">
                  <c:v>1939.0416666666667</c:v>
                </c:pt>
                <c:pt idx="1069">
                  <c:v>1939.125</c:v>
                </c:pt>
                <c:pt idx="1070">
                  <c:v>1939.2083333333333</c:v>
                </c:pt>
                <c:pt idx="1071">
                  <c:v>1939.2916666666667</c:v>
                </c:pt>
                <c:pt idx="1072">
                  <c:v>1939.375</c:v>
                </c:pt>
                <c:pt idx="1073">
                  <c:v>1939.4583333333333</c:v>
                </c:pt>
                <c:pt idx="1074">
                  <c:v>1939.5416666666667</c:v>
                </c:pt>
                <c:pt idx="1075">
                  <c:v>1939.625</c:v>
                </c:pt>
                <c:pt idx="1076">
                  <c:v>1939.7083333333333</c:v>
                </c:pt>
                <c:pt idx="1077">
                  <c:v>1939.7916666666667</c:v>
                </c:pt>
                <c:pt idx="1078">
                  <c:v>1939.875</c:v>
                </c:pt>
                <c:pt idx="1079">
                  <c:v>1939.9583333333333</c:v>
                </c:pt>
                <c:pt idx="1080">
                  <c:v>1940.0416666666667</c:v>
                </c:pt>
                <c:pt idx="1081">
                  <c:v>1940.125</c:v>
                </c:pt>
                <c:pt idx="1082">
                  <c:v>1940.2083333333333</c:v>
                </c:pt>
                <c:pt idx="1083">
                  <c:v>1940.2916666666667</c:v>
                </c:pt>
                <c:pt idx="1084">
                  <c:v>1940.375</c:v>
                </c:pt>
                <c:pt idx="1085">
                  <c:v>1940.4583333333333</c:v>
                </c:pt>
                <c:pt idx="1086">
                  <c:v>1940.5416666666667</c:v>
                </c:pt>
                <c:pt idx="1087">
                  <c:v>1940.625</c:v>
                </c:pt>
                <c:pt idx="1088">
                  <c:v>1940.7083333333333</c:v>
                </c:pt>
                <c:pt idx="1089">
                  <c:v>1940.7916666666667</c:v>
                </c:pt>
                <c:pt idx="1090">
                  <c:v>1940.875</c:v>
                </c:pt>
                <c:pt idx="1091">
                  <c:v>1940.9583333333333</c:v>
                </c:pt>
                <c:pt idx="1092">
                  <c:v>1941.0416666666667</c:v>
                </c:pt>
                <c:pt idx="1093">
                  <c:v>1941.125</c:v>
                </c:pt>
                <c:pt idx="1094">
                  <c:v>1941.2083333333333</c:v>
                </c:pt>
                <c:pt idx="1095">
                  <c:v>1941.2916666666667</c:v>
                </c:pt>
                <c:pt idx="1096">
                  <c:v>1941.375</c:v>
                </c:pt>
                <c:pt idx="1097">
                  <c:v>1941.4583333333333</c:v>
                </c:pt>
                <c:pt idx="1098">
                  <c:v>1941.5416666666667</c:v>
                </c:pt>
                <c:pt idx="1099">
                  <c:v>1941.625</c:v>
                </c:pt>
                <c:pt idx="1100">
                  <c:v>1941.7083333333333</c:v>
                </c:pt>
                <c:pt idx="1101">
                  <c:v>1941.7916666666667</c:v>
                </c:pt>
                <c:pt idx="1102">
                  <c:v>1941.875</c:v>
                </c:pt>
                <c:pt idx="1103">
                  <c:v>1941.9583333333333</c:v>
                </c:pt>
                <c:pt idx="1104">
                  <c:v>1942.0416666666667</c:v>
                </c:pt>
                <c:pt idx="1105">
                  <c:v>1942.125</c:v>
                </c:pt>
                <c:pt idx="1106">
                  <c:v>1942.2083333333333</c:v>
                </c:pt>
                <c:pt idx="1107">
                  <c:v>1942.2916666666667</c:v>
                </c:pt>
                <c:pt idx="1108">
                  <c:v>1942.375</c:v>
                </c:pt>
                <c:pt idx="1109">
                  <c:v>1942.4583333333333</c:v>
                </c:pt>
                <c:pt idx="1110">
                  <c:v>1942.5416666666667</c:v>
                </c:pt>
                <c:pt idx="1111">
                  <c:v>1942.625</c:v>
                </c:pt>
                <c:pt idx="1112">
                  <c:v>1942.7083333333333</c:v>
                </c:pt>
                <c:pt idx="1113">
                  <c:v>1942.7916666666667</c:v>
                </c:pt>
                <c:pt idx="1114">
                  <c:v>1942.875</c:v>
                </c:pt>
                <c:pt idx="1115">
                  <c:v>1942.9583333333333</c:v>
                </c:pt>
                <c:pt idx="1116">
                  <c:v>1943.0416666666667</c:v>
                </c:pt>
                <c:pt idx="1117">
                  <c:v>1943.125</c:v>
                </c:pt>
                <c:pt idx="1118">
                  <c:v>1943.2083333333333</c:v>
                </c:pt>
                <c:pt idx="1119">
                  <c:v>1943.2916666666667</c:v>
                </c:pt>
                <c:pt idx="1120">
                  <c:v>1943.375</c:v>
                </c:pt>
                <c:pt idx="1121">
                  <c:v>1943.4583333333333</c:v>
                </c:pt>
                <c:pt idx="1122">
                  <c:v>1943.5416666666667</c:v>
                </c:pt>
                <c:pt idx="1123">
                  <c:v>1943.625</c:v>
                </c:pt>
                <c:pt idx="1124">
                  <c:v>1943.7083333333333</c:v>
                </c:pt>
                <c:pt idx="1125">
                  <c:v>1943.7916666666667</c:v>
                </c:pt>
                <c:pt idx="1126">
                  <c:v>1943.875</c:v>
                </c:pt>
                <c:pt idx="1127">
                  <c:v>1943.9583333333333</c:v>
                </c:pt>
                <c:pt idx="1128">
                  <c:v>1944.0416666666667</c:v>
                </c:pt>
                <c:pt idx="1129">
                  <c:v>1944.125</c:v>
                </c:pt>
                <c:pt idx="1130">
                  <c:v>1944.2083333333333</c:v>
                </c:pt>
                <c:pt idx="1131">
                  <c:v>1944.2916666666667</c:v>
                </c:pt>
                <c:pt idx="1132">
                  <c:v>1944.375</c:v>
                </c:pt>
                <c:pt idx="1133">
                  <c:v>1944.4583333333333</c:v>
                </c:pt>
                <c:pt idx="1134">
                  <c:v>1944.5416666666667</c:v>
                </c:pt>
                <c:pt idx="1135">
                  <c:v>1944.625</c:v>
                </c:pt>
                <c:pt idx="1136">
                  <c:v>1944.7083333333333</c:v>
                </c:pt>
                <c:pt idx="1137">
                  <c:v>1944.7916666666667</c:v>
                </c:pt>
                <c:pt idx="1138">
                  <c:v>1944.875</c:v>
                </c:pt>
                <c:pt idx="1139">
                  <c:v>1944.9583333333333</c:v>
                </c:pt>
                <c:pt idx="1140">
                  <c:v>1945.0416666666667</c:v>
                </c:pt>
                <c:pt idx="1141">
                  <c:v>1945.125</c:v>
                </c:pt>
                <c:pt idx="1142">
                  <c:v>1945.2083333333333</c:v>
                </c:pt>
                <c:pt idx="1143">
                  <c:v>1945.2916666666667</c:v>
                </c:pt>
                <c:pt idx="1144">
                  <c:v>1945.375</c:v>
                </c:pt>
                <c:pt idx="1145">
                  <c:v>1945.4583333333333</c:v>
                </c:pt>
                <c:pt idx="1146">
                  <c:v>1945.5416666666667</c:v>
                </c:pt>
                <c:pt idx="1147">
                  <c:v>1945.625</c:v>
                </c:pt>
                <c:pt idx="1148">
                  <c:v>1945.7083333333333</c:v>
                </c:pt>
                <c:pt idx="1149">
                  <c:v>1945.7916666666667</c:v>
                </c:pt>
                <c:pt idx="1150">
                  <c:v>1945.875</c:v>
                </c:pt>
                <c:pt idx="1151">
                  <c:v>1945.9583333333333</c:v>
                </c:pt>
                <c:pt idx="1152">
                  <c:v>1946.0416666666667</c:v>
                </c:pt>
                <c:pt idx="1153">
                  <c:v>1946.125</c:v>
                </c:pt>
                <c:pt idx="1154">
                  <c:v>1946.2083333333333</c:v>
                </c:pt>
                <c:pt idx="1155">
                  <c:v>1946.2916666666667</c:v>
                </c:pt>
                <c:pt idx="1156">
                  <c:v>1946.375</c:v>
                </c:pt>
                <c:pt idx="1157">
                  <c:v>1946.4583333333333</c:v>
                </c:pt>
                <c:pt idx="1158">
                  <c:v>1946.5416666666667</c:v>
                </c:pt>
                <c:pt idx="1159">
                  <c:v>1946.625</c:v>
                </c:pt>
                <c:pt idx="1160">
                  <c:v>1946.7083333333333</c:v>
                </c:pt>
                <c:pt idx="1161">
                  <c:v>1946.7916666666667</c:v>
                </c:pt>
                <c:pt idx="1162">
                  <c:v>1946.875</c:v>
                </c:pt>
                <c:pt idx="1163">
                  <c:v>1946.9583333333333</c:v>
                </c:pt>
                <c:pt idx="1164">
                  <c:v>1947.0416666666667</c:v>
                </c:pt>
                <c:pt idx="1165">
                  <c:v>1947.125</c:v>
                </c:pt>
                <c:pt idx="1166">
                  <c:v>1947.2083333333333</c:v>
                </c:pt>
                <c:pt idx="1167">
                  <c:v>1947.2916666666667</c:v>
                </c:pt>
                <c:pt idx="1168">
                  <c:v>1947.375</c:v>
                </c:pt>
                <c:pt idx="1169">
                  <c:v>1947.4583333333333</c:v>
                </c:pt>
                <c:pt idx="1170">
                  <c:v>1947.5416666666667</c:v>
                </c:pt>
                <c:pt idx="1171">
                  <c:v>1947.625</c:v>
                </c:pt>
                <c:pt idx="1172">
                  <c:v>1947.7083333333333</c:v>
                </c:pt>
                <c:pt idx="1173">
                  <c:v>1947.7916666666667</c:v>
                </c:pt>
                <c:pt idx="1174">
                  <c:v>1947.875</c:v>
                </c:pt>
                <c:pt idx="1175">
                  <c:v>1947.9583333333333</c:v>
                </c:pt>
                <c:pt idx="1176">
                  <c:v>1948.0416666666667</c:v>
                </c:pt>
                <c:pt idx="1177">
                  <c:v>1948.125</c:v>
                </c:pt>
                <c:pt idx="1178">
                  <c:v>1948.2083333333333</c:v>
                </c:pt>
                <c:pt idx="1179">
                  <c:v>1948.2916666666667</c:v>
                </c:pt>
                <c:pt idx="1180">
                  <c:v>1948.375</c:v>
                </c:pt>
                <c:pt idx="1181">
                  <c:v>1948.4583333333333</c:v>
                </c:pt>
                <c:pt idx="1182">
                  <c:v>1948.5416666666667</c:v>
                </c:pt>
                <c:pt idx="1183">
                  <c:v>1948.625</c:v>
                </c:pt>
                <c:pt idx="1184">
                  <c:v>1948.7083333333333</c:v>
                </c:pt>
                <c:pt idx="1185">
                  <c:v>1948.7916666666667</c:v>
                </c:pt>
                <c:pt idx="1186">
                  <c:v>1948.875</c:v>
                </c:pt>
                <c:pt idx="1187">
                  <c:v>1948.9583333333333</c:v>
                </c:pt>
                <c:pt idx="1188">
                  <c:v>1949.0416666666667</c:v>
                </c:pt>
                <c:pt idx="1189">
                  <c:v>1949.125</c:v>
                </c:pt>
                <c:pt idx="1190">
                  <c:v>1949.2083333333333</c:v>
                </c:pt>
                <c:pt idx="1191">
                  <c:v>1949.2916666666667</c:v>
                </c:pt>
                <c:pt idx="1192">
                  <c:v>1949.375</c:v>
                </c:pt>
                <c:pt idx="1193">
                  <c:v>1949.4583333333333</c:v>
                </c:pt>
                <c:pt idx="1194">
                  <c:v>1949.5416666666667</c:v>
                </c:pt>
                <c:pt idx="1195">
                  <c:v>1949.625</c:v>
                </c:pt>
                <c:pt idx="1196">
                  <c:v>1949.7083333333333</c:v>
                </c:pt>
                <c:pt idx="1197">
                  <c:v>1949.7916666666667</c:v>
                </c:pt>
                <c:pt idx="1198">
                  <c:v>1949.875</c:v>
                </c:pt>
                <c:pt idx="1199">
                  <c:v>1949.9583333333333</c:v>
                </c:pt>
                <c:pt idx="1200">
                  <c:v>1950.0416666666667</c:v>
                </c:pt>
                <c:pt idx="1201">
                  <c:v>1950.125</c:v>
                </c:pt>
                <c:pt idx="1202">
                  <c:v>1950.2083333333333</c:v>
                </c:pt>
                <c:pt idx="1203">
                  <c:v>1950.2916666666667</c:v>
                </c:pt>
                <c:pt idx="1204">
                  <c:v>1950.375</c:v>
                </c:pt>
                <c:pt idx="1205">
                  <c:v>1950.4583333333333</c:v>
                </c:pt>
                <c:pt idx="1206">
                  <c:v>1950.5416666666667</c:v>
                </c:pt>
                <c:pt idx="1207">
                  <c:v>1950.625</c:v>
                </c:pt>
                <c:pt idx="1208">
                  <c:v>1950.7083333333333</c:v>
                </c:pt>
                <c:pt idx="1209">
                  <c:v>1950.7916666666667</c:v>
                </c:pt>
                <c:pt idx="1210">
                  <c:v>1950.875</c:v>
                </c:pt>
                <c:pt idx="1211">
                  <c:v>1950.9583333333333</c:v>
                </c:pt>
                <c:pt idx="1212">
                  <c:v>1951.0416666666667</c:v>
                </c:pt>
                <c:pt idx="1213">
                  <c:v>1951.125</c:v>
                </c:pt>
                <c:pt idx="1214">
                  <c:v>1951.2083333333333</c:v>
                </c:pt>
                <c:pt idx="1215">
                  <c:v>1951.2916666666667</c:v>
                </c:pt>
                <c:pt idx="1216">
                  <c:v>1951.375</c:v>
                </c:pt>
                <c:pt idx="1217">
                  <c:v>1951.4583333333333</c:v>
                </c:pt>
                <c:pt idx="1218">
                  <c:v>1951.5416666666667</c:v>
                </c:pt>
                <c:pt idx="1219">
                  <c:v>1951.625</c:v>
                </c:pt>
                <c:pt idx="1220">
                  <c:v>1951.7083333333333</c:v>
                </c:pt>
                <c:pt idx="1221">
                  <c:v>1951.7916666666667</c:v>
                </c:pt>
                <c:pt idx="1222">
                  <c:v>1951.875</c:v>
                </c:pt>
                <c:pt idx="1223">
                  <c:v>1951.9583333333333</c:v>
                </c:pt>
                <c:pt idx="1224">
                  <c:v>1952.0416666666667</c:v>
                </c:pt>
                <c:pt idx="1225">
                  <c:v>1952.125</c:v>
                </c:pt>
                <c:pt idx="1226">
                  <c:v>1952.2083333333333</c:v>
                </c:pt>
                <c:pt idx="1227">
                  <c:v>1952.2916666666667</c:v>
                </c:pt>
                <c:pt idx="1228">
                  <c:v>1952.375</c:v>
                </c:pt>
                <c:pt idx="1229">
                  <c:v>1952.4583333333333</c:v>
                </c:pt>
                <c:pt idx="1230">
                  <c:v>1952.5416666666667</c:v>
                </c:pt>
                <c:pt idx="1231">
                  <c:v>1952.625</c:v>
                </c:pt>
                <c:pt idx="1232">
                  <c:v>1952.7083333333333</c:v>
                </c:pt>
                <c:pt idx="1233">
                  <c:v>1952.7916666666667</c:v>
                </c:pt>
                <c:pt idx="1234">
                  <c:v>1952.875</c:v>
                </c:pt>
                <c:pt idx="1235">
                  <c:v>1952.9583333333333</c:v>
                </c:pt>
                <c:pt idx="1236">
                  <c:v>1953.0416666666667</c:v>
                </c:pt>
                <c:pt idx="1237">
                  <c:v>1953.125</c:v>
                </c:pt>
                <c:pt idx="1238">
                  <c:v>1953.2083333333333</c:v>
                </c:pt>
                <c:pt idx="1239">
                  <c:v>1953.2916666666667</c:v>
                </c:pt>
                <c:pt idx="1240">
                  <c:v>1953.375</c:v>
                </c:pt>
                <c:pt idx="1241">
                  <c:v>1953.4583333333333</c:v>
                </c:pt>
                <c:pt idx="1242">
                  <c:v>1953.5416666666667</c:v>
                </c:pt>
                <c:pt idx="1243">
                  <c:v>1953.625</c:v>
                </c:pt>
                <c:pt idx="1244">
                  <c:v>1953.7083333333333</c:v>
                </c:pt>
                <c:pt idx="1245">
                  <c:v>1953.7916666666667</c:v>
                </c:pt>
                <c:pt idx="1246">
                  <c:v>1953.875</c:v>
                </c:pt>
                <c:pt idx="1247">
                  <c:v>1953.9583333333333</c:v>
                </c:pt>
                <c:pt idx="1248">
                  <c:v>1954.0416666666667</c:v>
                </c:pt>
                <c:pt idx="1249">
                  <c:v>1954.125</c:v>
                </c:pt>
                <c:pt idx="1250">
                  <c:v>1954.2083333333333</c:v>
                </c:pt>
                <c:pt idx="1251">
                  <c:v>1954.2916666666667</c:v>
                </c:pt>
                <c:pt idx="1252">
                  <c:v>1954.375</c:v>
                </c:pt>
                <c:pt idx="1253">
                  <c:v>1954.4583333333333</c:v>
                </c:pt>
                <c:pt idx="1254">
                  <c:v>1954.5416666666667</c:v>
                </c:pt>
                <c:pt idx="1255">
                  <c:v>1954.625</c:v>
                </c:pt>
                <c:pt idx="1256">
                  <c:v>1954.7083333333333</c:v>
                </c:pt>
                <c:pt idx="1257">
                  <c:v>1954.7916666666667</c:v>
                </c:pt>
                <c:pt idx="1258">
                  <c:v>1954.875</c:v>
                </c:pt>
                <c:pt idx="1259">
                  <c:v>1954.9583333333333</c:v>
                </c:pt>
                <c:pt idx="1260">
                  <c:v>1955.0416666666667</c:v>
                </c:pt>
                <c:pt idx="1261">
                  <c:v>1955.125</c:v>
                </c:pt>
                <c:pt idx="1262">
                  <c:v>1955.2083333333333</c:v>
                </c:pt>
                <c:pt idx="1263">
                  <c:v>1955.2916666666667</c:v>
                </c:pt>
                <c:pt idx="1264">
                  <c:v>1955.375</c:v>
                </c:pt>
                <c:pt idx="1265">
                  <c:v>1955.4583333333333</c:v>
                </c:pt>
                <c:pt idx="1266">
                  <c:v>1955.5416666666667</c:v>
                </c:pt>
                <c:pt idx="1267">
                  <c:v>1955.625</c:v>
                </c:pt>
                <c:pt idx="1268">
                  <c:v>1955.7083333333333</c:v>
                </c:pt>
                <c:pt idx="1269">
                  <c:v>1955.7916666666667</c:v>
                </c:pt>
                <c:pt idx="1270">
                  <c:v>1955.875</c:v>
                </c:pt>
                <c:pt idx="1271">
                  <c:v>1955.9583333333333</c:v>
                </c:pt>
                <c:pt idx="1272">
                  <c:v>1956.0416666666667</c:v>
                </c:pt>
                <c:pt idx="1273">
                  <c:v>1956.125</c:v>
                </c:pt>
                <c:pt idx="1274">
                  <c:v>1956.2083333333333</c:v>
                </c:pt>
                <c:pt idx="1275">
                  <c:v>1956.2916666666667</c:v>
                </c:pt>
                <c:pt idx="1276">
                  <c:v>1956.375</c:v>
                </c:pt>
                <c:pt idx="1277">
                  <c:v>1956.4583333333333</c:v>
                </c:pt>
                <c:pt idx="1278">
                  <c:v>1956.5416666666667</c:v>
                </c:pt>
                <c:pt idx="1279">
                  <c:v>1956.625</c:v>
                </c:pt>
                <c:pt idx="1280">
                  <c:v>1956.7083333333333</c:v>
                </c:pt>
                <c:pt idx="1281">
                  <c:v>1956.7916666666667</c:v>
                </c:pt>
                <c:pt idx="1282">
                  <c:v>1956.875</c:v>
                </c:pt>
                <c:pt idx="1283">
                  <c:v>1956.9583333333333</c:v>
                </c:pt>
                <c:pt idx="1284">
                  <c:v>1957.0416666666667</c:v>
                </c:pt>
                <c:pt idx="1285">
                  <c:v>1957.125</c:v>
                </c:pt>
                <c:pt idx="1286">
                  <c:v>1957.2083333333333</c:v>
                </c:pt>
                <c:pt idx="1287">
                  <c:v>1957.2916666666667</c:v>
                </c:pt>
                <c:pt idx="1288">
                  <c:v>1957.375</c:v>
                </c:pt>
                <c:pt idx="1289">
                  <c:v>1957.4583333333333</c:v>
                </c:pt>
                <c:pt idx="1290">
                  <c:v>1957.5416666666667</c:v>
                </c:pt>
                <c:pt idx="1291">
                  <c:v>1957.625</c:v>
                </c:pt>
                <c:pt idx="1292">
                  <c:v>1957.7083333333333</c:v>
                </c:pt>
                <c:pt idx="1293">
                  <c:v>1957.7916666666667</c:v>
                </c:pt>
                <c:pt idx="1294">
                  <c:v>1957.875</c:v>
                </c:pt>
                <c:pt idx="1295">
                  <c:v>1957.9583333333333</c:v>
                </c:pt>
                <c:pt idx="1296">
                  <c:v>1958.0416666666667</c:v>
                </c:pt>
                <c:pt idx="1297">
                  <c:v>1958.125</c:v>
                </c:pt>
                <c:pt idx="1298">
                  <c:v>1958.2083333333333</c:v>
                </c:pt>
                <c:pt idx="1299">
                  <c:v>1958.2916666666667</c:v>
                </c:pt>
                <c:pt idx="1300">
                  <c:v>1958.375</c:v>
                </c:pt>
                <c:pt idx="1301">
                  <c:v>1958.4583333333333</c:v>
                </c:pt>
                <c:pt idx="1302">
                  <c:v>1958.5416666666667</c:v>
                </c:pt>
                <c:pt idx="1303">
                  <c:v>1958.625</c:v>
                </c:pt>
                <c:pt idx="1304">
                  <c:v>1958.7083333333333</c:v>
                </c:pt>
                <c:pt idx="1305">
                  <c:v>1958.7916666666667</c:v>
                </c:pt>
                <c:pt idx="1306">
                  <c:v>1958.875</c:v>
                </c:pt>
                <c:pt idx="1307">
                  <c:v>1958.9583333333333</c:v>
                </c:pt>
                <c:pt idx="1308">
                  <c:v>1959.0416666666667</c:v>
                </c:pt>
                <c:pt idx="1309">
                  <c:v>1959.125</c:v>
                </c:pt>
                <c:pt idx="1310">
                  <c:v>1959.2083333333333</c:v>
                </c:pt>
                <c:pt idx="1311">
                  <c:v>1959.2916666666667</c:v>
                </c:pt>
                <c:pt idx="1312">
                  <c:v>1959.375</c:v>
                </c:pt>
                <c:pt idx="1313">
                  <c:v>1959.4583333333333</c:v>
                </c:pt>
                <c:pt idx="1314">
                  <c:v>1959.5416666666667</c:v>
                </c:pt>
                <c:pt idx="1315">
                  <c:v>1959.625</c:v>
                </c:pt>
                <c:pt idx="1316">
                  <c:v>1959.7083333333333</c:v>
                </c:pt>
                <c:pt idx="1317">
                  <c:v>1959.7916666666667</c:v>
                </c:pt>
                <c:pt idx="1318">
                  <c:v>1959.875</c:v>
                </c:pt>
                <c:pt idx="1319">
                  <c:v>1959.9583333333333</c:v>
                </c:pt>
                <c:pt idx="1320">
                  <c:v>1960.0416666666667</c:v>
                </c:pt>
                <c:pt idx="1321">
                  <c:v>1960.125</c:v>
                </c:pt>
                <c:pt idx="1322">
                  <c:v>1960.2083333333333</c:v>
                </c:pt>
                <c:pt idx="1323">
                  <c:v>1960.2916666666667</c:v>
                </c:pt>
                <c:pt idx="1324">
                  <c:v>1960.375</c:v>
                </c:pt>
                <c:pt idx="1325">
                  <c:v>1960.4583333333333</c:v>
                </c:pt>
                <c:pt idx="1326">
                  <c:v>1960.5416666666667</c:v>
                </c:pt>
                <c:pt idx="1327">
                  <c:v>1960.625</c:v>
                </c:pt>
                <c:pt idx="1328">
                  <c:v>1960.7083333333333</c:v>
                </c:pt>
                <c:pt idx="1329">
                  <c:v>1960.7916666666667</c:v>
                </c:pt>
                <c:pt idx="1330">
                  <c:v>1960.875</c:v>
                </c:pt>
                <c:pt idx="1331">
                  <c:v>1960.9583333333333</c:v>
                </c:pt>
                <c:pt idx="1332">
                  <c:v>1961.0416666666667</c:v>
                </c:pt>
                <c:pt idx="1333">
                  <c:v>1961.125</c:v>
                </c:pt>
                <c:pt idx="1334">
                  <c:v>1961.2083333333333</c:v>
                </c:pt>
                <c:pt idx="1335">
                  <c:v>1961.2916666666667</c:v>
                </c:pt>
                <c:pt idx="1336">
                  <c:v>1961.375</c:v>
                </c:pt>
                <c:pt idx="1337">
                  <c:v>1961.4583333333333</c:v>
                </c:pt>
                <c:pt idx="1338">
                  <c:v>1961.5416666666667</c:v>
                </c:pt>
                <c:pt idx="1339">
                  <c:v>1961.625</c:v>
                </c:pt>
                <c:pt idx="1340">
                  <c:v>1961.7083333333333</c:v>
                </c:pt>
                <c:pt idx="1341">
                  <c:v>1961.7916666666667</c:v>
                </c:pt>
                <c:pt idx="1342">
                  <c:v>1961.875</c:v>
                </c:pt>
                <c:pt idx="1343">
                  <c:v>1961.9583333333333</c:v>
                </c:pt>
                <c:pt idx="1344">
                  <c:v>1962.0416666666667</c:v>
                </c:pt>
                <c:pt idx="1345">
                  <c:v>1962.125</c:v>
                </c:pt>
                <c:pt idx="1346">
                  <c:v>1962.2083333333333</c:v>
                </c:pt>
                <c:pt idx="1347">
                  <c:v>1962.2916666666667</c:v>
                </c:pt>
                <c:pt idx="1348">
                  <c:v>1962.375</c:v>
                </c:pt>
                <c:pt idx="1349">
                  <c:v>1962.4583333333333</c:v>
                </c:pt>
                <c:pt idx="1350">
                  <c:v>1962.5416666666667</c:v>
                </c:pt>
                <c:pt idx="1351">
                  <c:v>1962.625</c:v>
                </c:pt>
                <c:pt idx="1352">
                  <c:v>1962.7083333333333</c:v>
                </c:pt>
                <c:pt idx="1353">
                  <c:v>1962.7916666666667</c:v>
                </c:pt>
                <c:pt idx="1354">
                  <c:v>1962.875</c:v>
                </c:pt>
                <c:pt idx="1355">
                  <c:v>1962.9583333333333</c:v>
                </c:pt>
                <c:pt idx="1356">
                  <c:v>1963.0416666666667</c:v>
                </c:pt>
                <c:pt idx="1357">
                  <c:v>1963.125</c:v>
                </c:pt>
                <c:pt idx="1358">
                  <c:v>1963.2083333333333</c:v>
                </c:pt>
                <c:pt idx="1359">
                  <c:v>1963.2916666666667</c:v>
                </c:pt>
                <c:pt idx="1360">
                  <c:v>1963.375</c:v>
                </c:pt>
                <c:pt idx="1361">
                  <c:v>1963.4583333333333</c:v>
                </c:pt>
                <c:pt idx="1362">
                  <c:v>1963.5416666666667</c:v>
                </c:pt>
                <c:pt idx="1363">
                  <c:v>1963.625</c:v>
                </c:pt>
                <c:pt idx="1364">
                  <c:v>1963.7083333333333</c:v>
                </c:pt>
                <c:pt idx="1365">
                  <c:v>1963.7916666666667</c:v>
                </c:pt>
                <c:pt idx="1366">
                  <c:v>1963.875</c:v>
                </c:pt>
                <c:pt idx="1367">
                  <c:v>1963.9583333333333</c:v>
                </c:pt>
                <c:pt idx="1368">
                  <c:v>1964.0416666666667</c:v>
                </c:pt>
                <c:pt idx="1369">
                  <c:v>1964.125</c:v>
                </c:pt>
                <c:pt idx="1370">
                  <c:v>1964.2083333333333</c:v>
                </c:pt>
                <c:pt idx="1371">
                  <c:v>1964.2916666666667</c:v>
                </c:pt>
                <c:pt idx="1372">
                  <c:v>1964.375</c:v>
                </c:pt>
                <c:pt idx="1373">
                  <c:v>1964.4583333333333</c:v>
                </c:pt>
                <c:pt idx="1374">
                  <c:v>1964.5416666666667</c:v>
                </c:pt>
                <c:pt idx="1375">
                  <c:v>1964.625</c:v>
                </c:pt>
                <c:pt idx="1376">
                  <c:v>1964.7083333333333</c:v>
                </c:pt>
                <c:pt idx="1377">
                  <c:v>1964.7916666666667</c:v>
                </c:pt>
                <c:pt idx="1378">
                  <c:v>1964.875</c:v>
                </c:pt>
                <c:pt idx="1379">
                  <c:v>1964.9583333333333</c:v>
                </c:pt>
                <c:pt idx="1380">
                  <c:v>1965.0416666666667</c:v>
                </c:pt>
                <c:pt idx="1381">
                  <c:v>1965.125</c:v>
                </c:pt>
                <c:pt idx="1382">
                  <c:v>1965.2083333333333</c:v>
                </c:pt>
                <c:pt idx="1383">
                  <c:v>1965.2916666666667</c:v>
                </c:pt>
                <c:pt idx="1384">
                  <c:v>1965.375</c:v>
                </c:pt>
                <c:pt idx="1385">
                  <c:v>1965.4583333333333</c:v>
                </c:pt>
                <c:pt idx="1386">
                  <c:v>1965.5416666666667</c:v>
                </c:pt>
                <c:pt idx="1387">
                  <c:v>1965.625</c:v>
                </c:pt>
                <c:pt idx="1388">
                  <c:v>1965.7083333333333</c:v>
                </c:pt>
                <c:pt idx="1389">
                  <c:v>1965.7916666666667</c:v>
                </c:pt>
                <c:pt idx="1390">
                  <c:v>1965.875</c:v>
                </c:pt>
                <c:pt idx="1391">
                  <c:v>1965.9583333333333</c:v>
                </c:pt>
                <c:pt idx="1392">
                  <c:v>1966.0416666666667</c:v>
                </c:pt>
                <c:pt idx="1393">
                  <c:v>1966.125</c:v>
                </c:pt>
                <c:pt idx="1394">
                  <c:v>1966.2083333333333</c:v>
                </c:pt>
                <c:pt idx="1395">
                  <c:v>1966.2916666666667</c:v>
                </c:pt>
                <c:pt idx="1396">
                  <c:v>1966.375</c:v>
                </c:pt>
                <c:pt idx="1397">
                  <c:v>1966.4583333333333</c:v>
                </c:pt>
                <c:pt idx="1398">
                  <c:v>1966.5416666666667</c:v>
                </c:pt>
                <c:pt idx="1399">
                  <c:v>1966.625</c:v>
                </c:pt>
                <c:pt idx="1400">
                  <c:v>1966.7083333333333</c:v>
                </c:pt>
                <c:pt idx="1401">
                  <c:v>1966.7916666666667</c:v>
                </c:pt>
                <c:pt idx="1402">
                  <c:v>1966.875</c:v>
                </c:pt>
                <c:pt idx="1403">
                  <c:v>1966.9583333333333</c:v>
                </c:pt>
                <c:pt idx="1404">
                  <c:v>1967.0416666666667</c:v>
                </c:pt>
                <c:pt idx="1405">
                  <c:v>1967.125</c:v>
                </c:pt>
                <c:pt idx="1406">
                  <c:v>1967.2083333333333</c:v>
                </c:pt>
                <c:pt idx="1407">
                  <c:v>1967.2916666666667</c:v>
                </c:pt>
                <c:pt idx="1408">
                  <c:v>1967.375</c:v>
                </c:pt>
                <c:pt idx="1409">
                  <c:v>1967.4583333333333</c:v>
                </c:pt>
                <c:pt idx="1410">
                  <c:v>1967.5416666666667</c:v>
                </c:pt>
                <c:pt idx="1411">
                  <c:v>1967.625</c:v>
                </c:pt>
                <c:pt idx="1412">
                  <c:v>1967.7083333333333</c:v>
                </c:pt>
                <c:pt idx="1413">
                  <c:v>1967.7916666666667</c:v>
                </c:pt>
                <c:pt idx="1414">
                  <c:v>1967.875</c:v>
                </c:pt>
                <c:pt idx="1415">
                  <c:v>1967.9583333333333</c:v>
                </c:pt>
                <c:pt idx="1416">
                  <c:v>1968.0416666666667</c:v>
                </c:pt>
                <c:pt idx="1417">
                  <c:v>1968.125</c:v>
                </c:pt>
                <c:pt idx="1418">
                  <c:v>1968.2083333333333</c:v>
                </c:pt>
                <c:pt idx="1419">
                  <c:v>1968.2916666666667</c:v>
                </c:pt>
                <c:pt idx="1420">
                  <c:v>1968.375</c:v>
                </c:pt>
                <c:pt idx="1421">
                  <c:v>1968.4583333333333</c:v>
                </c:pt>
                <c:pt idx="1422">
                  <c:v>1968.5416666666667</c:v>
                </c:pt>
                <c:pt idx="1423">
                  <c:v>1968.625</c:v>
                </c:pt>
                <c:pt idx="1424">
                  <c:v>1968.7083333333333</c:v>
                </c:pt>
                <c:pt idx="1425">
                  <c:v>1968.7916666666667</c:v>
                </c:pt>
                <c:pt idx="1426">
                  <c:v>1968.875</c:v>
                </c:pt>
                <c:pt idx="1427">
                  <c:v>1968.9583333333333</c:v>
                </c:pt>
                <c:pt idx="1428">
                  <c:v>1969.0416666666667</c:v>
                </c:pt>
                <c:pt idx="1429">
                  <c:v>1969.125</c:v>
                </c:pt>
                <c:pt idx="1430">
                  <c:v>1969.2083333333333</c:v>
                </c:pt>
                <c:pt idx="1431">
                  <c:v>1969.2916666666667</c:v>
                </c:pt>
                <c:pt idx="1432">
                  <c:v>1969.375</c:v>
                </c:pt>
                <c:pt idx="1433">
                  <c:v>1969.4583333333333</c:v>
                </c:pt>
                <c:pt idx="1434">
                  <c:v>1969.5416666666667</c:v>
                </c:pt>
                <c:pt idx="1435">
                  <c:v>1969.625</c:v>
                </c:pt>
                <c:pt idx="1436">
                  <c:v>1969.7083333333333</c:v>
                </c:pt>
                <c:pt idx="1437">
                  <c:v>1969.7916666666667</c:v>
                </c:pt>
                <c:pt idx="1438">
                  <c:v>1969.875</c:v>
                </c:pt>
                <c:pt idx="1439">
                  <c:v>1969.9583333333333</c:v>
                </c:pt>
                <c:pt idx="1440">
                  <c:v>1970.0416666666667</c:v>
                </c:pt>
                <c:pt idx="1441">
                  <c:v>1970.125</c:v>
                </c:pt>
                <c:pt idx="1442">
                  <c:v>1970.2083333333333</c:v>
                </c:pt>
                <c:pt idx="1443">
                  <c:v>1970.2916666666667</c:v>
                </c:pt>
                <c:pt idx="1444">
                  <c:v>1970.375</c:v>
                </c:pt>
                <c:pt idx="1445">
                  <c:v>1970.4583333333333</c:v>
                </c:pt>
                <c:pt idx="1446">
                  <c:v>1970.5416666666667</c:v>
                </c:pt>
                <c:pt idx="1447">
                  <c:v>1970.625</c:v>
                </c:pt>
                <c:pt idx="1448">
                  <c:v>1970.7083333333333</c:v>
                </c:pt>
                <c:pt idx="1449">
                  <c:v>1970.7916666666667</c:v>
                </c:pt>
                <c:pt idx="1450">
                  <c:v>1970.875</c:v>
                </c:pt>
                <c:pt idx="1451">
                  <c:v>1970.9583333333333</c:v>
                </c:pt>
                <c:pt idx="1452">
                  <c:v>1971.0416666666667</c:v>
                </c:pt>
                <c:pt idx="1453">
                  <c:v>1971.125</c:v>
                </c:pt>
                <c:pt idx="1454">
                  <c:v>1971.2083333333333</c:v>
                </c:pt>
                <c:pt idx="1455">
                  <c:v>1971.2916666666667</c:v>
                </c:pt>
                <c:pt idx="1456">
                  <c:v>1971.375</c:v>
                </c:pt>
                <c:pt idx="1457">
                  <c:v>1971.4583333333333</c:v>
                </c:pt>
                <c:pt idx="1458">
                  <c:v>1971.5416666666667</c:v>
                </c:pt>
                <c:pt idx="1459">
                  <c:v>1971.625</c:v>
                </c:pt>
                <c:pt idx="1460">
                  <c:v>1971.7083333333333</c:v>
                </c:pt>
                <c:pt idx="1461">
                  <c:v>1971.7916666666667</c:v>
                </c:pt>
                <c:pt idx="1462">
                  <c:v>1971.875</c:v>
                </c:pt>
                <c:pt idx="1463">
                  <c:v>1971.9583333333333</c:v>
                </c:pt>
                <c:pt idx="1464">
                  <c:v>1972.0416666666667</c:v>
                </c:pt>
                <c:pt idx="1465">
                  <c:v>1972.125</c:v>
                </c:pt>
                <c:pt idx="1466">
                  <c:v>1972.2083333333333</c:v>
                </c:pt>
                <c:pt idx="1467">
                  <c:v>1972.2916666666667</c:v>
                </c:pt>
                <c:pt idx="1468">
                  <c:v>1972.375</c:v>
                </c:pt>
                <c:pt idx="1469">
                  <c:v>1972.4583333333333</c:v>
                </c:pt>
                <c:pt idx="1470">
                  <c:v>1972.5416666666667</c:v>
                </c:pt>
                <c:pt idx="1471">
                  <c:v>1972.625</c:v>
                </c:pt>
                <c:pt idx="1472">
                  <c:v>1972.7083333333333</c:v>
                </c:pt>
                <c:pt idx="1473">
                  <c:v>1972.7916666666667</c:v>
                </c:pt>
                <c:pt idx="1474">
                  <c:v>1972.875</c:v>
                </c:pt>
                <c:pt idx="1475">
                  <c:v>1972.9583333333333</c:v>
                </c:pt>
                <c:pt idx="1476">
                  <c:v>1973.0416666666667</c:v>
                </c:pt>
                <c:pt idx="1477">
                  <c:v>1973.125</c:v>
                </c:pt>
                <c:pt idx="1478">
                  <c:v>1973.2083333333333</c:v>
                </c:pt>
                <c:pt idx="1479">
                  <c:v>1973.2916666666667</c:v>
                </c:pt>
                <c:pt idx="1480">
                  <c:v>1973.375</c:v>
                </c:pt>
                <c:pt idx="1481">
                  <c:v>1973.4583333333333</c:v>
                </c:pt>
                <c:pt idx="1482">
                  <c:v>1973.5416666666667</c:v>
                </c:pt>
                <c:pt idx="1483">
                  <c:v>1973.625</c:v>
                </c:pt>
                <c:pt idx="1484">
                  <c:v>1973.7083333333333</c:v>
                </c:pt>
                <c:pt idx="1485">
                  <c:v>1973.7916666666667</c:v>
                </c:pt>
                <c:pt idx="1486">
                  <c:v>1973.875</c:v>
                </c:pt>
                <c:pt idx="1487">
                  <c:v>1973.9583333333333</c:v>
                </c:pt>
                <c:pt idx="1488">
                  <c:v>1974.0416666666667</c:v>
                </c:pt>
                <c:pt idx="1489">
                  <c:v>1974.125</c:v>
                </c:pt>
                <c:pt idx="1490">
                  <c:v>1974.2083333333333</c:v>
                </c:pt>
                <c:pt idx="1491">
                  <c:v>1974.2916666666667</c:v>
                </c:pt>
                <c:pt idx="1492">
                  <c:v>1974.375</c:v>
                </c:pt>
                <c:pt idx="1493">
                  <c:v>1974.4583333333333</c:v>
                </c:pt>
                <c:pt idx="1494">
                  <c:v>1974.5416666666667</c:v>
                </c:pt>
                <c:pt idx="1495">
                  <c:v>1974.625</c:v>
                </c:pt>
                <c:pt idx="1496">
                  <c:v>1974.7083333333333</c:v>
                </c:pt>
                <c:pt idx="1497">
                  <c:v>1974.7916666666667</c:v>
                </c:pt>
                <c:pt idx="1498">
                  <c:v>1974.875</c:v>
                </c:pt>
                <c:pt idx="1499">
                  <c:v>1974.9583333333333</c:v>
                </c:pt>
                <c:pt idx="1500">
                  <c:v>1975.0416666666667</c:v>
                </c:pt>
                <c:pt idx="1501">
                  <c:v>1975.125</c:v>
                </c:pt>
                <c:pt idx="1502">
                  <c:v>1975.2083333333333</c:v>
                </c:pt>
                <c:pt idx="1503">
                  <c:v>1975.2916666666667</c:v>
                </c:pt>
                <c:pt idx="1504">
                  <c:v>1975.375</c:v>
                </c:pt>
                <c:pt idx="1505">
                  <c:v>1975.4583333333333</c:v>
                </c:pt>
                <c:pt idx="1506">
                  <c:v>1975.5416666666667</c:v>
                </c:pt>
                <c:pt idx="1507">
                  <c:v>1975.625</c:v>
                </c:pt>
                <c:pt idx="1508">
                  <c:v>1975.7083333333333</c:v>
                </c:pt>
                <c:pt idx="1509">
                  <c:v>1975.7916666666667</c:v>
                </c:pt>
                <c:pt idx="1510">
                  <c:v>1975.875</c:v>
                </c:pt>
                <c:pt idx="1511">
                  <c:v>1975.9583333333333</c:v>
                </c:pt>
                <c:pt idx="1512">
                  <c:v>1976.0416666666667</c:v>
                </c:pt>
                <c:pt idx="1513">
                  <c:v>1976.125</c:v>
                </c:pt>
                <c:pt idx="1514">
                  <c:v>1976.2083333333333</c:v>
                </c:pt>
                <c:pt idx="1515">
                  <c:v>1976.2916666666667</c:v>
                </c:pt>
                <c:pt idx="1516">
                  <c:v>1976.375</c:v>
                </c:pt>
                <c:pt idx="1517">
                  <c:v>1976.4583333333333</c:v>
                </c:pt>
                <c:pt idx="1518">
                  <c:v>1976.5416666666667</c:v>
                </c:pt>
                <c:pt idx="1519">
                  <c:v>1976.625</c:v>
                </c:pt>
                <c:pt idx="1520">
                  <c:v>1976.7083333333333</c:v>
                </c:pt>
                <c:pt idx="1521">
                  <c:v>1976.7916666666667</c:v>
                </c:pt>
                <c:pt idx="1522">
                  <c:v>1976.875</c:v>
                </c:pt>
                <c:pt idx="1523">
                  <c:v>1976.9583333333333</c:v>
                </c:pt>
                <c:pt idx="1524">
                  <c:v>1977.0416666666667</c:v>
                </c:pt>
                <c:pt idx="1525">
                  <c:v>1977.125</c:v>
                </c:pt>
                <c:pt idx="1526">
                  <c:v>1977.2083333333333</c:v>
                </c:pt>
                <c:pt idx="1527">
                  <c:v>1977.2916666666667</c:v>
                </c:pt>
                <c:pt idx="1528">
                  <c:v>1977.375</c:v>
                </c:pt>
                <c:pt idx="1529">
                  <c:v>1977.4583333333333</c:v>
                </c:pt>
                <c:pt idx="1530">
                  <c:v>1977.5416666666667</c:v>
                </c:pt>
                <c:pt idx="1531">
                  <c:v>1977.625</c:v>
                </c:pt>
                <c:pt idx="1532">
                  <c:v>1977.7083333333333</c:v>
                </c:pt>
                <c:pt idx="1533">
                  <c:v>1977.7916666666667</c:v>
                </c:pt>
                <c:pt idx="1534">
                  <c:v>1977.875</c:v>
                </c:pt>
                <c:pt idx="1535">
                  <c:v>1977.9583333333333</c:v>
                </c:pt>
                <c:pt idx="1536">
                  <c:v>1978.0416666666667</c:v>
                </c:pt>
                <c:pt idx="1537">
                  <c:v>1978.125</c:v>
                </c:pt>
                <c:pt idx="1538">
                  <c:v>1978.2083333333333</c:v>
                </c:pt>
                <c:pt idx="1539">
                  <c:v>1978.2916666666667</c:v>
                </c:pt>
                <c:pt idx="1540">
                  <c:v>1978.375</c:v>
                </c:pt>
                <c:pt idx="1541">
                  <c:v>1978.4583333333333</c:v>
                </c:pt>
                <c:pt idx="1542">
                  <c:v>1978.5416666666667</c:v>
                </c:pt>
                <c:pt idx="1543">
                  <c:v>1978.625</c:v>
                </c:pt>
                <c:pt idx="1544">
                  <c:v>1978.7083333333333</c:v>
                </c:pt>
                <c:pt idx="1545">
                  <c:v>1978.7916666666667</c:v>
                </c:pt>
                <c:pt idx="1546">
                  <c:v>1978.875</c:v>
                </c:pt>
                <c:pt idx="1547">
                  <c:v>1978.9583333333333</c:v>
                </c:pt>
                <c:pt idx="1548">
                  <c:v>1979.0416666666667</c:v>
                </c:pt>
                <c:pt idx="1549">
                  <c:v>1979.125</c:v>
                </c:pt>
                <c:pt idx="1550">
                  <c:v>1979.2083333333333</c:v>
                </c:pt>
                <c:pt idx="1551">
                  <c:v>1979.2916666666667</c:v>
                </c:pt>
                <c:pt idx="1552">
                  <c:v>1979.375</c:v>
                </c:pt>
                <c:pt idx="1553">
                  <c:v>1979.4583333333333</c:v>
                </c:pt>
                <c:pt idx="1554">
                  <c:v>1979.5416666666667</c:v>
                </c:pt>
                <c:pt idx="1555">
                  <c:v>1979.625</c:v>
                </c:pt>
                <c:pt idx="1556">
                  <c:v>1979.7083333333333</c:v>
                </c:pt>
                <c:pt idx="1557">
                  <c:v>1979.7916666666667</c:v>
                </c:pt>
                <c:pt idx="1558">
                  <c:v>1979.875</c:v>
                </c:pt>
                <c:pt idx="1559">
                  <c:v>1979.9583333333333</c:v>
                </c:pt>
                <c:pt idx="1560">
                  <c:v>1980.0416666666667</c:v>
                </c:pt>
                <c:pt idx="1561">
                  <c:v>1980.125</c:v>
                </c:pt>
                <c:pt idx="1562">
                  <c:v>1980.2083333333333</c:v>
                </c:pt>
                <c:pt idx="1563">
                  <c:v>1980.2916666666667</c:v>
                </c:pt>
                <c:pt idx="1564">
                  <c:v>1980.375</c:v>
                </c:pt>
                <c:pt idx="1565">
                  <c:v>1980.4583333333333</c:v>
                </c:pt>
                <c:pt idx="1566">
                  <c:v>1980.5416666666667</c:v>
                </c:pt>
                <c:pt idx="1567">
                  <c:v>1980.625</c:v>
                </c:pt>
                <c:pt idx="1568">
                  <c:v>1980.7083333333333</c:v>
                </c:pt>
                <c:pt idx="1569">
                  <c:v>1980.7916666666667</c:v>
                </c:pt>
                <c:pt idx="1570">
                  <c:v>1980.875</c:v>
                </c:pt>
                <c:pt idx="1571">
                  <c:v>1980.9583333333333</c:v>
                </c:pt>
                <c:pt idx="1572">
                  <c:v>1981.0416666666667</c:v>
                </c:pt>
                <c:pt idx="1573">
                  <c:v>1981.125</c:v>
                </c:pt>
                <c:pt idx="1574">
                  <c:v>1981.2083333333333</c:v>
                </c:pt>
                <c:pt idx="1575">
                  <c:v>1981.2916666666667</c:v>
                </c:pt>
                <c:pt idx="1576">
                  <c:v>1981.375</c:v>
                </c:pt>
                <c:pt idx="1577">
                  <c:v>1981.4583333333333</c:v>
                </c:pt>
                <c:pt idx="1578">
                  <c:v>1981.5416666666667</c:v>
                </c:pt>
                <c:pt idx="1579">
                  <c:v>1981.625</c:v>
                </c:pt>
                <c:pt idx="1580">
                  <c:v>1981.7083333333333</c:v>
                </c:pt>
                <c:pt idx="1581">
                  <c:v>1981.7916666666667</c:v>
                </c:pt>
                <c:pt idx="1582">
                  <c:v>1981.875</c:v>
                </c:pt>
                <c:pt idx="1583">
                  <c:v>1981.9583333333333</c:v>
                </c:pt>
                <c:pt idx="1584">
                  <c:v>1982.0416666666667</c:v>
                </c:pt>
                <c:pt idx="1585">
                  <c:v>1982.125</c:v>
                </c:pt>
                <c:pt idx="1586">
                  <c:v>1982.2083333333333</c:v>
                </c:pt>
                <c:pt idx="1587">
                  <c:v>1982.2916666666667</c:v>
                </c:pt>
                <c:pt idx="1588">
                  <c:v>1982.375</c:v>
                </c:pt>
                <c:pt idx="1589">
                  <c:v>1982.4583333333333</c:v>
                </c:pt>
                <c:pt idx="1590">
                  <c:v>1982.5416666666667</c:v>
                </c:pt>
                <c:pt idx="1591">
                  <c:v>1982.625</c:v>
                </c:pt>
                <c:pt idx="1592">
                  <c:v>1982.7083333333333</c:v>
                </c:pt>
                <c:pt idx="1593">
                  <c:v>1982.7916666666667</c:v>
                </c:pt>
                <c:pt idx="1594">
                  <c:v>1982.875</c:v>
                </c:pt>
                <c:pt idx="1595">
                  <c:v>1982.9583333333333</c:v>
                </c:pt>
                <c:pt idx="1596">
                  <c:v>1983.0416666666667</c:v>
                </c:pt>
                <c:pt idx="1597">
                  <c:v>1983.125</c:v>
                </c:pt>
                <c:pt idx="1598">
                  <c:v>1983.2083333333333</c:v>
                </c:pt>
                <c:pt idx="1599">
                  <c:v>1983.2916666666667</c:v>
                </c:pt>
                <c:pt idx="1600">
                  <c:v>1983.375</c:v>
                </c:pt>
                <c:pt idx="1601">
                  <c:v>1983.4583333333333</c:v>
                </c:pt>
                <c:pt idx="1602">
                  <c:v>1983.5416666666667</c:v>
                </c:pt>
                <c:pt idx="1603">
                  <c:v>1983.625</c:v>
                </c:pt>
                <c:pt idx="1604">
                  <c:v>1983.7083333333333</c:v>
                </c:pt>
                <c:pt idx="1605">
                  <c:v>1983.7916666666667</c:v>
                </c:pt>
                <c:pt idx="1606">
                  <c:v>1983.875</c:v>
                </c:pt>
                <c:pt idx="1607">
                  <c:v>1983.9583333333333</c:v>
                </c:pt>
                <c:pt idx="1608">
                  <c:v>1984.0416666666667</c:v>
                </c:pt>
                <c:pt idx="1609">
                  <c:v>1984.125</c:v>
                </c:pt>
                <c:pt idx="1610">
                  <c:v>1984.2083333333333</c:v>
                </c:pt>
                <c:pt idx="1611">
                  <c:v>1984.2916666666667</c:v>
                </c:pt>
                <c:pt idx="1612">
                  <c:v>1984.375</c:v>
                </c:pt>
                <c:pt idx="1613">
                  <c:v>1984.4583333333333</c:v>
                </c:pt>
                <c:pt idx="1614">
                  <c:v>1984.5416666666667</c:v>
                </c:pt>
                <c:pt idx="1615">
                  <c:v>1984.625</c:v>
                </c:pt>
                <c:pt idx="1616">
                  <c:v>1984.7083333333333</c:v>
                </c:pt>
                <c:pt idx="1617">
                  <c:v>1984.7916666666667</c:v>
                </c:pt>
                <c:pt idx="1618">
                  <c:v>1984.875</c:v>
                </c:pt>
                <c:pt idx="1619">
                  <c:v>1984.9583333333333</c:v>
                </c:pt>
                <c:pt idx="1620">
                  <c:v>1985.0416666666667</c:v>
                </c:pt>
                <c:pt idx="1621">
                  <c:v>1985.125</c:v>
                </c:pt>
                <c:pt idx="1622">
                  <c:v>1985.2083333333333</c:v>
                </c:pt>
                <c:pt idx="1623">
                  <c:v>1985.2916666666667</c:v>
                </c:pt>
                <c:pt idx="1624">
                  <c:v>1985.375</c:v>
                </c:pt>
                <c:pt idx="1625">
                  <c:v>1985.4583333333333</c:v>
                </c:pt>
                <c:pt idx="1626">
                  <c:v>1985.5416666666667</c:v>
                </c:pt>
                <c:pt idx="1627">
                  <c:v>1985.625</c:v>
                </c:pt>
                <c:pt idx="1628">
                  <c:v>1985.7083333333333</c:v>
                </c:pt>
                <c:pt idx="1629">
                  <c:v>1985.7916666666667</c:v>
                </c:pt>
                <c:pt idx="1630">
                  <c:v>1985.875</c:v>
                </c:pt>
                <c:pt idx="1631">
                  <c:v>1985.9583333333333</c:v>
                </c:pt>
                <c:pt idx="1632">
                  <c:v>1986.0416666666667</c:v>
                </c:pt>
                <c:pt idx="1633">
                  <c:v>1986.125</c:v>
                </c:pt>
                <c:pt idx="1634">
                  <c:v>1986.2083333333333</c:v>
                </c:pt>
                <c:pt idx="1635">
                  <c:v>1986.2916666666667</c:v>
                </c:pt>
                <c:pt idx="1636">
                  <c:v>1986.375</c:v>
                </c:pt>
                <c:pt idx="1637">
                  <c:v>1986.4583333333333</c:v>
                </c:pt>
                <c:pt idx="1638">
                  <c:v>1986.5416666666667</c:v>
                </c:pt>
                <c:pt idx="1639">
                  <c:v>1986.625</c:v>
                </c:pt>
                <c:pt idx="1640">
                  <c:v>1986.7083333333333</c:v>
                </c:pt>
                <c:pt idx="1641">
                  <c:v>1986.7916666666667</c:v>
                </c:pt>
                <c:pt idx="1642">
                  <c:v>1986.875</c:v>
                </c:pt>
                <c:pt idx="1643">
                  <c:v>1986.9583333333333</c:v>
                </c:pt>
                <c:pt idx="1644">
                  <c:v>1987.0416666666667</c:v>
                </c:pt>
                <c:pt idx="1645">
                  <c:v>1987.125</c:v>
                </c:pt>
                <c:pt idx="1646">
                  <c:v>1987.2083333333333</c:v>
                </c:pt>
                <c:pt idx="1647">
                  <c:v>1987.2916666666667</c:v>
                </c:pt>
                <c:pt idx="1648">
                  <c:v>1987.375</c:v>
                </c:pt>
                <c:pt idx="1649">
                  <c:v>1987.4583333333333</c:v>
                </c:pt>
                <c:pt idx="1650">
                  <c:v>1987.5416666666667</c:v>
                </c:pt>
                <c:pt idx="1651">
                  <c:v>1987.625</c:v>
                </c:pt>
                <c:pt idx="1652">
                  <c:v>1987.7083333333333</c:v>
                </c:pt>
                <c:pt idx="1653">
                  <c:v>1987.7916666666667</c:v>
                </c:pt>
                <c:pt idx="1654">
                  <c:v>1987.875</c:v>
                </c:pt>
                <c:pt idx="1655">
                  <c:v>1987.9583333333333</c:v>
                </c:pt>
                <c:pt idx="1656">
                  <c:v>1988.0416666666667</c:v>
                </c:pt>
                <c:pt idx="1657">
                  <c:v>1988.125</c:v>
                </c:pt>
                <c:pt idx="1658">
                  <c:v>1988.2083333333333</c:v>
                </c:pt>
                <c:pt idx="1659">
                  <c:v>1988.2916666666667</c:v>
                </c:pt>
                <c:pt idx="1660">
                  <c:v>1988.375</c:v>
                </c:pt>
                <c:pt idx="1661">
                  <c:v>1988.4583333333333</c:v>
                </c:pt>
                <c:pt idx="1662">
                  <c:v>1988.5416666666667</c:v>
                </c:pt>
                <c:pt idx="1663">
                  <c:v>1988.625</c:v>
                </c:pt>
                <c:pt idx="1664">
                  <c:v>1988.7083333333333</c:v>
                </c:pt>
                <c:pt idx="1665">
                  <c:v>1988.7916666666667</c:v>
                </c:pt>
                <c:pt idx="1666">
                  <c:v>1988.875</c:v>
                </c:pt>
                <c:pt idx="1667">
                  <c:v>1988.9583333333333</c:v>
                </c:pt>
                <c:pt idx="1668">
                  <c:v>1989.0416666666667</c:v>
                </c:pt>
                <c:pt idx="1669">
                  <c:v>1989.125</c:v>
                </c:pt>
                <c:pt idx="1670">
                  <c:v>1989.2083333333333</c:v>
                </c:pt>
                <c:pt idx="1671">
                  <c:v>1989.2916666666667</c:v>
                </c:pt>
                <c:pt idx="1672">
                  <c:v>1989.375</c:v>
                </c:pt>
                <c:pt idx="1673">
                  <c:v>1989.4583333333333</c:v>
                </c:pt>
                <c:pt idx="1674">
                  <c:v>1989.5416666666667</c:v>
                </c:pt>
                <c:pt idx="1675">
                  <c:v>1989.625</c:v>
                </c:pt>
                <c:pt idx="1676">
                  <c:v>1989.7083333333333</c:v>
                </c:pt>
                <c:pt idx="1677">
                  <c:v>1989.7916666666667</c:v>
                </c:pt>
                <c:pt idx="1678">
                  <c:v>1989.875</c:v>
                </c:pt>
                <c:pt idx="1679">
                  <c:v>1989.9583333333333</c:v>
                </c:pt>
                <c:pt idx="1680">
                  <c:v>1990.0416666666667</c:v>
                </c:pt>
                <c:pt idx="1681">
                  <c:v>1990.125</c:v>
                </c:pt>
                <c:pt idx="1682">
                  <c:v>1990.2083333333333</c:v>
                </c:pt>
                <c:pt idx="1683">
                  <c:v>1990.2916666666667</c:v>
                </c:pt>
                <c:pt idx="1684">
                  <c:v>1990.375</c:v>
                </c:pt>
                <c:pt idx="1685">
                  <c:v>1990.4583333333333</c:v>
                </c:pt>
                <c:pt idx="1686">
                  <c:v>1990.5416666666667</c:v>
                </c:pt>
                <c:pt idx="1687">
                  <c:v>1990.625</c:v>
                </c:pt>
                <c:pt idx="1688">
                  <c:v>1990.7083333333333</c:v>
                </c:pt>
                <c:pt idx="1689">
                  <c:v>1990.7916666666667</c:v>
                </c:pt>
                <c:pt idx="1690">
                  <c:v>1990.875</c:v>
                </c:pt>
                <c:pt idx="1691">
                  <c:v>1990.9583333333333</c:v>
                </c:pt>
                <c:pt idx="1692">
                  <c:v>1991.0416666666667</c:v>
                </c:pt>
                <c:pt idx="1693">
                  <c:v>1991.125</c:v>
                </c:pt>
                <c:pt idx="1694">
                  <c:v>1991.2083333333333</c:v>
                </c:pt>
                <c:pt idx="1695">
                  <c:v>1991.2916666666667</c:v>
                </c:pt>
                <c:pt idx="1696">
                  <c:v>1991.375</c:v>
                </c:pt>
                <c:pt idx="1697">
                  <c:v>1991.4583333333333</c:v>
                </c:pt>
                <c:pt idx="1698">
                  <c:v>1991.5416666666667</c:v>
                </c:pt>
                <c:pt idx="1699">
                  <c:v>1991.625</c:v>
                </c:pt>
                <c:pt idx="1700">
                  <c:v>1991.7083333333333</c:v>
                </c:pt>
                <c:pt idx="1701">
                  <c:v>1991.7916666666667</c:v>
                </c:pt>
                <c:pt idx="1702">
                  <c:v>1991.875</c:v>
                </c:pt>
                <c:pt idx="1703">
                  <c:v>1991.9583333333333</c:v>
                </c:pt>
                <c:pt idx="1704">
                  <c:v>1992.0416666666667</c:v>
                </c:pt>
                <c:pt idx="1705">
                  <c:v>1992.125</c:v>
                </c:pt>
                <c:pt idx="1706">
                  <c:v>1992.2083333333333</c:v>
                </c:pt>
                <c:pt idx="1707">
                  <c:v>1992.2916666666667</c:v>
                </c:pt>
                <c:pt idx="1708">
                  <c:v>1992.375</c:v>
                </c:pt>
                <c:pt idx="1709">
                  <c:v>1992.4583333333333</c:v>
                </c:pt>
                <c:pt idx="1710">
                  <c:v>1992.5416666666667</c:v>
                </c:pt>
                <c:pt idx="1711">
                  <c:v>1992.625</c:v>
                </c:pt>
                <c:pt idx="1712">
                  <c:v>1992.7083333333333</c:v>
                </c:pt>
                <c:pt idx="1713">
                  <c:v>1992.7916666666667</c:v>
                </c:pt>
                <c:pt idx="1714">
                  <c:v>1992.875</c:v>
                </c:pt>
                <c:pt idx="1715">
                  <c:v>1992.9583333333333</c:v>
                </c:pt>
                <c:pt idx="1716">
                  <c:v>1993.0416666666667</c:v>
                </c:pt>
                <c:pt idx="1717">
                  <c:v>1993.125</c:v>
                </c:pt>
                <c:pt idx="1718">
                  <c:v>1993.2083333333333</c:v>
                </c:pt>
                <c:pt idx="1719">
                  <c:v>1993.2916666666667</c:v>
                </c:pt>
                <c:pt idx="1720">
                  <c:v>1993.375</c:v>
                </c:pt>
                <c:pt idx="1721">
                  <c:v>1993.4583333333333</c:v>
                </c:pt>
                <c:pt idx="1722">
                  <c:v>1993.5416666666667</c:v>
                </c:pt>
                <c:pt idx="1723">
                  <c:v>1993.625</c:v>
                </c:pt>
                <c:pt idx="1724">
                  <c:v>1993.7083333333333</c:v>
                </c:pt>
                <c:pt idx="1725">
                  <c:v>1993.7916666666667</c:v>
                </c:pt>
                <c:pt idx="1726">
                  <c:v>1993.875</c:v>
                </c:pt>
                <c:pt idx="1727">
                  <c:v>1993.9583333333333</c:v>
                </c:pt>
                <c:pt idx="1728">
                  <c:v>1994.0416666666667</c:v>
                </c:pt>
                <c:pt idx="1729">
                  <c:v>1994.125</c:v>
                </c:pt>
                <c:pt idx="1730">
                  <c:v>1994.2083333333333</c:v>
                </c:pt>
                <c:pt idx="1731">
                  <c:v>1994.2916666666667</c:v>
                </c:pt>
                <c:pt idx="1732">
                  <c:v>1994.375</c:v>
                </c:pt>
                <c:pt idx="1733">
                  <c:v>1994.4583333333333</c:v>
                </c:pt>
                <c:pt idx="1734">
                  <c:v>1994.5416666666667</c:v>
                </c:pt>
                <c:pt idx="1735">
                  <c:v>1994.625</c:v>
                </c:pt>
                <c:pt idx="1736">
                  <c:v>1994.7083333333333</c:v>
                </c:pt>
                <c:pt idx="1737">
                  <c:v>1994.7916666666667</c:v>
                </c:pt>
                <c:pt idx="1738">
                  <c:v>1994.875</c:v>
                </c:pt>
                <c:pt idx="1739">
                  <c:v>1994.9583333333333</c:v>
                </c:pt>
                <c:pt idx="1740">
                  <c:v>1995.0416666666667</c:v>
                </c:pt>
                <c:pt idx="1741">
                  <c:v>1995.125</c:v>
                </c:pt>
                <c:pt idx="1742">
                  <c:v>1995.2083333333333</c:v>
                </c:pt>
                <c:pt idx="1743">
                  <c:v>1995.2916666666667</c:v>
                </c:pt>
                <c:pt idx="1744">
                  <c:v>1995.375</c:v>
                </c:pt>
                <c:pt idx="1745">
                  <c:v>1995.4583333333333</c:v>
                </c:pt>
                <c:pt idx="1746">
                  <c:v>1995.5416666666667</c:v>
                </c:pt>
                <c:pt idx="1747">
                  <c:v>1995.625</c:v>
                </c:pt>
                <c:pt idx="1748">
                  <c:v>1995.7083333333333</c:v>
                </c:pt>
                <c:pt idx="1749">
                  <c:v>1995.7916666666667</c:v>
                </c:pt>
                <c:pt idx="1750">
                  <c:v>1995.875</c:v>
                </c:pt>
                <c:pt idx="1751">
                  <c:v>1995.9583333333333</c:v>
                </c:pt>
                <c:pt idx="1752">
                  <c:v>1996.0416666666667</c:v>
                </c:pt>
                <c:pt idx="1753">
                  <c:v>1996.125</c:v>
                </c:pt>
                <c:pt idx="1754">
                  <c:v>1996.2083333333333</c:v>
                </c:pt>
                <c:pt idx="1755">
                  <c:v>1996.2916666666667</c:v>
                </c:pt>
                <c:pt idx="1756">
                  <c:v>1996.375</c:v>
                </c:pt>
                <c:pt idx="1757">
                  <c:v>1996.4583333333333</c:v>
                </c:pt>
                <c:pt idx="1758">
                  <c:v>1996.5416666666667</c:v>
                </c:pt>
                <c:pt idx="1759">
                  <c:v>1996.625</c:v>
                </c:pt>
                <c:pt idx="1760">
                  <c:v>1996.7083333333333</c:v>
                </c:pt>
                <c:pt idx="1761">
                  <c:v>1996.7916666666667</c:v>
                </c:pt>
                <c:pt idx="1762">
                  <c:v>1996.875</c:v>
                </c:pt>
                <c:pt idx="1763">
                  <c:v>1996.9583333333333</c:v>
                </c:pt>
                <c:pt idx="1764">
                  <c:v>1997.0416666666667</c:v>
                </c:pt>
                <c:pt idx="1765">
                  <c:v>1997.125</c:v>
                </c:pt>
                <c:pt idx="1766">
                  <c:v>1997.2083333333333</c:v>
                </c:pt>
                <c:pt idx="1767">
                  <c:v>1997.2916666666667</c:v>
                </c:pt>
                <c:pt idx="1768">
                  <c:v>1997.375</c:v>
                </c:pt>
                <c:pt idx="1769">
                  <c:v>1997.4583333333333</c:v>
                </c:pt>
                <c:pt idx="1770">
                  <c:v>1997.5416666666667</c:v>
                </c:pt>
                <c:pt idx="1771">
                  <c:v>1997.625</c:v>
                </c:pt>
                <c:pt idx="1772">
                  <c:v>1997.7083333333333</c:v>
                </c:pt>
                <c:pt idx="1773">
                  <c:v>1997.7916666666667</c:v>
                </c:pt>
                <c:pt idx="1774">
                  <c:v>1997.875</c:v>
                </c:pt>
                <c:pt idx="1775">
                  <c:v>1997.9583333333333</c:v>
                </c:pt>
                <c:pt idx="1776">
                  <c:v>1998.0416666666667</c:v>
                </c:pt>
                <c:pt idx="1777">
                  <c:v>1998.125</c:v>
                </c:pt>
                <c:pt idx="1778">
                  <c:v>1998.2083333333333</c:v>
                </c:pt>
                <c:pt idx="1779">
                  <c:v>1998.2916666666667</c:v>
                </c:pt>
                <c:pt idx="1780">
                  <c:v>1998.375</c:v>
                </c:pt>
                <c:pt idx="1781">
                  <c:v>1998.4583333333333</c:v>
                </c:pt>
                <c:pt idx="1782">
                  <c:v>1998.5416666666667</c:v>
                </c:pt>
                <c:pt idx="1783">
                  <c:v>1998.625</c:v>
                </c:pt>
                <c:pt idx="1784">
                  <c:v>1998.7083333333333</c:v>
                </c:pt>
                <c:pt idx="1785">
                  <c:v>1998.7916666666667</c:v>
                </c:pt>
                <c:pt idx="1786">
                  <c:v>1998.875</c:v>
                </c:pt>
                <c:pt idx="1787">
                  <c:v>1998.9583333333333</c:v>
                </c:pt>
                <c:pt idx="1788">
                  <c:v>1999.0416666666667</c:v>
                </c:pt>
                <c:pt idx="1789">
                  <c:v>1999.125</c:v>
                </c:pt>
                <c:pt idx="1790">
                  <c:v>1999.2083333333333</c:v>
                </c:pt>
                <c:pt idx="1791">
                  <c:v>1999.2916666666667</c:v>
                </c:pt>
                <c:pt idx="1792">
                  <c:v>1999.375</c:v>
                </c:pt>
                <c:pt idx="1793">
                  <c:v>1999.4583333333333</c:v>
                </c:pt>
                <c:pt idx="1794">
                  <c:v>1999.5416666666667</c:v>
                </c:pt>
                <c:pt idx="1795">
                  <c:v>1999.625</c:v>
                </c:pt>
                <c:pt idx="1796">
                  <c:v>1999.7083333333333</c:v>
                </c:pt>
                <c:pt idx="1797">
                  <c:v>1999.7916666666667</c:v>
                </c:pt>
                <c:pt idx="1798">
                  <c:v>1999.875</c:v>
                </c:pt>
                <c:pt idx="1799">
                  <c:v>1999.9583333333333</c:v>
                </c:pt>
                <c:pt idx="1800">
                  <c:v>2000.0416666666667</c:v>
                </c:pt>
                <c:pt idx="1801">
                  <c:v>2000.125</c:v>
                </c:pt>
                <c:pt idx="1802">
                  <c:v>2000.2083333333333</c:v>
                </c:pt>
                <c:pt idx="1803">
                  <c:v>2000.2916666666667</c:v>
                </c:pt>
                <c:pt idx="1804">
                  <c:v>2000.375</c:v>
                </c:pt>
                <c:pt idx="1805">
                  <c:v>2000.4583333333333</c:v>
                </c:pt>
                <c:pt idx="1806">
                  <c:v>2000.5416666666667</c:v>
                </c:pt>
                <c:pt idx="1807">
                  <c:v>2000.625</c:v>
                </c:pt>
                <c:pt idx="1808">
                  <c:v>2000.7083333333333</c:v>
                </c:pt>
                <c:pt idx="1809">
                  <c:v>2000.7916666666667</c:v>
                </c:pt>
                <c:pt idx="1810">
                  <c:v>2000.875</c:v>
                </c:pt>
                <c:pt idx="1811">
                  <c:v>2000.9583333333333</c:v>
                </c:pt>
                <c:pt idx="1812">
                  <c:v>2001.0416666666667</c:v>
                </c:pt>
                <c:pt idx="1813">
                  <c:v>2001.125</c:v>
                </c:pt>
                <c:pt idx="1814">
                  <c:v>2001.2083333333333</c:v>
                </c:pt>
                <c:pt idx="1815">
                  <c:v>2001.2916666666667</c:v>
                </c:pt>
                <c:pt idx="1816">
                  <c:v>2001.375</c:v>
                </c:pt>
                <c:pt idx="1817">
                  <c:v>2001.4583333333333</c:v>
                </c:pt>
                <c:pt idx="1818">
                  <c:v>2001.5416666666667</c:v>
                </c:pt>
                <c:pt idx="1819">
                  <c:v>2001.625</c:v>
                </c:pt>
                <c:pt idx="1820">
                  <c:v>2001.7083333333333</c:v>
                </c:pt>
                <c:pt idx="1821">
                  <c:v>2001.7916666666667</c:v>
                </c:pt>
                <c:pt idx="1822">
                  <c:v>2001.875</c:v>
                </c:pt>
                <c:pt idx="1823">
                  <c:v>2001.9583333333333</c:v>
                </c:pt>
                <c:pt idx="1824">
                  <c:v>2002.0416666666667</c:v>
                </c:pt>
                <c:pt idx="1825">
                  <c:v>2002.125</c:v>
                </c:pt>
                <c:pt idx="1826">
                  <c:v>2002.2083333333333</c:v>
                </c:pt>
                <c:pt idx="1827">
                  <c:v>2002.2916666666667</c:v>
                </c:pt>
                <c:pt idx="1828">
                  <c:v>2002.375</c:v>
                </c:pt>
                <c:pt idx="1829">
                  <c:v>2002.4583333333333</c:v>
                </c:pt>
                <c:pt idx="1830">
                  <c:v>2002.5416666666667</c:v>
                </c:pt>
                <c:pt idx="1831">
                  <c:v>2002.625</c:v>
                </c:pt>
                <c:pt idx="1832">
                  <c:v>2002.7083333333333</c:v>
                </c:pt>
                <c:pt idx="1833">
                  <c:v>2002.7916666666667</c:v>
                </c:pt>
                <c:pt idx="1834">
                  <c:v>2002.875</c:v>
                </c:pt>
                <c:pt idx="1835">
                  <c:v>2002.9583333333333</c:v>
                </c:pt>
                <c:pt idx="1836">
                  <c:v>2003.0416666666667</c:v>
                </c:pt>
                <c:pt idx="1837">
                  <c:v>2003.125</c:v>
                </c:pt>
                <c:pt idx="1838">
                  <c:v>2003.2083333333333</c:v>
                </c:pt>
                <c:pt idx="1839">
                  <c:v>2003.2916666666667</c:v>
                </c:pt>
                <c:pt idx="1840">
                  <c:v>2003.375</c:v>
                </c:pt>
                <c:pt idx="1841">
                  <c:v>2003.4583333333333</c:v>
                </c:pt>
                <c:pt idx="1842">
                  <c:v>2003.5416666666667</c:v>
                </c:pt>
                <c:pt idx="1843">
                  <c:v>2003.625</c:v>
                </c:pt>
                <c:pt idx="1844">
                  <c:v>2003.7083333333333</c:v>
                </c:pt>
                <c:pt idx="1845">
                  <c:v>2003.7916666666667</c:v>
                </c:pt>
                <c:pt idx="1846">
                  <c:v>2003.875</c:v>
                </c:pt>
                <c:pt idx="1847">
                  <c:v>2003.9583333333333</c:v>
                </c:pt>
                <c:pt idx="1848">
                  <c:v>2004.0416666666667</c:v>
                </c:pt>
                <c:pt idx="1849">
                  <c:v>2004.125</c:v>
                </c:pt>
                <c:pt idx="1850">
                  <c:v>2004.2083333333333</c:v>
                </c:pt>
                <c:pt idx="1851">
                  <c:v>2004.2916666666667</c:v>
                </c:pt>
                <c:pt idx="1852">
                  <c:v>2004.375</c:v>
                </c:pt>
                <c:pt idx="1853">
                  <c:v>2004.4583333333333</c:v>
                </c:pt>
                <c:pt idx="1854">
                  <c:v>2004.5416666666667</c:v>
                </c:pt>
                <c:pt idx="1855">
                  <c:v>2004.625</c:v>
                </c:pt>
                <c:pt idx="1856">
                  <c:v>2004.7083333333333</c:v>
                </c:pt>
                <c:pt idx="1857">
                  <c:v>2004.7916666666667</c:v>
                </c:pt>
                <c:pt idx="1858">
                  <c:v>2004.875</c:v>
                </c:pt>
                <c:pt idx="1859">
                  <c:v>2004.9583333333333</c:v>
                </c:pt>
                <c:pt idx="1860">
                  <c:v>2005.0416666666667</c:v>
                </c:pt>
                <c:pt idx="1861">
                  <c:v>2005.125</c:v>
                </c:pt>
                <c:pt idx="1862">
                  <c:v>2005.2083333333333</c:v>
                </c:pt>
                <c:pt idx="1863">
                  <c:v>2005.2916666666667</c:v>
                </c:pt>
                <c:pt idx="1864">
                  <c:v>2005.375</c:v>
                </c:pt>
                <c:pt idx="1865">
                  <c:v>2005.4583333333333</c:v>
                </c:pt>
                <c:pt idx="1866">
                  <c:v>2005.5416666666667</c:v>
                </c:pt>
                <c:pt idx="1867">
                  <c:v>2005.625</c:v>
                </c:pt>
                <c:pt idx="1868">
                  <c:v>2005.7083333333333</c:v>
                </c:pt>
                <c:pt idx="1869">
                  <c:v>2005.7916666666667</c:v>
                </c:pt>
                <c:pt idx="1870">
                  <c:v>2005.875</c:v>
                </c:pt>
                <c:pt idx="1871">
                  <c:v>2005.9583333333333</c:v>
                </c:pt>
                <c:pt idx="1872">
                  <c:v>2006.0416666666667</c:v>
                </c:pt>
                <c:pt idx="1873">
                  <c:v>2006.125</c:v>
                </c:pt>
                <c:pt idx="1874">
                  <c:v>2006.2083333333333</c:v>
                </c:pt>
                <c:pt idx="1875">
                  <c:v>2006.2916666666667</c:v>
                </c:pt>
                <c:pt idx="1876">
                  <c:v>2006.375</c:v>
                </c:pt>
                <c:pt idx="1877">
                  <c:v>2006.4583333333333</c:v>
                </c:pt>
                <c:pt idx="1878">
                  <c:v>2006.5416666666667</c:v>
                </c:pt>
                <c:pt idx="1879">
                  <c:v>2006.625</c:v>
                </c:pt>
                <c:pt idx="1880">
                  <c:v>2006.7083333333333</c:v>
                </c:pt>
                <c:pt idx="1881">
                  <c:v>2006.7916666666667</c:v>
                </c:pt>
                <c:pt idx="1882">
                  <c:v>2006.875</c:v>
                </c:pt>
                <c:pt idx="1883">
                  <c:v>2006.9583333333333</c:v>
                </c:pt>
                <c:pt idx="1884">
                  <c:v>2007.0416666666667</c:v>
                </c:pt>
                <c:pt idx="1885">
                  <c:v>2007.125</c:v>
                </c:pt>
                <c:pt idx="1886">
                  <c:v>2007.2083333333333</c:v>
                </c:pt>
                <c:pt idx="1887">
                  <c:v>2007.2916666666667</c:v>
                </c:pt>
                <c:pt idx="1888">
                  <c:v>2007.375</c:v>
                </c:pt>
                <c:pt idx="1889">
                  <c:v>2007.4583333333333</c:v>
                </c:pt>
                <c:pt idx="1890">
                  <c:v>2007.5416666666667</c:v>
                </c:pt>
                <c:pt idx="1891">
                  <c:v>2007.625</c:v>
                </c:pt>
                <c:pt idx="1892">
                  <c:v>2007.7083333333333</c:v>
                </c:pt>
                <c:pt idx="1893">
                  <c:v>2007.7916666666667</c:v>
                </c:pt>
                <c:pt idx="1894">
                  <c:v>2007.875</c:v>
                </c:pt>
                <c:pt idx="1895">
                  <c:v>2007.9583333333333</c:v>
                </c:pt>
                <c:pt idx="1896">
                  <c:v>2008.0416666666667</c:v>
                </c:pt>
                <c:pt idx="1897">
                  <c:v>2008.125</c:v>
                </c:pt>
                <c:pt idx="1898">
                  <c:v>2008.2083333333333</c:v>
                </c:pt>
                <c:pt idx="1899">
                  <c:v>2008.2916666666667</c:v>
                </c:pt>
                <c:pt idx="1900">
                  <c:v>2008.375</c:v>
                </c:pt>
                <c:pt idx="1901">
                  <c:v>2008.4583333333333</c:v>
                </c:pt>
                <c:pt idx="1902">
                  <c:v>2008.5416666666667</c:v>
                </c:pt>
                <c:pt idx="1903">
                  <c:v>2008.625</c:v>
                </c:pt>
                <c:pt idx="1904">
                  <c:v>2008.7083333333333</c:v>
                </c:pt>
                <c:pt idx="1905">
                  <c:v>2008.7916666666667</c:v>
                </c:pt>
                <c:pt idx="1906">
                  <c:v>2008.875</c:v>
                </c:pt>
                <c:pt idx="1907">
                  <c:v>2008.9583333333333</c:v>
                </c:pt>
                <c:pt idx="1908">
                  <c:v>2009.0416666666667</c:v>
                </c:pt>
                <c:pt idx="1909">
                  <c:v>2009.125</c:v>
                </c:pt>
                <c:pt idx="1910">
                  <c:v>2009.2083333333333</c:v>
                </c:pt>
                <c:pt idx="1911">
                  <c:v>2009.2916666666667</c:v>
                </c:pt>
                <c:pt idx="1912">
                  <c:v>2009.375</c:v>
                </c:pt>
                <c:pt idx="1913">
                  <c:v>2009.4583333333333</c:v>
                </c:pt>
                <c:pt idx="1914">
                  <c:v>2009.5416666666667</c:v>
                </c:pt>
                <c:pt idx="1915">
                  <c:v>2009.625</c:v>
                </c:pt>
                <c:pt idx="1916">
                  <c:v>2009.7083333333333</c:v>
                </c:pt>
                <c:pt idx="1917">
                  <c:v>2009.7916666666667</c:v>
                </c:pt>
                <c:pt idx="1918">
                  <c:v>2009.875</c:v>
                </c:pt>
                <c:pt idx="1919">
                  <c:v>2009.9583333333333</c:v>
                </c:pt>
                <c:pt idx="1920">
                  <c:v>2010.0416666666667</c:v>
                </c:pt>
                <c:pt idx="1921">
                  <c:v>2010.125</c:v>
                </c:pt>
                <c:pt idx="1922">
                  <c:v>2010.2083333333333</c:v>
                </c:pt>
                <c:pt idx="1923">
                  <c:v>2010.2916666666667</c:v>
                </c:pt>
                <c:pt idx="1924">
                  <c:v>2010.375</c:v>
                </c:pt>
                <c:pt idx="1925">
                  <c:v>2010.4583333333333</c:v>
                </c:pt>
                <c:pt idx="1926">
                  <c:v>2010.5416666666667</c:v>
                </c:pt>
                <c:pt idx="1927">
                  <c:v>2010.625</c:v>
                </c:pt>
                <c:pt idx="1928">
                  <c:v>2010.7083333333333</c:v>
                </c:pt>
                <c:pt idx="1929">
                  <c:v>2010.7916666666667</c:v>
                </c:pt>
                <c:pt idx="1930">
                  <c:v>2010.875</c:v>
                </c:pt>
                <c:pt idx="1931">
                  <c:v>2010.9583333333333</c:v>
                </c:pt>
                <c:pt idx="1932">
                  <c:v>2011.0416666666667</c:v>
                </c:pt>
                <c:pt idx="1933">
                  <c:v>2011.125</c:v>
                </c:pt>
                <c:pt idx="1934">
                  <c:v>2011.2083333333333</c:v>
                </c:pt>
                <c:pt idx="1935">
                  <c:v>2011.2916666666667</c:v>
                </c:pt>
                <c:pt idx="1936">
                  <c:v>2011.375</c:v>
                </c:pt>
                <c:pt idx="1937">
                  <c:v>2011.4583333333333</c:v>
                </c:pt>
                <c:pt idx="1938">
                  <c:v>2011.5416666666667</c:v>
                </c:pt>
                <c:pt idx="1939">
                  <c:v>2011.625</c:v>
                </c:pt>
                <c:pt idx="1940">
                  <c:v>2011.7083333333333</c:v>
                </c:pt>
                <c:pt idx="1941">
                  <c:v>2011.7916666666667</c:v>
                </c:pt>
                <c:pt idx="1942">
                  <c:v>2011.875</c:v>
                </c:pt>
                <c:pt idx="1943">
                  <c:v>2011.9583333333333</c:v>
                </c:pt>
                <c:pt idx="1944">
                  <c:v>2012.0416666666667</c:v>
                </c:pt>
                <c:pt idx="1945">
                  <c:v>2012.125</c:v>
                </c:pt>
                <c:pt idx="1946">
                  <c:v>2012.2083333333333</c:v>
                </c:pt>
                <c:pt idx="1947">
                  <c:v>2012.2916666666667</c:v>
                </c:pt>
                <c:pt idx="1948">
                  <c:v>2012.375</c:v>
                </c:pt>
                <c:pt idx="1949">
                  <c:v>2012.4583333333333</c:v>
                </c:pt>
                <c:pt idx="1950">
                  <c:v>2012.5416666666667</c:v>
                </c:pt>
                <c:pt idx="1951">
                  <c:v>2012.625</c:v>
                </c:pt>
                <c:pt idx="1952">
                  <c:v>2012.7083333333333</c:v>
                </c:pt>
                <c:pt idx="1953">
                  <c:v>2012.7916666666667</c:v>
                </c:pt>
                <c:pt idx="1954">
                  <c:v>2012.875</c:v>
                </c:pt>
                <c:pt idx="1955">
                  <c:v>2012.9583333333333</c:v>
                </c:pt>
                <c:pt idx="1956">
                  <c:v>2013.0416666666667</c:v>
                </c:pt>
                <c:pt idx="1957">
                  <c:v>2013.125</c:v>
                </c:pt>
                <c:pt idx="1958">
                  <c:v>2013.2083333333333</c:v>
                </c:pt>
                <c:pt idx="1959">
                  <c:v>2013.2916666666667</c:v>
                </c:pt>
                <c:pt idx="1960">
                  <c:v>2013.375</c:v>
                </c:pt>
                <c:pt idx="1961">
                  <c:v>2013.4583333333333</c:v>
                </c:pt>
                <c:pt idx="1962">
                  <c:v>2013.5416666666667</c:v>
                </c:pt>
                <c:pt idx="1963">
                  <c:v>2013.625</c:v>
                </c:pt>
                <c:pt idx="1964">
                  <c:v>2013.7083333333333</c:v>
                </c:pt>
                <c:pt idx="1965">
                  <c:v>2013.7916666666667</c:v>
                </c:pt>
                <c:pt idx="1966">
                  <c:v>2013.875</c:v>
                </c:pt>
                <c:pt idx="1967">
                  <c:v>2013.9583333333333</c:v>
                </c:pt>
                <c:pt idx="1968">
                  <c:v>2014.0416666666667</c:v>
                </c:pt>
                <c:pt idx="1969">
                  <c:v>2014.125</c:v>
                </c:pt>
                <c:pt idx="1970">
                  <c:v>2014.2083333333333</c:v>
                </c:pt>
                <c:pt idx="1971">
                  <c:v>2014.2916666666667</c:v>
                </c:pt>
                <c:pt idx="1972">
                  <c:v>2014.375</c:v>
                </c:pt>
                <c:pt idx="1973">
                  <c:v>2014.4583333333333</c:v>
                </c:pt>
                <c:pt idx="1974">
                  <c:v>2014.5416666666667</c:v>
                </c:pt>
                <c:pt idx="1975">
                  <c:v>2014.625</c:v>
                </c:pt>
                <c:pt idx="1976">
                  <c:v>2014.7083333333333</c:v>
                </c:pt>
                <c:pt idx="1977">
                  <c:v>2014.7916666666667</c:v>
                </c:pt>
                <c:pt idx="1978">
                  <c:v>2014.875</c:v>
                </c:pt>
                <c:pt idx="1979">
                  <c:v>2014.9583333333333</c:v>
                </c:pt>
                <c:pt idx="1980">
                  <c:v>2015.0416666666667</c:v>
                </c:pt>
                <c:pt idx="1981">
                  <c:v>2015.125</c:v>
                </c:pt>
                <c:pt idx="1982">
                  <c:v>2015.2083333333333</c:v>
                </c:pt>
                <c:pt idx="1983">
                  <c:v>2015.2916666666667</c:v>
                </c:pt>
                <c:pt idx="1984">
                  <c:v>2015.375</c:v>
                </c:pt>
                <c:pt idx="1985">
                  <c:v>2015.4583333333333</c:v>
                </c:pt>
                <c:pt idx="1986">
                  <c:v>2015.5416666666667</c:v>
                </c:pt>
                <c:pt idx="1987">
                  <c:v>2015.625</c:v>
                </c:pt>
                <c:pt idx="1988">
                  <c:v>2015.7083333333333</c:v>
                </c:pt>
                <c:pt idx="1989">
                  <c:v>2015.7916666666667</c:v>
                </c:pt>
                <c:pt idx="1990">
                  <c:v>2015.875</c:v>
                </c:pt>
                <c:pt idx="1991">
                  <c:v>2015.9583333333333</c:v>
                </c:pt>
                <c:pt idx="1992">
                  <c:v>2016.0416666666667</c:v>
                </c:pt>
                <c:pt idx="1993">
                  <c:v>2016.125</c:v>
                </c:pt>
                <c:pt idx="1994">
                  <c:v>2016.2083333333333</c:v>
                </c:pt>
                <c:pt idx="1995">
                  <c:v>2016.2916666666667</c:v>
                </c:pt>
                <c:pt idx="1996">
                  <c:v>2016.375</c:v>
                </c:pt>
                <c:pt idx="1997">
                  <c:v>2016.4583333333333</c:v>
                </c:pt>
                <c:pt idx="1998">
                  <c:v>2016.5416666666667</c:v>
                </c:pt>
                <c:pt idx="1999">
                  <c:v>2016.625</c:v>
                </c:pt>
                <c:pt idx="2000">
                  <c:v>2016.7083333333333</c:v>
                </c:pt>
                <c:pt idx="2001">
                  <c:v>2016.7916666666667</c:v>
                </c:pt>
                <c:pt idx="2002">
                  <c:v>2016.875</c:v>
                </c:pt>
                <c:pt idx="2003">
                  <c:v>2016.9583333333333</c:v>
                </c:pt>
                <c:pt idx="2004">
                  <c:v>2017.0416666666667</c:v>
                </c:pt>
                <c:pt idx="2005">
                  <c:v>2017.125</c:v>
                </c:pt>
                <c:pt idx="2006">
                  <c:v>2017.2083333333333</c:v>
                </c:pt>
                <c:pt idx="2007">
                  <c:v>2017.2916666666667</c:v>
                </c:pt>
                <c:pt idx="2008">
                  <c:v>2017.375</c:v>
                </c:pt>
                <c:pt idx="2009">
                  <c:v>2017.4583333333333</c:v>
                </c:pt>
                <c:pt idx="2010">
                  <c:v>2017.5416666666667</c:v>
                </c:pt>
                <c:pt idx="2011">
                  <c:v>2017.625</c:v>
                </c:pt>
                <c:pt idx="2012">
                  <c:v>2017.7083333333333</c:v>
                </c:pt>
                <c:pt idx="2013">
                  <c:v>2017.7916666666667</c:v>
                </c:pt>
                <c:pt idx="2014">
                  <c:v>2017.875</c:v>
                </c:pt>
                <c:pt idx="2015">
                  <c:v>2017.9583333333333</c:v>
                </c:pt>
                <c:pt idx="2016">
                  <c:v>2018.0416666666667</c:v>
                </c:pt>
                <c:pt idx="2017">
                  <c:v>2018.125</c:v>
                </c:pt>
                <c:pt idx="2018">
                  <c:v>2018.2083333333333</c:v>
                </c:pt>
                <c:pt idx="2019">
                  <c:v>2018.2916666666667</c:v>
                </c:pt>
                <c:pt idx="2020">
                  <c:v>2018.375</c:v>
                </c:pt>
                <c:pt idx="2021">
                  <c:v>2018.4583333333333</c:v>
                </c:pt>
                <c:pt idx="2022">
                  <c:v>2018.5416666666667</c:v>
                </c:pt>
                <c:pt idx="2023">
                  <c:v>2018.625</c:v>
                </c:pt>
                <c:pt idx="2024">
                  <c:v>2018.7083333333333</c:v>
                </c:pt>
                <c:pt idx="2025">
                  <c:v>2018.7916666666667</c:v>
                </c:pt>
                <c:pt idx="2026">
                  <c:v>2018.875</c:v>
                </c:pt>
                <c:pt idx="2027">
                  <c:v>2018.9583333333333</c:v>
                </c:pt>
                <c:pt idx="2028">
                  <c:v>2019.0416666666667</c:v>
                </c:pt>
                <c:pt idx="2029">
                  <c:v>2019.125</c:v>
                </c:pt>
                <c:pt idx="2030">
                  <c:v>2019.2083333333333</c:v>
                </c:pt>
                <c:pt idx="2031">
                  <c:v>2019.2916666666667</c:v>
                </c:pt>
                <c:pt idx="2032">
                  <c:v>2019.375</c:v>
                </c:pt>
                <c:pt idx="2033">
                  <c:v>2019.4583333333333</c:v>
                </c:pt>
                <c:pt idx="2034">
                  <c:v>2019.5416666666667</c:v>
                </c:pt>
                <c:pt idx="2035">
                  <c:v>2019.625</c:v>
                </c:pt>
                <c:pt idx="2036">
                  <c:v>2019.7083333333333</c:v>
                </c:pt>
                <c:pt idx="2037">
                  <c:v>2019.7916666666667</c:v>
                </c:pt>
                <c:pt idx="2038">
                  <c:v>2019.875</c:v>
                </c:pt>
                <c:pt idx="2039">
                  <c:v>2019.9583333333333</c:v>
                </c:pt>
                <c:pt idx="2040">
                  <c:v>2020.0416666666667</c:v>
                </c:pt>
                <c:pt idx="2041">
                  <c:v>2020.125</c:v>
                </c:pt>
                <c:pt idx="2042">
                  <c:v>2020.2083333333333</c:v>
                </c:pt>
                <c:pt idx="2043">
                  <c:v>2020.2916666666667</c:v>
                </c:pt>
                <c:pt idx="2044">
                  <c:v>2020.375</c:v>
                </c:pt>
                <c:pt idx="2045">
                  <c:v>2020.4583333333333</c:v>
                </c:pt>
                <c:pt idx="2046">
                  <c:v>2020.5416666666667</c:v>
                </c:pt>
                <c:pt idx="2047">
                  <c:v>2020.625</c:v>
                </c:pt>
                <c:pt idx="2048">
                  <c:v>2020.7083333333333</c:v>
                </c:pt>
                <c:pt idx="2049">
                  <c:v>2020.7916666666667</c:v>
                </c:pt>
                <c:pt idx="2050">
                  <c:v>2020.875</c:v>
                </c:pt>
                <c:pt idx="2051">
                  <c:v>2020.9583333333333</c:v>
                </c:pt>
                <c:pt idx="2052">
                  <c:v>2021.0416666666667</c:v>
                </c:pt>
                <c:pt idx="2053">
                  <c:v>2021.125</c:v>
                </c:pt>
                <c:pt idx="2054">
                  <c:v>2021.2083333333333</c:v>
                </c:pt>
                <c:pt idx="2055">
                  <c:v>2021.2916666666667</c:v>
                </c:pt>
                <c:pt idx="2056">
                  <c:v>2021.375</c:v>
                </c:pt>
                <c:pt idx="2057">
                  <c:v>2021.4583333333333</c:v>
                </c:pt>
                <c:pt idx="2058">
                  <c:v>2021.5416666666667</c:v>
                </c:pt>
                <c:pt idx="2059">
                  <c:v>2021.625</c:v>
                </c:pt>
                <c:pt idx="2060">
                  <c:v>2021.7083333333333</c:v>
                </c:pt>
                <c:pt idx="2061">
                  <c:v>2021.7916666666667</c:v>
                </c:pt>
                <c:pt idx="2062">
                  <c:v>2021.875</c:v>
                </c:pt>
                <c:pt idx="2063">
                  <c:v>2021.9583333333333</c:v>
                </c:pt>
                <c:pt idx="2064">
                  <c:v>2022.0416666666667</c:v>
                </c:pt>
                <c:pt idx="2065">
                  <c:v>2022.125</c:v>
                </c:pt>
                <c:pt idx="2066">
                  <c:v>2022.2083333333333</c:v>
                </c:pt>
                <c:pt idx="2067">
                  <c:v>2022.2916666666667</c:v>
                </c:pt>
                <c:pt idx="2068">
                  <c:v>2022.375</c:v>
                </c:pt>
                <c:pt idx="2069">
                  <c:v>2022.4583333333333</c:v>
                </c:pt>
                <c:pt idx="2070">
                  <c:v>2022.5416666666667</c:v>
                </c:pt>
                <c:pt idx="2071">
                  <c:v>2022.625</c:v>
                </c:pt>
                <c:pt idx="2072">
                  <c:v>2022.7083333333333</c:v>
                </c:pt>
                <c:pt idx="2073">
                  <c:v>2022.7916666666667</c:v>
                </c:pt>
                <c:pt idx="2074">
                  <c:v>2022.875</c:v>
                </c:pt>
                <c:pt idx="2075">
                  <c:v>2022.9583333333333</c:v>
                </c:pt>
                <c:pt idx="2076">
                  <c:v>2023.0416666666667</c:v>
                </c:pt>
                <c:pt idx="2077">
                  <c:v>2023.125</c:v>
                </c:pt>
                <c:pt idx="2078">
                  <c:v>2023.2083333333333</c:v>
                </c:pt>
                <c:pt idx="2079">
                  <c:v>2023.2916666666667</c:v>
                </c:pt>
                <c:pt idx="2080">
                  <c:v>2023.375</c:v>
                </c:pt>
                <c:pt idx="2081">
                  <c:v>2023.4583333333333</c:v>
                </c:pt>
                <c:pt idx="2082">
                  <c:v>2023.5416666666667</c:v>
                </c:pt>
                <c:pt idx="2083">
                  <c:v>2023.625</c:v>
                </c:pt>
                <c:pt idx="2084">
                  <c:v>2023.7083333333333</c:v>
                </c:pt>
                <c:pt idx="2085">
                  <c:v>2023.7916666666667</c:v>
                </c:pt>
                <c:pt idx="2086">
                  <c:v>2023.875</c:v>
                </c:pt>
                <c:pt idx="2087">
                  <c:v>2023.9583333333333</c:v>
                </c:pt>
                <c:pt idx="2088">
                  <c:v>2024.0416666666667</c:v>
                </c:pt>
                <c:pt idx="2089">
                  <c:v>2024.125</c:v>
                </c:pt>
                <c:pt idx="2090">
                  <c:v>2024.2083333333333</c:v>
                </c:pt>
                <c:pt idx="2091">
                  <c:v>2024.2916666666667</c:v>
                </c:pt>
                <c:pt idx="2092">
                  <c:v>2024.375</c:v>
                </c:pt>
                <c:pt idx="2093">
                  <c:v>2024.4583333333333</c:v>
                </c:pt>
                <c:pt idx="2094">
                  <c:v>2024.5416666666667</c:v>
                </c:pt>
                <c:pt idx="2095">
                  <c:v>2024.625</c:v>
                </c:pt>
              </c:numCache>
            </c:numRef>
          </c:xVal>
          <c:yVal>
            <c:numRef>
              <c:f>Sheet1!$I$2:$I$2097</c:f>
              <c:numCache>
                <c:formatCode>General</c:formatCode>
                <c:ptCount val="2096"/>
                <c:pt idx="0">
                  <c:v>13.63262409508053</c:v>
                </c:pt>
                <c:pt idx="1">
                  <c:v>13.632646475840659</c:v>
                </c:pt>
                <c:pt idx="2">
                  <c:v>13.632668909946631</c:v>
                </c:pt>
                <c:pt idx="3">
                  <c:v>13.632691397525491</c:v>
                </c:pt>
                <c:pt idx="4">
                  <c:v>13.632713938704569</c:v>
                </c:pt>
                <c:pt idx="5">
                  <c:v>13.632736533612047</c:v>
                </c:pt>
                <c:pt idx="6">
                  <c:v>13.63275918237531</c:v>
                </c:pt>
                <c:pt idx="7">
                  <c:v>13.632781885123222</c:v>
                </c:pt>
                <c:pt idx="8">
                  <c:v>13.632804641984421</c:v>
                </c:pt>
                <c:pt idx="9">
                  <c:v>13.6328274530876</c:v>
                </c:pt>
                <c:pt idx="10">
                  <c:v>13.632850318562078</c:v>
                </c:pt>
                <c:pt idx="11">
                  <c:v>13.632873238537627</c:v>
                </c:pt>
                <c:pt idx="12">
                  <c:v>13.632896213144079</c:v>
                </c:pt>
                <c:pt idx="13">
                  <c:v>13.632919242511662</c:v>
                </c:pt>
                <c:pt idx="14">
                  <c:v>13.632942326770774</c:v>
                </c:pt>
                <c:pt idx="15">
                  <c:v>13.632965466052042</c:v>
                </c:pt>
                <c:pt idx="16">
                  <c:v>13.632988660487285</c:v>
                </c:pt>
                <c:pt idx="17">
                  <c:v>13.633011910207131</c:v>
                </c:pt>
                <c:pt idx="18">
                  <c:v>13.633035215344023</c:v>
                </c:pt>
                <c:pt idx="19">
                  <c:v>13.633058576029669</c:v>
                </c:pt>
                <c:pt idx="20">
                  <c:v>13.633081992396569</c:v>
                </c:pt>
                <c:pt idx="21">
                  <c:v>13.633105464577113</c:v>
                </c:pt>
                <c:pt idx="22">
                  <c:v>13.633128992704883</c:v>
                </c:pt>
                <c:pt idx="23">
                  <c:v>13.633152576913062</c:v>
                </c:pt>
                <c:pt idx="24">
                  <c:v>13.633176217334835</c:v>
                </c:pt>
                <c:pt idx="25">
                  <c:v>13.633199914104807</c:v>
                </c:pt>
                <c:pt idx="26">
                  <c:v>13.633223667356901</c:v>
                </c:pt>
                <c:pt idx="27">
                  <c:v>13.633247477225609</c:v>
                </c:pt>
                <c:pt idx="28">
                  <c:v>13.633271343846218</c:v>
                </c:pt>
                <c:pt idx="29">
                  <c:v>13.633295267354015</c:v>
                </c:pt>
                <c:pt idx="30">
                  <c:v>13.633319247884231</c:v>
                </c:pt>
                <c:pt idx="31">
                  <c:v>13.633343285572948</c:v>
                </c:pt>
                <c:pt idx="32">
                  <c:v>13.633367380556138</c:v>
                </c:pt>
                <c:pt idx="33">
                  <c:v>13.633391532970904</c:v>
                </c:pt>
                <c:pt idx="34">
                  <c:v>13.633415742953787</c:v>
                </c:pt>
                <c:pt idx="35">
                  <c:v>13.633440010642062</c:v>
                </c:pt>
                <c:pt idx="36">
                  <c:v>13.633464336173063</c:v>
                </c:pt>
                <c:pt idx="37">
                  <c:v>13.633488719684806</c:v>
                </c:pt>
                <c:pt idx="38">
                  <c:v>13.63351316131542</c:v>
                </c:pt>
                <c:pt idx="39">
                  <c:v>13.633537661203434</c:v>
                </c:pt>
                <c:pt idx="40">
                  <c:v>13.633562219487771</c:v>
                </c:pt>
                <c:pt idx="41">
                  <c:v>13.633586836307643</c:v>
                </c:pt>
                <c:pt idx="42">
                  <c:v>13.633611511802258</c:v>
                </c:pt>
                <c:pt idx="43">
                  <c:v>13.633636246111905</c:v>
                </c:pt>
                <c:pt idx="44">
                  <c:v>13.63366103937625</c:v>
                </c:pt>
                <c:pt idx="45">
                  <c:v>13.633685891736377</c:v>
                </c:pt>
                <c:pt idx="46">
                  <c:v>13.633710803332633</c:v>
                </c:pt>
                <c:pt idx="47">
                  <c:v>13.633735774306217</c:v>
                </c:pt>
                <c:pt idx="48">
                  <c:v>13.633760804798897</c:v>
                </c:pt>
                <c:pt idx="49">
                  <c:v>13.633785894952439</c:v>
                </c:pt>
                <c:pt idx="50">
                  <c:v>13.63381104490918</c:v>
                </c:pt>
                <c:pt idx="51">
                  <c:v>13.633836254811229</c:v>
                </c:pt>
                <c:pt idx="52">
                  <c:v>13.633861524801887</c:v>
                </c:pt>
                <c:pt idx="53">
                  <c:v>13.633886855023889</c:v>
                </c:pt>
                <c:pt idx="54">
                  <c:v>13.633912245621332</c:v>
                </c:pt>
                <c:pt idx="55">
                  <c:v>13.633937696737519</c:v>
                </c:pt>
                <c:pt idx="56">
                  <c:v>13.633963208517173</c:v>
                </c:pt>
                <c:pt idx="57">
                  <c:v>13.633988781104733</c:v>
                </c:pt>
                <c:pt idx="58">
                  <c:v>13.634014414645208</c:v>
                </c:pt>
                <c:pt idx="59">
                  <c:v>13.63404010928349</c:v>
                </c:pt>
                <c:pt idx="60">
                  <c:v>13.63406586516578</c:v>
                </c:pt>
                <c:pt idx="61">
                  <c:v>13.634091682437315</c:v>
                </c:pt>
                <c:pt idx="62">
                  <c:v>13.634117561244864</c:v>
                </c:pt>
                <c:pt idx="63">
                  <c:v>13.634143501735082</c:v>
                </c:pt>
                <c:pt idx="64">
                  <c:v>13.634169504055023</c:v>
                </c:pt>
                <c:pt idx="65">
                  <c:v>13.634195568351629</c:v>
                </c:pt>
                <c:pt idx="66">
                  <c:v>13.634221694773203</c:v>
                </c:pt>
                <c:pt idx="67">
                  <c:v>13.634247883467253</c:v>
                </c:pt>
                <c:pt idx="68">
                  <c:v>13.634274134582427</c:v>
                </c:pt>
                <c:pt idx="69">
                  <c:v>13.634300448267652</c:v>
                </c:pt>
                <c:pt idx="70">
                  <c:v>13.634326824671859</c:v>
                </c:pt>
                <c:pt idx="71">
                  <c:v>13.634353263944377</c:v>
                </c:pt>
                <c:pt idx="72">
                  <c:v>13.634379766235497</c:v>
                </c:pt>
                <c:pt idx="73">
                  <c:v>13.63440633169472</c:v>
                </c:pt>
                <c:pt idx="74">
                  <c:v>13.634432960473418</c:v>
                </c:pt>
                <c:pt idx="75">
                  <c:v>13.63445965272183</c:v>
                </c:pt>
                <c:pt idx="76">
                  <c:v>13.634486408591329</c:v>
                </c:pt>
                <c:pt idx="77">
                  <c:v>13.63451322823397</c:v>
                </c:pt>
                <c:pt idx="78">
                  <c:v>13.634540111801073</c:v>
                </c:pt>
                <c:pt idx="79">
                  <c:v>13.634567059445715</c:v>
                </c:pt>
                <c:pt idx="80">
                  <c:v>13.634594071320066</c:v>
                </c:pt>
                <c:pt idx="81">
                  <c:v>13.63462114757715</c:v>
                </c:pt>
                <c:pt idx="82">
                  <c:v>13.63464828837084</c:v>
                </c:pt>
                <c:pt idx="83">
                  <c:v>13.634675493854786</c:v>
                </c:pt>
                <c:pt idx="84">
                  <c:v>13.634702764183032</c:v>
                </c:pt>
                <c:pt idx="85">
                  <c:v>13.63473009951008</c:v>
                </c:pt>
                <c:pt idx="86">
                  <c:v>13.634757499991224</c:v>
                </c:pt>
                <c:pt idx="87">
                  <c:v>13.634784965781137</c:v>
                </c:pt>
                <c:pt idx="88">
                  <c:v>13.634812497035966</c:v>
                </c:pt>
                <c:pt idx="89">
                  <c:v>13.63484009391135</c:v>
                </c:pt>
                <c:pt idx="90">
                  <c:v>13.634867756563949</c:v>
                </c:pt>
                <c:pt idx="91">
                  <c:v>13.634895485150764</c:v>
                </c:pt>
                <c:pt idx="92">
                  <c:v>13.634923279828115</c:v>
                </c:pt>
                <c:pt idx="93">
                  <c:v>13.634951140754254</c:v>
                </c:pt>
                <c:pt idx="94">
                  <c:v>13.634979068086864</c:v>
                </c:pt>
                <c:pt idx="95">
                  <c:v>13.63500706198414</c:v>
                </c:pt>
                <c:pt idx="96">
                  <c:v>13.635035122604563</c:v>
                </c:pt>
                <c:pt idx="97">
                  <c:v>13.635063250107521</c:v>
                </c:pt>
                <c:pt idx="98">
                  <c:v>13.635091444652005</c:v>
                </c:pt>
                <c:pt idx="99">
                  <c:v>13.635119706398314</c:v>
                </c:pt>
                <c:pt idx="100">
                  <c:v>13.635148035506177</c:v>
                </c:pt>
                <c:pt idx="101">
                  <c:v>13.635176432136006</c:v>
                </c:pt>
                <c:pt idx="102">
                  <c:v>13.635204896449068</c:v>
                </c:pt>
                <c:pt idx="103">
                  <c:v>13.635233428606682</c:v>
                </c:pt>
                <c:pt idx="104">
                  <c:v>13.635262028770057</c:v>
                </c:pt>
                <c:pt idx="105">
                  <c:v>13.635290697101937</c:v>
                </c:pt>
                <c:pt idx="106">
                  <c:v>13.635319433764209</c:v>
                </c:pt>
                <c:pt idx="107">
                  <c:v>13.635348238920074</c:v>
                </c:pt>
                <c:pt idx="108">
                  <c:v>13.63537711273284</c:v>
                </c:pt>
                <c:pt idx="109">
                  <c:v>13.635406055365536</c:v>
                </c:pt>
                <c:pt idx="110">
                  <c:v>13.63543506698278</c:v>
                </c:pt>
                <c:pt idx="111">
                  <c:v>13.635464147748849</c:v>
                </c:pt>
                <c:pt idx="112">
                  <c:v>13.635493297828305</c:v>
                </c:pt>
                <c:pt idx="113">
                  <c:v>13.635522517386505</c:v>
                </c:pt>
                <c:pt idx="114">
                  <c:v>13.635551806588978</c:v>
                </c:pt>
                <c:pt idx="115">
                  <c:v>13.635581165601934</c:v>
                </c:pt>
                <c:pt idx="116">
                  <c:v>13.635610594591355</c:v>
                </c:pt>
                <c:pt idx="117">
                  <c:v>13.635640093724135</c:v>
                </c:pt>
                <c:pt idx="118">
                  <c:v>13.635669663167675</c:v>
                </c:pt>
                <c:pt idx="119">
                  <c:v>13.635699303089325</c:v>
                </c:pt>
                <c:pt idx="120">
                  <c:v>13.635729013656942</c:v>
                </c:pt>
                <c:pt idx="121">
                  <c:v>13.63575879503901</c:v>
                </c:pt>
                <c:pt idx="122">
                  <c:v>13.635788647404297</c:v>
                </c:pt>
                <c:pt idx="123">
                  <c:v>13.635818570922027</c:v>
                </c:pt>
                <c:pt idx="124">
                  <c:v>13.635848565761876</c:v>
                </c:pt>
                <c:pt idx="125">
                  <c:v>13.635878632093466</c:v>
                </c:pt>
                <c:pt idx="126">
                  <c:v>13.635908770087269</c:v>
                </c:pt>
                <c:pt idx="127">
                  <c:v>13.635938979914499</c:v>
                </c:pt>
                <c:pt idx="128">
                  <c:v>13.635969261745743</c:v>
                </c:pt>
                <c:pt idx="129">
                  <c:v>13.635999615753008</c:v>
                </c:pt>
                <c:pt idx="130">
                  <c:v>13.636030042108018</c:v>
                </c:pt>
                <c:pt idx="131">
                  <c:v>13.636060540983181</c:v>
                </c:pt>
                <c:pt idx="132">
                  <c:v>13.63609111255181</c:v>
                </c:pt>
                <c:pt idx="133">
                  <c:v>13.636121756986597</c:v>
                </c:pt>
                <c:pt idx="134">
                  <c:v>13.636152474461483</c:v>
                </c:pt>
                <c:pt idx="135">
                  <c:v>13.636183265150294</c:v>
                </c:pt>
                <c:pt idx="136">
                  <c:v>13.63621412922771</c:v>
                </c:pt>
                <c:pt idx="137">
                  <c:v>13.636245066868753</c:v>
                </c:pt>
                <c:pt idx="138">
                  <c:v>13.636276078248272</c:v>
                </c:pt>
                <c:pt idx="139">
                  <c:v>13.636307163542483</c:v>
                </c:pt>
                <c:pt idx="140">
                  <c:v>13.636338322927429</c:v>
                </c:pt>
                <c:pt idx="141">
                  <c:v>13.636369556579382</c:v>
                </c:pt>
                <c:pt idx="142">
                  <c:v>13.636400864675409</c:v>
                </c:pt>
                <c:pt idx="143">
                  <c:v>13.636432247393373</c:v>
                </c:pt>
                <c:pt idx="144">
                  <c:v>13.636463704910511</c:v>
                </c:pt>
                <c:pt idx="145">
                  <c:v>13.636495237405711</c:v>
                </c:pt>
                <c:pt idx="146">
                  <c:v>13.636526845057006</c:v>
                </c:pt>
                <c:pt idx="147">
                  <c:v>13.636558528043793</c:v>
                </c:pt>
                <c:pt idx="148">
                  <c:v>13.636590286545584</c:v>
                </c:pt>
                <c:pt idx="149">
                  <c:v>13.636622120742572</c:v>
                </c:pt>
                <c:pt idx="150">
                  <c:v>13.636654030814611</c:v>
                </c:pt>
                <c:pt idx="151">
                  <c:v>13.636686016943031</c:v>
                </c:pt>
                <c:pt idx="152">
                  <c:v>13.636718079308991</c:v>
                </c:pt>
                <c:pt idx="153">
                  <c:v>13.63675021809388</c:v>
                </c:pt>
                <c:pt idx="154">
                  <c:v>13.636782433480107</c:v>
                </c:pt>
                <c:pt idx="155">
                  <c:v>13.636814725650083</c:v>
                </c:pt>
                <c:pt idx="156">
                  <c:v>13.636847094786901</c:v>
                </c:pt>
                <c:pt idx="157">
                  <c:v>13.636879541073881</c:v>
                </c:pt>
                <c:pt idx="158">
                  <c:v>13.636912064694798</c:v>
                </c:pt>
                <c:pt idx="159">
                  <c:v>13.636944665834164</c:v>
                </c:pt>
                <c:pt idx="160">
                  <c:v>13.636977344676666</c:v>
                </c:pt>
                <c:pt idx="161">
                  <c:v>13.637010101407498</c:v>
                </c:pt>
                <c:pt idx="162">
                  <c:v>13.637042936211913</c:v>
                </c:pt>
                <c:pt idx="163">
                  <c:v>13.637075849276641</c:v>
                </c:pt>
                <c:pt idx="164">
                  <c:v>13.637108840787334</c:v>
                </c:pt>
                <c:pt idx="165">
                  <c:v>13.637141910931803</c:v>
                </c:pt>
                <c:pt idx="166">
                  <c:v>13.637175059896776</c:v>
                </c:pt>
                <c:pt idx="167">
                  <c:v>13.637208287870521</c:v>
                </c:pt>
                <c:pt idx="168">
                  <c:v>13.637241595041246</c:v>
                </c:pt>
                <c:pt idx="169">
                  <c:v>13.637274981597272</c:v>
                </c:pt>
                <c:pt idx="170">
                  <c:v>13.637308447728401</c:v>
                </c:pt>
                <c:pt idx="171">
                  <c:v>13.637341993623863</c:v>
                </c:pt>
                <c:pt idx="172">
                  <c:v>13.637375619473801</c:v>
                </c:pt>
                <c:pt idx="173">
                  <c:v>13.637409325468923</c:v>
                </c:pt>
                <c:pt idx="174">
                  <c:v>13.637443111800053</c:v>
                </c:pt>
                <c:pt idx="175">
                  <c:v>13.637476978658583</c:v>
                </c:pt>
                <c:pt idx="176">
                  <c:v>13.637510926236814</c:v>
                </c:pt>
                <c:pt idx="177">
                  <c:v>13.637544954726536</c:v>
                </c:pt>
                <c:pt idx="178">
                  <c:v>13.637579064320903</c:v>
                </c:pt>
                <c:pt idx="179">
                  <c:v>13.637613255213068</c:v>
                </c:pt>
                <c:pt idx="180">
                  <c:v>13.637647527596812</c:v>
                </c:pt>
                <c:pt idx="181">
                  <c:v>13.637681881666538</c:v>
                </c:pt>
                <c:pt idx="182">
                  <c:v>13.63771631761665</c:v>
                </c:pt>
                <c:pt idx="183">
                  <c:v>13.637750835642521</c:v>
                </c:pt>
                <c:pt idx="184">
                  <c:v>13.637785435939293</c:v>
                </c:pt>
                <c:pt idx="185">
                  <c:v>13.637820118703416</c:v>
                </c:pt>
                <c:pt idx="186">
                  <c:v>13.637854884131286</c:v>
                </c:pt>
                <c:pt idx="187">
                  <c:v>13.637889732420092</c:v>
                </c:pt>
                <c:pt idx="188">
                  <c:v>13.637924663766796</c:v>
                </c:pt>
                <c:pt idx="189">
                  <c:v>13.637959678370009</c:v>
                </c:pt>
                <c:pt idx="190">
                  <c:v>13.637994776427547</c:v>
                </c:pt>
                <c:pt idx="191">
                  <c:v>13.638029958138532</c:v>
                </c:pt>
                <c:pt idx="192">
                  <c:v>13.638065223702483</c:v>
                </c:pt>
                <c:pt idx="193">
                  <c:v>13.638100573318866</c:v>
                </c:pt>
                <c:pt idx="194">
                  <c:v>13.638136007188223</c:v>
                </c:pt>
                <c:pt idx="195">
                  <c:v>13.638171525511211</c:v>
                </c:pt>
                <c:pt idx="196">
                  <c:v>13.638207128489171</c:v>
                </c:pt>
                <c:pt idx="197">
                  <c:v>13.638242816323782</c:v>
                </c:pt>
                <c:pt idx="198">
                  <c:v>13.638278589217464</c:v>
                </c:pt>
                <c:pt idx="199">
                  <c:v>13.638314447372636</c:v>
                </c:pt>
                <c:pt idx="200">
                  <c:v>13.638350390992343</c:v>
                </c:pt>
                <c:pt idx="201">
                  <c:v>13.63838642028071</c:v>
                </c:pt>
                <c:pt idx="202">
                  <c:v>13.638422535441805</c:v>
                </c:pt>
                <c:pt idx="203">
                  <c:v>13.638458736680093</c:v>
                </c:pt>
                <c:pt idx="204">
                  <c:v>13.638495024200779</c:v>
                </c:pt>
                <c:pt idx="205">
                  <c:v>13.638531398209125</c:v>
                </c:pt>
                <c:pt idx="206">
                  <c:v>13.638567858911756</c:v>
                </c:pt>
                <c:pt idx="207">
                  <c:v>13.638604406515014</c:v>
                </c:pt>
                <c:pt idx="208">
                  <c:v>13.638641041226094</c:v>
                </c:pt>
                <c:pt idx="209">
                  <c:v>13.638677763252531</c:v>
                </c:pt>
                <c:pt idx="210">
                  <c:v>13.638714572802257</c:v>
                </c:pt>
                <c:pt idx="211">
                  <c:v>13.638751470084173</c:v>
                </c:pt>
                <c:pt idx="212">
                  <c:v>13.638788455306894</c:v>
                </c:pt>
                <c:pt idx="213">
                  <c:v>13.6388255286804</c:v>
                </c:pt>
                <c:pt idx="214">
                  <c:v>13.638862690414612</c:v>
                </c:pt>
                <c:pt idx="215">
                  <c:v>13.638899940719909</c:v>
                </c:pt>
                <c:pt idx="216">
                  <c:v>13.638937279807521</c:v>
                </c:pt>
                <c:pt idx="217">
                  <c:v>13.638974707888906</c:v>
                </c:pt>
                <c:pt idx="218">
                  <c:v>13.639012225176543</c:v>
                </c:pt>
                <c:pt idx="219">
                  <c:v>13.639049831882573</c:v>
                </c:pt>
                <c:pt idx="220">
                  <c:v>13.639087528220102</c:v>
                </c:pt>
                <c:pt idx="221">
                  <c:v>13.639125314403032</c:v>
                </c:pt>
                <c:pt idx="222">
                  <c:v>13.639163190645093</c:v>
                </c:pt>
                <c:pt idx="223">
                  <c:v>13.639201157160926</c:v>
                </c:pt>
                <c:pt idx="224">
                  <c:v>13.639239214166139</c:v>
                </c:pt>
                <c:pt idx="225">
                  <c:v>13.639277361875656</c:v>
                </c:pt>
                <c:pt idx="226">
                  <c:v>13.639315600506222</c:v>
                </c:pt>
                <c:pt idx="227">
                  <c:v>13.639353930274297</c:v>
                </c:pt>
                <c:pt idx="228">
                  <c:v>13.639392351397078</c:v>
                </c:pt>
                <c:pt idx="229">
                  <c:v>13.639430864092105</c:v>
                </c:pt>
                <c:pt idx="230">
                  <c:v>13.639469468577602</c:v>
                </c:pt>
                <c:pt idx="231">
                  <c:v>13.639508165072527</c:v>
                </c:pt>
                <c:pt idx="232">
                  <c:v>13.639546953795957</c:v>
                </c:pt>
                <c:pt idx="233">
                  <c:v>13.639585834967932</c:v>
                </c:pt>
                <c:pt idx="234">
                  <c:v>13.639624808808378</c:v>
                </c:pt>
                <c:pt idx="235">
                  <c:v>13.63966387553819</c:v>
                </c:pt>
                <c:pt idx="236">
                  <c:v>13.639703035379</c:v>
                </c:pt>
                <c:pt idx="237">
                  <c:v>13.639742288552441</c:v>
                </c:pt>
                <c:pt idx="238">
                  <c:v>13.639781635281111</c:v>
                </c:pt>
                <c:pt idx="239">
                  <c:v>13.639821075787552</c:v>
                </c:pt>
                <c:pt idx="240">
                  <c:v>13.639860610295898</c:v>
                </c:pt>
                <c:pt idx="241">
                  <c:v>13.639900239029544</c:v>
                </c:pt>
                <c:pt idx="242">
                  <c:v>13.639939962213191</c:v>
                </c:pt>
                <c:pt idx="243">
                  <c:v>13.63997978007211</c:v>
                </c:pt>
                <c:pt idx="244">
                  <c:v>13.640019692831459</c:v>
                </c:pt>
                <c:pt idx="245">
                  <c:v>13.640059700718041</c:v>
                </c:pt>
                <c:pt idx="246">
                  <c:v>13.640099803958037</c:v>
                </c:pt>
                <c:pt idx="247">
                  <c:v>13.640140002778992</c:v>
                </c:pt>
                <c:pt idx="248">
                  <c:v>13.640180297408051</c:v>
                </c:pt>
                <c:pt idx="249">
                  <c:v>13.640220688074407</c:v>
                </c:pt>
                <c:pt idx="250">
                  <c:v>13.640261175006231</c:v>
                </c:pt>
                <c:pt idx="251">
                  <c:v>13.640301758433338</c:v>
                </c:pt>
                <c:pt idx="252">
                  <c:v>13.640342438585265</c:v>
                </c:pt>
                <c:pt idx="253">
                  <c:v>13.64038321569285</c:v>
                </c:pt>
                <c:pt idx="254">
                  <c:v>13.64042408998688</c:v>
                </c:pt>
                <c:pt idx="255">
                  <c:v>13.640465061699274</c:v>
                </c:pt>
                <c:pt idx="256">
                  <c:v>13.640506131062011</c:v>
                </c:pt>
                <c:pt idx="257">
                  <c:v>13.640547298307524</c:v>
                </c:pt>
                <c:pt idx="258">
                  <c:v>13.640588563669382</c:v>
                </c:pt>
                <c:pt idx="259">
                  <c:v>13.640629927381269</c:v>
                </c:pt>
                <c:pt idx="260">
                  <c:v>13.64067138967755</c:v>
                </c:pt>
                <c:pt idx="261">
                  <c:v>13.640712950793045</c:v>
                </c:pt>
                <c:pt idx="262">
                  <c:v>13.640754610963484</c:v>
                </c:pt>
                <c:pt idx="263">
                  <c:v>13.640796370424823</c:v>
                </c:pt>
                <c:pt idx="264">
                  <c:v>13.640838229413362</c:v>
                </c:pt>
                <c:pt idx="265">
                  <c:v>13.640880188166648</c:v>
                </c:pt>
                <c:pt idx="266">
                  <c:v>13.640922246922344</c:v>
                </c:pt>
                <c:pt idx="267">
                  <c:v>13.640964405918453</c:v>
                </c:pt>
                <c:pt idx="268">
                  <c:v>13.641006665394343</c:v>
                </c:pt>
                <c:pt idx="269">
                  <c:v>13.64104902558887</c:v>
                </c:pt>
                <c:pt idx="270">
                  <c:v>13.641091486742425</c:v>
                </c:pt>
                <c:pt idx="271">
                  <c:v>13.641134049095569</c:v>
                </c:pt>
                <c:pt idx="272">
                  <c:v>13.641176712889603</c:v>
                </c:pt>
                <c:pt idx="273">
                  <c:v>13.641219478365656</c:v>
                </c:pt>
                <c:pt idx="274">
                  <c:v>13.641262345766393</c:v>
                </c:pt>
                <c:pt idx="275">
                  <c:v>13.641305315334876</c:v>
                </c:pt>
                <c:pt idx="276">
                  <c:v>13.641348387314338</c:v>
                </c:pt>
                <c:pt idx="277">
                  <c:v>13.641391561948581</c:v>
                </c:pt>
                <c:pt idx="278">
                  <c:v>13.64143483948277</c:v>
                </c:pt>
                <c:pt idx="279">
                  <c:v>13.641478220161673</c:v>
                </c:pt>
                <c:pt idx="280">
                  <c:v>13.641521704231195</c:v>
                </c:pt>
                <c:pt idx="281">
                  <c:v>13.641565291937638</c:v>
                </c:pt>
                <c:pt idx="282">
                  <c:v>13.641608983528215</c:v>
                </c:pt>
                <c:pt idx="283">
                  <c:v>13.641652779250251</c:v>
                </c:pt>
                <c:pt idx="284">
                  <c:v>13.641696679351924</c:v>
                </c:pt>
                <c:pt idx="285">
                  <c:v>13.64174068408181</c:v>
                </c:pt>
                <c:pt idx="286">
                  <c:v>13.641784793689737</c:v>
                </c:pt>
                <c:pt idx="287">
                  <c:v>13.641829008424963</c:v>
                </c:pt>
                <c:pt idx="288">
                  <c:v>13.641873328538281</c:v>
                </c:pt>
                <c:pt idx="289">
                  <c:v>13.641917754280598</c:v>
                </c:pt>
                <c:pt idx="290">
                  <c:v>13.641962285904185</c:v>
                </c:pt>
                <c:pt idx="291">
                  <c:v>13.642006923660688</c:v>
                </c:pt>
                <c:pt idx="292">
                  <c:v>13.642051667803173</c:v>
                </c:pt>
                <c:pt idx="293">
                  <c:v>13.642096518585618</c:v>
                </c:pt>
                <c:pt idx="294">
                  <c:v>13.642141476261486</c:v>
                </c:pt>
                <c:pt idx="295">
                  <c:v>13.642186541085835</c:v>
                </c:pt>
                <c:pt idx="296">
                  <c:v>13.64223171331372</c:v>
                </c:pt>
                <c:pt idx="297">
                  <c:v>13.642276993201392</c:v>
                </c:pt>
                <c:pt idx="298">
                  <c:v>13.642322381005215</c:v>
                </c:pt>
                <c:pt idx="299">
                  <c:v>13.642367876982405</c:v>
                </c:pt>
                <c:pt idx="300">
                  <c:v>13.642413481390633</c:v>
                </c:pt>
                <c:pt idx="301">
                  <c:v>13.642459194488481</c:v>
                </c:pt>
                <c:pt idx="302">
                  <c:v>13.642505016534528</c:v>
                </c:pt>
                <c:pt idx="303">
                  <c:v>13.642550947788891</c:v>
                </c:pt>
                <c:pt idx="304">
                  <c:v>13.642596988511457</c:v>
                </c:pt>
                <c:pt idx="305">
                  <c:v>13.642643138962853</c:v>
                </c:pt>
                <c:pt idx="306">
                  <c:v>13.642689399405242</c:v>
                </c:pt>
                <c:pt idx="307">
                  <c:v>13.642735770100046</c:v>
                </c:pt>
                <c:pt idx="308">
                  <c:v>13.642782251310393</c:v>
                </c:pt>
                <c:pt idx="309">
                  <c:v>13.642828843299242</c:v>
                </c:pt>
                <c:pt idx="310">
                  <c:v>13.642875546331084</c:v>
                </c:pt>
                <c:pt idx="311">
                  <c:v>13.642922360669786</c:v>
                </c:pt>
                <c:pt idx="312">
                  <c:v>13.642969286581376</c:v>
                </c:pt>
                <c:pt idx="313">
                  <c:v>13.643016324331143</c:v>
                </c:pt>
                <c:pt idx="314">
                  <c:v>13.643063474185738</c:v>
                </c:pt>
                <c:pt idx="315">
                  <c:v>13.643110736412439</c:v>
                </c:pt>
                <c:pt idx="316">
                  <c:v>13.643158111278808</c:v>
                </c:pt>
                <c:pt idx="317">
                  <c:v>13.643205599053317</c:v>
                </c:pt>
                <c:pt idx="318">
                  <c:v>13.643253200004835</c:v>
                </c:pt>
                <c:pt idx="319">
                  <c:v>13.643300914403369</c:v>
                </c:pt>
                <c:pt idx="320">
                  <c:v>13.643348742519208</c:v>
                </c:pt>
                <c:pt idx="321">
                  <c:v>13.643396684622985</c:v>
                </c:pt>
                <c:pt idx="322">
                  <c:v>13.643444740986297</c:v>
                </c:pt>
                <c:pt idx="323">
                  <c:v>13.643492911881992</c:v>
                </c:pt>
                <c:pt idx="324">
                  <c:v>13.643541197582408</c:v>
                </c:pt>
                <c:pt idx="325">
                  <c:v>13.643589598361189</c:v>
                </c:pt>
                <c:pt idx="326">
                  <c:v>13.643638114492717</c:v>
                </c:pt>
                <c:pt idx="327">
                  <c:v>13.643686746251717</c:v>
                </c:pt>
                <c:pt idx="328">
                  <c:v>13.643735493913766</c:v>
                </c:pt>
                <c:pt idx="329">
                  <c:v>13.643784357755067</c:v>
                </c:pt>
                <c:pt idx="330">
                  <c:v>13.643833338052332</c:v>
                </c:pt>
                <c:pt idx="331">
                  <c:v>13.643882435083242</c:v>
                </c:pt>
                <c:pt idx="332">
                  <c:v>13.643931649125534</c:v>
                </c:pt>
                <c:pt idx="333">
                  <c:v>13.64398098045848</c:v>
                </c:pt>
                <c:pt idx="334">
                  <c:v>13.644030429361464</c:v>
                </c:pt>
                <c:pt idx="335">
                  <c:v>13.644079996114328</c:v>
                </c:pt>
                <c:pt idx="336">
                  <c:v>13.644129680998333</c:v>
                </c:pt>
                <c:pt idx="337">
                  <c:v>13.644179484294455</c:v>
                </c:pt>
                <c:pt idx="338">
                  <c:v>13.644229406285092</c:v>
                </c:pt>
                <c:pt idx="339">
                  <c:v>13.644279447253155</c:v>
                </c:pt>
                <c:pt idx="340">
                  <c:v>13.644329607482064</c:v>
                </c:pt>
                <c:pt idx="341">
                  <c:v>13.64437988725615</c:v>
                </c:pt>
                <c:pt idx="342">
                  <c:v>13.644430286859745</c:v>
                </c:pt>
                <c:pt idx="343">
                  <c:v>13.64448080657894</c:v>
                </c:pt>
                <c:pt idx="344">
                  <c:v>13.644531446699602</c:v>
                </c:pt>
                <c:pt idx="345">
                  <c:v>13.64458220750862</c:v>
                </c:pt>
                <c:pt idx="346">
                  <c:v>13.644633089293677</c:v>
                </c:pt>
                <c:pt idx="347">
                  <c:v>13.644684092343141</c:v>
                </c:pt>
                <c:pt idx="348">
                  <c:v>13.644735216945719</c:v>
                </c:pt>
                <c:pt idx="349">
                  <c:v>13.644786463391029</c:v>
                </c:pt>
                <c:pt idx="350">
                  <c:v>13.644837831969596</c:v>
                </c:pt>
                <c:pt idx="351">
                  <c:v>13.644889322972404</c:v>
                </c:pt>
                <c:pt idx="352">
                  <c:v>13.644940936691057</c:v>
                </c:pt>
                <c:pt idx="353">
                  <c:v>13.644992673417903</c:v>
                </c:pt>
                <c:pt idx="354">
                  <c:v>13.645044533446139</c:v>
                </c:pt>
                <c:pt idx="355">
                  <c:v>13.645096517069305</c:v>
                </c:pt>
                <c:pt idx="356">
                  <c:v>13.645148624582419</c:v>
                </c:pt>
                <c:pt idx="357">
                  <c:v>13.645200856280042</c:v>
                </c:pt>
                <c:pt idx="358">
                  <c:v>13.645253212458726</c:v>
                </c:pt>
                <c:pt idx="359">
                  <c:v>13.645305693414457</c:v>
                </c:pt>
                <c:pt idx="360">
                  <c:v>13.645358299444695</c:v>
                </c:pt>
                <c:pt idx="361">
                  <c:v>13.645411030847754</c:v>
                </c:pt>
                <c:pt idx="362">
                  <c:v>13.645463887922176</c:v>
                </c:pt>
                <c:pt idx="363">
                  <c:v>13.645516870967413</c:v>
                </c:pt>
                <c:pt idx="364">
                  <c:v>13.64556998028354</c:v>
                </c:pt>
                <c:pt idx="365">
                  <c:v>13.645623216171543</c:v>
                </c:pt>
                <c:pt idx="366">
                  <c:v>13.645676578932694</c:v>
                </c:pt>
                <c:pt idx="367">
                  <c:v>13.645730068869568</c:v>
                </c:pt>
                <c:pt idx="368">
                  <c:v>13.645783686285256</c:v>
                </c:pt>
                <c:pt idx="369">
                  <c:v>13.645837431483301</c:v>
                </c:pt>
                <c:pt idx="370">
                  <c:v>13.645891304768327</c:v>
                </c:pt>
                <c:pt idx="371">
                  <c:v>13.645945306445412</c:v>
                </c:pt>
                <c:pt idx="372">
                  <c:v>13.645999436820432</c:v>
                </c:pt>
                <c:pt idx="373">
                  <c:v>13.646053696200283</c:v>
                </c:pt>
                <c:pt idx="374">
                  <c:v>13.646108084891864</c:v>
                </c:pt>
                <c:pt idx="375">
                  <c:v>13.646162603203834</c:v>
                </c:pt>
                <c:pt idx="376">
                  <c:v>13.646217251444398</c:v>
                </c:pt>
                <c:pt idx="377">
                  <c:v>13.646272029923693</c:v>
                </c:pt>
                <c:pt idx="378">
                  <c:v>13.646326938952029</c:v>
                </c:pt>
                <c:pt idx="379">
                  <c:v>13.646381978839941</c:v>
                </c:pt>
                <c:pt idx="380">
                  <c:v>13.646437149899612</c:v>
                </c:pt>
                <c:pt idx="381">
                  <c:v>13.646492452443681</c:v>
                </c:pt>
                <c:pt idx="382">
                  <c:v>13.646547886785186</c:v>
                </c:pt>
                <c:pt idx="383">
                  <c:v>13.646603453238129</c:v>
                </c:pt>
                <c:pt idx="384">
                  <c:v>13.646659152117365</c:v>
                </c:pt>
                <c:pt idx="385">
                  <c:v>13.646714983738377</c:v>
                </c:pt>
                <c:pt idx="386">
                  <c:v>13.646770948417554</c:v>
                </c:pt>
                <c:pt idx="387">
                  <c:v>13.646827046471856</c:v>
                </c:pt>
                <c:pt idx="388">
                  <c:v>13.646883278218809</c:v>
                </c:pt>
                <c:pt idx="389">
                  <c:v>13.646939643977419</c:v>
                </c:pt>
                <c:pt idx="390">
                  <c:v>13.646996144066804</c:v>
                </c:pt>
                <c:pt idx="391">
                  <c:v>13.647052778806881</c:v>
                </c:pt>
                <c:pt idx="392">
                  <c:v>13.647109548518586</c:v>
                </c:pt>
                <c:pt idx="393">
                  <c:v>13.647166453523539</c:v>
                </c:pt>
                <c:pt idx="394">
                  <c:v>13.647223494143986</c:v>
                </c:pt>
                <c:pt idx="395">
                  <c:v>13.647280670703026</c:v>
                </c:pt>
                <c:pt idx="396">
                  <c:v>13.647337983524778</c:v>
                </c:pt>
                <c:pt idx="397">
                  <c:v>13.647395432933536</c:v>
                </c:pt>
                <c:pt idx="398">
                  <c:v>13.647453019254954</c:v>
                </c:pt>
                <c:pt idx="399">
                  <c:v>13.6475107428152</c:v>
                </c:pt>
                <c:pt idx="400">
                  <c:v>13.647568603941352</c:v>
                </c:pt>
                <c:pt idx="401">
                  <c:v>13.647626602960941</c:v>
                </c:pt>
                <c:pt idx="402">
                  <c:v>13.647684740202749</c:v>
                </c:pt>
                <c:pt idx="403">
                  <c:v>13.64774301599607</c:v>
                </c:pt>
                <c:pt idx="404">
                  <c:v>13.647801430670825</c:v>
                </c:pt>
                <c:pt idx="405">
                  <c:v>13.647859984558011</c:v>
                </c:pt>
                <c:pt idx="406">
                  <c:v>13.64791867798931</c:v>
                </c:pt>
                <c:pt idx="407">
                  <c:v>13.647977511297313</c:v>
                </c:pt>
                <c:pt idx="408">
                  <c:v>13.648036484815009</c:v>
                </c:pt>
                <c:pt idx="409">
                  <c:v>13.648095598876921</c:v>
                </c:pt>
                <c:pt idx="410">
                  <c:v>13.648154853817289</c:v>
                </c:pt>
                <c:pt idx="411">
                  <c:v>13.648214249972284</c:v>
                </c:pt>
                <c:pt idx="412">
                  <c:v>13.648273787677965</c:v>
                </c:pt>
                <c:pt idx="413">
                  <c:v>13.648333467271925</c:v>
                </c:pt>
                <c:pt idx="414">
                  <c:v>13.648393289091928</c:v>
                </c:pt>
                <c:pt idx="415">
                  <c:v>13.648453253477271</c:v>
                </c:pt>
                <c:pt idx="416">
                  <c:v>13.64851336076697</c:v>
                </c:pt>
                <c:pt idx="417">
                  <c:v>13.64857361130197</c:v>
                </c:pt>
                <c:pt idx="418">
                  <c:v>13.648634005423389</c:v>
                </c:pt>
                <c:pt idx="419">
                  <c:v>13.648694543473539</c:v>
                </c:pt>
                <c:pt idx="420">
                  <c:v>13.648755225794787</c:v>
                </c:pt>
                <c:pt idx="421">
                  <c:v>13.648816052731661</c:v>
                </c:pt>
                <c:pt idx="422">
                  <c:v>13.648877024628064</c:v>
                </c:pt>
                <c:pt idx="423">
                  <c:v>13.648938141829547</c:v>
                </c:pt>
                <c:pt idx="424">
                  <c:v>13.648999404682399</c:v>
                </c:pt>
                <c:pt idx="425">
                  <c:v>13.649060813533652</c:v>
                </c:pt>
                <c:pt idx="426">
                  <c:v>13.649122368731014</c:v>
                </c:pt>
                <c:pt idx="427">
                  <c:v>13.649184070623164</c:v>
                </c:pt>
                <c:pt idx="428">
                  <c:v>13.649245919559633</c:v>
                </c:pt>
                <c:pt idx="429">
                  <c:v>13.649307915890802</c:v>
                </c:pt>
                <c:pt idx="430">
                  <c:v>13.649370059967964</c:v>
                </c:pt>
                <c:pt idx="431">
                  <c:v>13.64943235214281</c:v>
                </c:pt>
                <c:pt idx="432">
                  <c:v>13.649494792768166</c:v>
                </c:pt>
                <c:pt idx="433">
                  <c:v>13.649557382198054</c:v>
                </c:pt>
                <c:pt idx="434">
                  <c:v>13.649620120786835</c:v>
                </c:pt>
                <c:pt idx="435">
                  <c:v>13.649683008889667</c:v>
                </c:pt>
                <c:pt idx="436">
                  <c:v>13.649746046863072</c:v>
                </c:pt>
                <c:pt idx="437">
                  <c:v>13.649809235064026</c:v>
                </c:pt>
                <c:pt idx="438">
                  <c:v>13.649872573850473</c:v>
                </c:pt>
                <c:pt idx="439">
                  <c:v>13.649936063581265</c:v>
                </c:pt>
                <c:pt idx="440">
                  <c:v>13.649999704615539</c:v>
                </c:pt>
                <c:pt idx="441">
                  <c:v>13.650063497314193</c:v>
                </c:pt>
                <c:pt idx="442">
                  <c:v>13.650127442038468</c:v>
                </c:pt>
                <c:pt idx="443">
                  <c:v>13.650191539150512</c:v>
                </c:pt>
                <c:pt idx="444">
                  <c:v>13.650255789013613</c:v>
                </c:pt>
                <c:pt idx="445">
                  <c:v>13.650320191991398</c:v>
                </c:pt>
                <c:pt idx="446">
                  <c:v>13.650384748448744</c:v>
                </c:pt>
                <c:pt idx="447">
                  <c:v>13.650449458751268</c:v>
                </c:pt>
                <c:pt idx="448">
                  <c:v>13.650514323265668</c:v>
                </c:pt>
                <c:pt idx="449">
                  <c:v>13.650579342359094</c:v>
                </c:pt>
                <c:pt idx="450">
                  <c:v>13.650644516400007</c:v>
                </c:pt>
                <c:pt idx="451">
                  <c:v>13.650709845757547</c:v>
                </c:pt>
                <c:pt idx="452">
                  <c:v>13.650775330801537</c:v>
                </c:pt>
                <c:pt idx="453">
                  <c:v>13.650840971903165</c:v>
                </c:pt>
                <c:pt idx="454">
                  <c:v>13.650906769434187</c:v>
                </c:pt>
                <c:pt idx="455">
                  <c:v>13.650972723767154</c:v>
                </c:pt>
                <c:pt idx="456">
                  <c:v>13.651038835275585</c:v>
                </c:pt>
                <c:pt idx="457">
                  <c:v>13.651105104334079</c:v>
                </c:pt>
                <c:pt idx="458">
                  <c:v>13.651171531317914</c:v>
                </c:pt>
                <c:pt idx="459">
                  <c:v>13.651238116603224</c:v>
                </c:pt>
                <c:pt idx="460">
                  <c:v>13.651304860567336</c:v>
                </c:pt>
                <c:pt idx="461">
                  <c:v>13.651371763588429</c:v>
                </c:pt>
                <c:pt idx="462">
                  <c:v>13.65143882604508</c:v>
                </c:pt>
                <c:pt idx="463">
                  <c:v>13.651506048317287</c:v>
                </c:pt>
                <c:pt idx="464">
                  <c:v>13.651573430785675</c:v>
                </c:pt>
                <c:pt idx="465">
                  <c:v>13.651640973831945</c:v>
                </c:pt>
                <c:pt idx="466">
                  <c:v>13.651708677838826</c:v>
                </c:pt>
                <c:pt idx="467">
                  <c:v>13.65177654318984</c:v>
                </c:pt>
                <c:pt idx="468">
                  <c:v>13.651844570268906</c:v>
                </c:pt>
                <c:pt idx="469">
                  <c:v>13.651912759461823</c:v>
                </c:pt>
                <c:pt idx="470">
                  <c:v>13.651981111154441</c:v>
                </c:pt>
                <c:pt idx="471">
                  <c:v>13.65204962573398</c:v>
                </c:pt>
                <c:pt idx="472">
                  <c:v>13.652118303588566</c:v>
                </c:pt>
                <c:pt idx="473">
                  <c:v>13.652187145107291</c:v>
                </c:pt>
                <c:pt idx="474">
                  <c:v>13.652256150679932</c:v>
                </c:pt>
                <c:pt idx="475">
                  <c:v>13.65232532069723</c:v>
                </c:pt>
                <c:pt idx="476">
                  <c:v>13.652394655551007</c:v>
                </c:pt>
                <c:pt idx="477">
                  <c:v>13.65246415563422</c:v>
                </c:pt>
                <c:pt idx="478">
                  <c:v>13.65253382134</c:v>
                </c:pt>
                <c:pt idx="479">
                  <c:v>13.652603653063295</c:v>
                </c:pt>
                <c:pt idx="480">
                  <c:v>13.652673651199336</c:v>
                </c:pt>
                <c:pt idx="481">
                  <c:v>13.652743816144891</c:v>
                </c:pt>
                <c:pt idx="482">
                  <c:v>13.652814148297182</c:v>
                </c:pt>
                <c:pt idx="483">
                  <c:v>13.65288464805451</c:v>
                </c:pt>
                <c:pt idx="484">
                  <c:v>13.652955315816314</c:v>
                </c:pt>
                <c:pt idx="485">
                  <c:v>13.653026151982772</c:v>
                </c:pt>
                <c:pt idx="486">
                  <c:v>13.653097156954914</c:v>
                </c:pt>
                <c:pt idx="487">
                  <c:v>13.653168331135078</c:v>
                </c:pt>
                <c:pt idx="488">
                  <c:v>13.653239674926112</c:v>
                </c:pt>
                <c:pt idx="489">
                  <c:v>13.653311188732459</c:v>
                </c:pt>
                <c:pt idx="490">
                  <c:v>13.653382872958957</c:v>
                </c:pt>
                <c:pt idx="491">
                  <c:v>13.653454728011525</c:v>
                </c:pt>
                <c:pt idx="492">
                  <c:v>13.653526754297104</c:v>
                </c:pt>
                <c:pt idx="493">
                  <c:v>13.653598952223945</c:v>
                </c:pt>
                <c:pt idx="494">
                  <c:v>13.653671322200466</c:v>
                </c:pt>
                <c:pt idx="495">
                  <c:v>13.653743864636908</c:v>
                </c:pt>
                <c:pt idx="496">
                  <c:v>13.65381657994385</c:v>
                </c:pt>
                <c:pt idx="497">
                  <c:v>13.653889468533293</c:v>
                </c:pt>
                <c:pt idx="498">
                  <c:v>13.653962530817978</c:v>
                </c:pt>
                <c:pt idx="499">
                  <c:v>13.654035767211838</c:v>
                </c:pt>
                <c:pt idx="500">
                  <c:v>13.654109178129318</c:v>
                </c:pt>
                <c:pt idx="501">
                  <c:v>13.654182763986682</c:v>
                </c:pt>
                <c:pt idx="502">
                  <c:v>13.654256525199912</c:v>
                </c:pt>
                <c:pt idx="503">
                  <c:v>13.654330462187488</c:v>
                </c:pt>
                <c:pt idx="504">
                  <c:v>13.654404575367778</c:v>
                </c:pt>
                <c:pt idx="505">
                  <c:v>13.654478865160797</c:v>
                </c:pt>
                <c:pt idx="506">
                  <c:v>13.654553331986904</c:v>
                </c:pt>
                <c:pt idx="507">
                  <c:v>13.654627976267875</c:v>
                </c:pt>
                <c:pt idx="508">
                  <c:v>13.654702798426911</c:v>
                </c:pt>
                <c:pt idx="509">
                  <c:v>13.654777798887039</c:v>
                </c:pt>
                <c:pt idx="510">
                  <c:v>13.654852978073848</c:v>
                </c:pt>
                <c:pt idx="511">
                  <c:v>13.654928336412297</c:v>
                </c:pt>
                <c:pt idx="512">
                  <c:v>13.655003874329509</c:v>
                </c:pt>
                <c:pt idx="513">
                  <c:v>13.655079592253571</c:v>
                </c:pt>
                <c:pt idx="514">
                  <c:v>13.655155490612799</c:v>
                </c:pt>
                <c:pt idx="515">
                  <c:v>13.655231569837156</c:v>
                </c:pt>
                <c:pt idx="516">
                  <c:v>13.655307830357685</c:v>
                </c:pt>
                <c:pt idx="517">
                  <c:v>13.65538427260617</c:v>
                </c:pt>
                <c:pt idx="518">
                  <c:v>13.655460897015701</c:v>
                </c:pt>
                <c:pt idx="519">
                  <c:v>13.655537704019764</c:v>
                </c:pt>
                <c:pt idx="520">
                  <c:v>13.655614694053611</c:v>
                </c:pt>
                <c:pt idx="521">
                  <c:v>13.65569186755323</c:v>
                </c:pt>
                <c:pt idx="522">
                  <c:v>13.655769224955918</c:v>
                </c:pt>
                <c:pt idx="523">
                  <c:v>13.655846766699426</c:v>
                </c:pt>
                <c:pt idx="524">
                  <c:v>13.655924493222813</c:v>
                </c:pt>
                <c:pt idx="525">
                  <c:v>13.656002404966387</c:v>
                </c:pt>
                <c:pt idx="526">
                  <c:v>13.656080502371537</c:v>
                </c:pt>
                <c:pt idx="527">
                  <c:v>13.656158785880393</c:v>
                </c:pt>
                <c:pt idx="528">
                  <c:v>13.656237255936333</c:v>
                </c:pt>
                <c:pt idx="529">
                  <c:v>13.6563159129837</c:v>
                </c:pt>
                <c:pt idx="530">
                  <c:v>13.656394757468036</c:v>
                </c:pt>
                <c:pt idx="531">
                  <c:v>13.656473789835502</c:v>
                </c:pt>
                <c:pt idx="532">
                  <c:v>13.656553010534026</c:v>
                </c:pt>
                <c:pt idx="533">
                  <c:v>13.656632420011874</c:v>
                </c:pt>
                <c:pt idx="534">
                  <c:v>13.656712018719361</c:v>
                </c:pt>
                <c:pt idx="535">
                  <c:v>13.656791807106742</c:v>
                </c:pt>
                <c:pt idx="536">
                  <c:v>13.656871785625754</c:v>
                </c:pt>
                <c:pt idx="537">
                  <c:v>13.656951954729834</c:v>
                </c:pt>
                <c:pt idx="538">
                  <c:v>13.657032314872481</c:v>
                </c:pt>
                <c:pt idx="539">
                  <c:v>13.657112866509124</c:v>
                </c:pt>
                <c:pt idx="540">
                  <c:v>13.657193610095646</c:v>
                </c:pt>
                <c:pt idx="541">
                  <c:v>13.657274546089468</c:v>
                </c:pt>
                <c:pt idx="542">
                  <c:v>13.65735567494869</c:v>
                </c:pt>
                <c:pt idx="543">
                  <c:v>13.657436997133118</c:v>
                </c:pt>
                <c:pt idx="544">
                  <c:v>13.657518513103184</c:v>
                </c:pt>
                <c:pt idx="545">
                  <c:v>13.657600223320117</c:v>
                </c:pt>
                <c:pt idx="546">
                  <c:v>13.657682128246961</c:v>
                </c:pt>
                <c:pt idx="547">
                  <c:v>13.657764228347446</c:v>
                </c:pt>
                <c:pt idx="548">
                  <c:v>13.657846524086494</c:v>
                </c:pt>
                <c:pt idx="549">
                  <c:v>13.657929015930335</c:v>
                </c:pt>
                <c:pt idx="550">
                  <c:v>13.65801170434554</c:v>
                </c:pt>
                <c:pt idx="551">
                  <c:v>13.658094589800896</c:v>
                </c:pt>
                <c:pt idx="552">
                  <c:v>13.658177672765646</c:v>
                </c:pt>
                <c:pt idx="553">
                  <c:v>13.658260953710283</c:v>
                </c:pt>
                <c:pt idx="554">
                  <c:v>13.658344433105924</c:v>
                </c:pt>
                <c:pt idx="555">
                  <c:v>13.658428111426133</c:v>
                </c:pt>
                <c:pt idx="556">
                  <c:v>13.658511989144074</c:v>
                </c:pt>
                <c:pt idx="557">
                  <c:v>13.658596066734958</c:v>
                </c:pt>
                <c:pt idx="558">
                  <c:v>13.658680344674906</c:v>
                </c:pt>
                <c:pt idx="559">
                  <c:v>13.658764823441231</c:v>
                </c:pt>
                <c:pt idx="560">
                  <c:v>13.658849503511874</c:v>
                </c:pt>
                <c:pt idx="561">
                  <c:v>13.658934385367047</c:v>
                </c:pt>
                <c:pt idx="562">
                  <c:v>13.659019469486793</c:v>
                </c:pt>
                <c:pt idx="563">
                  <c:v>13.659104756353315</c:v>
                </c:pt>
                <c:pt idx="564">
                  <c:v>13.659190246449214</c:v>
                </c:pt>
                <c:pt idx="565">
                  <c:v>13.659275940258965</c:v>
                </c:pt>
                <c:pt idx="566">
                  <c:v>13.6593618382675</c:v>
                </c:pt>
                <c:pt idx="567">
                  <c:v>13.659447940961229</c:v>
                </c:pt>
                <c:pt idx="568">
                  <c:v>13.659534248827811</c:v>
                </c:pt>
                <c:pt idx="569">
                  <c:v>13.659620762356099</c:v>
                </c:pt>
                <c:pt idx="570">
                  <c:v>13.659707482035515</c:v>
                </c:pt>
                <c:pt idx="571">
                  <c:v>13.659794408357811</c:v>
                </c:pt>
                <c:pt idx="572">
                  <c:v>13.659881541814627</c:v>
                </c:pt>
                <c:pt idx="573">
                  <c:v>13.659968882899477</c:v>
                </c:pt>
                <c:pt idx="574">
                  <c:v>13.660056432107126</c:v>
                </c:pt>
                <c:pt idx="575">
                  <c:v>13.660144189932851</c:v>
                </c:pt>
                <c:pt idx="576">
                  <c:v>13.660232156874201</c:v>
                </c:pt>
                <c:pt idx="577">
                  <c:v>13.660320333428785</c:v>
                </c:pt>
                <c:pt idx="578">
                  <c:v>13.660408720096143</c:v>
                </c:pt>
                <c:pt idx="579">
                  <c:v>13.660497317376553</c:v>
                </c:pt>
                <c:pt idx="580">
                  <c:v>13.660586125771943</c:v>
                </c:pt>
                <c:pt idx="581">
                  <c:v>13.660675145784921</c:v>
                </c:pt>
                <c:pt idx="582">
                  <c:v>13.660764377919804</c:v>
                </c:pt>
                <c:pt idx="583">
                  <c:v>13.660853822681418</c:v>
                </c:pt>
                <c:pt idx="584">
                  <c:v>13.660943480576691</c:v>
                </c:pt>
                <c:pt idx="585">
                  <c:v>13.661033352113179</c:v>
                </c:pt>
                <c:pt idx="586">
                  <c:v>13.661123437799574</c:v>
                </c:pt>
                <c:pt idx="587">
                  <c:v>13.661213738146103</c:v>
                </c:pt>
                <c:pt idx="588">
                  <c:v>13.6613042536639</c:v>
                </c:pt>
                <c:pt idx="589">
                  <c:v>13.661394984865524</c:v>
                </c:pt>
                <c:pt idx="590">
                  <c:v>13.661485932265009</c:v>
                </c:pt>
                <c:pt idx="591">
                  <c:v>13.661577096377016</c:v>
                </c:pt>
                <c:pt idx="592">
                  <c:v>13.66166847771774</c:v>
                </c:pt>
                <c:pt idx="593">
                  <c:v>13.661760076804683</c:v>
                </c:pt>
                <c:pt idx="594">
                  <c:v>13.661851894156428</c:v>
                </c:pt>
                <c:pt idx="595">
                  <c:v>13.661943930292921</c:v>
                </c:pt>
                <c:pt idx="596">
                  <c:v>13.662036185735303</c:v>
                </c:pt>
                <c:pt idx="597">
                  <c:v>13.662128661005681</c:v>
                </c:pt>
                <c:pt idx="598">
                  <c:v>13.662221356627867</c:v>
                </c:pt>
                <c:pt idx="599">
                  <c:v>13.662314273126754</c:v>
                </c:pt>
                <c:pt idx="600">
                  <c:v>13.662407411028425</c:v>
                </c:pt>
                <c:pt idx="601">
                  <c:v>13.662500770860049</c:v>
                </c:pt>
                <c:pt idx="602">
                  <c:v>13.662594353150212</c:v>
                </c:pt>
                <c:pt idx="603">
                  <c:v>13.662688158429035</c:v>
                </c:pt>
                <c:pt idx="604">
                  <c:v>13.662782187227378</c:v>
                </c:pt>
                <c:pt idx="605">
                  <c:v>13.662876440077753</c:v>
                </c:pt>
                <c:pt idx="606">
                  <c:v>13.662970917513917</c:v>
                </c:pt>
                <c:pt idx="607">
                  <c:v>13.663065620070768</c:v>
                </c:pt>
                <c:pt idx="608">
                  <c:v>13.663160548284225</c:v>
                </c:pt>
                <c:pt idx="609">
                  <c:v>13.663255702691799</c:v>
                </c:pt>
                <c:pt idx="610">
                  <c:v>13.663351083832481</c:v>
                </c:pt>
                <c:pt idx="611">
                  <c:v>13.663446692246225</c:v>
                </c:pt>
                <c:pt idx="612">
                  <c:v>13.663542528474466</c:v>
                </c:pt>
                <c:pt idx="613">
                  <c:v>13.663638593059375</c:v>
                </c:pt>
                <c:pt idx="614">
                  <c:v>13.663734886545171</c:v>
                </c:pt>
                <c:pt idx="615">
                  <c:v>13.663831409477211</c:v>
                </c:pt>
                <c:pt idx="616">
                  <c:v>13.663928162401589</c:v>
                </c:pt>
                <c:pt idx="617">
                  <c:v>13.664025145866219</c:v>
                </c:pt>
                <c:pt idx="618">
                  <c:v>13.664122360420379</c:v>
                </c:pt>
                <c:pt idx="619">
                  <c:v>13.664219806614028</c:v>
                </c:pt>
                <c:pt idx="620">
                  <c:v>13.664317484999629</c:v>
                </c:pt>
                <c:pt idx="621">
                  <c:v>13.664415396129471</c:v>
                </c:pt>
                <c:pt idx="622">
                  <c:v>13.664513540558119</c:v>
                </c:pt>
                <c:pt idx="623">
                  <c:v>13.664611918841388</c:v>
                </c:pt>
                <c:pt idx="624">
                  <c:v>13.664710531536173</c:v>
                </c:pt>
                <c:pt idx="625">
                  <c:v>13.664809379200619</c:v>
                </c:pt>
                <c:pt idx="626">
                  <c:v>13.664908462394521</c:v>
                </c:pt>
                <c:pt idx="627">
                  <c:v>13.665007781678923</c:v>
                </c:pt>
                <c:pt idx="628">
                  <c:v>13.665107337616007</c:v>
                </c:pt>
                <c:pt idx="629">
                  <c:v>13.665207130769204</c:v>
                </c:pt>
                <c:pt idx="630">
                  <c:v>13.665307161703879</c:v>
                </c:pt>
                <c:pt idx="631">
                  <c:v>13.665407430985965</c:v>
                </c:pt>
                <c:pt idx="632">
                  <c:v>13.665507939183613</c:v>
                </c:pt>
                <c:pt idx="633">
                  <c:v>13.665608686865312</c:v>
                </c:pt>
                <c:pt idx="634">
                  <c:v>13.665709674601828</c:v>
                </c:pt>
                <c:pt idx="635">
                  <c:v>13.665810902964665</c:v>
                </c:pt>
                <c:pt idx="636">
                  <c:v>13.665912372527089</c:v>
                </c:pt>
                <c:pt idx="637">
                  <c:v>13.666014083863502</c:v>
                </c:pt>
                <c:pt idx="638">
                  <c:v>13.666116037549671</c:v>
                </c:pt>
                <c:pt idx="639">
                  <c:v>13.666218234162784</c:v>
                </c:pt>
                <c:pt idx="640">
                  <c:v>13.666320674281451</c:v>
                </c:pt>
                <c:pt idx="641">
                  <c:v>13.666423358485645</c:v>
                </c:pt>
                <c:pt idx="642">
                  <c:v>13.666526287356476</c:v>
                </c:pt>
                <c:pt idx="643">
                  <c:v>13.6666294614771</c:v>
                </c:pt>
                <c:pt idx="644">
                  <c:v>13.666732881431074</c:v>
                </c:pt>
                <c:pt idx="645">
                  <c:v>13.666836547804166</c:v>
                </c:pt>
                <c:pt idx="646">
                  <c:v>13.666940461183231</c:v>
                </c:pt>
                <c:pt idx="647">
                  <c:v>13.667044622156766</c:v>
                </c:pt>
                <c:pt idx="648">
                  <c:v>13.667149031313784</c:v>
                </c:pt>
                <c:pt idx="649">
                  <c:v>13.667253689246081</c:v>
                </c:pt>
                <c:pt idx="650">
                  <c:v>13.66735859654591</c:v>
                </c:pt>
                <c:pt idx="651">
                  <c:v>13.667463753806828</c:v>
                </c:pt>
                <c:pt idx="652">
                  <c:v>13.667569161624556</c:v>
                </c:pt>
                <c:pt idx="653">
                  <c:v>13.667674820595607</c:v>
                </c:pt>
                <c:pt idx="654">
                  <c:v>13.66778073131826</c:v>
                </c:pt>
                <c:pt idx="655">
                  <c:v>13.667886894391813</c:v>
                </c:pt>
                <c:pt idx="656">
                  <c:v>13.667993310417671</c:v>
                </c:pt>
                <c:pt idx="657">
                  <c:v>13.668099979997919</c:v>
                </c:pt>
                <c:pt idx="658">
                  <c:v>13.668206903736404</c:v>
                </c:pt>
                <c:pt idx="659">
                  <c:v>13.66831408223868</c:v>
                </c:pt>
                <c:pt idx="660">
                  <c:v>13.668421516111096</c:v>
                </c:pt>
                <c:pt idx="661">
                  <c:v>13.668529205962216</c:v>
                </c:pt>
                <c:pt idx="662">
                  <c:v>13.668637152401459</c:v>
                </c:pt>
                <c:pt idx="663">
                  <c:v>13.668745356040006</c:v>
                </c:pt>
                <c:pt idx="664">
                  <c:v>13.668853817490287</c:v>
                </c:pt>
                <c:pt idx="665">
                  <c:v>13.668962537366269</c:v>
                </c:pt>
                <c:pt idx="666">
                  <c:v>13.669071516283509</c:v>
                </c:pt>
                <c:pt idx="667">
                  <c:v>13.669180754858758</c:v>
                </c:pt>
                <c:pt idx="668">
                  <c:v>13.669290253710528</c:v>
                </c:pt>
                <c:pt idx="669">
                  <c:v>13.669400013458471</c:v>
                </c:pt>
                <c:pt idx="670">
                  <c:v>13.669510034724226</c:v>
                </c:pt>
                <c:pt idx="671">
                  <c:v>13.669620318130171</c:v>
                </c:pt>
                <c:pt idx="672">
                  <c:v>13.669730864300959</c:v>
                </c:pt>
                <c:pt idx="673">
                  <c:v>13.669841673862322</c:v>
                </c:pt>
                <c:pt idx="674">
                  <c:v>13.669952747441243</c:v>
                </c:pt>
                <c:pt idx="675">
                  <c:v>13.670064085666752</c:v>
                </c:pt>
                <c:pt idx="676">
                  <c:v>13.670175689169128</c:v>
                </c:pt>
                <c:pt idx="677">
                  <c:v>13.67028755857973</c:v>
                </c:pt>
                <c:pt idx="678">
                  <c:v>13.670399694532136</c:v>
                </c:pt>
                <c:pt idx="679">
                  <c:v>13.670512097661003</c:v>
                </c:pt>
                <c:pt idx="680">
                  <c:v>13.670624768602693</c:v>
                </c:pt>
                <c:pt idx="681">
                  <c:v>13.670737707994704</c:v>
                </c:pt>
                <c:pt idx="682">
                  <c:v>13.670850916476809</c:v>
                </c:pt>
                <c:pt idx="683">
                  <c:v>13.670964394689179</c:v>
                </c:pt>
                <c:pt idx="684">
                  <c:v>13.671078143274599</c:v>
                </c:pt>
                <c:pt idx="685">
                  <c:v>13.671192162876935</c:v>
                </c:pt>
                <c:pt idx="686">
                  <c:v>13.671306454141529</c:v>
                </c:pt>
                <c:pt idx="687">
                  <c:v>13.671421017715261</c:v>
                </c:pt>
                <c:pt idx="688">
                  <c:v>13.671535854246486</c:v>
                </c:pt>
                <c:pt idx="689">
                  <c:v>13.671650964385435</c:v>
                </c:pt>
                <c:pt idx="690">
                  <c:v>13.671766348783649</c:v>
                </c:pt>
                <c:pt idx="691">
                  <c:v>13.671882008094201</c:v>
                </c:pt>
                <c:pt idx="692">
                  <c:v>13.671997942971529</c:v>
                </c:pt>
                <c:pt idx="693">
                  <c:v>13.672114154072403</c:v>
                </c:pt>
                <c:pt idx="694">
                  <c:v>13.672230642053876</c:v>
                </c:pt>
                <c:pt idx="695">
                  <c:v>13.672347407576126</c:v>
                </c:pt>
                <c:pt idx="696">
                  <c:v>13.67246445129922</c:v>
                </c:pt>
                <c:pt idx="697">
                  <c:v>13.672581773886179</c:v>
                </c:pt>
                <c:pt idx="698">
                  <c:v>13.672699376001219</c:v>
                </c:pt>
                <c:pt idx="699">
                  <c:v>13.672817258309578</c:v>
                </c:pt>
                <c:pt idx="700">
                  <c:v>13.672935421478485</c:v>
                </c:pt>
                <c:pt idx="701">
                  <c:v>13.673053866177042</c:v>
                </c:pt>
                <c:pt idx="702">
                  <c:v>13.673172593075378</c:v>
                </c:pt>
                <c:pt idx="703">
                  <c:v>13.673291602845779</c:v>
                </c:pt>
                <c:pt idx="704">
                  <c:v>13.673410896161727</c:v>
                </c:pt>
                <c:pt idx="705">
                  <c:v>13.673530473698349</c:v>
                </c:pt>
                <c:pt idx="706">
                  <c:v>13.673650336132425</c:v>
                </c:pt>
                <c:pt idx="707">
                  <c:v>13.673770484142665</c:v>
                </c:pt>
                <c:pt idx="708">
                  <c:v>13.673890918408631</c:v>
                </c:pt>
                <c:pt idx="709">
                  <c:v>13.674011639612388</c:v>
                </c:pt>
                <c:pt idx="710">
                  <c:v>13.674132648437023</c:v>
                </c:pt>
                <c:pt idx="711">
                  <c:v>13.674253945567671</c:v>
                </c:pt>
                <c:pt idx="712">
                  <c:v>13.674375531690487</c:v>
                </c:pt>
                <c:pt idx="713">
                  <c:v>13.674497407493675</c:v>
                </c:pt>
                <c:pt idx="714">
                  <c:v>13.674619573667428</c:v>
                </c:pt>
                <c:pt idx="715">
                  <c:v>13.674742030902564</c:v>
                </c:pt>
                <c:pt idx="716">
                  <c:v>13.6748647798928</c:v>
                </c:pt>
                <c:pt idx="717">
                  <c:v>13.674987821332593</c:v>
                </c:pt>
                <c:pt idx="718">
                  <c:v>13.67511115591816</c:v>
                </c:pt>
                <c:pt idx="719">
                  <c:v>13.675234784347708</c:v>
                </c:pt>
                <c:pt idx="720">
                  <c:v>13.675358707320925</c:v>
                </c:pt>
                <c:pt idx="721">
                  <c:v>13.6754829255392</c:v>
                </c:pt>
                <c:pt idx="722">
                  <c:v>13.67560743970563</c:v>
                </c:pt>
                <c:pt idx="723">
                  <c:v>13.675732250524675</c:v>
                </c:pt>
                <c:pt idx="724">
                  <c:v>13.675857358703183</c:v>
                </c:pt>
                <c:pt idx="725">
                  <c:v>13.675982764948628</c:v>
                </c:pt>
                <c:pt idx="726">
                  <c:v>13.676108469971041</c:v>
                </c:pt>
                <c:pt idx="727">
                  <c:v>13.676234474481987</c:v>
                </c:pt>
                <c:pt idx="728">
                  <c:v>13.676360779194169</c:v>
                </c:pt>
                <c:pt idx="729">
                  <c:v>13.676487384823133</c:v>
                </c:pt>
                <c:pt idx="730">
                  <c:v>13.676614292084764</c:v>
                </c:pt>
                <c:pt idx="731">
                  <c:v>13.67674150169745</c:v>
                </c:pt>
                <c:pt idx="732">
                  <c:v>13.676869014380998</c:v>
                </c:pt>
                <c:pt idx="733">
                  <c:v>13.676996830857547</c:v>
                </c:pt>
                <c:pt idx="734">
                  <c:v>13.677124951849919</c:v>
                </c:pt>
                <c:pt idx="735">
                  <c:v>13.677253378083606</c:v>
                </c:pt>
                <c:pt idx="736">
                  <c:v>13.677382110285009</c:v>
                </c:pt>
                <c:pt idx="737">
                  <c:v>13.677511149182976</c:v>
                </c:pt>
                <c:pt idx="738">
                  <c:v>13.677640495507717</c:v>
                </c:pt>
                <c:pt idx="739">
                  <c:v>13.67777014999109</c:v>
                </c:pt>
                <c:pt idx="740">
                  <c:v>13.677900113366888</c:v>
                </c:pt>
                <c:pt idx="741">
                  <c:v>13.678030386370835</c:v>
                </c:pt>
                <c:pt idx="742">
                  <c:v>13.67816096974002</c:v>
                </c:pt>
                <c:pt idx="743">
                  <c:v>13.678291864213463</c:v>
                </c:pt>
                <c:pt idx="744">
                  <c:v>13.678423070531665</c:v>
                </c:pt>
                <c:pt idx="745">
                  <c:v>13.678554589437624</c:v>
                </c:pt>
                <c:pt idx="746">
                  <c:v>13.678686421675138</c:v>
                </c:pt>
                <c:pt idx="747">
                  <c:v>13.678818567990561</c:v>
                </c:pt>
                <c:pt idx="748">
                  <c:v>13.678951029131781</c:v>
                </c:pt>
                <c:pt idx="749">
                  <c:v>13.679083805847995</c:v>
                </c:pt>
                <c:pt idx="750">
                  <c:v>13.6792168988909</c:v>
                </c:pt>
                <c:pt idx="751">
                  <c:v>13.679350309013785</c:v>
                </c:pt>
                <c:pt idx="752">
                  <c:v>13.679484036971303</c:v>
                </c:pt>
                <c:pt idx="753">
                  <c:v>13.679618083520381</c:v>
                </c:pt>
                <c:pt idx="754">
                  <c:v>13.679752449419539</c:v>
                </c:pt>
                <c:pt idx="755">
                  <c:v>13.679887135429226</c:v>
                </c:pt>
                <c:pt idx="756">
                  <c:v>13.680022142311543</c:v>
                </c:pt>
                <c:pt idx="757">
                  <c:v>13.680157470830295</c:v>
                </c:pt>
                <c:pt idx="758">
                  <c:v>13.680293121751674</c:v>
                </c:pt>
                <c:pt idx="759">
                  <c:v>13.680429095842953</c:v>
                </c:pt>
                <c:pt idx="760">
                  <c:v>13.680565393873962</c:v>
                </c:pt>
                <c:pt idx="761">
                  <c:v>13.680702016615555</c:v>
                </c:pt>
                <c:pt idx="762">
                  <c:v>13.680838964840859</c:v>
                </c:pt>
                <c:pt idx="763">
                  <c:v>13.680976239325048</c:v>
                </c:pt>
                <c:pt idx="764">
                  <c:v>13.681113840845171</c:v>
                </c:pt>
                <c:pt idx="765">
                  <c:v>13.681251770179358</c:v>
                </c:pt>
                <c:pt idx="766">
                  <c:v>13.681390028108183</c:v>
                </c:pt>
                <c:pt idx="767">
                  <c:v>13.681528615414322</c:v>
                </c:pt>
                <c:pt idx="768">
                  <c:v>13.681667532881477</c:v>
                </c:pt>
                <c:pt idx="769">
                  <c:v>13.681806781296189</c:v>
                </c:pt>
                <c:pt idx="770">
                  <c:v>13.681946361446307</c:v>
                </c:pt>
                <c:pt idx="771">
                  <c:v>13.682086274121616</c:v>
                </c:pt>
                <c:pt idx="772">
                  <c:v>13.682226520113602</c:v>
                </c:pt>
                <c:pt idx="773">
                  <c:v>13.682367100216027</c:v>
                </c:pt>
                <c:pt idx="774">
                  <c:v>13.6825080152243</c:v>
                </c:pt>
                <c:pt idx="775">
                  <c:v>13.682649265935765</c:v>
                </c:pt>
                <c:pt idx="776">
                  <c:v>13.682790853149868</c:v>
                </c:pt>
                <c:pt idx="777">
                  <c:v>13.682932777667531</c:v>
                </c:pt>
                <c:pt idx="778">
                  <c:v>13.683075040291726</c:v>
                </c:pt>
                <c:pt idx="779">
                  <c:v>13.68321764182781</c:v>
                </c:pt>
                <c:pt idx="780">
                  <c:v>13.683360583082276</c:v>
                </c:pt>
                <c:pt idx="781">
                  <c:v>13.683503864864292</c:v>
                </c:pt>
                <c:pt idx="782">
                  <c:v>13.68364748798416</c:v>
                </c:pt>
                <c:pt idx="783">
                  <c:v>13.683791453254969</c:v>
                </c:pt>
                <c:pt idx="784">
                  <c:v>13.683935761490773</c:v>
                </c:pt>
                <c:pt idx="785">
                  <c:v>13.684080413508468</c:v>
                </c:pt>
                <c:pt idx="786">
                  <c:v>13.684225410126544</c:v>
                </c:pt>
                <c:pt idx="787">
                  <c:v>13.684370752165364</c:v>
                </c:pt>
                <c:pt idx="788">
                  <c:v>13.684516440446998</c:v>
                </c:pt>
                <c:pt idx="789">
                  <c:v>13.684662475796245</c:v>
                </c:pt>
                <c:pt idx="790">
                  <c:v>13.684808859038924</c:v>
                </c:pt>
                <c:pt idx="791">
                  <c:v>13.684955591003359</c:v>
                </c:pt>
                <c:pt idx="792">
                  <c:v>13.685102672520145</c:v>
                </c:pt>
                <c:pt idx="793">
                  <c:v>13.685250104420959</c:v>
                </c:pt>
                <c:pt idx="794">
                  <c:v>13.685397887540319</c:v>
                </c:pt>
                <c:pt idx="795">
                  <c:v>13.685546022714277</c:v>
                </c:pt>
                <c:pt idx="796">
                  <c:v>13.68569451078082</c:v>
                </c:pt>
                <c:pt idx="797">
                  <c:v>13.685843352580264</c:v>
                </c:pt>
                <c:pt idx="798">
                  <c:v>13.685992548954516</c:v>
                </c:pt>
                <c:pt idx="799">
                  <c:v>13.686142100747702</c:v>
                </c:pt>
                <c:pt idx="800">
                  <c:v>13.686292008806163</c:v>
                </c:pt>
                <c:pt idx="801">
                  <c:v>13.686442273978059</c:v>
                </c:pt>
                <c:pt idx="802">
                  <c:v>13.686592897113371</c:v>
                </c:pt>
                <c:pt idx="803">
                  <c:v>13.686743879064295</c:v>
                </c:pt>
                <c:pt idx="804">
                  <c:v>13.68689522068513</c:v>
                </c:pt>
                <c:pt idx="805">
                  <c:v>13.687046922831883</c:v>
                </c:pt>
                <c:pt idx="806">
                  <c:v>13.687198986363228</c:v>
                </c:pt>
                <c:pt idx="807">
                  <c:v>13.687351412139265</c:v>
                </c:pt>
                <c:pt idx="808">
                  <c:v>13.687504201022193</c:v>
                </c:pt>
                <c:pt idx="809">
                  <c:v>13.687657353876546</c:v>
                </c:pt>
                <c:pt idx="810">
                  <c:v>13.687810871569013</c:v>
                </c:pt>
                <c:pt idx="811">
                  <c:v>13.687964754967652</c:v>
                </c:pt>
                <c:pt idx="812">
                  <c:v>13.688119004943417</c:v>
                </c:pt>
                <c:pt idx="813">
                  <c:v>13.688273622368854</c:v>
                </c:pt>
                <c:pt idx="814">
                  <c:v>13.688428608118727</c:v>
                </c:pt>
                <c:pt idx="815">
                  <c:v>13.688583963069732</c:v>
                </c:pt>
                <c:pt idx="816">
                  <c:v>13.688739688100895</c:v>
                </c:pt>
                <c:pt idx="817">
                  <c:v>13.68889578409329</c:v>
                </c:pt>
                <c:pt idx="818">
                  <c:v>13.689052251929525</c:v>
                </c:pt>
                <c:pt idx="819">
                  <c:v>13.689209092495503</c:v>
                </c:pt>
                <c:pt idx="820">
                  <c:v>13.689366306677869</c:v>
                </c:pt>
                <c:pt idx="821">
                  <c:v>13.689523895366165</c:v>
                </c:pt>
                <c:pt idx="822">
                  <c:v>13.689681859452435</c:v>
                </c:pt>
                <c:pt idx="823">
                  <c:v>13.689840199829405</c:v>
                </c:pt>
                <c:pt idx="824">
                  <c:v>13.689998917393552</c:v>
                </c:pt>
                <c:pt idx="825">
                  <c:v>13.690158013042264</c:v>
                </c:pt>
                <c:pt idx="826">
                  <c:v>13.690317487675941</c:v>
                </c:pt>
                <c:pt idx="827">
                  <c:v>13.69047734219663</c:v>
                </c:pt>
                <c:pt idx="828">
                  <c:v>13.690637577508312</c:v>
                </c:pt>
                <c:pt idx="829">
                  <c:v>13.690798194517868</c:v>
                </c:pt>
                <c:pt idx="830">
                  <c:v>13.690959194133654</c:v>
                </c:pt>
                <c:pt idx="831">
                  <c:v>13.691120577266588</c:v>
                </c:pt>
                <c:pt idx="832">
                  <c:v>13.691282344829631</c:v>
                </c:pt>
                <c:pt idx="833">
                  <c:v>13.691444497737564</c:v>
                </c:pt>
                <c:pt idx="834">
                  <c:v>13.691607036907726</c:v>
                </c:pt>
                <c:pt idx="835">
                  <c:v>13.691769963259844</c:v>
                </c:pt>
                <c:pt idx="836">
                  <c:v>13.691933277715464</c:v>
                </c:pt>
                <c:pt idx="837">
                  <c:v>13.692096981198347</c:v>
                </c:pt>
                <c:pt idx="838">
                  <c:v>13.692261074634416</c:v>
                </c:pt>
                <c:pt idx="839">
                  <c:v>13.692425558952039</c:v>
                </c:pt>
                <c:pt idx="840">
                  <c:v>13.69259043508157</c:v>
                </c:pt>
                <c:pt idx="841">
                  <c:v>13.692755703955982</c:v>
                </c:pt>
                <c:pt idx="842">
                  <c:v>13.692921366509552</c:v>
                </c:pt>
                <c:pt idx="843">
                  <c:v>13.693087423679799</c:v>
                </c:pt>
                <c:pt idx="844">
                  <c:v>13.69325387640572</c:v>
                </c:pt>
                <c:pt idx="845">
                  <c:v>13.693420725629096</c:v>
                </c:pt>
                <c:pt idx="846">
                  <c:v>13.693587972293528</c:v>
                </c:pt>
                <c:pt idx="847">
                  <c:v>13.693755617345403</c:v>
                </c:pt>
                <c:pt idx="848">
                  <c:v>13.693923661732697</c:v>
                </c:pt>
                <c:pt idx="849">
                  <c:v>13.694092106405833</c:v>
                </c:pt>
                <c:pt idx="850">
                  <c:v>13.694260952317848</c:v>
                </c:pt>
                <c:pt idx="851">
                  <c:v>13.69443020042354</c:v>
                </c:pt>
                <c:pt idx="852">
                  <c:v>13.69459985168038</c:v>
                </c:pt>
                <c:pt idx="853">
                  <c:v>13.694769907047942</c:v>
                </c:pt>
                <c:pt idx="854">
                  <c:v>13.694940367488186</c:v>
                </c:pt>
                <c:pt idx="855">
                  <c:v>13.695111233965179</c:v>
                </c:pt>
                <c:pt idx="856">
                  <c:v>13.695282507445427</c:v>
                </c:pt>
                <c:pt idx="857">
                  <c:v>13.695454188897543</c:v>
                </c:pt>
                <c:pt idx="858">
                  <c:v>13.695626279292696</c:v>
                </c:pt>
                <c:pt idx="859">
                  <c:v>13.695798779604331</c:v>
                </c:pt>
                <c:pt idx="860">
                  <c:v>13.69597169080771</c:v>
                </c:pt>
                <c:pt idx="861">
                  <c:v>13.696145013881278</c:v>
                </c:pt>
                <c:pt idx="862">
                  <c:v>13.696318749805243</c:v>
                </c:pt>
                <c:pt idx="863">
                  <c:v>13.696492899562202</c:v>
                </c:pt>
                <c:pt idx="864">
                  <c:v>13.696667464137022</c:v>
                </c:pt>
                <c:pt idx="865">
                  <c:v>13.696842444517301</c:v>
                </c:pt>
                <c:pt idx="866">
                  <c:v>13.697017841692514</c:v>
                </c:pt>
                <c:pt idx="867">
                  <c:v>13.69719365665469</c:v>
                </c:pt>
                <c:pt idx="868">
                  <c:v>13.697369890398022</c:v>
                </c:pt>
                <c:pt idx="869">
                  <c:v>13.697546543919714</c:v>
                </c:pt>
                <c:pt idx="870">
                  <c:v>13.69772361821839</c:v>
                </c:pt>
                <c:pt idx="871">
                  <c:v>13.697901114295917</c:v>
                </c:pt>
                <c:pt idx="872">
                  <c:v>13.698079033155807</c:v>
                </c:pt>
                <c:pt idx="873">
                  <c:v>13.698257375804474</c:v>
                </c:pt>
                <c:pt idx="874">
                  <c:v>13.698436143250831</c:v>
                </c:pt>
                <c:pt idx="875">
                  <c:v>13.698615336505554</c:v>
                </c:pt>
                <c:pt idx="876">
                  <c:v>13.698794956581935</c:v>
                </c:pt>
                <c:pt idx="877">
                  <c:v>13.698975004496333</c:v>
                </c:pt>
                <c:pt idx="878">
                  <c:v>13.69915548126653</c:v>
                </c:pt>
                <c:pt idx="879">
                  <c:v>13.699336387913547</c:v>
                </c:pt>
                <c:pt idx="880">
                  <c:v>13.699517725460566</c:v>
                </c:pt>
                <c:pt idx="881">
                  <c:v>13.699699494932531</c:v>
                </c:pt>
                <c:pt idx="882">
                  <c:v>13.69988169735808</c:v>
                </c:pt>
                <c:pt idx="883">
                  <c:v>13.700064333767102</c:v>
                </c:pt>
                <c:pt idx="884">
                  <c:v>13.700247405192954</c:v>
                </c:pt>
                <c:pt idx="885">
                  <c:v>13.70043091267064</c:v>
                </c:pt>
                <c:pt idx="886">
                  <c:v>13.700614857237895</c:v>
                </c:pt>
                <c:pt idx="887">
                  <c:v>13.700799239935066</c:v>
                </c:pt>
                <c:pt idx="888">
                  <c:v>13.700984061805059</c:v>
                </c:pt>
                <c:pt idx="889">
                  <c:v>13.701169323892714</c:v>
                </c:pt>
                <c:pt idx="890">
                  <c:v>13.701355027245825</c:v>
                </c:pt>
                <c:pt idx="891">
                  <c:v>13.701541172914858</c:v>
                </c:pt>
                <c:pt idx="892">
                  <c:v>13.701727761951986</c:v>
                </c:pt>
                <c:pt idx="893">
                  <c:v>13.701914795412733</c:v>
                </c:pt>
                <c:pt idx="894">
                  <c:v>13.702102274354559</c:v>
                </c:pt>
                <c:pt idx="895">
                  <c:v>13.702290199837705</c:v>
                </c:pt>
                <c:pt idx="896">
                  <c:v>13.702478572925202</c:v>
                </c:pt>
                <c:pt idx="897">
                  <c:v>13.702667394681669</c:v>
                </c:pt>
                <c:pt idx="898">
                  <c:v>13.702856666175137</c:v>
                </c:pt>
                <c:pt idx="899">
                  <c:v>13.703046388476196</c:v>
                </c:pt>
                <c:pt idx="900">
                  <c:v>13.703236562657196</c:v>
                </c:pt>
                <c:pt idx="901">
                  <c:v>13.703427189793786</c:v>
                </c:pt>
                <c:pt idx="902">
                  <c:v>13.703618270964</c:v>
                </c:pt>
                <c:pt idx="903">
                  <c:v>13.703809807248035</c:v>
                </c:pt>
                <c:pt idx="904">
                  <c:v>13.704001799729326</c:v>
                </c:pt>
                <c:pt idx="905">
                  <c:v>13.704194249493128</c:v>
                </c:pt>
                <c:pt idx="906">
                  <c:v>13.704387157627991</c:v>
                </c:pt>
                <c:pt idx="907">
                  <c:v>13.704580525224515</c:v>
                </c:pt>
                <c:pt idx="908">
                  <c:v>13.704774353376195</c:v>
                </c:pt>
                <c:pt idx="909">
                  <c:v>13.704968643178915</c:v>
                </c:pt>
                <c:pt idx="910">
                  <c:v>13.705163395731461</c:v>
                </c:pt>
                <c:pt idx="911">
                  <c:v>13.705358612135001</c:v>
                </c:pt>
                <c:pt idx="912">
                  <c:v>13.705554293493037</c:v>
                </c:pt>
                <c:pt idx="913">
                  <c:v>13.705750440912368</c:v>
                </c:pt>
                <c:pt idx="914">
                  <c:v>13.705947055502179</c:v>
                </c:pt>
                <c:pt idx="915">
                  <c:v>13.706144138373759</c:v>
                </c:pt>
                <c:pt idx="916">
                  <c:v>13.70634169064175</c:v>
                </c:pt>
                <c:pt idx="917">
                  <c:v>13.706539713423012</c:v>
                </c:pt>
                <c:pt idx="918">
                  <c:v>13.706738207837304</c:v>
                </c:pt>
                <c:pt idx="919">
                  <c:v>13.706937175006885</c:v>
                </c:pt>
                <c:pt idx="920">
                  <c:v>13.707136616056516</c:v>
                </c:pt>
                <c:pt idx="921">
                  <c:v>13.707336532114425</c:v>
                </c:pt>
                <c:pt idx="922">
                  <c:v>13.707536924310489</c:v>
                </c:pt>
                <c:pt idx="923">
                  <c:v>13.70773779377771</c:v>
                </c:pt>
                <c:pt idx="924">
                  <c:v>13.707939141651877</c:v>
                </c:pt>
                <c:pt idx="925">
                  <c:v>13.708140969071565</c:v>
                </c:pt>
                <c:pt idx="926">
                  <c:v>13.708343277177732</c:v>
                </c:pt>
                <c:pt idx="927">
                  <c:v>13.708546067114014</c:v>
                </c:pt>
                <c:pt idx="928">
                  <c:v>13.708749340027055</c:v>
                </c:pt>
                <c:pt idx="929">
                  <c:v>13.708953097066342</c:v>
                </c:pt>
                <c:pt idx="930">
                  <c:v>13.709157339383751</c:v>
                </c:pt>
                <c:pt idx="931">
                  <c:v>13.709362068134055</c:v>
                </c:pt>
                <c:pt idx="932">
                  <c:v>13.709567284474417</c:v>
                </c:pt>
                <c:pt idx="933">
                  <c:v>13.709772989565181</c:v>
                </c:pt>
                <c:pt idx="934">
                  <c:v>13.709979184569477</c:v>
                </c:pt>
                <c:pt idx="935">
                  <c:v>13.710185870652936</c:v>
                </c:pt>
                <c:pt idx="936">
                  <c:v>13.710393048984031</c:v>
                </c:pt>
                <c:pt idx="937">
                  <c:v>13.710600720734362</c:v>
                </c:pt>
                <c:pt idx="938">
                  <c:v>13.710808887077462</c:v>
                </c:pt>
                <c:pt idx="939">
                  <c:v>13.711017549190217</c:v>
                </c:pt>
                <c:pt idx="940">
                  <c:v>13.711226708252923</c:v>
                </c:pt>
                <c:pt idx="941">
                  <c:v>13.711436365447298</c:v>
                </c:pt>
                <c:pt idx="942">
                  <c:v>13.711646521958926</c:v>
                </c:pt>
                <c:pt idx="943">
                  <c:v>13.711857178975663</c:v>
                </c:pt>
                <c:pt idx="944">
                  <c:v>13.71206833768872</c:v>
                </c:pt>
                <c:pt idx="945">
                  <c:v>13.712279999291638</c:v>
                </c:pt>
                <c:pt idx="946">
                  <c:v>13.712492164980972</c:v>
                </c:pt>
                <c:pt idx="947">
                  <c:v>13.712704835956117</c:v>
                </c:pt>
                <c:pt idx="948">
                  <c:v>13.712918013419426</c:v>
                </c:pt>
                <c:pt idx="949">
                  <c:v>13.713131698575694</c:v>
                </c:pt>
                <c:pt idx="950">
                  <c:v>13.713345892633185</c:v>
                </c:pt>
                <c:pt idx="951">
                  <c:v>13.713560596802552</c:v>
                </c:pt>
                <c:pt idx="952">
                  <c:v>13.71377581229774</c:v>
                </c:pt>
                <c:pt idx="953">
                  <c:v>13.713991540334973</c:v>
                </c:pt>
                <c:pt idx="954">
                  <c:v>13.714207782133997</c:v>
                </c:pt>
                <c:pt idx="955">
                  <c:v>13.714424538917172</c:v>
                </c:pt>
                <c:pt idx="956">
                  <c:v>13.714641811909473</c:v>
                </c:pt>
                <c:pt idx="957">
                  <c:v>13.714859602339573</c:v>
                </c:pt>
                <c:pt idx="958">
                  <c:v>13.715077911438073</c:v>
                </c:pt>
                <c:pt idx="959">
                  <c:v>13.715296740439214</c:v>
                </c:pt>
                <c:pt idx="960">
                  <c:v>13.715516090580252</c:v>
                </c:pt>
                <c:pt idx="961">
                  <c:v>13.715735963100656</c:v>
                </c:pt>
                <c:pt idx="962">
                  <c:v>13.715956359243137</c:v>
                </c:pt>
                <c:pt idx="963">
                  <c:v>13.716177280254101</c:v>
                </c:pt>
                <c:pt idx="964">
                  <c:v>13.716398727381659</c:v>
                </c:pt>
                <c:pt idx="965">
                  <c:v>13.716620701878128</c:v>
                </c:pt>
                <c:pt idx="966">
                  <c:v>13.716843204997474</c:v>
                </c:pt>
                <c:pt idx="967">
                  <c:v>13.71706623799804</c:v>
                </c:pt>
                <c:pt idx="968">
                  <c:v>13.717289802139987</c:v>
                </c:pt>
                <c:pt idx="969">
                  <c:v>13.717513898687287</c:v>
                </c:pt>
                <c:pt idx="970">
                  <c:v>13.717738528906239</c:v>
                </c:pt>
                <c:pt idx="971">
                  <c:v>13.717963694066668</c:v>
                </c:pt>
                <c:pt idx="972">
                  <c:v>13.718189395441527</c:v>
                </c:pt>
                <c:pt idx="973">
                  <c:v>13.718415634306041</c:v>
                </c:pt>
                <c:pt idx="974">
                  <c:v>13.718642411939186</c:v>
                </c:pt>
                <c:pt idx="975">
                  <c:v>13.718869729622611</c:v>
                </c:pt>
                <c:pt idx="976">
                  <c:v>13.719097588640977</c:v>
                </c:pt>
                <c:pt idx="977">
                  <c:v>13.719325990282528</c:v>
                </c:pt>
                <c:pt idx="978">
                  <c:v>13.719554935837834</c:v>
                </c:pt>
                <c:pt idx="979">
                  <c:v>13.719784426600711</c:v>
                </c:pt>
                <c:pt idx="980">
                  <c:v>13.720014463868836</c:v>
                </c:pt>
                <c:pt idx="981">
                  <c:v>13.720245048941706</c:v>
                </c:pt>
                <c:pt idx="982">
                  <c:v>13.720476183122628</c:v>
                </c:pt>
                <c:pt idx="983">
                  <c:v>13.720707867718261</c:v>
                </c:pt>
                <c:pt idx="984">
                  <c:v>13.720940104037481</c:v>
                </c:pt>
                <c:pt idx="985">
                  <c:v>13.721172893393316</c:v>
                </c:pt>
                <c:pt idx="986">
                  <c:v>13.721406237101121</c:v>
                </c:pt>
                <c:pt idx="987">
                  <c:v>13.721640136479493</c:v>
                </c:pt>
                <c:pt idx="988">
                  <c:v>13.721874592850668</c:v>
                </c:pt>
                <c:pt idx="989">
                  <c:v>13.72210960753938</c:v>
                </c:pt>
                <c:pt idx="990">
                  <c:v>13.722345181873948</c:v>
                </c:pt>
                <c:pt idx="991">
                  <c:v>13.722581317185586</c:v>
                </c:pt>
                <c:pt idx="992">
                  <c:v>13.722818014808695</c:v>
                </c:pt>
                <c:pt idx="993">
                  <c:v>13.723055276081084</c:v>
                </c:pt>
                <c:pt idx="994">
                  <c:v>13.723293102343632</c:v>
                </c:pt>
                <c:pt idx="995">
                  <c:v>13.723531494940232</c:v>
                </c:pt>
                <c:pt idx="996">
                  <c:v>13.723770455217903</c:v>
                </c:pt>
                <c:pt idx="997">
                  <c:v>13.724009984527413</c:v>
                </c:pt>
                <c:pt idx="998">
                  <c:v>13.724250084221921</c:v>
                </c:pt>
                <c:pt idx="999">
                  <c:v>13.724490755658564</c:v>
                </c:pt>
                <c:pt idx="1000">
                  <c:v>13.72473200019715</c:v>
                </c:pt>
                <c:pt idx="1001">
                  <c:v>13.724973819201011</c:v>
                </c:pt>
                <c:pt idx="1002">
                  <c:v>13.725216214036777</c:v>
                </c:pt>
                <c:pt idx="1003">
                  <c:v>13.725459186074204</c:v>
                </c:pt>
                <c:pt idx="1004">
                  <c:v>13.725702736686003</c:v>
                </c:pt>
                <c:pt idx="1005">
                  <c:v>13.725946867248581</c:v>
                </c:pt>
                <c:pt idx="1006">
                  <c:v>13.726191579141641</c:v>
                </c:pt>
                <c:pt idx="1007">
                  <c:v>13.726436873747616</c:v>
                </c:pt>
                <c:pt idx="1008">
                  <c:v>13.726682752452575</c:v>
                </c:pt>
                <c:pt idx="1009">
                  <c:v>13.726929216646226</c:v>
                </c:pt>
                <c:pt idx="1010">
                  <c:v>13.727176267720949</c:v>
                </c:pt>
                <c:pt idx="1011">
                  <c:v>13.727423907072762</c:v>
                </c:pt>
                <c:pt idx="1012">
                  <c:v>13.727672136101091</c:v>
                </c:pt>
                <c:pt idx="1013">
                  <c:v>13.727920956208322</c:v>
                </c:pt>
                <c:pt idx="1014">
                  <c:v>13.728170368800363</c:v>
                </c:pt>
                <c:pt idx="1015">
                  <c:v>13.728420375286646</c:v>
                </c:pt>
                <c:pt idx="1016">
                  <c:v>13.72867097707973</c:v>
                </c:pt>
                <c:pt idx="1017">
                  <c:v>13.728922175595585</c:v>
                </c:pt>
                <c:pt idx="1018">
                  <c:v>13.729173972253477</c:v>
                </c:pt>
                <c:pt idx="1019">
                  <c:v>13.729426368476254</c:v>
                </c:pt>
                <c:pt idx="1020">
                  <c:v>13.729679365689549</c:v>
                </c:pt>
                <c:pt idx="1021">
                  <c:v>13.729932965323201</c:v>
                </c:pt>
                <c:pt idx="1022">
                  <c:v>13.730187168810232</c:v>
                </c:pt>
                <c:pt idx="1023">
                  <c:v>13.730441977586224</c:v>
                </c:pt>
                <c:pt idx="1024">
                  <c:v>13.730697393091475</c:v>
                </c:pt>
                <c:pt idx="1025">
                  <c:v>13.730953416768386</c:v>
                </c:pt>
                <c:pt idx="1026">
                  <c:v>13.731210050064249</c:v>
                </c:pt>
                <c:pt idx="1027">
                  <c:v>13.731467294428285</c:v>
                </c:pt>
                <c:pt idx="1028">
                  <c:v>13.731725151314436</c:v>
                </c:pt>
                <c:pt idx="1029">
                  <c:v>13.731983622179143</c:v>
                </c:pt>
                <c:pt idx="1030">
                  <c:v>13.732242708482659</c:v>
                </c:pt>
                <c:pt idx="1031">
                  <c:v>13.73250241168887</c:v>
                </c:pt>
                <c:pt idx="1032">
                  <c:v>13.732762733264906</c:v>
                </c:pt>
                <c:pt idx="1033">
                  <c:v>13.73302367468159</c:v>
                </c:pt>
                <c:pt idx="1034">
                  <c:v>13.733285237412872</c:v>
                </c:pt>
                <c:pt idx="1035">
                  <c:v>13.733547422936567</c:v>
                </c:pt>
                <c:pt idx="1036">
                  <c:v>13.733810232733958</c:v>
                </c:pt>
                <c:pt idx="1037">
                  <c:v>13.734073668289568</c:v>
                </c:pt>
                <c:pt idx="1038">
                  <c:v>13.734337731091557</c:v>
                </c:pt>
                <c:pt idx="1039">
                  <c:v>13.734602422631781</c:v>
                </c:pt>
                <c:pt idx="1040">
                  <c:v>13.734867744405733</c:v>
                </c:pt>
                <c:pt idx="1041">
                  <c:v>13.735133697911976</c:v>
                </c:pt>
                <c:pt idx="1042">
                  <c:v>13.735400284653224</c:v>
                </c:pt>
                <c:pt idx="1043">
                  <c:v>13.735667506134973</c:v>
                </c:pt>
                <c:pt idx="1044">
                  <c:v>13.735935363866815</c:v>
                </c:pt>
                <c:pt idx="1045">
                  <c:v>13.73620385936249</c:v>
                </c:pt>
                <c:pt idx="1046">
                  <c:v>13.736472994137785</c:v>
                </c:pt>
                <c:pt idx="1047">
                  <c:v>13.736742769713771</c:v>
                </c:pt>
                <c:pt idx="1048">
                  <c:v>13.737013187614139</c:v>
                </c:pt>
                <c:pt idx="1049">
                  <c:v>13.737284249365985</c:v>
                </c:pt>
                <c:pt idx="1050">
                  <c:v>13.737555956501012</c:v>
                </c:pt>
                <c:pt idx="1051">
                  <c:v>13.737828310553766</c:v>
                </c:pt>
                <c:pt idx="1052">
                  <c:v>13.738101313062771</c:v>
                </c:pt>
                <c:pt idx="1053">
                  <c:v>13.73837496556996</c:v>
                </c:pt>
                <c:pt idx="1054">
                  <c:v>13.738649269621021</c:v>
                </c:pt>
                <c:pt idx="1055">
                  <c:v>13.738924226765675</c:v>
                </c:pt>
                <c:pt idx="1056">
                  <c:v>13.739199838556658</c:v>
                </c:pt>
                <c:pt idx="1057">
                  <c:v>13.739476106551024</c:v>
                </c:pt>
                <c:pt idx="1058">
                  <c:v>13.739753032308897</c:v>
                </c:pt>
                <c:pt idx="1059">
                  <c:v>13.740030617394552</c:v>
                </c:pt>
                <c:pt idx="1060">
                  <c:v>13.740308863375787</c:v>
                </c:pt>
                <c:pt idx="1061">
                  <c:v>13.740587771824607</c:v>
                </c:pt>
                <c:pt idx="1062">
                  <c:v>13.740867344315689</c:v>
                </c:pt>
                <c:pt idx="1063">
                  <c:v>13.741147582428482</c:v>
                </c:pt>
                <c:pt idx="1064">
                  <c:v>13.741428487745736</c:v>
                </c:pt>
                <c:pt idx="1065">
                  <c:v>13.741710061853894</c:v>
                </c:pt>
                <c:pt idx="1066">
                  <c:v>13.741992306343207</c:v>
                </c:pt>
                <c:pt idx="1067">
                  <c:v>13.742275222808075</c:v>
                </c:pt>
                <c:pt idx="1068">
                  <c:v>13.742558812845971</c:v>
                </c:pt>
                <c:pt idx="1069">
                  <c:v>13.742843078058854</c:v>
                </c:pt>
                <c:pt idx="1070">
                  <c:v>13.743128020051927</c:v>
                </c:pt>
                <c:pt idx="1071">
                  <c:v>13.743413640434653</c:v>
                </c:pt>
                <c:pt idx="1072">
                  <c:v>13.743699940819965</c:v>
                </c:pt>
                <c:pt idx="1073">
                  <c:v>13.743986922824888</c:v>
                </c:pt>
                <c:pt idx="1074">
                  <c:v>13.744274588070027</c:v>
                </c:pt>
                <c:pt idx="1075">
                  <c:v>13.744562938180138</c:v>
                </c:pt>
                <c:pt idx="1076">
                  <c:v>13.744851974783444</c:v>
                </c:pt>
                <c:pt idx="1077">
                  <c:v>13.745141699512374</c:v>
                </c:pt>
                <c:pt idx="1078">
                  <c:v>13.745432114003108</c:v>
                </c:pt>
                <c:pt idx="1079">
                  <c:v>13.745723219895694</c:v>
                </c:pt>
                <c:pt idx="1080">
                  <c:v>13.746015018833759</c:v>
                </c:pt>
                <c:pt idx="1081">
                  <c:v>13.746307512465762</c:v>
                </c:pt>
                <c:pt idx="1082">
                  <c:v>13.746600702443004</c:v>
                </c:pt>
                <c:pt idx="1083">
                  <c:v>13.746894590421164</c:v>
                </c:pt>
                <c:pt idx="1084">
                  <c:v>13.747189178059841</c:v>
                </c:pt>
                <c:pt idx="1085">
                  <c:v>13.74748446702273</c:v>
                </c:pt>
                <c:pt idx="1086">
                  <c:v>13.747780458977104</c:v>
                </c:pt>
                <c:pt idx="1087">
                  <c:v>13.748077155594785</c:v>
                </c:pt>
                <c:pt idx="1088">
                  <c:v>13.748374558550495</c:v>
                </c:pt>
                <c:pt idx="1089">
                  <c:v>13.748672669524012</c:v>
                </c:pt>
                <c:pt idx="1090">
                  <c:v>13.748971490198699</c:v>
                </c:pt>
                <c:pt idx="1091">
                  <c:v>13.749271022261723</c:v>
                </c:pt>
                <c:pt idx="1092">
                  <c:v>13.74957126740469</c:v>
                </c:pt>
                <c:pt idx="1093">
                  <c:v>13.749872227322328</c:v>
                </c:pt>
                <c:pt idx="1094">
                  <c:v>13.750173903714824</c:v>
                </c:pt>
                <c:pt idx="1095">
                  <c:v>13.750476298285093</c:v>
                </c:pt>
                <c:pt idx="1096">
                  <c:v>13.750779412740542</c:v>
                </c:pt>
                <c:pt idx="1097">
                  <c:v>13.751083248792895</c:v>
                </c:pt>
                <c:pt idx="1098">
                  <c:v>13.751387808157347</c:v>
                </c:pt>
                <c:pt idx="1099">
                  <c:v>13.751693092553808</c:v>
                </c:pt>
                <c:pt idx="1100">
                  <c:v>13.751999103706055</c:v>
                </c:pt>
                <c:pt idx="1101">
                  <c:v>13.752305843341446</c:v>
                </c:pt>
                <c:pt idx="1102">
                  <c:v>13.752613313192057</c:v>
                </c:pt>
                <c:pt idx="1103">
                  <c:v>13.752921514994114</c:v>
                </c:pt>
                <c:pt idx="1104">
                  <c:v>13.753230450487251</c:v>
                </c:pt>
                <c:pt idx="1105">
                  <c:v>13.753540121415824</c:v>
                </c:pt>
                <c:pt idx="1106">
                  <c:v>13.753850529528563</c:v>
                </c:pt>
                <c:pt idx="1107">
                  <c:v>13.754161676577382</c:v>
                </c:pt>
                <c:pt idx="1108">
                  <c:v>13.754473564319426</c:v>
                </c:pt>
                <c:pt idx="1109">
                  <c:v>13.754786194515191</c:v>
                </c:pt>
                <c:pt idx="1110">
                  <c:v>13.755099568929609</c:v>
                </c:pt>
                <c:pt idx="1111">
                  <c:v>13.755413689332158</c:v>
                </c:pt>
                <c:pt idx="1112">
                  <c:v>13.755728557496241</c:v>
                </c:pt>
                <c:pt idx="1113">
                  <c:v>13.756044175198895</c:v>
                </c:pt>
                <c:pt idx="1114">
                  <c:v>13.756360544222616</c:v>
                </c:pt>
                <c:pt idx="1115">
                  <c:v>13.756677666352914</c:v>
                </c:pt>
                <c:pt idx="1116">
                  <c:v>13.756995543380015</c:v>
                </c:pt>
                <c:pt idx="1117">
                  <c:v>13.757314177098692</c:v>
                </c:pt>
                <c:pt idx="1118">
                  <c:v>13.757633569307472</c:v>
                </c:pt>
                <c:pt idx="1119">
                  <c:v>13.757953721809713</c:v>
                </c:pt>
                <c:pt idx="1120">
                  <c:v>13.758274636412125</c:v>
                </c:pt>
                <c:pt idx="1121">
                  <c:v>13.758596314926535</c:v>
                </c:pt>
                <c:pt idx="1122">
                  <c:v>13.758918759169148</c:v>
                </c:pt>
                <c:pt idx="1123">
                  <c:v>13.759241970959408</c:v>
                </c:pt>
                <c:pt idx="1124">
                  <c:v>13.759565952122443</c:v>
                </c:pt>
                <c:pt idx="1125">
                  <c:v>13.759890704486679</c:v>
                </c:pt>
                <c:pt idx="1126">
                  <c:v>13.760216229885486</c:v>
                </c:pt>
                <c:pt idx="1127">
                  <c:v>13.760542530156158</c:v>
                </c:pt>
                <c:pt idx="1128">
                  <c:v>13.760869607140478</c:v>
                </c:pt>
                <c:pt idx="1129">
                  <c:v>13.761197462684834</c:v>
                </c:pt>
                <c:pt idx="1130">
                  <c:v>13.761526098639592</c:v>
                </c:pt>
                <c:pt idx="1131">
                  <c:v>13.76185551686001</c:v>
                </c:pt>
                <c:pt idx="1132">
                  <c:v>13.76218571920532</c:v>
                </c:pt>
                <c:pt idx="1133">
                  <c:v>13.762516707539135</c:v>
                </c:pt>
                <c:pt idx="1134">
                  <c:v>13.762848483729613</c:v>
                </c:pt>
                <c:pt idx="1135">
                  <c:v>13.763181049649631</c:v>
                </c:pt>
                <c:pt idx="1136">
                  <c:v>13.76351440717599</c:v>
                </c:pt>
                <c:pt idx="1137">
                  <c:v>13.763848558190318</c:v>
                </c:pt>
                <c:pt idx="1138">
                  <c:v>13.764183504578511</c:v>
                </c:pt>
                <c:pt idx="1139">
                  <c:v>13.764519248231011</c:v>
                </c:pt>
                <c:pt idx="1140">
                  <c:v>13.764855791042862</c:v>
                </c:pt>
                <c:pt idx="1141">
                  <c:v>13.765193134912977</c:v>
                </c:pt>
                <c:pt idx="1142">
                  <c:v>13.765531281745837</c:v>
                </c:pt>
                <c:pt idx="1143">
                  <c:v>13.765870233449562</c:v>
                </c:pt>
                <c:pt idx="1144">
                  <c:v>13.766209991936819</c:v>
                </c:pt>
                <c:pt idx="1145">
                  <c:v>13.766550559125676</c:v>
                </c:pt>
                <c:pt idx="1146">
                  <c:v>13.766891936937554</c:v>
                </c:pt>
                <c:pt idx="1147">
                  <c:v>13.767234127299389</c:v>
                </c:pt>
                <c:pt idx="1148">
                  <c:v>13.767577132142208</c:v>
                </c:pt>
                <c:pt idx="1149">
                  <c:v>13.767920953401472</c:v>
                </c:pt>
                <c:pt idx="1150">
                  <c:v>13.768265593017986</c:v>
                </c:pt>
                <c:pt idx="1151">
                  <c:v>13.768611052935967</c:v>
                </c:pt>
                <c:pt idx="1152">
                  <c:v>13.76895733510537</c:v>
                </c:pt>
                <c:pt idx="1153">
                  <c:v>13.769304441480188</c:v>
                </c:pt>
                <c:pt idx="1154">
                  <c:v>13.769652374019188</c:v>
                </c:pt>
                <c:pt idx="1155">
                  <c:v>13.770001134685685</c:v>
                </c:pt>
                <c:pt idx="1156">
                  <c:v>13.770350725447429</c:v>
                </c:pt>
                <c:pt idx="1157">
                  <c:v>13.770701148277851</c:v>
                </c:pt>
                <c:pt idx="1158">
                  <c:v>13.771052405153455</c:v>
                </c:pt>
                <c:pt idx="1159">
                  <c:v>13.771404498056938</c:v>
                </c:pt>
                <c:pt idx="1160">
                  <c:v>13.771757428974695</c:v>
                </c:pt>
                <c:pt idx="1161">
                  <c:v>13.772111199898404</c:v>
                </c:pt>
                <c:pt idx="1162">
                  <c:v>13.77246581282418</c:v>
                </c:pt>
                <c:pt idx="1163">
                  <c:v>13.772821269752853</c:v>
                </c:pt>
                <c:pt idx="1164">
                  <c:v>13.77317757268986</c:v>
                </c:pt>
                <c:pt idx="1165">
                  <c:v>13.773534723645923</c:v>
                </c:pt>
                <c:pt idx="1166">
                  <c:v>13.773892724636198</c:v>
                </c:pt>
                <c:pt idx="1167">
                  <c:v>13.774251577680218</c:v>
                </c:pt>
                <c:pt idx="1168">
                  <c:v>13.7746112848032</c:v>
                </c:pt>
                <c:pt idx="1169">
                  <c:v>13.77497184803417</c:v>
                </c:pt>
                <c:pt idx="1170">
                  <c:v>13.775333269407952</c:v>
                </c:pt>
                <c:pt idx="1171">
                  <c:v>13.775695550963178</c:v>
                </c:pt>
                <c:pt idx="1172">
                  <c:v>13.776058694744165</c:v>
                </c:pt>
                <c:pt idx="1173">
                  <c:v>13.776422702799778</c:v>
                </c:pt>
                <c:pt idx="1174">
                  <c:v>13.7767875771832</c:v>
                </c:pt>
                <c:pt idx="1175">
                  <c:v>13.777153319953129</c:v>
                </c:pt>
                <c:pt idx="1176">
                  <c:v>13.77751993317321</c:v>
                </c:pt>
                <c:pt idx="1177">
                  <c:v>13.777887418911575</c:v>
                </c:pt>
                <c:pt idx="1178">
                  <c:v>13.77825577924142</c:v>
                </c:pt>
                <c:pt idx="1179">
                  <c:v>13.778625016241051</c:v>
                </c:pt>
                <c:pt idx="1180">
                  <c:v>13.778995131993042</c:v>
                </c:pt>
                <c:pt idx="1181">
                  <c:v>13.779366128585536</c:v>
                </c:pt>
                <c:pt idx="1182">
                  <c:v>13.779738008111337</c:v>
                </c:pt>
                <c:pt idx="1183">
                  <c:v>13.780110772668479</c:v>
                </c:pt>
                <c:pt idx="1184">
                  <c:v>13.780484424359827</c:v>
                </c:pt>
                <c:pt idx="1185">
                  <c:v>13.78085896529285</c:v>
                </c:pt>
                <c:pt idx="1186">
                  <c:v>13.78123439758042</c:v>
                </c:pt>
                <c:pt idx="1187">
                  <c:v>13.781610723340691</c:v>
                </c:pt>
                <c:pt idx="1188">
                  <c:v>13.78198794469597</c:v>
                </c:pt>
                <c:pt idx="1189">
                  <c:v>13.782366063774532</c:v>
                </c:pt>
                <c:pt idx="1190">
                  <c:v>13.782745082708857</c:v>
                </c:pt>
                <c:pt idx="1191">
                  <c:v>13.783125003637167</c:v>
                </c:pt>
                <c:pt idx="1192">
                  <c:v>13.783505828702403</c:v>
                </c:pt>
                <c:pt idx="1193">
                  <c:v>13.783887560052278</c:v>
                </c:pt>
                <c:pt idx="1194">
                  <c:v>13.784270199840307</c:v>
                </c:pt>
                <c:pt idx="1195">
                  <c:v>13.78465375022455</c:v>
                </c:pt>
                <c:pt idx="1196">
                  <c:v>13.785038213368637</c:v>
                </c:pt>
                <c:pt idx="1197">
                  <c:v>13.785423591440804</c:v>
                </c:pt>
                <c:pt idx="1198">
                  <c:v>13.785809886614572</c:v>
                </c:pt>
                <c:pt idx="1199">
                  <c:v>13.786197101068581</c:v>
                </c:pt>
                <c:pt idx="1200">
                  <c:v>13.786585236987264</c:v>
                </c:pt>
                <c:pt idx="1201">
                  <c:v>13.786974296559436</c:v>
                </c:pt>
                <c:pt idx="1202">
                  <c:v>13.78736428197908</c:v>
                </c:pt>
                <c:pt idx="1203">
                  <c:v>13.787755195446323</c:v>
                </c:pt>
                <c:pt idx="1204">
                  <c:v>13.788147039164983</c:v>
                </c:pt>
                <c:pt idx="1205">
                  <c:v>13.78853981534553</c:v>
                </c:pt>
                <c:pt idx="1206">
                  <c:v>13.788933526203039</c:v>
                </c:pt>
                <c:pt idx="1207">
                  <c:v>13.789328173957813</c:v>
                </c:pt>
                <c:pt idx="1208">
                  <c:v>13.789723760835102</c:v>
                </c:pt>
                <c:pt idx="1209">
                  <c:v>13.790120289066408</c:v>
                </c:pt>
                <c:pt idx="1210">
                  <c:v>13.79051776088744</c:v>
                </c:pt>
                <c:pt idx="1211">
                  <c:v>13.790916178539931</c:v>
                </c:pt>
                <c:pt idx="1212">
                  <c:v>13.79131554427056</c:v>
                </c:pt>
                <c:pt idx="1213">
                  <c:v>13.791715860331408</c:v>
                </c:pt>
                <c:pt idx="1214">
                  <c:v>13.792117128979612</c:v>
                </c:pt>
                <c:pt idx="1215">
                  <c:v>13.79251935247845</c:v>
                </c:pt>
                <c:pt idx="1216">
                  <c:v>13.792922533095577</c:v>
                </c:pt>
                <c:pt idx="1217">
                  <c:v>13.79332667310473</c:v>
                </c:pt>
                <c:pt idx="1218">
                  <c:v>13.793731774784931</c:v>
                </c:pt>
                <c:pt idx="1219">
                  <c:v>13.794137840420149</c:v>
                </c:pt>
                <c:pt idx="1220">
                  <c:v>13.794544872300037</c:v>
                </c:pt>
                <c:pt idx="1221">
                  <c:v>13.794952872719648</c:v>
                </c:pt>
                <c:pt idx="1222">
                  <c:v>13.795361843979833</c:v>
                </c:pt>
                <c:pt idx="1223">
                  <c:v>13.795771788386219</c:v>
                </c:pt>
                <c:pt idx="1224">
                  <c:v>13.796182708250342</c:v>
                </c:pt>
                <c:pt idx="1225">
                  <c:v>13.79659460588914</c:v>
                </c:pt>
                <c:pt idx="1226">
                  <c:v>13.797007483624668</c:v>
                </c:pt>
                <c:pt idx="1227">
                  <c:v>13.797421343785231</c:v>
                </c:pt>
                <c:pt idx="1228">
                  <c:v>13.797836188704082</c:v>
                </c:pt>
                <c:pt idx="1229">
                  <c:v>13.798252020720156</c:v>
                </c:pt>
                <c:pt idx="1230">
                  <c:v>13.798668842177506</c:v>
                </c:pt>
                <c:pt idx="1231">
                  <c:v>13.799086655426549</c:v>
                </c:pt>
                <c:pt idx="1232">
                  <c:v>13.799505462822594</c:v>
                </c:pt>
                <c:pt idx="1233">
                  <c:v>13.799925266726916</c:v>
                </c:pt>
                <c:pt idx="1234">
                  <c:v>13.800346069505963</c:v>
                </c:pt>
                <c:pt idx="1235">
                  <c:v>13.800767873532322</c:v>
                </c:pt>
                <c:pt idx="1236">
                  <c:v>13.801190681183641</c:v>
                </c:pt>
                <c:pt idx="1237">
                  <c:v>13.801614494843875</c:v>
                </c:pt>
                <c:pt idx="1238">
                  <c:v>13.802039316901642</c:v>
                </c:pt>
                <c:pt idx="1239">
                  <c:v>13.802465149752322</c:v>
                </c:pt>
                <c:pt idx="1240">
                  <c:v>13.80289199579596</c:v>
                </c:pt>
                <c:pt idx="1241">
                  <c:v>13.803319857438851</c:v>
                </c:pt>
                <c:pt idx="1242">
                  <c:v>13.803748737093088</c:v>
                </c:pt>
                <c:pt idx="1243">
                  <c:v>13.804178637175937</c:v>
                </c:pt>
                <c:pt idx="1244">
                  <c:v>13.804609560111032</c:v>
                </c:pt>
                <c:pt idx="1245">
                  <c:v>13.805041508326951</c:v>
                </c:pt>
                <c:pt idx="1246">
                  <c:v>13.805474484259037</c:v>
                </c:pt>
                <c:pt idx="1247">
                  <c:v>13.805908490347463</c:v>
                </c:pt>
                <c:pt idx="1248">
                  <c:v>13.806343529038543</c:v>
                </c:pt>
                <c:pt idx="1249">
                  <c:v>13.806779602784388</c:v>
                </c:pt>
                <c:pt idx="1250">
                  <c:v>13.807216714042966</c:v>
                </c:pt>
                <c:pt idx="1251">
                  <c:v>13.807654865277868</c:v>
                </c:pt>
                <c:pt idx="1252">
                  <c:v>13.808094058958829</c:v>
                </c:pt>
                <c:pt idx="1253">
                  <c:v>13.808534297560982</c:v>
                </c:pt>
                <c:pt idx="1254">
                  <c:v>13.808975583565768</c:v>
                </c:pt>
                <c:pt idx="1255">
                  <c:v>13.809417919460259</c:v>
                </c:pt>
                <c:pt idx="1256">
                  <c:v>13.809861307737492</c:v>
                </c:pt>
                <c:pt idx="1257">
                  <c:v>13.810305750896134</c:v>
                </c:pt>
                <c:pt idx="1258">
                  <c:v>13.810751251441047</c:v>
                </c:pt>
                <c:pt idx="1259">
                  <c:v>13.811197811883062</c:v>
                </c:pt>
                <c:pt idx="1260">
                  <c:v>13.811645434738693</c:v>
                </c:pt>
                <c:pt idx="1261">
                  <c:v>13.812094122530766</c:v>
                </c:pt>
                <c:pt idx="1262">
                  <c:v>13.812543877787562</c:v>
                </c:pt>
                <c:pt idx="1263">
                  <c:v>13.812994703043955</c:v>
                </c:pt>
                <c:pt idx="1264">
                  <c:v>13.81344660084028</c:v>
                </c:pt>
                <c:pt idx="1265">
                  <c:v>13.813899573722836</c:v>
                </c:pt>
                <c:pt idx="1266">
                  <c:v>13.814353624244802</c:v>
                </c:pt>
                <c:pt idx="1267">
                  <c:v>13.814808754964417</c:v>
                </c:pt>
                <c:pt idx="1268">
                  <c:v>13.8152649684464</c:v>
                </c:pt>
                <c:pt idx="1269">
                  <c:v>13.815722267261378</c:v>
                </c:pt>
                <c:pt idx="1270">
                  <c:v>13.816180653986464</c:v>
                </c:pt>
                <c:pt idx="1271">
                  <c:v>13.816640131204167</c:v>
                </c:pt>
                <c:pt idx="1272">
                  <c:v>13.817100701503705</c:v>
                </c:pt>
                <c:pt idx="1273">
                  <c:v>13.81756236748015</c:v>
                </c:pt>
                <c:pt idx="1274">
                  <c:v>13.818025131734998</c:v>
                </c:pt>
                <c:pt idx="1275">
                  <c:v>13.818488996875317</c:v>
                </c:pt>
                <c:pt idx="1276">
                  <c:v>13.818953965514936</c:v>
                </c:pt>
                <c:pt idx="1277">
                  <c:v>13.819420040273485</c:v>
                </c:pt>
                <c:pt idx="1278">
                  <c:v>13.819887223777073</c:v>
                </c:pt>
                <c:pt idx="1279">
                  <c:v>13.820355518657607</c:v>
                </c:pt>
                <c:pt idx="1280">
                  <c:v>13.820824927553701</c:v>
                </c:pt>
                <c:pt idx="1281">
                  <c:v>13.821295453109656</c:v>
                </c:pt>
                <c:pt idx="1282">
                  <c:v>13.821767097976931</c:v>
                </c:pt>
                <c:pt idx="1283">
                  <c:v>13.822239864811991</c:v>
                </c:pt>
                <c:pt idx="1284">
                  <c:v>13.822713756278802</c:v>
                </c:pt>
                <c:pt idx="1285">
                  <c:v>13.823188775046788</c:v>
                </c:pt>
                <c:pt idx="1286">
                  <c:v>13.82366492379191</c:v>
                </c:pt>
                <c:pt idx="1287">
                  <c:v>13.824142205196608</c:v>
                </c:pt>
                <c:pt idx="1288">
                  <c:v>13.824620621949975</c:v>
                </c:pt>
                <c:pt idx="1289">
                  <c:v>13.825100176746389</c:v>
                </c:pt>
                <c:pt idx="1290">
                  <c:v>13.825580872287844</c:v>
                </c:pt>
                <c:pt idx="1291">
                  <c:v>13.826062711281793</c:v>
                </c:pt>
                <c:pt idx="1292">
                  <c:v>13.826545696442679</c:v>
                </c:pt>
                <c:pt idx="1293">
                  <c:v>13.827029830490801</c:v>
                </c:pt>
                <c:pt idx="1294">
                  <c:v>13.827515116153506</c:v>
                </c:pt>
                <c:pt idx="1295">
                  <c:v>13.828001556164054</c:v>
                </c:pt>
                <c:pt idx="1296">
                  <c:v>13.828489153262865</c:v>
                </c:pt>
                <c:pt idx="1297">
                  <c:v>13.828977910195817</c:v>
                </c:pt>
                <c:pt idx="1298">
                  <c:v>13.829467829716293</c:v>
                </c:pt>
                <c:pt idx="1299">
                  <c:v>13.829958914583301</c:v>
                </c:pt>
                <c:pt idx="1300">
                  <c:v>13.830451167563012</c:v>
                </c:pt>
                <c:pt idx="1301">
                  <c:v>13.830944591427794</c:v>
                </c:pt>
                <c:pt idx="1302">
                  <c:v>13.831439188956892</c:v>
                </c:pt>
                <c:pt idx="1303">
                  <c:v>13.831934962935975</c:v>
                </c:pt>
                <c:pt idx="1304">
                  <c:v>13.83243191615702</c:v>
                </c:pt>
                <c:pt idx="1305">
                  <c:v>13.832930051418828</c:v>
                </c:pt>
                <c:pt idx="1306">
                  <c:v>13.83342937152679</c:v>
                </c:pt>
                <c:pt idx="1307">
                  <c:v>13.833929879292839</c:v>
                </c:pt>
                <c:pt idx="1308">
                  <c:v>13.834431577536066</c:v>
                </c:pt>
                <c:pt idx="1309">
                  <c:v>13.834934469081247</c:v>
                </c:pt>
                <c:pt idx="1310">
                  <c:v>13.835438556760948</c:v>
                </c:pt>
                <c:pt idx="1311">
                  <c:v>13.835943843413361</c:v>
                </c:pt>
                <c:pt idx="1312">
                  <c:v>13.836450331884294</c:v>
                </c:pt>
                <c:pt idx="1313">
                  <c:v>13.836958025025581</c:v>
                </c:pt>
                <c:pt idx="1314">
                  <c:v>13.837466925696333</c:v>
                </c:pt>
                <c:pt idx="1315">
                  <c:v>13.83797703676197</c:v>
                </c:pt>
                <c:pt idx="1316">
                  <c:v>13.838488361095187</c:v>
                </c:pt>
                <c:pt idx="1317">
                  <c:v>13.839000901574707</c:v>
                </c:pt>
                <c:pt idx="1318">
                  <c:v>13.83951466108681</c:v>
                </c:pt>
                <c:pt idx="1319">
                  <c:v>13.840029642524314</c:v>
                </c:pt>
                <c:pt idx="1320">
                  <c:v>13.840545848786633</c:v>
                </c:pt>
                <c:pt idx="1321">
                  <c:v>13.841063282780397</c:v>
                </c:pt>
                <c:pt idx="1322">
                  <c:v>13.841581947419002</c:v>
                </c:pt>
                <c:pt idx="1323">
                  <c:v>13.842101845622494</c:v>
                </c:pt>
                <c:pt idx="1324">
                  <c:v>13.84262298031814</c:v>
                </c:pt>
                <c:pt idx="1325">
                  <c:v>13.843145354440026</c:v>
                </c:pt>
                <c:pt idx="1326">
                  <c:v>13.843668970929059</c:v>
                </c:pt>
                <c:pt idx="1327">
                  <c:v>13.844193832733026</c:v>
                </c:pt>
                <c:pt idx="1328">
                  <c:v>13.844719942807103</c:v>
                </c:pt>
                <c:pt idx="1329">
                  <c:v>13.845247304112888</c:v>
                </c:pt>
                <c:pt idx="1330">
                  <c:v>13.845775919618973</c:v>
                </c:pt>
                <c:pt idx="1331">
                  <c:v>13.846305792302019</c:v>
                </c:pt>
                <c:pt idx="1332">
                  <c:v>13.846836925144146</c:v>
                </c:pt>
                <c:pt idx="1333">
                  <c:v>13.847369321135773</c:v>
                </c:pt>
                <c:pt idx="1334">
                  <c:v>13.847902983273457</c:v>
                </c:pt>
                <c:pt idx="1335">
                  <c:v>13.848437914561714</c:v>
                </c:pt>
                <c:pt idx="1336">
                  <c:v>13.848974118011427</c:v>
                </c:pt>
                <c:pt idx="1337">
                  <c:v>13.849511596640923</c:v>
                </c:pt>
                <c:pt idx="1338">
                  <c:v>13.850050353475808</c:v>
                </c:pt>
                <c:pt idx="1339">
                  <c:v>13.850590391548167</c:v>
                </c:pt>
                <c:pt idx="1340">
                  <c:v>13.851131713898155</c:v>
                </c:pt>
                <c:pt idx="1341">
                  <c:v>13.851674323572581</c:v>
                </c:pt>
                <c:pt idx="1342">
                  <c:v>13.852218223625414</c:v>
                </c:pt>
                <c:pt idx="1343">
                  <c:v>13.852763417117785</c:v>
                </c:pt>
                <c:pt idx="1344">
                  <c:v>13.853309907118557</c:v>
                </c:pt>
                <c:pt idx="1345">
                  <c:v>13.853857696703244</c:v>
                </c:pt>
                <c:pt idx="1346">
                  <c:v>13.854406788954975</c:v>
                </c:pt>
                <c:pt idx="1347">
                  <c:v>13.854957186964214</c:v>
                </c:pt>
                <c:pt idx="1348">
                  <c:v>13.855508893828244</c:v>
                </c:pt>
                <c:pt idx="1349">
                  <c:v>13.856061912651967</c:v>
                </c:pt>
                <c:pt idx="1350">
                  <c:v>13.856616246547901</c:v>
                </c:pt>
                <c:pt idx="1351">
                  <c:v>13.857171898635556</c:v>
                </c:pt>
                <c:pt idx="1352">
                  <c:v>13.857728872041548</c:v>
                </c:pt>
                <c:pt idx="1353">
                  <c:v>13.858287169900564</c:v>
                </c:pt>
                <c:pt idx="1354">
                  <c:v>13.858846795354225</c:v>
                </c:pt>
                <c:pt idx="1355">
                  <c:v>13.859407751551942</c:v>
                </c:pt>
                <c:pt idx="1356">
                  <c:v>13.85997004164966</c:v>
                </c:pt>
                <c:pt idx="1357">
                  <c:v>13.860533668811911</c:v>
                </c:pt>
                <c:pt idx="1358">
                  <c:v>13.861098636210272</c:v>
                </c:pt>
                <c:pt idx="1359">
                  <c:v>13.861664947023314</c:v>
                </c:pt>
                <c:pt idx="1360">
                  <c:v>13.862232604437679</c:v>
                </c:pt>
                <c:pt idx="1361">
                  <c:v>13.862801611647399</c:v>
                </c:pt>
                <c:pt idx="1362">
                  <c:v>13.863371971854065</c:v>
                </c:pt>
                <c:pt idx="1363">
                  <c:v>13.863943688266602</c:v>
                </c:pt>
                <c:pt idx="1364">
                  <c:v>13.86451676410212</c:v>
                </c:pt>
                <c:pt idx="1365">
                  <c:v>13.865091202584324</c:v>
                </c:pt>
                <c:pt idx="1366">
                  <c:v>13.86566700694533</c:v>
                </c:pt>
                <c:pt idx="1367">
                  <c:v>13.866244180424587</c:v>
                </c:pt>
                <c:pt idx="1368">
                  <c:v>13.866822726269277</c:v>
                </c:pt>
                <c:pt idx="1369">
                  <c:v>13.867402647734195</c:v>
                </c:pt>
                <c:pt idx="1370">
                  <c:v>13.867983948081758</c:v>
                </c:pt>
                <c:pt idx="1371">
                  <c:v>13.868566630582393</c:v>
                </c:pt>
                <c:pt idx="1372">
                  <c:v>13.869150698513522</c:v>
                </c:pt>
                <c:pt idx="1373">
                  <c:v>13.86973615516132</c:v>
                </c:pt>
                <c:pt idx="1374">
                  <c:v>13.870323003818669</c:v>
                </c:pt>
                <c:pt idx="1375">
                  <c:v>13.870911247786978</c:v>
                </c:pt>
                <c:pt idx="1376">
                  <c:v>13.87150089037533</c:v>
                </c:pt>
                <c:pt idx="1377">
                  <c:v>13.872091934900084</c:v>
                </c:pt>
                <c:pt idx="1378">
                  <c:v>13.872684384686124</c:v>
                </c:pt>
                <c:pt idx="1379">
                  <c:v>13.873278243065556</c:v>
                </c:pt>
                <c:pt idx="1380">
                  <c:v>13.873873513378896</c:v>
                </c:pt>
                <c:pt idx="1381">
                  <c:v>13.874470198974279</c:v>
                </c:pt>
                <c:pt idx="1382">
                  <c:v>13.875068303207797</c:v>
                </c:pt>
                <c:pt idx="1383">
                  <c:v>13.875667829443103</c:v>
                </c:pt>
                <c:pt idx="1384">
                  <c:v>13.876268781052488</c:v>
                </c:pt>
                <c:pt idx="1385">
                  <c:v>13.876871161415522</c:v>
                </c:pt>
                <c:pt idx="1386">
                  <c:v>13.87747497392013</c:v>
                </c:pt>
                <c:pt idx="1387">
                  <c:v>13.87808022196208</c:v>
                </c:pt>
                <c:pt idx="1388">
                  <c:v>13.878686908945383</c:v>
                </c:pt>
                <c:pt idx="1389">
                  <c:v>13.879295038281498</c:v>
                </c:pt>
                <c:pt idx="1390">
                  <c:v>13.879904613390579</c:v>
                </c:pt>
                <c:pt idx="1391">
                  <c:v>13.880515637700853</c:v>
                </c:pt>
                <c:pt idx="1392">
                  <c:v>13.881128114647765</c:v>
                </c:pt>
                <c:pt idx="1393">
                  <c:v>13.881742047675971</c:v>
                </c:pt>
                <c:pt idx="1394">
                  <c:v>13.882357440237399</c:v>
                </c:pt>
                <c:pt idx="1395">
                  <c:v>13.882974295792508</c:v>
                </c:pt>
                <c:pt idx="1396">
                  <c:v>13.883592617810223</c:v>
                </c:pt>
                <c:pt idx="1397">
                  <c:v>13.88421240976669</c:v>
                </c:pt>
                <c:pt idx="1398">
                  <c:v>13.88483367514749</c:v>
                </c:pt>
                <c:pt idx="1399">
                  <c:v>13.885456417445425</c:v>
                </c:pt>
                <c:pt idx="1400">
                  <c:v>13.886080640161708</c:v>
                </c:pt>
                <c:pt idx="1401">
                  <c:v>13.886706346806363</c:v>
                </c:pt>
                <c:pt idx="1402">
                  <c:v>13.887333540897316</c:v>
                </c:pt>
                <c:pt idx="1403">
                  <c:v>13.887962225960393</c:v>
                </c:pt>
                <c:pt idx="1404">
                  <c:v>13.888592405530574</c:v>
                </c:pt>
                <c:pt idx="1405">
                  <c:v>13.889224083150566</c:v>
                </c:pt>
                <c:pt idx="1406">
                  <c:v>13.889857262371436</c:v>
                </c:pt>
                <c:pt idx="1407">
                  <c:v>13.890491946753002</c:v>
                </c:pt>
                <c:pt idx="1408">
                  <c:v>13.891128139862985</c:v>
                </c:pt>
                <c:pt idx="1409">
                  <c:v>13.891765845277973</c:v>
                </c:pt>
                <c:pt idx="1410">
                  <c:v>13.892405066582739</c:v>
                </c:pt>
                <c:pt idx="1411">
                  <c:v>13.893045807370584</c:v>
                </c:pt>
                <c:pt idx="1412">
                  <c:v>13.893688071242877</c:v>
                </c:pt>
                <c:pt idx="1413">
                  <c:v>13.894331861810485</c:v>
                </c:pt>
                <c:pt idx="1414">
                  <c:v>13.894977182691889</c:v>
                </c:pt>
                <c:pt idx="1415">
                  <c:v>13.895624037514096</c:v>
                </c:pt>
                <c:pt idx="1416">
                  <c:v>13.896272429913324</c:v>
                </c:pt>
                <c:pt idx="1417">
                  <c:v>13.896922363533577</c:v>
                </c:pt>
                <c:pt idx="1418">
                  <c:v>13.897573842028009</c:v>
                </c:pt>
                <c:pt idx="1419">
                  <c:v>13.898226869058249</c:v>
                </c:pt>
                <c:pt idx="1420">
                  <c:v>13.898881448294446</c:v>
                </c:pt>
                <c:pt idx="1421">
                  <c:v>13.899537583415167</c:v>
                </c:pt>
                <c:pt idx="1422">
                  <c:v>13.900195278108527</c:v>
                </c:pt>
                <c:pt idx="1423">
                  <c:v>13.900854536070312</c:v>
                </c:pt>
                <c:pt idx="1424">
                  <c:v>13.901515361005352</c:v>
                </c:pt>
                <c:pt idx="1425">
                  <c:v>13.902177756627793</c:v>
                </c:pt>
                <c:pt idx="1426">
                  <c:v>13.90284172665946</c:v>
                </c:pt>
                <c:pt idx="1427">
                  <c:v>13.903507274832066</c:v>
                </c:pt>
                <c:pt idx="1428">
                  <c:v>13.904174404884998</c:v>
                </c:pt>
                <c:pt idx="1429">
                  <c:v>13.904843120567534</c:v>
                </c:pt>
                <c:pt idx="1430">
                  <c:v>13.905513425636968</c:v>
                </c:pt>
                <c:pt idx="1431">
                  <c:v>13.906185323860029</c:v>
                </c:pt>
                <c:pt idx="1432">
                  <c:v>13.906858819011575</c:v>
                </c:pt>
                <c:pt idx="1433">
                  <c:v>13.90753391487641</c:v>
                </c:pt>
                <c:pt idx="1434">
                  <c:v>13.908210615247185</c:v>
                </c:pt>
                <c:pt idx="1435">
                  <c:v>13.908888923926213</c:v>
                </c:pt>
                <c:pt idx="1436">
                  <c:v>13.909568844724276</c:v>
                </c:pt>
                <c:pt idx="1437">
                  <c:v>13.910250381461708</c:v>
                </c:pt>
                <c:pt idx="1438">
                  <c:v>13.91093353796731</c:v>
                </c:pt>
                <c:pt idx="1439">
                  <c:v>13.91161831807932</c:v>
                </c:pt>
                <c:pt idx="1440">
                  <c:v>13.912304725644219</c:v>
                </c:pt>
                <c:pt idx="1441">
                  <c:v>13.91299276451889</c:v>
                </c:pt>
                <c:pt idx="1442">
                  <c:v>13.913682438567946</c:v>
                </c:pt>
                <c:pt idx="1443">
                  <c:v>13.914373751665948</c:v>
                </c:pt>
                <c:pt idx="1444">
                  <c:v>13.915066707696042</c:v>
                </c:pt>
                <c:pt idx="1445">
                  <c:v>13.915761310551318</c:v>
                </c:pt>
                <c:pt idx="1446">
                  <c:v>13.916457564132884</c:v>
                </c:pt>
                <c:pt idx="1447">
                  <c:v>13.917155472352192</c:v>
                </c:pt>
                <c:pt idx="1448">
                  <c:v>13.917855039128995</c:v>
                </c:pt>
                <c:pt idx="1449">
                  <c:v>13.918556268392763</c:v>
                </c:pt>
                <c:pt idx="1450">
                  <c:v>13.919259164082348</c:v>
                </c:pt>
                <c:pt idx="1451">
                  <c:v>13.919963730145298</c:v>
                </c:pt>
                <c:pt idx="1452">
                  <c:v>13.920669970538654</c:v>
                </c:pt>
                <c:pt idx="1453">
                  <c:v>13.921377889229518</c:v>
                </c:pt>
                <c:pt idx="1454">
                  <c:v>13.922087490193178</c:v>
                </c:pt>
                <c:pt idx="1455">
                  <c:v>13.922798777414926</c:v>
                </c:pt>
                <c:pt idx="1456">
                  <c:v>13.923511754889603</c:v>
                </c:pt>
                <c:pt idx="1457">
                  <c:v>13.924226426620692</c:v>
                </c:pt>
                <c:pt idx="1458">
                  <c:v>13.924942796622133</c:v>
                </c:pt>
                <c:pt idx="1459">
                  <c:v>13.925660868916395</c:v>
                </c:pt>
                <c:pt idx="1460">
                  <c:v>13.926380647535836</c:v>
                </c:pt>
                <c:pt idx="1461">
                  <c:v>13.927102136522478</c:v>
                </c:pt>
                <c:pt idx="1462">
                  <c:v>13.927825339927267</c:v>
                </c:pt>
                <c:pt idx="1463">
                  <c:v>13.928550261811608</c:v>
                </c:pt>
                <c:pt idx="1464">
                  <c:v>13.929276906245263</c:v>
                </c:pt>
                <c:pt idx="1465">
                  <c:v>13.930005277308737</c:v>
                </c:pt>
                <c:pt idx="1466">
                  <c:v>13.930735379091232</c:v>
                </c:pt>
                <c:pt idx="1467">
                  <c:v>13.93146721569218</c:v>
                </c:pt>
                <c:pt idx="1468">
                  <c:v>13.932200791220453</c:v>
                </c:pt>
                <c:pt idx="1469">
                  <c:v>13.932936109794468</c:v>
                </c:pt>
                <c:pt idx="1470">
                  <c:v>13.933673175542538</c:v>
                </c:pt>
                <c:pt idx="1471">
                  <c:v>13.934411992602691</c:v>
                </c:pt>
                <c:pt idx="1472">
                  <c:v>13.935152565122223</c:v>
                </c:pt>
                <c:pt idx="1473">
                  <c:v>13.935894897258947</c:v>
                </c:pt>
                <c:pt idx="1474">
                  <c:v>13.93663899317977</c:v>
                </c:pt>
                <c:pt idx="1475">
                  <c:v>13.937384857061886</c:v>
                </c:pt>
                <c:pt idx="1476">
                  <c:v>13.938132493092041</c:v>
                </c:pt>
                <c:pt idx="1477">
                  <c:v>13.938881905467042</c:v>
                </c:pt>
                <c:pt idx="1478">
                  <c:v>13.939633098393529</c:v>
                </c:pt>
                <c:pt idx="1479">
                  <c:v>13.940386076087464</c:v>
                </c:pt>
                <c:pt idx="1480">
                  <c:v>13.941140842775781</c:v>
                </c:pt>
                <c:pt idx="1481">
                  <c:v>13.941897402694678</c:v>
                </c:pt>
                <c:pt idx="1482">
                  <c:v>13.942655760090076</c:v>
                </c:pt>
                <c:pt idx="1483">
                  <c:v>13.94341591921858</c:v>
                </c:pt>
                <c:pt idx="1484">
                  <c:v>13.944177884346402</c:v>
                </c:pt>
                <c:pt idx="1485">
                  <c:v>13.944941659749816</c:v>
                </c:pt>
                <c:pt idx="1486">
                  <c:v>13.945707249715213</c:v>
                </c:pt>
                <c:pt idx="1487">
                  <c:v>13.946474658538875</c:v>
                </c:pt>
                <c:pt idx="1488">
                  <c:v>13.947243890527716</c:v>
                </c:pt>
                <c:pt idx="1489">
                  <c:v>13.948014949998083</c:v>
                </c:pt>
                <c:pt idx="1490">
                  <c:v>13.94878784127701</c:v>
                </c:pt>
                <c:pt idx="1491">
                  <c:v>13.94956256870114</c:v>
                </c:pt>
                <c:pt idx="1492">
                  <c:v>13.950339136618197</c:v>
                </c:pt>
                <c:pt idx="1493">
                  <c:v>13.951117549385231</c:v>
                </c:pt>
                <c:pt idx="1494">
                  <c:v>13.951897811370316</c:v>
                </c:pt>
                <c:pt idx="1495">
                  <c:v>13.952679926950736</c:v>
                </c:pt>
                <c:pt idx="1496">
                  <c:v>13.953463900515374</c:v>
                </c:pt>
                <c:pt idx="1497">
                  <c:v>13.954249736462373</c:v>
                </c:pt>
                <c:pt idx="1498">
                  <c:v>13.955037439200737</c:v>
                </c:pt>
                <c:pt idx="1499">
                  <c:v>13.955827013149644</c:v>
                </c:pt>
                <c:pt idx="1500">
                  <c:v>13.956618462738845</c:v>
                </c:pt>
                <c:pt idx="1501">
                  <c:v>13.957411792408436</c:v>
                </c:pt>
                <c:pt idx="1502">
                  <c:v>13.958207006608916</c:v>
                </c:pt>
                <c:pt idx="1503">
                  <c:v>13.959004109801015</c:v>
                </c:pt>
                <c:pt idx="1504">
                  <c:v>13.95980310645632</c:v>
                </c:pt>
                <c:pt idx="1505">
                  <c:v>13.960604001056595</c:v>
                </c:pt>
                <c:pt idx="1506">
                  <c:v>13.961406798094572</c:v>
                </c:pt>
                <c:pt idx="1507">
                  <c:v>13.96221150207333</c:v>
                </c:pt>
                <c:pt idx="1508">
                  <c:v>13.963018117506408</c:v>
                </c:pt>
                <c:pt idx="1509">
                  <c:v>13.963826648917689</c:v>
                </c:pt>
                <c:pt idx="1510">
                  <c:v>13.964637100842424</c:v>
                </c:pt>
                <c:pt idx="1511">
                  <c:v>13.965449477826041</c:v>
                </c:pt>
                <c:pt idx="1512">
                  <c:v>13.966263784424768</c:v>
                </c:pt>
                <c:pt idx="1513">
                  <c:v>13.967080025205291</c:v>
                </c:pt>
                <c:pt idx="1514">
                  <c:v>13.967898204745723</c:v>
                </c:pt>
                <c:pt idx="1515">
                  <c:v>13.968718327633894</c:v>
                </c:pt>
                <c:pt idx="1516">
                  <c:v>13.969540398469121</c:v>
                </c:pt>
                <c:pt idx="1517">
                  <c:v>13.970364421861632</c:v>
                </c:pt>
                <c:pt idx="1518">
                  <c:v>13.971190402432057</c:v>
                </c:pt>
                <c:pt idx="1519">
                  <c:v>13.972018344812</c:v>
                </c:pt>
                <c:pt idx="1520">
                  <c:v>13.972848253643974</c:v>
                </c:pt>
                <c:pt idx="1521">
                  <c:v>13.973680133581638</c:v>
                </c:pt>
                <c:pt idx="1522">
                  <c:v>13.974513989289051</c:v>
                </c:pt>
                <c:pt idx="1523">
                  <c:v>13.975349825441924</c:v>
                </c:pt>
                <c:pt idx="1524">
                  <c:v>13.976187646726373</c:v>
                </c:pt>
                <c:pt idx="1525">
                  <c:v>13.977027457839654</c:v>
                </c:pt>
                <c:pt idx="1526">
                  <c:v>13.977869263490049</c:v>
                </c:pt>
                <c:pt idx="1527">
                  <c:v>13.978713068397155</c:v>
                </c:pt>
                <c:pt idx="1528">
                  <c:v>13.979558877291424</c:v>
                </c:pt>
                <c:pt idx="1529">
                  <c:v>13.98040669491462</c:v>
                </c:pt>
                <c:pt idx="1530">
                  <c:v>13.981256526018967</c:v>
                </c:pt>
                <c:pt idx="1531">
                  <c:v>13.982108375368909</c:v>
                </c:pt>
                <c:pt idx="1532">
                  <c:v>13.982962247739124</c:v>
                </c:pt>
                <c:pt idx="1533">
                  <c:v>13.983818147916338</c:v>
                </c:pt>
                <c:pt idx="1534">
                  <c:v>13.984676080697625</c:v>
                </c:pt>
                <c:pt idx="1535">
                  <c:v>13.985536050892165</c:v>
                </c:pt>
                <c:pt idx="1536">
                  <c:v>13.986398063319712</c:v>
                </c:pt>
                <c:pt idx="1537">
                  <c:v>13.987262122811899</c:v>
                </c:pt>
                <c:pt idx="1538">
                  <c:v>13.988128234211501</c:v>
                </c:pt>
                <c:pt idx="1539">
                  <c:v>13.988996402372436</c:v>
                </c:pt>
                <c:pt idx="1540">
                  <c:v>13.989866632160329</c:v>
                </c:pt>
                <c:pt idx="1541">
                  <c:v>13.990738928452174</c:v>
                </c:pt>
                <c:pt idx="1542">
                  <c:v>13.991613296136109</c:v>
                </c:pt>
                <c:pt idx="1543">
                  <c:v>13.992489740112319</c:v>
                </c:pt>
                <c:pt idx="1544">
                  <c:v>13.993368265291622</c:v>
                </c:pt>
                <c:pt idx="1545">
                  <c:v>13.99424887659751</c:v>
                </c:pt>
                <c:pt idx="1546">
                  <c:v>13.99513157896439</c:v>
                </c:pt>
                <c:pt idx="1547">
                  <c:v>13.996016377337583</c:v>
                </c:pt>
                <c:pt idx="1548">
                  <c:v>13.996903276675596</c:v>
                </c:pt>
                <c:pt idx="1549">
                  <c:v>13.997792281947</c:v>
                </c:pt>
                <c:pt idx="1550">
                  <c:v>13.998683398133039</c:v>
                </c:pt>
                <c:pt idx="1551">
                  <c:v>13.999576630226215</c:v>
                </c:pt>
                <c:pt idx="1552">
                  <c:v>14.000471983230682</c:v>
                </c:pt>
                <c:pt idx="1553">
                  <c:v>14.001369462162927</c:v>
                </c:pt>
                <c:pt idx="1554">
                  <c:v>14.002269072050638</c:v>
                </c:pt>
                <c:pt idx="1555">
                  <c:v>14.003170817933039</c:v>
                </c:pt>
                <c:pt idx="1556">
                  <c:v>14.004074704862148</c:v>
                </c:pt>
                <c:pt idx="1557">
                  <c:v>14.004980737901008</c:v>
                </c:pt>
                <c:pt idx="1558">
                  <c:v>14.005888922124484</c:v>
                </c:pt>
                <c:pt idx="1559">
                  <c:v>14.006799262620234</c:v>
                </c:pt>
                <c:pt idx="1560">
                  <c:v>14.007711764486999</c:v>
                </c:pt>
                <c:pt idx="1561">
                  <c:v>14.00862643283557</c:v>
                </c:pt>
                <c:pt idx="1562">
                  <c:v>14.009543272789131</c:v>
                </c:pt>
                <c:pt idx="1563">
                  <c:v>14.010462289482575</c:v>
                </c:pt>
                <c:pt idx="1564">
                  <c:v>14.011383488062904</c:v>
                </c:pt>
                <c:pt idx="1565">
                  <c:v>14.012306873689454</c:v>
                </c:pt>
                <c:pt idx="1566">
                  <c:v>14.013232451533042</c:v>
                </c:pt>
                <c:pt idx="1567">
                  <c:v>14.014160226777108</c:v>
                </c:pt>
                <c:pt idx="1568">
                  <c:v>14.015090204617479</c:v>
                </c:pt>
                <c:pt idx="1569">
                  <c:v>14.016022390261298</c:v>
                </c:pt>
                <c:pt idx="1570">
                  <c:v>14.016956788928553</c:v>
                </c:pt>
                <c:pt idx="1571">
                  <c:v>14.01789340585168</c:v>
                </c:pt>
                <c:pt idx="1572">
                  <c:v>14.018832246274656</c:v>
                </c:pt>
                <c:pt idx="1573">
                  <c:v>14.019773315454302</c:v>
                </c:pt>
                <c:pt idx="1574">
                  <c:v>14.020716618659606</c:v>
                </c:pt>
                <c:pt idx="1575">
                  <c:v>14.021662161171832</c:v>
                </c:pt>
                <c:pt idx="1576">
                  <c:v>14.022609948284753</c:v>
                </c:pt>
                <c:pt idx="1577">
                  <c:v>14.023559985304644</c:v>
                </c:pt>
                <c:pt idx="1578">
                  <c:v>14.024512277549945</c:v>
                </c:pt>
                <c:pt idx="1579">
                  <c:v>14.025466830351434</c:v>
                </c:pt>
                <c:pt idx="1580">
                  <c:v>14.026423649053243</c:v>
                </c:pt>
                <c:pt idx="1581">
                  <c:v>14.027382739010932</c:v>
                </c:pt>
                <c:pt idx="1582">
                  <c:v>14.028344105593135</c:v>
                </c:pt>
                <c:pt idx="1583">
                  <c:v>14.029307754181445</c:v>
                </c:pt>
                <c:pt idx="1584">
                  <c:v>14.030273690169224</c:v>
                </c:pt>
                <c:pt idx="1585">
                  <c:v>14.03124191896319</c:v>
                </c:pt>
                <c:pt idx="1586">
                  <c:v>14.032212445982054</c:v>
                </c:pt>
                <c:pt idx="1587">
                  <c:v>14.033185276658116</c:v>
                </c:pt>
                <c:pt idx="1588">
                  <c:v>14.034160416435725</c:v>
                </c:pt>
                <c:pt idx="1589">
                  <c:v>14.035137870771962</c:v>
                </c:pt>
                <c:pt idx="1590">
                  <c:v>14.036117645137267</c:v>
                </c:pt>
                <c:pt idx="1591">
                  <c:v>14.037099745014416</c:v>
                </c:pt>
                <c:pt idx="1592">
                  <c:v>14.038084175898859</c:v>
                </c:pt>
                <c:pt idx="1593">
                  <c:v>14.039070943299407</c:v>
                </c:pt>
                <c:pt idx="1594">
                  <c:v>14.040060052737772</c:v>
                </c:pt>
                <c:pt idx="1595">
                  <c:v>14.041051509748058</c:v>
                </c:pt>
                <c:pt idx="1596">
                  <c:v>14.042045319877786</c:v>
                </c:pt>
                <c:pt idx="1597">
                  <c:v>14.043041488687493</c:v>
                </c:pt>
                <c:pt idx="1598">
                  <c:v>14.044040021750561</c:v>
                </c:pt>
                <c:pt idx="1599">
                  <c:v>14.045040924653335</c:v>
                </c:pt>
                <c:pt idx="1600">
                  <c:v>14.046044202995631</c:v>
                </c:pt>
                <c:pt idx="1601">
                  <c:v>14.047049862389883</c:v>
                </c:pt>
                <c:pt idx="1602">
                  <c:v>14.048057908461715</c:v>
                </c:pt>
                <c:pt idx="1603">
                  <c:v>14.049068346850618</c:v>
                </c:pt>
                <c:pt idx="1604">
                  <c:v>14.050081183208704</c:v>
                </c:pt>
                <c:pt idx="1605">
                  <c:v>14.051096423201045</c:v>
                </c:pt>
                <c:pt idx="1606">
                  <c:v>14.05211407250664</c:v>
                </c:pt>
                <c:pt idx="1607">
                  <c:v>14.053134136817278</c:v>
                </c:pt>
                <c:pt idx="1608">
                  <c:v>14.054156621838445</c:v>
                </c:pt>
                <c:pt idx="1609">
                  <c:v>14.055181533288874</c:v>
                </c:pt>
                <c:pt idx="1610">
                  <c:v>14.056208876900314</c:v>
                </c:pt>
                <c:pt idx="1611">
                  <c:v>14.057238658418498</c:v>
                </c:pt>
                <c:pt idx="1612">
                  <c:v>14.058270883602063</c:v>
                </c:pt>
                <c:pt idx="1613">
                  <c:v>14.059305558223855</c:v>
                </c:pt>
                <c:pt idx="1614">
                  <c:v>14.060342688069511</c:v>
                </c:pt>
                <c:pt idx="1615">
                  <c:v>14.061382278938709</c:v>
                </c:pt>
                <c:pt idx="1616">
                  <c:v>14.062424336643971</c:v>
                </c:pt>
                <c:pt idx="1617">
                  <c:v>14.063468867012489</c:v>
                </c:pt>
                <c:pt idx="1618">
                  <c:v>14.064515875884354</c:v>
                </c:pt>
                <c:pt idx="1619">
                  <c:v>14.065565369113187</c:v>
                </c:pt>
                <c:pt idx="1620">
                  <c:v>14.066617352567107</c:v>
                </c:pt>
                <c:pt idx="1621">
                  <c:v>14.067671832127076</c:v>
                </c:pt>
                <c:pt idx="1622">
                  <c:v>14.068728813688551</c:v>
                </c:pt>
                <c:pt idx="1623">
                  <c:v>14.069788303160067</c:v>
                </c:pt>
                <c:pt idx="1624">
                  <c:v>14.070850306464592</c:v>
                </c:pt>
                <c:pt idx="1625">
                  <c:v>14.071914829538571</c:v>
                </c:pt>
                <c:pt idx="1626">
                  <c:v>14.072981878332655</c:v>
                </c:pt>
                <c:pt idx="1627">
                  <c:v>14.074051458811425</c:v>
                </c:pt>
                <c:pt idx="1628">
                  <c:v>14.075123576952592</c:v>
                </c:pt>
                <c:pt idx="1629">
                  <c:v>14.0761982387491</c:v>
                </c:pt>
                <c:pt idx="1630">
                  <c:v>14.077275450207082</c:v>
                </c:pt>
                <c:pt idx="1631">
                  <c:v>14.078355217346825</c:v>
                </c:pt>
                <c:pt idx="1632">
                  <c:v>14.079437546202769</c:v>
                </c:pt>
                <c:pt idx="1633">
                  <c:v>14.080522442823735</c:v>
                </c:pt>
                <c:pt idx="1634">
                  <c:v>14.081609913272359</c:v>
                </c:pt>
                <c:pt idx="1635">
                  <c:v>14.08269996362543</c:v>
                </c:pt>
                <c:pt idx="1636">
                  <c:v>14.083792599974004</c:v>
                </c:pt>
                <c:pt idx="1637">
                  <c:v>14.084887828423746</c:v>
                </c:pt>
                <c:pt idx="1638">
                  <c:v>14.085985655094021</c:v>
                </c:pt>
                <c:pt idx="1639">
                  <c:v>14.087086086118916</c:v>
                </c:pt>
                <c:pt idx="1640">
                  <c:v>14.088189127646558</c:v>
                </c:pt>
                <c:pt idx="1641">
                  <c:v>14.089294785839513</c:v>
                </c:pt>
                <c:pt idx="1642">
                  <c:v>14.090403066875183</c:v>
                </c:pt>
                <c:pt idx="1643">
                  <c:v>14.091513976945009</c:v>
                </c:pt>
                <c:pt idx="1644">
                  <c:v>14.092627522254475</c:v>
                </c:pt>
                <c:pt idx="1645">
                  <c:v>14.093743709024523</c:v>
                </c:pt>
                <c:pt idx="1646">
                  <c:v>14.094862543490024</c:v>
                </c:pt>
                <c:pt idx="1647">
                  <c:v>14.095984031900571</c:v>
                </c:pt>
                <c:pt idx="1648">
                  <c:v>14.097108180520252</c:v>
                </c:pt>
                <c:pt idx="1649">
                  <c:v>14.09823499562782</c:v>
                </c:pt>
                <c:pt idx="1650">
                  <c:v>14.099364483516922</c:v>
                </c:pt>
                <c:pt idx="1651">
                  <c:v>14.10049665049587</c:v>
                </c:pt>
                <c:pt idx="1652">
                  <c:v>14.101631502887244</c:v>
                </c:pt>
                <c:pt idx="1653">
                  <c:v>14.102769047029028</c:v>
                </c:pt>
                <c:pt idx="1654">
                  <c:v>14.103909289273702</c:v>
                </c:pt>
                <c:pt idx="1655">
                  <c:v>14.105052235988353</c:v>
                </c:pt>
                <c:pt idx="1656">
                  <c:v>14.106197893555589</c:v>
                </c:pt>
                <c:pt idx="1657">
                  <c:v>14.107346268372169</c:v>
                </c:pt>
                <c:pt idx="1658">
                  <c:v>14.108497366850486</c:v>
                </c:pt>
                <c:pt idx="1659">
                  <c:v>14.109651195417428</c:v>
                </c:pt>
                <c:pt idx="1660">
                  <c:v>14.110807760515058</c:v>
                </c:pt>
                <c:pt idx="1661">
                  <c:v>14.11196706860062</c:v>
                </c:pt>
                <c:pt idx="1662">
                  <c:v>14.113129126146021</c:v>
                </c:pt>
                <c:pt idx="1663">
                  <c:v>14.114293939638856</c:v>
                </c:pt>
                <c:pt idx="1664">
                  <c:v>14.115461515581387</c:v>
                </c:pt>
                <c:pt idx="1665">
                  <c:v>14.116631860491054</c:v>
                </c:pt>
                <c:pt idx="1666">
                  <c:v>14.117804980901383</c:v>
                </c:pt>
                <c:pt idx="1667">
                  <c:v>14.118980883359654</c:v>
                </c:pt>
                <c:pt idx="1668">
                  <c:v>14.12015957442992</c:v>
                </c:pt>
                <c:pt idx="1669">
                  <c:v>14.121341060690327</c:v>
                </c:pt>
                <c:pt idx="1670">
                  <c:v>14.122525348735451</c:v>
                </c:pt>
                <c:pt idx="1671">
                  <c:v>14.123712445174306</c:v>
                </c:pt>
                <c:pt idx="1672">
                  <c:v>14.124902356632049</c:v>
                </c:pt>
                <c:pt idx="1673">
                  <c:v>14.126095089748958</c:v>
                </c:pt>
                <c:pt idx="1674">
                  <c:v>14.127290651180886</c:v>
                </c:pt>
                <c:pt idx="1675">
                  <c:v>14.128489047599146</c:v>
                </c:pt>
                <c:pt idx="1676">
                  <c:v>14.129690285690856</c:v>
                </c:pt>
                <c:pt idx="1677">
                  <c:v>14.130894372158309</c:v>
                </c:pt>
                <c:pt idx="1678">
                  <c:v>14.132101313719829</c:v>
                </c:pt>
                <c:pt idx="1679">
                  <c:v>14.133311117109372</c:v>
                </c:pt>
                <c:pt idx="1680">
                  <c:v>14.134523789076297</c:v>
                </c:pt>
                <c:pt idx="1681">
                  <c:v>14.135739336386166</c:v>
                </c:pt>
                <c:pt idx="1682">
                  <c:v>14.13695776582</c:v>
                </c:pt>
                <c:pt idx="1683">
                  <c:v>14.138179084174567</c:v>
                </c:pt>
                <c:pt idx="1684">
                  <c:v>14.139403298262948</c:v>
                </c:pt>
                <c:pt idx="1685">
                  <c:v>14.140630414913517</c:v>
                </c:pt>
                <c:pt idx="1686">
                  <c:v>14.1418604409713</c:v>
                </c:pt>
                <c:pt idx="1687">
                  <c:v>14.143093383296275</c:v>
                </c:pt>
                <c:pt idx="1688">
                  <c:v>14.144329248765189</c:v>
                </c:pt>
                <c:pt idx="1689">
                  <c:v>14.145568044270931</c:v>
                </c:pt>
                <c:pt idx="1690">
                  <c:v>14.14680977672208</c:v>
                </c:pt>
                <c:pt idx="1691">
                  <c:v>14.148054453043187</c:v>
                </c:pt>
                <c:pt idx="1692">
                  <c:v>14.14930208017546</c:v>
                </c:pt>
                <c:pt idx="1693">
                  <c:v>14.150552665075793</c:v>
                </c:pt>
                <c:pt idx="1694">
                  <c:v>14.151806214717737</c:v>
                </c:pt>
                <c:pt idx="1695">
                  <c:v>14.153062736090703</c:v>
                </c:pt>
                <c:pt idx="1696">
                  <c:v>14.154322236200528</c:v>
                </c:pt>
                <c:pt idx="1697">
                  <c:v>14.155584722069591</c:v>
                </c:pt>
                <c:pt idx="1698">
                  <c:v>14.156850200736528</c:v>
                </c:pt>
                <c:pt idx="1699">
                  <c:v>14.158118679255949</c:v>
                </c:pt>
                <c:pt idx="1700">
                  <c:v>14.159390164699914</c:v>
                </c:pt>
                <c:pt idx="1701">
                  <c:v>14.160664664155661</c:v>
                </c:pt>
                <c:pt idx="1702">
                  <c:v>14.161942184728275</c:v>
                </c:pt>
                <c:pt idx="1703">
                  <c:v>14.163222733538078</c:v>
                </c:pt>
                <c:pt idx="1704">
                  <c:v>14.164506317723408</c:v>
                </c:pt>
                <c:pt idx="1705">
                  <c:v>14.16579294443784</c:v>
                </c:pt>
                <c:pt idx="1706">
                  <c:v>14.167082620852511</c:v>
                </c:pt>
                <c:pt idx="1707">
                  <c:v>14.168375354154762</c:v>
                </c:pt>
                <c:pt idx="1708">
                  <c:v>14.169671151549551</c:v>
                </c:pt>
                <c:pt idx="1709">
                  <c:v>14.1709700202573</c:v>
                </c:pt>
                <c:pt idx="1710">
                  <c:v>14.172271967516394</c:v>
                </c:pt>
                <c:pt idx="1711">
                  <c:v>14.173577000581361</c:v>
                </c:pt>
                <c:pt idx="1712">
                  <c:v>14.174885126724234</c:v>
                </c:pt>
                <c:pt idx="1713">
                  <c:v>14.176196353233195</c:v>
                </c:pt>
                <c:pt idx="1714">
                  <c:v>14.177510687414326</c:v>
                </c:pt>
                <c:pt idx="1715">
                  <c:v>14.178828136589857</c:v>
                </c:pt>
                <c:pt idx="1716">
                  <c:v>14.18014870809975</c:v>
                </c:pt>
                <c:pt idx="1717">
                  <c:v>14.181472409300341</c:v>
                </c:pt>
                <c:pt idx="1718">
                  <c:v>14.182799247566209</c:v>
                </c:pt>
                <c:pt idx="1719">
                  <c:v>14.184129230287624</c:v>
                </c:pt>
                <c:pt idx="1720">
                  <c:v>14.185462364873729</c:v>
                </c:pt>
                <c:pt idx="1721">
                  <c:v>14.186798658749296</c:v>
                </c:pt>
                <c:pt idx="1722">
                  <c:v>14.188138119357404</c:v>
                </c:pt>
                <c:pt idx="1723">
                  <c:v>14.189480754158069</c:v>
                </c:pt>
                <c:pt idx="1724">
                  <c:v>14.190826570629042</c:v>
                </c:pt>
                <c:pt idx="1725">
                  <c:v>14.192175576265072</c:v>
                </c:pt>
                <c:pt idx="1726">
                  <c:v>14.193527778578527</c:v>
                </c:pt>
                <c:pt idx="1727">
                  <c:v>14.194883185099116</c:v>
                </c:pt>
                <c:pt idx="1728">
                  <c:v>14.196241803374164</c:v>
                </c:pt>
                <c:pt idx="1729">
                  <c:v>14.19760364096885</c:v>
                </c:pt>
                <c:pt idx="1730">
                  <c:v>14.198968705465461</c:v>
                </c:pt>
                <c:pt idx="1731">
                  <c:v>14.200337004464131</c:v>
                </c:pt>
                <c:pt idx="1732">
                  <c:v>14.20170854558279</c:v>
                </c:pt>
                <c:pt idx="1733">
                  <c:v>14.203083336457155</c:v>
                </c:pt>
                <c:pt idx="1734">
                  <c:v>14.204461384740114</c:v>
                </c:pt>
                <c:pt idx="1735">
                  <c:v>14.205842698103083</c:v>
                </c:pt>
                <c:pt idx="1736">
                  <c:v>14.207227284234932</c:v>
                </c:pt>
                <c:pt idx="1737">
                  <c:v>14.20861515084249</c:v>
                </c:pt>
                <c:pt idx="1738">
                  <c:v>14.210006305650779</c:v>
                </c:pt>
                <c:pt idx="1739">
                  <c:v>14.211400756402043</c:v>
                </c:pt>
                <c:pt idx="1740">
                  <c:v>14.21279851085751</c:v>
                </c:pt>
                <c:pt idx="1741">
                  <c:v>14.21419957679575</c:v>
                </c:pt>
                <c:pt idx="1742">
                  <c:v>14.215603962013688</c:v>
                </c:pt>
                <c:pt idx="1743">
                  <c:v>14.217011674326216</c:v>
                </c:pt>
                <c:pt idx="1744">
                  <c:v>14.218422721566583</c:v>
                </c:pt>
                <c:pt idx="1745">
                  <c:v>14.219837111586287</c:v>
                </c:pt>
                <c:pt idx="1746">
                  <c:v>14.221254852254617</c:v>
                </c:pt>
                <c:pt idx="1747">
                  <c:v>14.222675951460019</c:v>
                </c:pt>
                <c:pt idx="1748">
                  <c:v>14.224100417108218</c:v>
                </c:pt>
                <c:pt idx="1749">
                  <c:v>14.225528257124154</c:v>
                </c:pt>
                <c:pt idx="1750">
                  <c:v>14.226959479450898</c:v>
                </c:pt>
                <c:pt idx="1751">
                  <c:v>14.228394092049939</c:v>
                </c:pt>
                <c:pt idx="1752">
                  <c:v>14.229832102901184</c:v>
                </c:pt>
                <c:pt idx="1753">
                  <c:v>14.231273520003072</c:v>
                </c:pt>
                <c:pt idx="1754">
                  <c:v>14.232718351373137</c:v>
                </c:pt>
                <c:pt idx="1755">
                  <c:v>14.234166605046937</c:v>
                </c:pt>
                <c:pt idx="1756">
                  <c:v>14.23561828907873</c:v>
                </c:pt>
                <c:pt idx="1757">
                  <c:v>14.237073411541928</c:v>
                </c:pt>
                <c:pt idx="1758">
                  <c:v>14.238531980528421</c:v>
                </c:pt>
                <c:pt idx="1759">
                  <c:v>14.239994004148855</c:v>
                </c:pt>
                <c:pt idx="1760">
                  <c:v>14.24145949053252</c:v>
                </c:pt>
                <c:pt idx="1761">
                  <c:v>14.242928447827978</c:v>
                </c:pt>
                <c:pt idx="1762">
                  <c:v>14.244400884203003</c:v>
                </c:pt>
                <c:pt idx="1763">
                  <c:v>14.245876807843274</c:v>
                </c:pt>
                <c:pt idx="1764">
                  <c:v>14.24735622695448</c:v>
                </c:pt>
                <c:pt idx="1765">
                  <c:v>14.248839149760556</c:v>
                </c:pt>
                <c:pt idx="1766">
                  <c:v>14.250325584505674</c:v>
                </c:pt>
                <c:pt idx="1767">
                  <c:v>14.251815539451854</c:v>
                </c:pt>
                <c:pt idx="1768">
                  <c:v>14.253309022881069</c:v>
                </c:pt>
                <c:pt idx="1769">
                  <c:v>14.254806043094334</c:v>
                </c:pt>
                <c:pt idx="1770">
                  <c:v>14.256306608411933</c:v>
                </c:pt>
                <c:pt idx="1771">
                  <c:v>14.257810727173307</c:v>
                </c:pt>
                <c:pt idx="1772">
                  <c:v>14.259318407737624</c:v>
                </c:pt>
                <c:pt idx="1773">
                  <c:v>14.260829658482976</c:v>
                </c:pt>
                <c:pt idx="1774">
                  <c:v>14.262344487807354</c:v>
                </c:pt>
                <c:pt idx="1775">
                  <c:v>14.263862904127848</c:v>
                </c:pt>
                <c:pt idx="1776">
                  <c:v>14.265384915881668</c:v>
                </c:pt>
                <c:pt idx="1777">
                  <c:v>14.266910531524502</c:v>
                </c:pt>
                <c:pt idx="1778">
                  <c:v>14.268439759532896</c:v>
                </c:pt>
                <c:pt idx="1779">
                  <c:v>14.269972608402327</c:v>
                </c:pt>
                <c:pt idx="1780">
                  <c:v>14.271509086648337</c:v>
                </c:pt>
                <c:pt idx="1781">
                  <c:v>14.27304920280568</c:v>
                </c:pt>
                <c:pt idx="1782">
                  <c:v>14.274592965429349</c:v>
                </c:pt>
                <c:pt idx="1783">
                  <c:v>14.276140383094173</c:v>
                </c:pt>
                <c:pt idx="1784">
                  <c:v>14.277691464394877</c:v>
                </c:pt>
                <c:pt idx="1785">
                  <c:v>14.279246217946081</c:v>
                </c:pt>
                <c:pt idx="1786">
                  <c:v>14.28080465238196</c:v>
                </c:pt>
                <c:pt idx="1787">
                  <c:v>14.282366776357549</c:v>
                </c:pt>
                <c:pt idx="1788">
                  <c:v>14.283932598547153</c:v>
                </c:pt>
                <c:pt idx="1789">
                  <c:v>14.285502127645714</c:v>
                </c:pt>
                <c:pt idx="1790">
                  <c:v>14.287075372367894</c:v>
                </c:pt>
                <c:pt idx="1791">
                  <c:v>14.288652341448767</c:v>
                </c:pt>
                <c:pt idx="1792">
                  <c:v>14.29023304364398</c:v>
                </c:pt>
                <c:pt idx="1793">
                  <c:v>14.291817487728963</c:v>
                </c:pt>
                <c:pt idx="1794">
                  <c:v>14.293405682499781</c:v>
                </c:pt>
                <c:pt idx="1795">
                  <c:v>14.294997636772678</c:v>
                </c:pt>
                <c:pt idx="1796">
                  <c:v>14.296593359384474</c:v>
                </c:pt>
                <c:pt idx="1797">
                  <c:v>14.298192859192341</c:v>
                </c:pt>
                <c:pt idx="1798">
                  <c:v>14.299796145074254</c:v>
                </c:pt>
                <c:pt idx="1799">
                  <c:v>14.301403225928368</c:v>
                </c:pt>
                <c:pt idx="1800">
                  <c:v>14.303014110673871</c:v>
                </c:pt>
                <c:pt idx="1801">
                  <c:v>14.304628808250357</c:v>
                </c:pt>
                <c:pt idx="1802">
                  <c:v>14.306247327617712</c:v>
                </c:pt>
                <c:pt idx="1803">
                  <c:v>14.307869677757765</c:v>
                </c:pt>
                <c:pt idx="1804">
                  <c:v>14.309495867671615</c:v>
                </c:pt>
                <c:pt idx="1805">
                  <c:v>14.311125906382586</c:v>
                </c:pt>
                <c:pt idx="1806">
                  <c:v>14.312759802934011</c:v>
                </c:pt>
                <c:pt idx="1807">
                  <c:v>14.314397566390426</c:v>
                </c:pt>
                <c:pt idx="1808">
                  <c:v>14.316039205837455</c:v>
                </c:pt>
                <c:pt idx="1809">
                  <c:v>14.31768473038187</c:v>
                </c:pt>
                <c:pt idx="1810">
                  <c:v>14.319334149151018</c:v>
                </c:pt>
                <c:pt idx="1811">
                  <c:v>14.320987471293677</c:v>
                </c:pt>
                <c:pt idx="1812">
                  <c:v>14.322644705980338</c:v>
                </c:pt>
                <c:pt idx="1813">
                  <c:v>14.324305862401616</c:v>
                </c:pt>
                <c:pt idx="1814">
                  <c:v>14.325970949770067</c:v>
                </c:pt>
                <c:pt idx="1815">
                  <c:v>14.327639977319791</c:v>
                </c:pt>
                <c:pt idx="1816">
                  <c:v>14.329312954305692</c:v>
                </c:pt>
                <c:pt idx="1817">
                  <c:v>14.330989890004162</c:v>
                </c:pt>
                <c:pt idx="1818">
                  <c:v>14.33267079371376</c:v>
                </c:pt>
                <c:pt idx="1819">
                  <c:v>14.334355674753283</c:v>
                </c:pt>
                <c:pt idx="1820">
                  <c:v>14.336044542464776</c:v>
                </c:pt>
                <c:pt idx="1821">
                  <c:v>14.337737406210067</c:v>
                </c:pt>
                <c:pt idx="1822">
                  <c:v>14.33943427537389</c:v>
                </c:pt>
                <c:pt idx="1823">
                  <c:v>14.341135159362295</c:v>
                </c:pt>
                <c:pt idx="1824">
                  <c:v>14.342840067603333</c:v>
                </c:pt>
                <c:pt idx="1825">
                  <c:v>14.344549009546029</c:v>
                </c:pt>
                <c:pt idx="1826">
                  <c:v>14.346261994662427</c:v>
                </c:pt>
                <c:pt idx="1827">
                  <c:v>14.347979032445664</c:v>
                </c:pt>
                <c:pt idx="1828">
                  <c:v>14.349700132410987</c:v>
                </c:pt>
                <c:pt idx="1829">
                  <c:v>14.35142530409604</c:v>
                </c:pt>
                <c:pt idx="1830">
                  <c:v>14.353154557059611</c:v>
                </c:pt>
                <c:pt idx="1831">
                  <c:v>14.354887900883739</c:v>
                </c:pt>
                <c:pt idx="1832">
                  <c:v>14.356625345171665</c:v>
                </c:pt>
                <c:pt idx="1833">
                  <c:v>14.35836689954948</c:v>
                </c:pt>
                <c:pt idx="1834">
                  <c:v>14.360112573664821</c:v>
                </c:pt>
                <c:pt idx="1835">
                  <c:v>14.361862377188459</c:v>
                </c:pt>
                <c:pt idx="1836">
                  <c:v>14.363616319812763</c:v>
                </c:pt>
                <c:pt idx="1837">
                  <c:v>14.365374411253072</c:v>
                </c:pt>
                <c:pt idx="1838">
                  <c:v>14.367136661246832</c:v>
                </c:pt>
                <c:pt idx="1839">
                  <c:v>14.368903079553832</c:v>
                </c:pt>
                <c:pt idx="1840">
                  <c:v>14.370673675956937</c:v>
                </c:pt>
                <c:pt idx="1841">
                  <c:v>14.372448460260955</c:v>
                </c:pt>
                <c:pt idx="1842">
                  <c:v>14.374227442294114</c:v>
                </c:pt>
                <c:pt idx="1843">
                  <c:v>14.376010631906922</c:v>
                </c:pt>
                <c:pt idx="1844">
                  <c:v>14.377798038972173</c:v>
                </c:pt>
                <c:pt idx="1845">
                  <c:v>14.379589673386079</c:v>
                </c:pt>
                <c:pt idx="1846">
                  <c:v>14.381385545067872</c:v>
                </c:pt>
                <c:pt idx="1847">
                  <c:v>14.383185663958841</c:v>
                </c:pt>
                <c:pt idx="1848">
                  <c:v>14.384990040024206</c:v>
                </c:pt>
                <c:pt idx="1849">
                  <c:v>14.386798683251527</c:v>
                </c:pt>
                <c:pt idx="1850">
                  <c:v>14.388611603651441</c:v>
                </c:pt>
                <c:pt idx="1851">
                  <c:v>14.390428811258118</c:v>
                </c:pt>
                <c:pt idx="1852">
                  <c:v>14.392250316128468</c:v>
                </c:pt>
                <c:pt idx="1853">
                  <c:v>14.394076128342476</c:v>
                </c:pt>
                <c:pt idx="1854">
                  <c:v>14.395906258004459</c:v>
                </c:pt>
                <c:pt idx="1855">
                  <c:v>14.397740715240559</c:v>
                </c:pt>
                <c:pt idx="1856">
                  <c:v>14.399579510201136</c:v>
                </c:pt>
                <c:pt idx="1857">
                  <c:v>14.401422653060024</c:v>
                </c:pt>
                <c:pt idx="1858">
                  <c:v>14.403270154014137</c:v>
                </c:pt>
                <c:pt idx="1859">
                  <c:v>14.40512202328398</c:v>
                </c:pt>
                <c:pt idx="1860">
                  <c:v>14.406978271113871</c:v>
                </c:pt>
                <c:pt idx="1861">
                  <c:v>14.408838907771724</c:v>
                </c:pt>
                <c:pt idx="1862">
                  <c:v>14.410703943549038</c:v>
                </c:pt>
                <c:pt idx="1863">
                  <c:v>14.412573388760791</c:v>
                </c:pt>
                <c:pt idx="1864">
                  <c:v>14.414447253746232</c:v>
                </c:pt>
                <c:pt idx="1865">
                  <c:v>14.416325548867746</c:v>
                </c:pt>
                <c:pt idx="1866">
                  <c:v>14.418208284512502</c:v>
                </c:pt>
                <c:pt idx="1867">
                  <c:v>14.420095471091145</c:v>
                </c:pt>
                <c:pt idx="1868">
                  <c:v>14.421987119038192</c:v>
                </c:pt>
                <c:pt idx="1869">
                  <c:v>14.423883238812323</c:v>
                </c:pt>
                <c:pt idx="1870">
                  <c:v>14.425783840896543</c:v>
                </c:pt>
                <c:pt idx="1871">
                  <c:v>14.427688935797335</c:v>
                </c:pt>
                <c:pt idx="1872">
                  <c:v>14.42959853404659</c:v>
                </c:pt>
                <c:pt idx="1873">
                  <c:v>14.43151264619928</c:v>
                </c:pt>
                <c:pt idx="1874">
                  <c:v>14.433431282835215</c:v>
                </c:pt>
                <c:pt idx="1875">
                  <c:v>14.435354454558592</c:v>
                </c:pt>
                <c:pt idx="1876">
                  <c:v>14.437282171997708</c:v>
                </c:pt>
                <c:pt idx="1877">
                  <c:v>14.439214445806215</c:v>
                </c:pt>
                <c:pt idx="1878">
                  <c:v>14.441151286661011</c:v>
                </c:pt>
                <c:pt idx="1879">
                  <c:v>14.443092705264746</c:v>
                </c:pt>
                <c:pt idx="1880">
                  <c:v>14.445038712343944</c:v>
                </c:pt>
                <c:pt idx="1881">
                  <c:v>14.446989318650253</c:v>
                </c:pt>
                <c:pt idx="1882">
                  <c:v>14.448944534959764</c:v>
                </c:pt>
                <c:pt idx="1883">
                  <c:v>14.450904372073694</c:v>
                </c:pt>
                <c:pt idx="1884">
                  <c:v>14.452868840817644</c:v>
                </c:pt>
                <c:pt idx="1885">
                  <c:v>14.454837952042908</c:v>
                </c:pt>
                <c:pt idx="1886">
                  <c:v>14.456811716624998</c:v>
                </c:pt>
                <c:pt idx="1887">
                  <c:v>14.458790145465002</c:v>
                </c:pt>
                <c:pt idx="1888">
                  <c:v>14.460773249488454</c:v>
                </c:pt>
                <c:pt idx="1889">
                  <c:v>14.462761039646807</c:v>
                </c:pt>
                <c:pt idx="1890">
                  <c:v>14.464753526916013</c:v>
                </c:pt>
                <c:pt idx="1891">
                  <c:v>14.466750722297604</c:v>
                </c:pt>
                <c:pt idx="1892">
                  <c:v>14.468752636818692</c:v>
                </c:pt>
                <c:pt idx="1893">
                  <c:v>14.4707592815314</c:v>
                </c:pt>
                <c:pt idx="1894">
                  <c:v>14.472770667512918</c:v>
                </c:pt>
                <c:pt idx="1895">
                  <c:v>14.474786805866643</c:v>
                </c:pt>
                <c:pt idx="1896">
                  <c:v>14.47680770772115</c:v>
                </c:pt>
                <c:pt idx="1897">
                  <c:v>14.478833384230654</c:v>
                </c:pt>
                <c:pt idx="1898">
                  <c:v>14.480863846575005</c:v>
                </c:pt>
                <c:pt idx="1899">
                  <c:v>14.482899105959689</c:v>
                </c:pt>
                <c:pt idx="1900">
                  <c:v>14.484939173615828</c:v>
                </c:pt>
                <c:pt idx="1901">
                  <c:v>14.486984060800978</c:v>
                </c:pt>
                <c:pt idx="1902">
                  <c:v>14.489033778797477</c:v>
                </c:pt>
                <c:pt idx="1903">
                  <c:v>14.491088338914949</c:v>
                </c:pt>
                <c:pt idx="1904">
                  <c:v>14.493147752487801</c:v>
                </c:pt>
                <c:pt idx="1905">
                  <c:v>14.495212030877212</c:v>
                </c:pt>
                <c:pt idx="1906">
                  <c:v>14.497281185469831</c:v>
                </c:pt>
                <c:pt idx="1907">
                  <c:v>14.499355227679473</c:v>
                </c:pt>
                <c:pt idx="1908">
                  <c:v>14.501434168945138</c:v>
                </c:pt>
                <c:pt idx="1909">
                  <c:v>14.50351802073294</c:v>
                </c:pt>
                <c:pt idx="1910">
                  <c:v>14.505606794534231</c:v>
                </c:pt>
                <c:pt idx="1911">
                  <c:v>14.507700501867987</c:v>
                </c:pt>
                <c:pt idx="1912">
                  <c:v>14.509799154279165</c:v>
                </c:pt>
                <c:pt idx="1913">
                  <c:v>14.511902763338583</c:v>
                </c:pt>
                <c:pt idx="1914">
                  <c:v>14.514011340644686</c:v>
                </c:pt>
                <c:pt idx="1915">
                  <c:v>14.51612489782184</c:v>
                </c:pt>
                <c:pt idx="1916">
                  <c:v>14.518243446521069</c:v>
                </c:pt>
                <c:pt idx="1917">
                  <c:v>14.520366998421025</c:v>
                </c:pt>
                <c:pt idx="1918">
                  <c:v>14.522495565225825</c:v>
                </c:pt>
                <c:pt idx="1919">
                  <c:v>14.524629158667551</c:v>
                </c:pt>
                <c:pt idx="1920">
                  <c:v>14.526767790504607</c:v>
                </c:pt>
                <c:pt idx="1921">
                  <c:v>14.528911472522566</c:v>
                </c:pt>
                <c:pt idx="1922">
                  <c:v>14.531060216534058</c:v>
                </c:pt>
                <c:pt idx="1923">
                  <c:v>14.533214034378602</c:v>
                </c:pt>
                <c:pt idx="1924">
                  <c:v>14.535372937923569</c:v>
                </c:pt>
                <c:pt idx="1925">
                  <c:v>14.537536939062363</c:v>
                </c:pt>
                <c:pt idx="1926">
                  <c:v>14.53970604971687</c:v>
                </c:pt>
                <c:pt idx="1927">
                  <c:v>14.54188028183529</c:v>
                </c:pt>
                <c:pt idx="1928">
                  <c:v>14.544059647394249</c:v>
                </c:pt>
                <c:pt idx="1929">
                  <c:v>14.54624415839686</c:v>
                </c:pt>
                <c:pt idx="1930">
                  <c:v>14.548433826874088</c:v>
                </c:pt>
                <c:pt idx="1931">
                  <c:v>14.550628664885096</c:v>
                </c:pt>
                <c:pt idx="1932">
                  <c:v>14.55282868451576</c:v>
                </c:pt>
                <c:pt idx="1933">
                  <c:v>14.555033897880207</c:v>
                </c:pt>
                <c:pt idx="1934">
                  <c:v>14.55724431712008</c:v>
                </c:pt>
                <c:pt idx="1935">
                  <c:v>14.559459954404872</c:v>
                </c:pt>
                <c:pt idx="1936">
                  <c:v>14.561680821932214</c:v>
                </c:pt>
                <c:pt idx="1937">
                  <c:v>14.563906931927477</c:v>
                </c:pt>
                <c:pt idx="1938">
                  <c:v>14.566138296643715</c:v>
                </c:pt>
                <c:pt idx="1939">
                  <c:v>14.568374928363028</c:v>
                </c:pt>
                <c:pt idx="1940">
                  <c:v>14.57061683939429</c:v>
                </c:pt>
                <c:pt idx="1941">
                  <c:v>14.572864042075594</c:v>
                </c:pt>
                <c:pt idx="1942">
                  <c:v>14.57511654877311</c:v>
                </c:pt>
                <c:pt idx="1943">
                  <c:v>14.577374371881035</c:v>
                </c:pt>
                <c:pt idx="1944">
                  <c:v>14.5796375238221</c:v>
                </c:pt>
                <c:pt idx="1945">
                  <c:v>14.581906017047515</c:v>
                </c:pt>
                <c:pt idx="1946">
                  <c:v>14.584179864036798</c:v>
                </c:pt>
                <c:pt idx="1947">
                  <c:v>14.586459077298059</c:v>
                </c:pt>
                <c:pt idx="1948">
                  <c:v>14.588743669368398</c:v>
                </c:pt>
                <c:pt idx="1949">
                  <c:v>14.591033652813508</c:v>
                </c:pt>
                <c:pt idx="1950">
                  <c:v>14.593329040227218</c:v>
                </c:pt>
                <c:pt idx="1951">
                  <c:v>14.595629844232974</c:v>
                </c:pt>
                <c:pt idx="1952">
                  <c:v>14.597936077482473</c:v>
                </c:pt>
                <c:pt idx="1953">
                  <c:v>14.600247752656855</c:v>
                </c:pt>
                <c:pt idx="1954">
                  <c:v>14.602564882465742</c:v>
                </c:pt>
                <c:pt idx="1955">
                  <c:v>14.60488747964871</c:v>
                </c:pt>
                <c:pt idx="1956">
                  <c:v>14.607215556973188</c:v>
                </c:pt>
                <c:pt idx="1957">
                  <c:v>14.609549127237017</c:v>
                </c:pt>
                <c:pt idx="1958">
                  <c:v>14.611888203266574</c:v>
                </c:pt>
                <c:pt idx="1959">
                  <c:v>14.614232797917566</c:v>
                </c:pt>
                <c:pt idx="1960">
                  <c:v>14.616582924075431</c:v>
                </c:pt>
                <c:pt idx="1961">
                  <c:v>14.618938594655049</c:v>
                </c:pt>
                <c:pt idx="1962">
                  <c:v>14.621299822600349</c:v>
                </c:pt>
                <c:pt idx="1963">
                  <c:v>14.623666620885501</c:v>
                </c:pt>
                <c:pt idx="1964">
                  <c:v>14.626039002513608</c:v>
                </c:pt>
                <c:pt idx="1965">
                  <c:v>14.628416980518068</c:v>
                </c:pt>
                <c:pt idx="1966">
                  <c:v>14.630800567961899</c:v>
                </c:pt>
                <c:pt idx="1967">
                  <c:v>14.633189777937673</c:v>
                </c:pt>
                <c:pt idx="1968">
                  <c:v>14.635584623568207</c:v>
                </c:pt>
                <c:pt idx="1969">
                  <c:v>14.637985118006213</c:v>
                </c:pt>
                <c:pt idx="1970">
                  <c:v>14.640391274434137</c:v>
                </c:pt>
                <c:pt idx="1971">
                  <c:v>14.642803106064889</c:v>
                </c:pt>
                <c:pt idx="1972">
                  <c:v>14.64522062614185</c:v>
                </c:pt>
                <c:pt idx="1973">
                  <c:v>14.647643847937331</c:v>
                </c:pt>
                <c:pt idx="1974">
                  <c:v>14.650072784755594</c:v>
                </c:pt>
                <c:pt idx="1975">
                  <c:v>14.65250744993017</c:v>
                </c:pt>
                <c:pt idx="1976">
                  <c:v>14.654947856825402</c:v>
                </c:pt>
                <c:pt idx="1977">
                  <c:v>14.65739401883593</c:v>
                </c:pt>
                <c:pt idx="1978">
                  <c:v>14.659845949387261</c:v>
                </c:pt>
                <c:pt idx="1979">
                  <c:v>14.662303661935141</c:v>
                </c:pt>
                <c:pt idx="1980">
                  <c:v>14.664767169966524</c:v>
                </c:pt>
                <c:pt idx="1981">
                  <c:v>14.667236486998718</c:v>
                </c:pt>
                <c:pt idx="1982">
                  <c:v>14.669711626579613</c:v>
                </c:pt>
                <c:pt idx="1983">
                  <c:v>14.672192602288874</c:v>
                </c:pt>
                <c:pt idx="1984">
                  <c:v>14.674679427736351</c:v>
                </c:pt>
                <c:pt idx="1985">
                  <c:v>14.677172116563156</c:v>
                </c:pt>
                <c:pt idx="1986">
                  <c:v>14.679670682441611</c:v>
                </c:pt>
                <c:pt idx="1987">
                  <c:v>14.682175139075014</c:v>
                </c:pt>
                <c:pt idx="1988">
                  <c:v>14.684685500197816</c:v>
                </c:pt>
                <c:pt idx="1989">
                  <c:v>14.687201779576469</c:v>
                </c:pt>
                <c:pt idx="1990">
                  <c:v>14.689723991007781</c:v>
                </c:pt>
                <c:pt idx="1991">
                  <c:v>14.692252148320733</c:v>
                </c:pt>
                <c:pt idx="1992">
                  <c:v>14.694786265375342</c:v>
                </c:pt>
                <c:pt idx="1993">
                  <c:v>14.697326356063684</c:v>
                </c:pt>
                <c:pt idx="1994">
                  <c:v>14.699872434308929</c:v>
                </c:pt>
                <c:pt idx="1995">
                  <c:v>14.702424514066422</c:v>
                </c:pt>
                <c:pt idx="1996">
                  <c:v>14.704982609322883</c:v>
                </c:pt>
                <c:pt idx="1997">
                  <c:v>14.707546734097377</c:v>
                </c:pt>
                <c:pt idx="1998">
                  <c:v>14.710116902440632</c:v>
                </c:pt>
                <c:pt idx="1999">
                  <c:v>14.712693128434864</c:v>
                </c:pt>
                <c:pt idx="2000">
                  <c:v>14.715275426195262</c:v>
                </c:pt>
                <c:pt idx="2001">
                  <c:v>14.717863809868561</c:v>
                </c:pt>
                <c:pt idx="2002">
                  <c:v>14.720458293633953</c:v>
                </c:pt>
                <c:pt idx="2003">
                  <c:v>14.723058891702408</c:v>
                </c:pt>
                <c:pt idx="2004">
                  <c:v>14.725665618317635</c:v>
                </c:pt>
                <c:pt idx="2005">
                  <c:v>14.728278487756143</c:v>
                </c:pt>
                <c:pt idx="2006">
                  <c:v>14.730897514325875</c:v>
                </c:pt>
                <c:pt idx="2007">
                  <c:v>14.733522712368256</c:v>
                </c:pt>
                <c:pt idx="2008">
                  <c:v>14.736154096256769</c:v>
                </c:pt>
                <c:pt idx="2009">
                  <c:v>14.738791680398037</c:v>
                </c:pt>
                <c:pt idx="2010">
                  <c:v>14.741435479230802</c:v>
                </c:pt>
                <c:pt idx="2011">
                  <c:v>14.744085507227453</c:v>
                </c:pt>
                <c:pt idx="2012">
                  <c:v>14.746741778892613</c:v>
                </c:pt>
                <c:pt idx="2013">
                  <c:v>14.749404308763815</c:v>
                </c:pt>
                <c:pt idx="2014">
                  <c:v>14.752073111412528</c:v>
                </c:pt>
                <c:pt idx="2015">
                  <c:v>14.754748201442226</c:v>
                </c:pt>
                <c:pt idx="2016">
                  <c:v>14.757429593489974</c:v>
                </c:pt>
                <c:pt idx="2017">
                  <c:v>14.760117302226774</c:v>
                </c:pt>
                <c:pt idx="2018">
                  <c:v>14.762811342355519</c:v>
                </c:pt>
                <c:pt idx="2019">
                  <c:v>14.765511728614001</c:v>
                </c:pt>
                <c:pt idx="2020">
                  <c:v>14.768218475772642</c:v>
                </c:pt>
                <c:pt idx="2021">
                  <c:v>14.770931598635173</c:v>
                </c:pt>
                <c:pt idx="2022">
                  <c:v>14.773651112039715</c:v>
                </c:pt>
                <c:pt idx="2023">
                  <c:v>14.776377030857589</c:v>
                </c:pt>
                <c:pt idx="2024">
                  <c:v>14.779109369993989</c:v>
                </c:pt>
                <c:pt idx="2025">
                  <c:v>14.781848144387823</c:v>
                </c:pt>
                <c:pt idx="2026">
                  <c:v>14.784593369012157</c:v>
                </c:pt>
                <c:pt idx="2027">
                  <c:v>14.787345058873768</c:v>
                </c:pt>
                <c:pt idx="2028">
                  <c:v>14.790103229013425</c:v>
                </c:pt>
                <c:pt idx="2029">
                  <c:v>14.792867894506514</c:v>
                </c:pt>
                <c:pt idx="2030">
                  <c:v>14.795639070462016</c:v>
                </c:pt>
                <c:pt idx="2031">
                  <c:v>14.798416772023529</c:v>
                </c:pt>
                <c:pt idx="2032">
                  <c:v>14.801201014369042</c:v>
                </c:pt>
                <c:pt idx="2033">
                  <c:v>14.803991812710592</c:v>
                </c:pt>
                <c:pt idx="2034">
                  <c:v>14.806789182295176</c:v>
                </c:pt>
                <c:pt idx="2035">
                  <c:v>14.809593138403841</c:v>
                </c:pt>
                <c:pt idx="2036">
                  <c:v>14.812403696352931</c:v>
                </c:pt>
                <c:pt idx="2037">
                  <c:v>14.815220871492613</c:v>
                </c:pt>
                <c:pt idx="2038">
                  <c:v>14.818044679208867</c:v>
                </c:pt>
                <c:pt idx="2039">
                  <c:v>14.820875134921664</c:v>
                </c:pt>
                <c:pt idx="2040">
                  <c:v>14.823712254086445</c:v>
                </c:pt>
                <c:pt idx="2041">
                  <c:v>14.826556052193325</c:v>
                </c:pt>
                <c:pt idx="2042">
                  <c:v>14.829406544767892</c:v>
                </c:pt>
                <c:pt idx="2043">
                  <c:v>14.832263747370462</c:v>
                </c:pt>
                <c:pt idx="2044">
                  <c:v>14.835127675596766</c:v>
                </c:pt>
                <c:pt idx="2045">
                  <c:v>14.837998345078063</c:v>
                </c:pt>
                <c:pt idx="2046">
                  <c:v>14.84087577148091</c:v>
                </c:pt>
                <c:pt idx="2047">
                  <c:v>14.843759970506767</c:v>
                </c:pt>
                <c:pt idx="2048">
                  <c:v>14.84665095789336</c:v>
                </c:pt>
                <c:pt idx="2049">
                  <c:v>14.849548749413771</c:v>
                </c:pt>
                <c:pt idx="2050">
                  <c:v>14.852453360876893</c:v>
                </c:pt>
                <c:pt idx="2051">
                  <c:v>14.855364808126922</c:v>
                </c:pt>
                <c:pt idx="2052">
                  <c:v>14.858283107044258</c:v>
                </c:pt>
                <c:pt idx="2053">
                  <c:v>14.861208273545458</c:v>
                </c:pt>
                <c:pt idx="2054">
                  <c:v>14.864140323582831</c:v>
                </c:pt>
                <c:pt idx="2055">
                  <c:v>14.867079273144384</c:v>
                </c:pt>
                <c:pt idx="2056">
                  <c:v>14.870025138255073</c:v>
                </c:pt>
                <c:pt idx="2057">
                  <c:v>14.872977934975324</c:v>
                </c:pt>
                <c:pt idx="2058">
                  <c:v>14.875937679402227</c:v>
                </c:pt>
                <c:pt idx="2059">
                  <c:v>14.878904387669365</c:v>
                </c:pt>
                <c:pt idx="2060">
                  <c:v>14.881878075946247</c:v>
                </c:pt>
                <c:pt idx="2061">
                  <c:v>14.88485876043984</c:v>
                </c:pt>
                <c:pt idx="2062">
                  <c:v>14.887846457392925</c:v>
                </c:pt>
                <c:pt idx="2063">
                  <c:v>14.890841183085115</c:v>
                </c:pt>
                <c:pt idx="2064">
                  <c:v>14.893842953832973</c:v>
                </c:pt>
                <c:pt idx="2065">
                  <c:v>14.896851785989895</c:v>
                </c:pt>
                <c:pt idx="2066">
                  <c:v>14.899867695946341</c:v>
                </c:pt>
                <c:pt idx="2067">
                  <c:v>14.902890700129547</c:v>
                </c:pt>
                <c:pt idx="2068">
                  <c:v>14.905920815003526</c:v>
                </c:pt>
                <c:pt idx="2069">
                  <c:v>14.908958057070322</c:v>
                </c:pt>
                <c:pt idx="2070">
                  <c:v>14.91200244286847</c:v>
                </c:pt>
                <c:pt idx="2071">
                  <c:v>14.915053988973796</c:v>
                </c:pt>
                <c:pt idx="2072">
                  <c:v>14.918112712000607</c:v>
                </c:pt>
                <c:pt idx="2073">
                  <c:v>14.921178628599023</c:v>
                </c:pt>
                <c:pt idx="2074">
                  <c:v>14.924251755458101</c:v>
                </c:pt>
                <c:pt idx="2075">
                  <c:v>14.927332109304018</c:v>
                </c:pt>
                <c:pt idx="2076">
                  <c:v>14.930419706900466</c:v>
                </c:pt>
                <c:pt idx="2077">
                  <c:v>14.933514565049506</c:v>
                </c:pt>
                <c:pt idx="2078">
                  <c:v>14.936616700590264</c:v>
                </c:pt>
                <c:pt idx="2079">
                  <c:v>14.9397261304008</c:v>
                </c:pt>
                <c:pt idx="2080">
                  <c:v>14.942842871396181</c:v>
                </c:pt>
                <c:pt idx="2081">
                  <c:v>14.945966940530525</c:v>
                </c:pt>
                <c:pt idx="2082">
                  <c:v>14.949098354795865</c:v>
                </c:pt>
                <c:pt idx="2083">
                  <c:v>14.952237131222034</c:v>
                </c:pt>
                <c:pt idx="2084">
                  <c:v>14.955383286877691</c:v>
                </c:pt>
                <c:pt idx="2085">
                  <c:v>14.958536838869918</c:v>
                </c:pt>
                <c:pt idx="2086">
                  <c:v>14.96169780434451</c:v>
                </c:pt>
                <c:pt idx="2087">
                  <c:v>14.964866200485289</c:v>
                </c:pt>
                <c:pt idx="2088">
                  <c:v>14.968042044515187</c:v>
                </c:pt>
                <c:pt idx="2089">
                  <c:v>14.971225353695729</c:v>
                </c:pt>
                <c:pt idx="2090">
                  <c:v>14.974416145327666</c:v>
                </c:pt>
                <c:pt idx="2091">
                  <c:v>14.977614436750116</c:v>
                </c:pt>
                <c:pt idx="2092">
                  <c:v>14.98082024534159</c:v>
                </c:pt>
                <c:pt idx="2093">
                  <c:v>14.984033588519651</c:v>
                </c:pt>
                <c:pt idx="2094">
                  <c:v>14.987254483741197</c:v>
                </c:pt>
                <c:pt idx="2095">
                  <c:v>14.990482948501835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A3-9B4F-8094-99434E0FB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4454800"/>
        <c:axId val="1454460176"/>
      </c:scatterChart>
      <c:valAx>
        <c:axId val="1454454800"/>
        <c:scaling>
          <c:orientation val="minMax"/>
          <c:max val="2025"/>
          <c:min val="18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460176"/>
        <c:crosses val="autoZero"/>
        <c:crossBetween val="midCat"/>
        <c:majorUnit val="25"/>
      </c:valAx>
      <c:valAx>
        <c:axId val="1454460176"/>
        <c:scaling>
          <c:orientation val="minMax"/>
          <c:max val="15.5"/>
          <c:min val="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Global Average Monthly</a:t>
                </a:r>
                <a:r>
                  <a:rPr lang="en-US" baseline="0"/>
                  <a:t> Temperature (°C)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454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0.72992</cdr:x>
      <cdr:y>0.17953</cdr:y>
    </cdr:from>
    <cdr:to>
      <cdr:x>0.93214</cdr:x>
      <cdr:y>0.36483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7ECEDEF-3505-1502-7B45-C62F41298FBA}"/>
            </a:ext>
          </a:extLst>
        </cdr:cNvPr>
        <cdr:cNvSpPr txBox="1"/>
      </cdr:nvSpPr>
      <cdr:spPr>
        <a:xfrm xmlns:a="http://schemas.openxmlformats.org/drawingml/2006/main">
          <a:off x="5311333" y="875690"/>
          <a:ext cx="1471449" cy="9038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kern="1200" dirty="0"/>
            <a:t>Calculated:</a:t>
          </a:r>
        </a:p>
        <a:p xmlns:a="http://schemas.openxmlformats.org/drawingml/2006/main">
          <a:br>
            <a:rPr lang="en-US" sz="600" kern="1200" dirty="0"/>
          </a:br>
          <a:r>
            <a:rPr lang="en-US" sz="1800" kern="1200" dirty="0"/>
            <a:t>Measured</a:t>
          </a:r>
        </a:p>
      </cdr:txBody>
    </cdr:sp>
  </cdr:relSizeAnchor>
  <cdr:relSizeAnchor xmlns:cdr="http://schemas.openxmlformats.org/drawingml/2006/chartDrawing">
    <cdr:from>
      <cdr:x>0.70891</cdr:x>
      <cdr:y>0.27458</cdr:y>
    </cdr:from>
    <cdr:to>
      <cdr:x>0.72776</cdr:x>
      <cdr:y>0.3027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E425EC61-7F73-154A-7E0E-BD916C79AFC5}"/>
            </a:ext>
          </a:extLst>
        </cdr:cNvPr>
        <cdr:cNvSpPr/>
      </cdr:nvSpPr>
      <cdr:spPr>
        <a:xfrm xmlns:a="http://schemas.openxmlformats.org/drawingml/2006/main">
          <a:off x="5158452" y="1339331"/>
          <a:ext cx="137160" cy="13716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0.70891</cdr:x>
      <cdr:y>0.20282</cdr:y>
    </cdr:from>
    <cdr:to>
      <cdr:x>0.72776</cdr:x>
      <cdr:y>0.23094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29925C89-3C96-B548-0A97-F124FC296AE0}"/>
            </a:ext>
          </a:extLst>
        </cdr:cNvPr>
        <cdr:cNvSpPr/>
      </cdr:nvSpPr>
      <cdr:spPr>
        <a:xfrm xmlns:a="http://schemas.openxmlformats.org/drawingml/2006/main">
          <a:off x="5158452" y="989312"/>
          <a:ext cx="137160" cy="13716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686C9-D67E-3746-9327-5705F3DCCF19}" type="datetimeFigureOut">
              <a:rPr lang="en-US" smtClean="0"/>
              <a:t>8/31/25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B9505-7829-B84E-BA8D-ABCE77F14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43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B05E2-DF73-B945-BC83-2B1206B8557B}" type="datetimeFigureOut">
              <a:rPr lang="en-US" smtClean="0"/>
              <a:t>8/31/25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809B1-7E05-B148-B613-EFA2FEA00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6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9B1-7E05-B148-B613-EFA2FEA004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4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5DF95C5-5141-23B7-F988-128CAE75E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hape 18"/>
          <p:cNvSpPr/>
          <p:nvPr/>
        </p:nvSpPr>
        <p:spPr>
          <a:xfrm>
            <a:off x="2500" y="6707479"/>
            <a:ext cx="12190413" cy="159452"/>
          </a:xfrm>
          <a:prstGeom prst="rect">
            <a:avLst/>
          </a:prstGeom>
          <a:noFill/>
          <a:ln w="12700">
            <a:miter lim="400000"/>
          </a:ln>
        </p:spPr>
        <p:txBody>
          <a:bodyPr lIns="29996" tIns="29996" rIns="29996" bIns="29996" anchor="ctr"/>
          <a:lstStyle/>
          <a:p>
            <a:pPr>
              <a:defRPr sz="3200"/>
            </a:pPr>
            <a:endParaRPr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Shape 18"/>
          <p:cNvSpPr/>
          <p:nvPr userDrawn="1"/>
        </p:nvSpPr>
        <p:spPr>
          <a:xfrm>
            <a:off x="2500" y="6707479"/>
            <a:ext cx="12190413" cy="159452"/>
          </a:xfrm>
          <a:prstGeom prst="rect">
            <a:avLst/>
          </a:prstGeom>
          <a:noFill/>
          <a:ln w="12700">
            <a:miter lim="400000"/>
          </a:ln>
        </p:spPr>
        <p:txBody>
          <a:bodyPr lIns="29996" tIns="29996" rIns="29996" bIns="29996" anchor="ctr"/>
          <a:lstStyle/>
          <a:p>
            <a:pPr>
              <a:defRPr sz="3200"/>
            </a:pPr>
            <a:endParaRPr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162938" y="3462183"/>
            <a:ext cx="5490633" cy="346075"/>
          </a:xfrm>
          <a:prstGeom prst="rect">
            <a:avLst/>
          </a:prstGeom>
        </p:spPr>
        <p:txBody>
          <a:bodyPr vert="horz"/>
          <a:lstStyle>
            <a:lvl1pPr>
              <a:defRPr sz="225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Subtitle or Presenter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1162937" y="3826022"/>
            <a:ext cx="1422400" cy="349250"/>
          </a:xfrm>
          <a:prstGeom prst="rect">
            <a:avLst/>
          </a:prstGeom>
        </p:spPr>
        <p:txBody>
          <a:bodyPr vert="horz"/>
          <a:lstStyle>
            <a:lvl1pPr>
              <a:defRPr sz="1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E5A6BA1-1EA4-F3C0-22A3-DD6B0538EE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534" y="2202743"/>
            <a:ext cx="8777817" cy="865189"/>
          </a:xfrm>
          <a:prstGeom prst="rect">
            <a:avLst/>
          </a:prstGeom>
        </p:spPr>
        <p:txBody>
          <a:bodyPr vert="horz"/>
          <a:lstStyle>
            <a:lvl1pPr>
              <a:defRPr sz="5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63AD2E-D158-F23B-1886-79D0A4318413}"/>
              </a:ext>
            </a:extLst>
          </p:cNvPr>
          <p:cNvCxnSpPr>
            <a:cxnSpLocks/>
          </p:cNvCxnSpPr>
          <p:nvPr userDrawn="1"/>
        </p:nvCxnSpPr>
        <p:spPr>
          <a:xfrm>
            <a:off x="1264971" y="3251200"/>
            <a:ext cx="1524000" cy="0"/>
          </a:xfrm>
          <a:prstGeom prst="line">
            <a:avLst/>
          </a:prstGeom>
          <a:ln w="57150">
            <a:solidFill>
              <a:srgbClr val="83A1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B40CD8B-DDB4-A963-CA64-E06DAEE65B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7344" y="5588145"/>
            <a:ext cx="4617493" cy="11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2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3248757-6F5E-2176-C9BE-26CC2CBE1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1"/>
            <a:ext cx="5769876" cy="6503325"/>
          </a:xfrm>
          <a:prstGeom prst="rect">
            <a:avLst/>
          </a:prstGeom>
        </p:spPr>
        <p:txBody>
          <a:bodyPr vert="horz" lIns="38396" tIns="19198" rIns="38396" bIns="19198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958921" y="7938"/>
            <a:ext cx="6233079" cy="3161014"/>
          </a:xfrm>
          <a:prstGeom prst="rect">
            <a:avLst/>
          </a:prstGeom>
        </p:spPr>
        <p:txBody>
          <a:bodyPr vert="horz" lIns="38396" tIns="19198" rIns="38396" bIns="19198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958920" y="3320144"/>
            <a:ext cx="6233080" cy="3183051"/>
          </a:xfrm>
          <a:prstGeom prst="rect">
            <a:avLst/>
          </a:prstGeom>
        </p:spPr>
        <p:txBody>
          <a:bodyPr vert="horz" lIns="38396" tIns="19198" rIns="38396" bIns="19198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7561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452E0BD-983A-2304-E868-53ADD595C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D768DEE-C327-E70F-B40B-9AE04B518FDB}"/>
              </a:ext>
            </a:extLst>
          </p:cNvPr>
          <p:cNvSpPr/>
          <p:nvPr userDrawn="1"/>
        </p:nvSpPr>
        <p:spPr>
          <a:xfrm>
            <a:off x="3758185" y="6483351"/>
            <a:ext cx="8446358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632A7E-0DC8-DF62-638C-6757C4026418}"/>
              </a:ext>
            </a:extLst>
          </p:cNvPr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0B36DC-AEC1-9F1D-0DF1-4FB3F92441AC}"/>
              </a:ext>
            </a:extLst>
          </p:cNvPr>
          <p:cNvSpPr txBox="1"/>
          <p:nvPr userDrawn="1"/>
        </p:nvSpPr>
        <p:spPr>
          <a:xfrm>
            <a:off x="486395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spc="100" baseline="0" dirty="0">
                <a:solidFill>
                  <a:srgbClr val="13362D"/>
                </a:solidFill>
                <a:latin typeface="Gotham Book" pitchFamily="2" charset="0"/>
                <a:cs typeface="Gotham Book" pitchFamily="2" charset="0"/>
              </a:rPr>
              <a:t>COLLEGE OF </a:t>
            </a:r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NATURAL SCIENCE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FED154B8-DFB7-32A3-1984-F6D2806C4B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14" y="6570682"/>
            <a:ext cx="271921" cy="2360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444706-B474-59B1-A33F-02ACF55EF9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516" y="6549981"/>
            <a:ext cx="238851" cy="277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9D2409-B2FE-0C8A-516D-90D6B1B5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041" y="6593571"/>
            <a:ext cx="388875" cy="206376"/>
          </a:xfrm>
          <a:prstGeom prst="rect">
            <a:avLst/>
          </a:prstGeom>
        </p:spPr>
        <p:txBody>
          <a:bodyPr lIns="38396" tIns="19198" rIns="38396" bIns="19198"/>
          <a:lstStyle>
            <a:lvl1pPr algn="l">
              <a:defRPr sz="1050" b="1">
                <a:solidFill>
                  <a:srgbClr val="13362D"/>
                </a:solidFill>
              </a:defRPr>
            </a:lvl1pPr>
          </a:lstStyle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‹#›</a:t>
            </a:fld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64D5-4F9C-362D-AD6C-A3B7BDDA8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58185" y="6514760"/>
            <a:ext cx="7676092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r">
              <a:defRPr sz="1400" b="0" i="0">
                <a:solidFill>
                  <a:srgbClr val="13362D"/>
                </a:solidFill>
                <a:latin typeface="+mn-lt"/>
                <a:cs typeface="Helvetica Light"/>
              </a:defRPr>
            </a:lvl1pPr>
          </a:lstStyle>
          <a:p>
            <a:r>
              <a:rPr lang="en-US"/>
              <a:t>Climate Apocalypse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1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9519" cy="6858000"/>
          </a:xfrm>
          <a:prstGeom prst="rect">
            <a:avLst/>
          </a:prstGeom>
        </p:spPr>
        <p:txBody>
          <a:bodyPr vert="horz" lIns="38396" tIns="19198" rIns="38396" bIns="19198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78237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EB754AE-32EA-9A21-91AB-E28DD5F6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509"/>
          <a:stretch/>
        </p:blipFill>
        <p:spPr>
          <a:xfrm>
            <a:off x="0" y="0"/>
            <a:ext cx="12192000" cy="6480177"/>
          </a:xfrm>
          <a:prstGeom prst="rect">
            <a:avLst/>
          </a:prstGeom>
        </p:spPr>
      </p:pic>
      <p:sp>
        <p:nvSpPr>
          <p:cNvPr id="17" name="Shape 18"/>
          <p:cNvSpPr/>
          <p:nvPr/>
        </p:nvSpPr>
        <p:spPr>
          <a:xfrm>
            <a:off x="2500" y="6707479"/>
            <a:ext cx="12190413" cy="159452"/>
          </a:xfrm>
          <a:prstGeom prst="rect">
            <a:avLst/>
          </a:prstGeom>
          <a:noFill/>
          <a:ln w="12700">
            <a:miter lim="400000"/>
          </a:ln>
        </p:spPr>
        <p:txBody>
          <a:bodyPr lIns="29996" tIns="29996" rIns="29996" bIns="29996" anchor="ctr"/>
          <a:lstStyle/>
          <a:p>
            <a:pPr>
              <a:defRPr sz="3200"/>
            </a:pPr>
            <a:endParaRPr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Shape 18"/>
          <p:cNvSpPr/>
          <p:nvPr userDrawn="1"/>
        </p:nvSpPr>
        <p:spPr>
          <a:xfrm>
            <a:off x="2500" y="6707479"/>
            <a:ext cx="12190413" cy="159452"/>
          </a:xfrm>
          <a:prstGeom prst="rect">
            <a:avLst/>
          </a:prstGeom>
          <a:noFill/>
          <a:ln w="12700">
            <a:miter lim="400000"/>
          </a:ln>
        </p:spPr>
        <p:txBody>
          <a:bodyPr lIns="29996" tIns="29996" rIns="29996" bIns="29996" anchor="ctr"/>
          <a:lstStyle/>
          <a:p>
            <a:pPr>
              <a:defRPr sz="3200"/>
            </a:pPr>
            <a:endParaRPr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1A110B-5F81-637E-2A81-98F65D82904D}"/>
              </a:ext>
            </a:extLst>
          </p:cNvPr>
          <p:cNvSpPr/>
          <p:nvPr userDrawn="1"/>
        </p:nvSpPr>
        <p:spPr>
          <a:xfrm>
            <a:off x="2133600" y="6483351"/>
            <a:ext cx="10070941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7D58F4-B2AA-457A-DD97-73E024F41E0F}"/>
              </a:ext>
            </a:extLst>
          </p:cNvPr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FE0296-B95D-7A89-BBB8-2B7D243CAC0A}"/>
              </a:ext>
            </a:extLst>
          </p:cNvPr>
          <p:cNvSpPr txBox="1"/>
          <p:nvPr userDrawn="1"/>
        </p:nvSpPr>
        <p:spPr>
          <a:xfrm>
            <a:off x="239084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NATSCI.MSU.EDU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21F0AE2-9EBE-87DE-D36D-FADBB774B8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2394" y="815076"/>
            <a:ext cx="5172443" cy="128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B598F7-EA11-8C20-D069-F1AA4E336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1534" y="2202743"/>
            <a:ext cx="8777817" cy="865189"/>
          </a:xfrm>
          <a:prstGeom prst="rect">
            <a:avLst/>
          </a:prstGeom>
        </p:spPr>
        <p:txBody>
          <a:bodyPr vert="horz"/>
          <a:lstStyle>
            <a:lvl1pPr>
              <a:defRPr sz="5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Shape 18"/>
          <p:cNvSpPr/>
          <p:nvPr userDrawn="1"/>
        </p:nvSpPr>
        <p:spPr>
          <a:xfrm>
            <a:off x="2500" y="6707479"/>
            <a:ext cx="12190413" cy="159452"/>
          </a:xfrm>
          <a:prstGeom prst="rect">
            <a:avLst/>
          </a:prstGeom>
          <a:noFill/>
          <a:ln w="12700">
            <a:miter lim="400000"/>
          </a:ln>
        </p:spPr>
        <p:txBody>
          <a:bodyPr lIns="29996" tIns="29996" rIns="29996" bIns="29996" anchor="ctr"/>
          <a:lstStyle/>
          <a:p>
            <a:pPr>
              <a:defRPr sz="3200"/>
            </a:pPr>
            <a:endParaRPr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Shape 18"/>
          <p:cNvSpPr/>
          <p:nvPr userDrawn="1"/>
        </p:nvSpPr>
        <p:spPr>
          <a:xfrm>
            <a:off x="2500" y="6707479"/>
            <a:ext cx="12190413" cy="159452"/>
          </a:xfrm>
          <a:prstGeom prst="rect">
            <a:avLst/>
          </a:prstGeom>
          <a:noFill/>
          <a:ln w="12700">
            <a:miter lim="400000"/>
          </a:ln>
        </p:spPr>
        <p:txBody>
          <a:bodyPr lIns="29996" tIns="29996" rIns="29996" bIns="29996" anchor="ctr"/>
          <a:lstStyle/>
          <a:p>
            <a:pPr>
              <a:defRPr sz="3200"/>
            </a:pPr>
            <a:endParaRPr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141534" y="3082926"/>
            <a:ext cx="5490633" cy="346075"/>
          </a:xfrm>
          <a:prstGeom prst="rect">
            <a:avLst/>
          </a:prstGeom>
        </p:spPr>
        <p:txBody>
          <a:bodyPr vert="horz"/>
          <a:lstStyle>
            <a:lvl1pPr>
              <a:defRPr sz="2250" b="0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E141E-AA70-3E1E-B496-0C852491E8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7344" y="5588145"/>
            <a:ext cx="4617493" cy="11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6756FB-D128-F76D-2AA3-68177A71F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3758185" y="6483351"/>
            <a:ext cx="8446358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4041" y="6593571"/>
            <a:ext cx="388875" cy="206376"/>
          </a:xfrm>
          <a:prstGeom prst="rect">
            <a:avLst/>
          </a:prstGeom>
        </p:spPr>
        <p:txBody>
          <a:bodyPr lIns="38396" tIns="19198" rIns="38396" bIns="19198"/>
          <a:lstStyle>
            <a:lvl1pPr algn="l">
              <a:defRPr sz="1050" b="1">
                <a:solidFill>
                  <a:srgbClr val="13362D"/>
                </a:solidFill>
              </a:defRPr>
            </a:lvl1pPr>
          </a:lstStyle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‹#›</a:t>
            </a:fld>
            <a:r>
              <a:rPr lang="en-US" dirty="0"/>
              <a:t> 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58185" y="6514760"/>
            <a:ext cx="7676092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r">
              <a:defRPr sz="1400" b="0" i="0">
                <a:solidFill>
                  <a:srgbClr val="13362D"/>
                </a:solidFill>
                <a:latin typeface="+mn-lt"/>
                <a:cs typeface="Helvetica Light"/>
              </a:defRPr>
            </a:lvl1pPr>
          </a:lstStyle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74599" y="228454"/>
            <a:ext cx="10972800" cy="866922"/>
          </a:xfrm>
          <a:prstGeom prst="rect">
            <a:avLst/>
          </a:prstGeom>
        </p:spPr>
        <p:txBody>
          <a:bodyPr lIns="38396" tIns="19198" rIns="38396" bIns="19198" anchor="t">
            <a:normAutofit/>
          </a:bodyPr>
          <a:lstStyle>
            <a:lvl1pPr algn="l">
              <a:defRPr sz="4400" baseline="0">
                <a:latin typeface="+mj-lt"/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74599" y="1895149"/>
            <a:ext cx="10972800" cy="4262011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>
              <a:lnSpc>
                <a:spcPct val="90000"/>
              </a:lnSpc>
              <a:defRPr sz="2800">
                <a:latin typeface="+mn-lt"/>
              </a:defRPr>
            </a:lvl1pPr>
            <a:lvl2pPr>
              <a:lnSpc>
                <a:spcPct val="150000"/>
              </a:lnSpc>
              <a:spcBef>
                <a:spcPts val="1200"/>
              </a:spcBef>
              <a:defRPr sz="2800">
                <a:latin typeface="+mn-lt"/>
              </a:defRPr>
            </a:lvl2pPr>
            <a:lvl3pPr marL="914239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3pPr>
            <a:lvl4pPr marL="1371359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4pPr>
            <a:lvl5pPr marL="1828478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9F1BD-1F36-2412-C9D2-72BC11F24D62}"/>
              </a:ext>
            </a:extLst>
          </p:cNvPr>
          <p:cNvSpPr txBox="1"/>
          <p:nvPr userDrawn="1"/>
        </p:nvSpPr>
        <p:spPr>
          <a:xfrm>
            <a:off x="486395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spc="100" baseline="0" dirty="0">
                <a:solidFill>
                  <a:srgbClr val="13362D"/>
                </a:solidFill>
                <a:latin typeface="Gotham Book" pitchFamily="2" charset="0"/>
                <a:cs typeface="Gotham Book" pitchFamily="2" charset="0"/>
              </a:rPr>
              <a:t>COLLEGE OF </a:t>
            </a:r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NATURAL SCIENCE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7A360E3-5C68-BDAF-9502-F65DF33D51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14" y="6570682"/>
            <a:ext cx="271921" cy="2360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723E1-0A28-3582-6A3F-244AF258C340}"/>
              </a:ext>
            </a:extLst>
          </p:cNvPr>
          <p:cNvCxnSpPr>
            <a:cxnSpLocks/>
          </p:cNvCxnSpPr>
          <p:nvPr userDrawn="1"/>
        </p:nvCxnSpPr>
        <p:spPr>
          <a:xfrm>
            <a:off x="828319" y="1017287"/>
            <a:ext cx="1524000" cy="0"/>
          </a:xfrm>
          <a:prstGeom prst="line">
            <a:avLst/>
          </a:prstGeom>
          <a:ln w="57150">
            <a:solidFill>
              <a:srgbClr val="83A1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1C85EFB-B818-9DA2-7EAE-D123252FBB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516" y="6549981"/>
            <a:ext cx="238851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1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99E94A1-C05A-5E29-EBA0-747CB744CA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74599" y="228454"/>
            <a:ext cx="10972800" cy="688188"/>
          </a:xfrm>
          <a:prstGeom prst="rect">
            <a:avLst/>
          </a:prstGeom>
        </p:spPr>
        <p:txBody>
          <a:bodyPr lIns="38396" tIns="19198" rIns="38396" bIns="19198" anchor="t">
            <a:noAutofit/>
          </a:bodyPr>
          <a:lstStyle>
            <a:lvl1pPr algn="l">
              <a:defRPr sz="4400" baseline="0">
                <a:latin typeface="+mj-lt"/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74599" y="1895149"/>
            <a:ext cx="10972800" cy="4262011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>
              <a:lnSpc>
                <a:spcPct val="90000"/>
              </a:lnSpc>
              <a:defRPr sz="2800">
                <a:latin typeface="+mn-lt"/>
              </a:defRPr>
            </a:lvl1pPr>
            <a:lvl2pPr>
              <a:lnSpc>
                <a:spcPct val="150000"/>
              </a:lnSpc>
              <a:spcBef>
                <a:spcPts val="1200"/>
              </a:spcBef>
              <a:defRPr sz="2800">
                <a:latin typeface="+mn-lt"/>
              </a:defRPr>
            </a:lvl2pPr>
            <a:lvl3pPr marL="914239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3pPr>
            <a:lvl4pPr marL="1371359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4pPr>
            <a:lvl5pPr marL="1828478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74601" y="916643"/>
            <a:ext cx="10972959" cy="644525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>
              <a:defRPr sz="2300"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7DA0EC-2D48-83CB-9DC0-D8BF513ECF6F}"/>
              </a:ext>
            </a:extLst>
          </p:cNvPr>
          <p:cNvCxnSpPr>
            <a:cxnSpLocks/>
          </p:cNvCxnSpPr>
          <p:nvPr userDrawn="1"/>
        </p:nvCxnSpPr>
        <p:spPr>
          <a:xfrm>
            <a:off x="828319" y="1468697"/>
            <a:ext cx="1524000" cy="0"/>
          </a:xfrm>
          <a:prstGeom prst="line">
            <a:avLst/>
          </a:prstGeom>
          <a:ln w="57150">
            <a:solidFill>
              <a:srgbClr val="83A1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D6AB10F-17E1-0CE1-C48D-48539261127E}"/>
              </a:ext>
            </a:extLst>
          </p:cNvPr>
          <p:cNvSpPr/>
          <p:nvPr userDrawn="1"/>
        </p:nvSpPr>
        <p:spPr>
          <a:xfrm>
            <a:off x="3758185" y="6483351"/>
            <a:ext cx="8446358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715F67-9BA9-6FCD-2A89-B43E711D812A}"/>
              </a:ext>
            </a:extLst>
          </p:cNvPr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DB11E6-6DF2-C701-15F1-73350392F4EF}"/>
              </a:ext>
            </a:extLst>
          </p:cNvPr>
          <p:cNvSpPr txBox="1"/>
          <p:nvPr userDrawn="1"/>
        </p:nvSpPr>
        <p:spPr>
          <a:xfrm>
            <a:off x="486395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spc="100" baseline="0" dirty="0">
                <a:solidFill>
                  <a:srgbClr val="13362D"/>
                </a:solidFill>
                <a:latin typeface="Gotham Book" pitchFamily="2" charset="0"/>
                <a:cs typeface="Gotham Book" pitchFamily="2" charset="0"/>
              </a:rPr>
              <a:t>COLLEGE OF </a:t>
            </a:r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NATURAL SCIENCE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25D741BB-2015-8CD3-1AC8-CB5B0193C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14" y="6570682"/>
            <a:ext cx="271921" cy="236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03A897-65D0-5504-AC9D-A453D2C7DF8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516" y="6549981"/>
            <a:ext cx="238851" cy="2770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5FBB849-19C8-55D7-77BD-C2F26766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041" y="6593571"/>
            <a:ext cx="388875" cy="206376"/>
          </a:xfrm>
          <a:prstGeom prst="rect">
            <a:avLst/>
          </a:prstGeom>
        </p:spPr>
        <p:txBody>
          <a:bodyPr lIns="38396" tIns="19198" rIns="38396" bIns="19198"/>
          <a:lstStyle>
            <a:lvl1pPr algn="l">
              <a:defRPr sz="1050" b="1">
                <a:solidFill>
                  <a:srgbClr val="13362D"/>
                </a:solidFill>
              </a:defRPr>
            </a:lvl1pPr>
          </a:lstStyle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‹#›</a:t>
            </a:fld>
            <a:r>
              <a:rPr lang="en-US" dirty="0"/>
              <a:t>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1364CE7-37E7-E0BE-4589-25B87820D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58185" y="6514760"/>
            <a:ext cx="7676092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r">
              <a:defRPr sz="1400" b="0" i="0">
                <a:solidFill>
                  <a:srgbClr val="13362D"/>
                </a:solidFill>
                <a:latin typeface="+mn-lt"/>
                <a:cs typeface="Helvetica Light"/>
              </a:defRPr>
            </a:lvl1pPr>
          </a:lstStyle>
          <a:p>
            <a:r>
              <a:rPr lang="en-US"/>
              <a:t>Climate Apocalypse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4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80A9D87-3EE8-2AE7-DA78-7FCB307C3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74599" y="228454"/>
            <a:ext cx="10972800" cy="866922"/>
          </a:xfrm>
          <a:prstGeom prst="rect">
            <a:avLst/>
          </a:prstGeom>
        </p:spPr>
        <p:txBody>
          <a:bodyPr lIns="38396" tIns="19198" rIns="38396" bIns="19198" anchor="t">
            <a:normAutofit/>
          </a:bodyPr>
          <a:lstStyle>
            <a:lvl1pPr algn="l">
              <a:defRPr sz="4400" baseline="0">
                <a:latin typeface="+mj-lt"/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74599" y="1895149"/>
            <a:ext cx="10972800" cy="4262011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 marL="457200" indent="-457200">
              <a:lnSpc>
                <a:spcPct val="90000"/>
              </a:lnSpc>
              <a:buFont typeface="Arial"/>
              <a:buChar char="•"/>
              <a:defRPr sz="2800">
                <a:latin typeface="+mn-lt"/>
              </a:defRPr>
            </a:lvl1pPr>
            <a:lvl2pPr marL="914320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800">
                <a:latin typeface="+mn-lt"/>
              </a:defRPr>
            </a:lvl2pPr>
            <a:lvl3pPr marL="1371439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800">
                <a:latin typeface="+mn-lt"/>
              </a:defRPr>
            </a:lvl3pPr>
            <a:lvl4pPr marL="1828559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800">
                <a:latin typeface="+mn-lt"/>
              </a:defRPr>
            </a:lvl4pPr>
            <a:lvl5pPr marL="2285678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DA08C5-FB7B-4828-A412-6F80910E2425}"/>
              </a:ext>
            </a:extLst>
          </p:cNvPr>
          <p:cNvCxnSpPr>
            <a:cxnSpLocks/>
          </p:cNvCxnSpPr>
          <p:nvPr userDrawn="1"/>
        </p:nvCxnSpPr>
        <p:spPr>
          <a:xfrm>
            <a:off x="828319" y="1017287"/>
            <a:ext cx="1524000" cy="0"/>
          </a:xfrm>
          <a:prstGeom prst="line">
            <a:avLst/>
          </a:prstGeom>
          <a:ln w="57150">
            <a:solidFill>
              <a:srgbClr val="83A1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462E91E-88DF-9369-1C9D-7AFF4C27E77E}"/>
              </a:ext>
            </a:extLst>
          </p:cNvPr>
          <p:cNvSpPr/>
          <p:nvPr userDrawn="1"/>
        </p:nvSpPr>
        <p:spPr>
          <a:xfrm>
            <a:off x="3758185" y="6483351"/>
            <a:ext cx="8446358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2CAA4F-962D-6ACE-493C-E70D658096B9}"/>
              </a:ext>
            </a:extLst>
          </p:cNvPr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7205EE-B996-8F4E-87AB-BE8741E79D03}"/>
              </a:ext>
            </a:extLst>
          </p:cNvPr>
          <p:cNvSpPr txBox="1"/>
          <p:nvPr userDrawn="1"/>
        </p:nvSpPr>
        <p:spPr>
          <a:xfrm>
            <a:off x="486395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spc="100" baseline="0" dirty="0">
                <a:solidFill>
                  <a:srgbClr val="13362D"/>
                </a:solidFill>
                <a:latin typeface="Gotham Book" pitchFamily="2" charset="0"/>
                <a:cs typeface="Gotham Book" pitchFamily="2" charset="0"/>
              </a:rPr>
              <a:t>COLLEGE OF </a:t>
            </a:r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NATURAL SCIENCE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72F0057-6401-63AC-BF23-C83007B65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14" y="6570682"/>
            <a:ext cx="271921" cy="236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833125-FEA9-A420-ECC4-5457D5958C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516" y="6549981"/>
            <a:ext cx="238851" cy="2770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0F2D01-70FC-34C4-2DD8-6369B924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041" y="6593571"/>
            <a:ext cx="388875" cy="206376"/>
          </a:xfrm>
          <a:prstGeom prst="rect">
            <a:avLst/>
          </a:prstGeom>
        </p:spPr>
        <p:txBody>
          <a:bodyPr lIns="38396" tIns="19198" rIns="38396" bIns="19198"/>
          <a:lstStyle>
            <a:lvl1pPr algn="l">
              <a:defRPr sz="1050" b="1">
                <a:solidFill>
                  <a:srgbClr val="13362D"/>
                </a:solidFill>
              </a:defRPr>
            </a:lvl1pPr>
          </a:lstStyle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‹#›</a:t>
            </a:fld>
            <a:r>
              <a:rPr lang="en-US" dirty="0"/>
              <a:t>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3C2A2B-A2A2-CD23-92A6-A02627AF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58185" y="6514760"/>
            <a:ext cx="7676092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r">
              <a:defRPr sz="1400" b="0" i="0">
                <a:solidFill>
                  <a:srgbClr val="13362D"/>
                </a:solidFill>
                <a:latin typeface="+mn-lt"/>
                <a:cs typeface="Helvetica Light"/>
              </a:defRPr>
            </a:lvl1pPr>
          </a:lstStyle>
          <a:p>
            <a:r>
              <a:rPr lang="en-US"/>
              <a:t>Climate Apocalypse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6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EA101C4-4E06-809A-2B1D-546CB3751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74599" y="228454"/>
            <a:ext cx="10972800" cy="688188"/>
          </a:xfrm>
          <a:prstGeom prst="rect">
            <a:avLst/>
          </a:prstGeom>
        </p:spPr>
        <p:txBody>
          <a:bodyPr lIns="38396" tIns="19198" rIns="38396" bIns="19198" anchor="t">
            <a:noAutofit/>
          </a:bodyPr>
          <a:lstStyle>
            <a:lvl1pPr algn="l">
              <a:defRPr sz="4400" baseline="0">
                <a:latin typeface="+mj-lt"/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74599" y="1895149"/>
            <a:ext cx="10972800" cy="4262011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 marL="457200" indent="-457200">
              <a:lnSpc>
                <a:spcPct val="90000"/>
              </a:lnSpc>
              <a:buFont typeface="Arial"/>
              <a:buChar char="•"/>
              <a:defRPr sz="2800">
                <a:latin typeface="+mn-lt"/>
              </a:defRPr>
            </a:lvl1pPr>
            <a:lvl2pPr marL="914320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800">
                <a:latin typeface="+mn-lt"/>
              </a:defRPr>
            </a:lvl2pPr>
            <a:lvl3pPr marL="1371439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800">
                <a:latin typeface="+mn-lt"/>
              </a:defRPr>
            </a:lvl3pPr>
            <a:lvl4pPr marL="1828559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800">
                <a:latin typeface="+mn-lt"/>
              </a:defRPr>
            </a:lvl4pPr>
            <a:lvl5pPr marL="2285678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74601" y="916643"/>
            <a:ext cx="10972959" cy="644525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>
              <a:defRPr sz="2300"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BBAA14-6FA0-16D3-12A2-ACAEFF26A7FE}"/>
              </a:ext>
            </a:extLst>
          </p:cNvPr>
          <p:cNvCxnSpPr>
            <a:cxnSpLocks/>
          </p:cNvCxnSpPr>
          <p:nvPr userDrawn="1"/>
        </p:nvCxnSpPr>
        <p:spPr>
          <a:xfrm>
            <a:off x="816596" y="1468697"/>
            <a:ext cx="1524000" cy="0"/>
          </a:xfrm>
          <a:prstGeom prst="line">
            <a:avLst/>
          </a:prstGeom>
          <a:ln w="57150">
            <a:solidFill>
              <a:srgbClr val="83A1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11BEC66-61B9-7CCF-0363-080484D4D49A}"/>
              </a:ext>
            </a:extLst>
          </p:cNvPr>
          <p:cNvSpPr/>
          <p:nvPr userDrawn="1"/>
        </p:nvSpPr>
        <p:spPr>
          <a:xfrm>
            <a:off x="3758185" y="6483351"/>
            <a:ext cx="8446358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155654-4143-559E-608B-C2ABC3EE0BF1}"/>
              </a:ext>
            </a:extLst>
          </p:cNvPr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9AC72A-007E-F467-968D-FAF9B66C0DEA}"/>
              </a:ext>
            </a:extLst>
          </p:cNvPr>
          <p:cNvSpPr txBox="1"/>
          <p:nvPr userDrawn="1"/>
        </p:nvSpPr>
        <p:spPr>
          <a:xfrm>
            <a:off x="486395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spc="100" baseline="0" dirty="0">
                <a:solidFill>
                  <a:srgbClr val="13362D"/>
                </a:solidFill>
                <a:latin typeface="Gotham Book" pitchFamily="2" charset="0"/>
                <a:cs typeface="Gotham Book" pitchFamily="2" charset="0"/>
              </a:rPr>
              <a:t>COLLEGE OF </a:t>
            </a:r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NATURAL SCIENCE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D4145445-8B09-6D68-627E-8F12F002FE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14" y="6570682"/>
            <a:ext cx="271921" cy="236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9901AC-C3B8-F4A5-C3CD-47E57DDA0A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516" y="6549981"/>
            <a:ext cx="238851" cy="2770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7759EF-70A2-D795-D8E5-9BE25D39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041" y="6593571"/>
            <a:ext cx="388875" cy="206376"/>
          </a:xfrm>
          <a:prstGeom prst="rect">
            <a:avLst/>
          </a:prstGeom>
        </p:spPr>
        <p:txBody>
          <a:bodyPr lIns="38396" tIns="19198" rIns="38396" bIns="19198"/>
          <a:lstStyle>
            <a:lvl1pPr algn="l">
              <a:defRPr sz="1050" b="1">
                <a:solidFill>
                  <a:srgbClr val="13362D"/>
                </a:solidFill>
              </a:defRPr>
            </a:lvl1pPr>
          </a:lstStyle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‹#›</a:t>
            </a:fld>
            <a:r>
              <a:rPr lang="en-US" dirty="0"/>
              <a:t>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D86B55D-EDFF-5216-A7C9-734C7DAB3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58185" y="6514760"/>
            <a:ext cx="7676092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r">
              <a:defRPr sz="1400" b="0" i="0">
                <a:solidFill>
                  <a:srgbClr val="13362D"/>
                </a:solidFill>
                <a:latin typeface="+mn-lt"/>
                <a:cs typeface="Helvetica Light"/>
              </a:defRPr>
            </a:lvl1pPr>
          </a:lstStyle>
          <a:p>
            <a:r>
              <a:rPr lang="en-US"/>
              <a:t>Climate Apocalypse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9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Vertical 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BA08E23-0341-D355-3BE2-606A5A67E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74600" y="228454"/>
            <a:ext cx="5584809" cy="1483694"/>
          </a:xfrm>
          <a:prstGeom prst="rect">
            <a:avLst/>
          </a:prstGeom>
        </p:spPr>
        <p:txBody>
          <a:bodyPr lIns="38396" tIns="19198" rIns="38396" bIns="19198" anchor="t">
            <a:normAutofit/>
          </a:bodyPr>
          <a:lstStyle>
            <a:lvl1pPr algn="l">
              <a:defRPr sz="4400" baseline="0">
                <a:latin typeface="+mj-lt"/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74600" y="1895149"/>
            <a:ext cx="5584809" cy="4262011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>
              <a:lnSpc>
                <a:spcPct val="90000"/>
              </a:lnSpc>
              <a:defRPr sz="2800">
                <a:latin typeface="+mn-lt"/>
              </a:defRPr>
            </a:lvl1pPr>
            <a:lvl2pPr>
              <a:lnSpc>
                <a:spcPct val="150000"/>
              </a:lnSpc>
              <a:spcBef>
                <a:spcPts val="1200"/>
              </a:spcBef>
              <a:defRPr sz="2800">
                <a:latin typeface="+mn-lt"/>
              </a:defRPr>
            </a:lvl2pPr>
            <a:lvl3pPr marL="914239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3pPr>
            <a:lvl4pPr marL="1371359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4pPr>
            <a:lvl5pPr marL="1828478" indent="0">
              <a:lnSpc>
                <a:spcPct val="150000"/>
              </a:lnSpc>
              <a:spcBef>
                <a:spcPts val="1200"/>
              </a:spcBef>
              <a:buNone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34151" y="141110"/>
            <a:ext cx="5670549" cy="6375579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7078C7-0B6A-85ED-C654-59DEB8F4C383}"/>
              </a:ext>
            </a:extLst>
          </p:cNvPr>
          <p:cNvCxnSpPr>
            <a:cxnSpLocks/>
          </p:cNvCxnSpPr>
          <p:nvPr userDrawn="1"/>
        </p:nvCxnSpPr>
        <p:spPr>
          <a:xfrm>
            <a:off x="828319" y="1017287"/>
            <a:ext cx="1524000" cy="0"/>
          </a:xfrm>
          <a:prstGeom prst="line">
            <a:avLst/>
          </a:prstGeom>
          <a:ln w="57150">
            <a:solidFill>
              <a:srgbClr val="83A1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EF243EE-BC34-3F5B-66FA-9F4F0C32438F}"/>
              </a:ext>
            </a:extLst>
          </p:cNvPr>
          <p:cNvSpPr/>
          <p:nvPr userDrawn="1"/>
        </p:nvSpPr>
        <p:spPr>
          <a:xfrm>
            <a:off x="3758185" y="6483351"/>
            <a:ext cx="8446358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69541F-ABAC-92AE-1AE9-16E659FBEF56}"/>
              </a:ext>
            </a:extLst>
          </p:cNvPr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AC8A5C-D7A0-5758-28D5-DB90EDA50FE5}"/>
              </a:ext>
            </a:extLst>
          </p:cNvPr>
          <p:cNvSpPr txBox="1"/>
          <p:nvPr userDrawn="1"/>
        </p:nvSpPr>
        <p:spPr>
          <a:xfrm>
            <a:off x="486395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spc="100" baseline="0" dirty="0">
                <a:solidFill>
                  <a:srgbClr val="13362D"/>
                </a:solidFill>
                <a:latin typeface="Gotham Book" pitchFamily="2" charset="0"/>
                <a:cs typeface="Gotham Book" pitchFamily="2" charset="0"/>
              </a:rPr>
              <a:t>COLLEGE OF </a:t>
            </a:r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NATURAL SCIENCE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FC28CC70-D9AE-6EB5-7818-1594185D9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14" y="6570682"/>
            <a:ext cx="271921" cy="236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21AFC7-6620-9C10-FCB7-81DE8785C2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516" y="6549981"/>
            <a:ext cx="238851" cy="2770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B376DF0-2515-9024-8BE0-3F33F027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041" y="6593571"/>
            <a:ext cx="388875" cy="206376"/>
          </a:xfrm>
          <a:prstGeom prst="rect">
            <a:avLst/>
          </a:prstGeom>
        </p:spPr>
        <p:txBody>
          <a:bodyPr lIns="38396" tIns="19198" rIns="38396" bIns="19198"/>
          <a:lstStyle>
            <a:lvl1pPr algn="l">
              <a:defRPr sz="1050" b="1">
                <a:solidFill>
                  <a:srgbClr val="13362D"/>
                </a:solidFill>
              </a:defRPr>
            </a:lvl1pPr>
          </a:lstStyle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‹#›</a:t>
            </a:fld>
            <a:r>
              <a:rPr lang="en-US" dirty="0"/>
              <a:t>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58FE4A-F4B8-ACC3-1830-E81803AE1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58185" y="6514760"/>
            <a:ext cx="7676092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r">
              <a:defRPr sz="1400" b="0" i="0">
                <a:solidFill>
                  <a:srgbClr val="13362D"/>
                </a:solidFill>
                <a:latin typeface="+mn-lt"/>
                <a:cs typeface="Helvetica Light"/>
              </a:defRPr>
            </a:lvl1pPr>
          </a:lstStyle>
          <a:p>
            <a:r>
              <a:rPr lang="en-US"/>
              <a:t>Climate Apocalypse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8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Vertical Pictur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3D01C07-9B77-92D0-BBBC-E0416E0AF3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74600" y="228454"/>
            <a:ext cx="5584809" cy="1483694"/>
          </a:xfrm>
          <a:prstGeom prst="rect">
            <a:avLst/>
          </a:prstGeom>
        </p:spPr>
        <p:txBody>
          <a:bodyPr lIns="38396" tIns="19198" rIns="38396" bIns="19198" anchor="t">
            <a:normAutofit/>
          </a:bodyPr>
          <a:lstStyle>
            <a:lvl1pPr algn="l">
              <a:defRPr sz="4400" baseline="0">
                <a:latin typeface="+mj-lt"/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74600" y="1895149"/>
            <a:ext cx="5584809" cy="4262011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 marL="457200" indent="-457200">
              <a:lnSpc>
                <a:spcPct val="90000"/>
              </a:lnSpc>
              <a:buFont typeface="Arial"/>
              <a:buChar char="•"/>
              <a:defRPr sz="2400">
                <a:latin typeface="+mn-lt"/>
              </a:defRPr>
            </a:lvl1pPr>
            <a:lvl2pPr marL="914320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400">
                <a:latin typeface="+mn-lt"/>
              </a:defRPr>
            </a:lvl2pPr>
            <a:lvl3pPr marL="1371439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400">
                <a:latin typeface="+mn-lt"/>
              </a:defRPr>
            </a:lvl3pPr>
            <a:lvl4pPr marL="1828559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400">
                <a:latin typeface="+mn-lt"/>
              </a:defRPr>
            </a:lvl4pPr>
            <a:lvl5pPr marL="2285678" indent="-457200">
              <a:lnSpc>
                <a:spcPct val="150000"/>
              </a:lnSpc>
              <a:spcBef>
                <a:spcPts val="1200"/>
              </a:spcBef>
              <a:buFont typeface="Arial"/>
              <a:buChar char="•"/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34151" y="141288"/>
            <a:ext cx="5670549" cy="6375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334D48-E5C7-2367-32A8-4DB8D25F60C5}"/>
              </a:ext>
            </a:extLst>
          </p:cNvPr>
          <p:cNvCxnSpPr>
            <a:cxnSpLocks/>
          </p:cNvCxnSpPr>
          <p:nvPr userDrawn="1"/>
        </p:nvCxnSpPr>
        <p:spPr>
          <a:xfrm>
            <a:off x="828319" y="1017287"/>
            <a:ext cx="1524000" cy="0"/>
          </a:xfrm>
          <a:prstGeom prst="line">
            <a:avLst/>
          </a:prstGeom>
          <a:ln w="57150">
            <a:solidFill>
              <a:srgbClr val="83A1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032B8E7-B16A-51B5-7CB8-666584F9CE80}"/>
              </a:ext>
            </a:extLst>
          </p:cNvPr>
          <p:cNvSpPr/>
          <p:nvPr userDrawn="1"/>
        </p:nvSpPr>
        <p:spPr>
          <a:xfrm>
            <a:off x="3758185" y="6483351"/>
            <a:ext cx="8446358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B6D285-586F-4E3B-9A2F-AE749EC6C4AB}"/>
              </a:ext>
            </a:extLst>
          </p:cNvPr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12C6DC-1C77-A0E7-C9AE-3091637E6D90}"/>
              </a:ext>
            </a:extLst>
          </p:cNvPr>
          <p:cNvSpPr txBox="1"/>
          <p:nvPr userDrawn="1"/>
        </p:nvSpPr>
        <p:spPr>
          <a:xfrm>
            <a:off x="486395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spc="100" baseline="0" dirty="0">
                <a:solidFill>
                  <a:srgbClr val="13362D"/>
                </a:solidFill>
                <a:latin typeface="Gotham Book" pitchFamily="2" charset="0"/>
                <a:cs typeface="Gotham Book" pitchFamily="2" charset="0"/>
              </a:rPr>
              <a:t>COLLEGE OF </a:t>
            </a:r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NATURAL SCIENCE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F5CC7488-F761-DD0C-507D-38B83E9D6E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14" y="6570682"/>
            <a:ext cx="271921" cy="236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428D0BD-1C2C-03BC-4570-EAD247114E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516" y="6549981"/>
            <a:ext cx="238851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4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E96FC3C-4E17-CD91-30DE-58A9B2FBC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204700" cy="65166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18BB5E-D9C4-5D6F-2215-77B9F7F58171}"/>
              </a:ext>
            </a:extLst>
          </p:cNvPr>
          <p:cNvSpPr/>
          <p:nvPr userDrawn="1"/>
        </p:nvSpPr>
        <p:spPr>
          <a:xfrm>
            <a:off x="3758185" y="6483351"/>
            <a:ext cx="8446358" cy="393360"/>
          </a:xfrm>
          <a:prstGeom prst="rect">
            <a:avLst/>
          </a:prstGeom>
          <a:solidFill>
            <a:srgbClr val="83A1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36C263-61D5-94E5-7C11-9DBA56DD6889}"/>
              </a:ext>
            </a:extLst>
          </p:cNvPr>
          <p:cNvSpPr/>
          <p:nvPr userDrawn="1"/>
        </p:nvSpPr>
        <p:spPr>
          <a:xfrm>
            <a:off x="-24323" y="6463791"/>
            <a:ext cx="12216704" cy="45719"/>
          </a:xfrm>
          <a:prstGeom prst="rect">
            <a:avLst/>
          </a:prstGeom>
          <a:solidFill>
            <a:srgbClr val="1336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13362D"/>
              </a:highligh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813993-A9B6-FF3D-916A-D3F206C25D55}"/>
              </a:ext>
            </a:extLst>
          </p:cNvPr>
          <p:cNvSpPr txBox="1"/>
          <p:nvPr userDrawn="1"/>
        </p:nvSpPr>
        <p:spPr>
          <a:xfrm>
            <a:off x="486395" y="6558912"/>
            <a:ext cx="429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spc="100" baseline="0" dirty="0">
                <a:solidFill>
                  <a:srgbClr val="13362D"/>
                </a:solidFill>
                <a:latin typeface="Gotham Book" pitchFamily="2" charset="0"/>
                <a:cs typeface="Gotham Book" pitchFamily="2" charset="0"/>
              </a:rPr>
              <a:t>COLLEGE OF </a:t>
            </a:r>
            <a:r>
              <a:rPr lang="en-US" sz="1200" b="1" i="0" spc="100" baseline="0" dirty="0">
                <a:solidFill>
                  <a:srgbClr val="13362D"/>
                </a:solidFill>
                <a:latin typeface="Gotham Bold" pitchFamily="2" charset="0"/>
                <a:cs typeface="Gotham Bold" pitchFamily="2" charset="0"/>
              </a:rPr>
              <a:t>NATURAL SCIENCE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E94F803B-71A3-9A3C-0808-0A1F34341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14" y="6570682"/>
            <a:ext cx="271921" cy="2360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7CA2D1-EAAD-9C00-0190-55EF5E66CC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516" y="6549981"/>
            <a:ext cx="238851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2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21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0" r:id="rId2"/>
    <p:sldLayoutId id="214748367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80" r:id="rId10"/>
    <p:sldLayoutId id="2147483681" r:id="rId11"/>
    <p:sldLayoutId id="2147483682" r:id="rId12"/>
    <p:sldLayoutId id="2147483691" r:id="rId13"/>
  </p:sldLayoutIdLst>
  <p:hf hdr="0" dt="0"/>
  <p:txStyles>
    <p:titleStyle>
      <a:lvl1pPr algn="ctr" defTabSz="45712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Helvetica Light"/>
          <a:ea typeface="+mj-ea"/>
          <a:cs typeface="Helvetica Light"/>
        </a:defRPr>
      </a:lvl1pPr>
    </p:titleStyle>
    <p:bodyStyle>
      <a:lvl1pPr marL="0" indent="0" algn="l" defTabSz="457120" rtl="0" eaLnBrk="1" latinLnBrk="0" hangingPunct="1">
        <a:spcBef>
          <a:spcPct val="20000"/>
        </a:spcBef>
        <a:buFont typeface="Arial"/>
        <a:buNone/>
        <a:defRPr sz="3200" b="0" i="0" kern="1200">
          <a:solidFill>
            <a:schemeClr val="tx1"/>
          </a:solidFill>
          <a:latin typeface="Helvetica Light"/>
          <a:ea typeface="+mn-ea"/>
          <a:cs typeface="Helvetica Light"/>
        </a:defRPr>
      </a:lvl1pPr>
      <a:lvl2pPr marL="457120" indent="0" algn="l" defTabSz="457120" rtl="0" eaLnBrk="1" latinLnBrk="0" hangingPunct="1">
        <a:spcBef>
          <a:spcPct val="20000"/>
        </a:spcBef>
        <a:buFont typeface="Arial"/>
        <a:buNone/>
        <a:defRPr sz="2800" b="0" i="0" kern="1200">
          <a:solidFill>
            <a:schemeClr val="tx1"/>
          </a:solidFill>
          <a:latin typeface="Helvetica Light"/>
          <a:ea typeface="+mn-ea"/>
          <a:cs typeface="Helvetica Light"/>
        </a:defRPr>
      </a:lvl2pPr>
      <a:lvl3pPr marL="1142799" indent="-228560" algn="l" defTabSz="45712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Light"/>
          <a:ea typeface="+mn-ea"/>
          <a:cs typeface="Helvetica Light"/>
        </a:defRPr>
      </a:lvl3pPr>
      <a:lvl4pPr marL="1599918" indent="-228560" algn="l" defTabSz="45712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Light"/>
          <a:ea typeface="+mn-ea"/>
          <a:cs typeface="Helvetica Light"/>
        </a:defRPr>
      </a:lvl4pPr>
      <a:lvl5pPr marL="2057038" indent="-228560" algn="l" defTabSz="45712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Light"/>
          <a:ea typeface="+mn-ea"/>
          <a:cs typeface="Helvetica Light"/>
        </a:defRPr>
      </a:lvl5pPr>
      <a:lvl6pPr marL="2514157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7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6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6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9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8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8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7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6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6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hotojournal.jpl.nasa.gov/catalog/PIA1012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41748-019-00093-1?shared-article-renderer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eb.pa.msu.edu/people/bauer/TemperatureTornado25.html" TargetMode="External"/><Relationship Id="rId5" Type="http://schemas.openxmlformats.org/officeDocument/2006/relationships/hyperlink" Target="https://www.ncei.noaa.gov/access/monitoring/climate-at-a-glance/global/time-series/globe/tavg/land_ocean/1/0/1850-2024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.utah.gov/cloudseeding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limeworks.com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02DB1D7-DBDB-391D-92B6-758773DED5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5394" y="3462183"/>
            <a:ext cx="8724840" cy="346075"/>
          </a:xfrm>
          <a:prstGeom prst="rect">
            <a:avLst/>
          </a:prstGeom>
        </p:spPr>
        <p:txBody>
          <a:bodyPr vert="horz"/>
          <a:lstStyle>
            <a:lvl1pPr>
              <a:defRPr sz="225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The Gamble with All Life on Earth, and How to Avoid Taking It</a:t>
            </a:r>
          </a:p>
          <a:p>
            <a:pPr lvl="0"/>
            <a:endParaRPr lang="en-US" dirty="0"/>
          </a:p>
          <a:p>
            <a:pPr lvl="0"/>
            <a:r>
              <a:rPr lang="en-US" i="1" dirty="0"/>
              <a:t>Wolfgang Bauer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E9EF6639-E7A5-3DFC-97F7-A7014F0BC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9475" y="4887566"/>
            <a:ext cx="2324041" cy="349250"/>
          </a:xfrm>
          <a:prstGeom prst="rect">
            <a:avLst/>
          </a:prstGeom>
        </p:spPr>
        <p:txBody>
          <a:bodyPr vert="horz"/>
          <a:lstStyle>
            <a:lvl1pPr>
              <a:defRPr sz="1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SEPTEMBER 2, 2025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A6C90B6-6AD3-7AA3-F623-C48F3588DF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634" y="2202743"/>
            <a:ext cx="7319194" cy="865189"/>
          </a:xfrm>
          <a:prstGeom prst="rect">
            <a:avLst/>
          </a:prstGeom>
        </p:spPr>
        <p:txBody>
          <a:bodyPr vert="horz"/>
          <a:lstStyle>
            <a:lvl1pPr>
              <a:defRPr sz="5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Climate Apocalypse</a:t>
            </a:r>
          </a:p>
        </p:txBody>
      </p:sp>
    </p:spTree>
    <p:extLst>
      <p:ext uri="{BB962C8B-B14F-4D97-AF65-F5344CB8AC3E}">
        <p14:creationId xmlns:p14="http://schemas.microsoft.com/office/powerpoint/2010/main" val="301741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B4206-5448-4105-DA24-3BCFC841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10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F9101-13B7-459C-BD1A-8A2BD7946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5CD146-4057-A4C1-5D1A-94074818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this works for all planets (except Venus!)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5B50AE5-AC44-5759-76C9-E7E6949D91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867183"/>
              </p:ext>
            </p:extLst>
          </p:nvPr>
        </p:nvGraphicFramePr>
        <p:xfrm>
          <a:off x="1385536" y="1478565"/>
          <a:ext cx="7276553" cy="4877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A0FED4-5D5F-2E33-50C1-C32BD6334F23}"/>
              </a:ext>
            </a:extLst>
          </p:cNvPr>
          <p:cNvSpPr txBox="1"/>
          <p:nvPr/>
        </p:nvSpPr>
        <p:spPr>
          <a:xfrm rot="20149488">
            <a:off x="2604737" y="3446244"/>
            <a:ext cx="99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Mercury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3E099-DB0F-23EF-C255-FDEA3999B308}"/>
              </a:ext>
            </a:extLst>
          </p:cNvPr>
          <p:cNvSpPr txBox="1"/>
          <p:nvPr/>
        </p:nvSpPr>
        <p:spPr>
          <a:xfrm rot="20149488">
            <a:off x="3342252" y="3868051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Venus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ED603-F2CD-F9B9-25AB-F65FA1316A70}"/>
              </a:ext>
            </a:extLst>
          </p:cNvPr>
          <p:cNvSpPr txBox="1"/>
          <p:nvPr/>
        </p:nvSpPr>
        <p:spPr>
          <a:xfrm rot="20149488">
            <a:off x="3760310" y="4053095"/>
            <a:ext cx="7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B0C6F-9A97-6649-AAF9-E46ED8B6EA6A}"/>
              </a:ext>
            </a:extLst>
          </p:cNvPr>
          <p:cNvSpPr txBox="1"/>
          <p:nvPr/>
        </p:nvSpPr>
        <p:spPr>
          <a:xfrm rot="20149488">
            <a:off x="4112015" y="4298093"/>
            <a:ext cx="67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C6658-B308-0A67-0FFF-5194F830A94F}"/>
              </a:ext>
            </a:extLst>
          </p:cNvPr>
          <p:cNvSpPr txBox="1"/>
          <p:nvPr/>
        </p:nvSpPr>
        <p:spPr>
          <a:xfrm rot="20149488">
            <a:off x="5782878" y="4113983"/>
            <a:ext cx="84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Jupiter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0854E9-0792-EE68-DDA9-60B6C6FFC503}"/>
              </a:ext>
            </a:extLst>
          </p:cNvPr>
          <p:cNvSpPr txBox="1"/>
          <p:nvPr/>
        </p:nvSpPr>
        <p:spPr>
          <a:xfrm rot="20149488">
            <a:off x="6327354" y="4264245"/>
            <a:ext cx="84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Saturn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F5EE09-A1E1-315F-59EA-C6085C4B2AC9}"/>
              </a:ext>
            </a:extLst>
          </p:cNvPr>
          <p:cNvSpPr txBox="1"/>
          <p:nvPr/>
        </p:nvSpPr>
        <p:spPr>
          <a:xfrm rot="20149488">
            <a:off x="6842175" y="4414507"/>
            <a:ext cx="90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Uranus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5D14BC-CEE8-E79B-9DA3-F3E2DBDA6398}"/>
              </a:ext>
            </a:extLst>
          </p:cNvPr>
          <p:cNvSpPr txBox="1"/>
          <p:nvPr/>
        </p:nvSpPr>
        <p:spPr>
          <a:xfrm rot="20149488">
            <a:off x="7338895" y="4537742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Neptune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938DAD-2A3D-35B8-C2C5-8F33F3083117}"/>
              </a:ext>
            </a:extLst>
          </p:cNvPr>
          <p:cNvGrpSpPr/>
          <p:nvPr/>
        </p:nvGrpSpPr>
        <p:grpSpPr>
          <a:xfrm>
            <a:off x="4118228" y="2298372"/>
            <a:ext cx="2055790" cy="1324303"/>
            <a:chOff x="4118228" y="2298372"/>
            <a:chExt cx="2055790" cy="1324303"/>
          </a:xfrm>
        </p:grpSpPr>
        <p:sp>
          <p:nvSpPr>
            <p:cNvPr id="7" name="Up-Down Arrow 6">
              <a:extLst>
                <a:ext uri="{FF2B5EF4-FFF2-40B4-BE49-F238E27FC236}">
                  <a16:creationId xmlns:a16="http://schemas.microsoft.com/office/drawing/2014/main" id="{FDE3F004-03B5-9888-3D27-36B9CDF76E00}"/>
                </a:ext>
              </a:extLst>
            </p:cNvPr>
            <p:cNvSpPr/>
            <p:nvPr/>
          </p:nvSpPr>
          <p:spPr>
            <a:xfrm>
              <a:off x="4118228" y="2298372"/>
              <a:ext cx="126124" cy="1324303"/>
            </a:xfrm>
            <a:prstGeom prst="up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FBB3B14-AC87-7EC5-813F-19C1642EDD1D}"/>
                    </a:ext>
                  </a:extLst>
                </p:cNvPr>
                <p:cNvSpPr txBox="1"/>
                <p:nvPr/>
              </p:nvSpPr>
              <p:spPr>
                <a:xfrm>
                  <a:off x="4188923" y="2775857"/>
                  <a:ext cx="19850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a14:m>
                  <a:r>
                    <a:rPr lang="en-US" dirty="0"/>
                    <a:t> = 398 K = 716 F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FBB3B14-AC87-7EC5-813F-19C1642EDD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923" y="2775857"/>
                  <a:ext cx="1985095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6667" r="-1139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Pie 16">
            <a:extLst>
              <a:ext uri="{FF2B5EF4-FFF2-40B4-BE49-F238E27FC236}">
                <a16:creationId xmlns:a16="http://schemas.microsoft.com/office/drawing/2014/main" id="{FC08B5AD-C6F0-02C8-4BB7-77089B85C749}"/>
              </a:ext>
            </a:extLst>
          </p:cNvPr>
          <p:cNvSpPr/>
          <p:nvPr/>
        </p:nvSpPr>
        <p:spPr>
          <a:xfrm>
            <a:off x="4402020" y="3995559"/>
            <a:ext cx="124471" cy="118872"/>
          </a:xfrm>
          <a:prstGeom prst="pie">
            <a:avLst>
              <a:gd name="adj1" fmla="val 5377970"/>
              <a:gd name="adj2" fmla="val 1620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430C1C-81D4-C2F4-D5CD-E494A4054EE2}"/>
                  </a:ext>
                </a:extLst>
              </p:cNvPr>
              <p:cNvSpPr txBox="1"/>
              <p:nvPr/>
            </p:nvSpPr>
            <p:spPr>
              <a:xfrm>
                <a:off x="7543866" y="2344399"/>
                <a:ext cx="1696720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430C1C-81D4-C2F4-D5CD-E494A4054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66" y="2344399"/>
                <a:ext cx="1696720" cy="379656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7D93CE-CFB2-4A8A-38F7-2AFA5A63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11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7E25D2-FEC3-147F-F86D-90EF8C358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362AF0-08B3-AF6A-CD2D-9669FE04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Radiation</a:t>
            </a:r>
          </a:p>
        </p:txBody>
      </p:sp>
      <p:pic>
        <p:nvPicPr>
          <p:cNvPr id="6" name="Picture 5" descr="Screen Shot 2015-09-23 at 21.06.09.png">
            <a:extLst>
              <a:ext uri="{FF2B5EF4-FFF2-40B4-BE49-F238E27FC236}">
                <a16:creationId xmlns:a16="http://schemas.microsoft.com/office/drawing/2014/main" id="{58F4B3EC-5F55-CC10-CB2F-13C2EFADB0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09" y="887257"/>
            <a:ext cx="9144000" cy="4797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113E2D-F2AE-D8EA-5CE3-FB4159D5F240}"/>
              </a:ext>
            </a:extLst>
          </p:cNvPr>
          <p:cNvSpPr/>
          <p:nvPr/>
        </p:nvSpPr>
        <p:spPr>
          <a:xfrm>
            <a:off x="1232339" y="565039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Data from: </a:t>
            </a:r>
            <a:r>
              <a:rPr lang="en-US" sz="1600" dirty="0" err="1"/>
              <a:t>Hanel</a:t>
            </a:r>
            <a:r>
              <a:rPr lang="en-US" sz="1600" dirty="0"/>
              <a:t>, R. A., </a:t>
            </a:r>
            <a:r>
              <a:rPr lang="en-US" sz="1600" dirty="0" err="1"/>
              <a:t>Conrath</a:t>
            </a:r>
            <a:r>
              <a:rPr lang="en-US" sz="1600" dirty="0"/>
              <a:t>, B. J., </a:t>
            </a:r>
            <a:r>
              <a:rPr lang="en-US" sz="1600" dirty="0" err="1"/>
              <a:t>Kunde</a:t>
            </a:r>
            <a:r>
              <a:rPr lang="en-US" sz="1600" dirty="0"/>
              <a:t>, V. G., </a:t>
            </a:r>
            <a:r>
              <a:rPr lang="en-US" sz="1600" dirty="0" err="1"/>
              <a:t>Prabhakara</a:t>
            </a:r>
            <a:r>
              <a:rPr lang="en-US" sz="1600" dirty="0"/>
              <a:t>, C., </a:t>
            </a:r>
            <a:r>
              <a:rPr lang="en-US" sz="1600" dirty="0" err="1"/>
              <a:t>Revah</a:t>
            </a:r>
            <a:r>
              <a:rPr lang="en-US" sz="1600" dirty="0"/>
              <a:t>, I., </a:t>
            </a:r>
            <a:r>
              <a:rPr lang="en-US" sz="1600" dirty="0" err="1"/>
              <a:t>Solomonson</a:t>
            </a:r>
            <a:r>
              <a:rPr lang="en-US" sz="1600" dirty="0"/>
              <a:t>, V. V., and </a:t>
            </a:r>
            <a:r>
              <a:rPr lang="en-US" sz="1600" dirty="0" err="1"/>
              <a:t>Wolfrod</a:t>
            </a:r>
            <a:r>
              <a:rPr lang="en-US" sz="1600" dirty="0"/>
              <a:t>, G. (1972). The Nimbus 4 Infrared Spectroscopy Experiment, 1. Calibrated Thermal Emission Spectra, </a:t>
            </a:r>
            <a:r>
              <a:rPr lang="en-US" sz="1600" i="1" dirty="0"/>
              <a:t>Journal of Geophysical Research </a:t>
            </a:r>
            <a:r>
              <a:rPr lang="en-US" sz="1600" b="1" dirty="0"/>
              <a:t>77</a:t>
            </a:r>
            <a:r>
              <a:rPr lang="en-US" sz="1600" dirty="0"/>
              <a:t>, </a:t>
            </a:r>
            <a:r>
              <a:rPr lang="en-US" sz="1600" i="1" dirty="0"/>
              <a:t>pp</a:t>
            </a:r>
            <a:r>
              <a:rPr lang="en-US" sz="1600" dirty="0"/>
              <a:t>. 2629-2641.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1E61B3-57CF-9856-C333-C08863EFFC11}"/>
              </a:ext>
            </a:extLst>
          </p:cNvPr>
          <p:cNvGrpSpPr/>
          <p:nvPr/>
        </p:nvGrpSpPr>
        <p:grpSpPr>
          <a:xfrm>
            <a:off x="9427108" y="398852"/>
            <a:ext cx="2640066" cy="3803484"/>
            <a:chOff x="9427108" y="398852"/>
            <a:chExt cx="2640066" cy="38034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E51B00-C73D-7682-B780-B05D326ACAE8}"/>
                </a:ext>
              </a:extLst>
            </p:cNvPr>
            <p:cNvGrpSpPr/>
            <p:nvPr/>
          </p:nvGrpSpPr>
          <p:grpSpPr>
            <a:xfrm>
              <a:off x="9427108" y="398852"/>
              <a:ext cx="2640066" cy="3429000"/>
              <a:chOff x="9402394" y="1550773"/>
              <a:chExt cx="2640066" cy="3429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173D6B9-DB0D-DCBB-1CD1-AADD0B7E1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02394" y="1550773"/>
                <a:ext cx="2640066" cy="34290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2E9D7A-1FBF-0EE2-E8B0-8446050AF07E}"/>
                  </a:ext>
                </a:extLst>
              </p:cNvPr>
              <p:cNvSpPr txBox="1"/>
              <p:nvPr/>
            </p:nvSpPr>
            <p:spPr>
              <a:xfrm>
                <a:off x="9932371" y="4148776"/>
                <a:ext cx="158011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FF00"/>
                    </a:solidFill>
                  </a:rPr>
                  <a:t>MIT Press</a:t>
                </a:r>
              </a:p>
              <a:p>
                <a:pPr algn="ctr"/>
                <a:r>
                  <a:rPr lang="en-US" sz="2400" dirty="0">
                    <a:solidFill>
                      <a:srgbClr val="FFFF00"/>
                    </a:solidFill>
                  </a:rPr>
                  <a:t>Fall 2025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B92A7F-0252-D75B-B6D2-74E5E0F4B28E}"/>
                </a:ext>
              </a:extLst>
            </p:cNvPr>
            <p:cNvSpPr txBox="1"/>
            <p:nvPr/>
          </p:nvSpPr>
          <p:spPr>
            <a:xfrm>
              <a:off x="10263675" y="3833004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Fig. 4-4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101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C57D71-8780-0493-B434-280CA7FA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12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232C9-B94D-BD48-D51A-0A000EA4D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5B081B-A106-F9D1-22BB-D9ACFDC1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Comes Down, Must Go Up!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36B9087-F8ED-D349-2329-008359ADED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776476"/>
              </p:ext>
            </p:extLst>
          </p:nvPr>
        </p:nvGraphicFramePr>
        <p:xfrm>
          <a:off x="2855745" y="3004204"/>
          <a:ext cx="6858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A147F03-C6AF-597C-0F6C-9FF00FA9AB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065384"/>
              </p:ext>
            </p:extLst>
          </p:nvPr>
        </p:nvGraphicFramePr>
        <p:xfrm>
          <a:off x="2220745" y="2801004"/>
          <a:ext cx="7620000" cy="331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CCD06C-91FF-CB0F-E77A-D098825546C3}"/>
                  </a:ext>
                </a:extLst>
              </p:cNvPr>
              <p:cNvSpPr txBox="1"/>
              <p:nvPr/>
            </p:nvSpPr>
            <p:spPr>
              <a:xfrm>
                <a:off x="5675145" y="6043195"/>
                <a:ext cx="9356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CCD06C-91FF-CB0F-E77A-D09882554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145" y="6043195"/>
                <a:ext cx="935641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339998A-ECD0-9530-1A44-F38A75B14DD9}"/>
              </a:ext>
            </a:extLst>
          </p:cNvPr>
          <p:cNvSpPr txBox="1"/>
          <p:nvPr/>
        </p:nvSpPr>
        <p:spPr>
          <a:xfrm rot="16200000">
            <a:off x="1045072" y="408370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Absorption Fraction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52157-3236-2198-218F-5C79EEFC1F82}"/>
              </a:ext>
            </a:extLst>
          </p:cNvPr>
          <p:cNvSpPr txBox="1"/>
          <p:nvPr/>
        </p:nvSpPr>
        <p:spPr>
          <a:xfrm>
            <a:off x="9820822" y="3221642"/>
            <a:ext cx="1309846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</a:p>
          <a:p>
            <a:r>
              <a:rPr lang="en-US" sz="2400" dirty="0">
                <a:solidFill>
                  <a:srgbClr val="7030A0"/>
                </a:solidFill>
              </a:rPr>
              <a:t>H</a:t>
            </a:r>
            <a:r>
              <a:rPr lang="en-US" sz="2400" baseline="-25000" dirty="0">
                <a:solidFill>
                  <a:srgbClr val="7030A0"/>
                </a:solidFill>
              </a:rPr>
              <a:t>2</a:t>
            </a:r>
            <a:r>
              <a:rPr lang="en-US" sz="2400" dirty="0">
                <a:solidFill>
                  <a:srgbClr val="7030A0"/>
                </a:solidFill>
              </a:rPr>
              <a:t>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CH</a:t>
            </a:r>
            <a:r>
              <a:rPr lang="en-US" sz="2400" baseline="-25000" dirty="0">
                <a:solidFill>
                  <a:srgbClr val="FF0000"/>
                </a:solidFill>
              </a:rPr>
              <a:t>4</a:t>
            </a:r>
          </a:p>
          <a:p>
            <a:r>
              <a:rPr lang="en-US" sz="2400" dirty="0">
                <a:solidFill>
                  <a:srgbClr val="00B0F0"/>
                </a:solidFill>
              </a:rPr>
              <a:t>N</a:t>
            </a:r>
            <a:r>
              <a:rPr lang="en-US" sz="2400" baseline="-25000" dirty="0">
                <a:solidFill>
                  <a:srgbClr val="00B0F0"/>
                </a:solidFill>
              </a:rPr>
              <a:t>2</a:t>
            </a:r>
            <a:r>
              <a:rPr lang="en-US" sz="2400" dirty="0">
                <a:solidFill>
                  <a:srgbClr val="00B0F0"/>
                </a:solidFill>
              </a:rPr>
              <a:t>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O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, O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</a:p>
          <a:p>
            <a:r>
              <a:rPr lang="en-US" sz="2400" dirty="0">
                <a:solidFill>
                  <a:srgbClr val="FFC000"/>
                </a:solidFill>
              </a:rPr>
              <a:t>Rayleigh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0C0E71-B27D-7955-492E-D6A876B83A2C}"/>
              </a:ext>
            </a:extLst>
          </p:cNvPr>
          <p:cNvGrpSpPr/>
          <p:nvPr/>
        </p:nvGrpSpPr>
        <p:grpSpPr>
          <a:xfrm>
            <a:off x="2855745" y="906926"/>
            <a:ext cx="6858000" cy="2113153"/>
            <a:chOff x="1384300" y="696722"/>
            <a:chExt cx="6858000" cy="21131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3FC8FA-FCCC-276C-5D07-47A61D4AEBAA}"/>
                </a:ext>
              </a:extLst>
            </p:cNvPr>
            <p:cNvGrpSpPr/>
            <p:nvPr/>
          </p:nvGrpSpPr>
          <p:grpSpPr>
            <a:xfrm>
              <a:off x="1384300" y="696722"/>
              <a:ext cx="6858000" cy="2113153"/>
              <a:chOff x="1384300" y="696722"/>
              <a:chExt cx="6858000" cy="2113153"/>
            </a:xfrm>
          </p:grpSpPr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821380CA-C0E4-0374-342C-101EDDD661B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89329"/>
                  </p:ext>
                </p:extLst>
              </p:nvPr>
            </p:nvGraphicFramePr>
            <p:xfrm>
              <a:off x="1384300" y="952500"/>
              <a:ext cx="6858000" cy="18573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4AFB52-BE45-170D-003B-636BD54039C2}"/>
                  </a:ext>
                </a:extLst>
              </p:cNvPr>
              <p:cNvSpPr txBox="1"/>
              <p:nvPr/>
            </p:nvSpPr>
            <p:spPr>
              <a:xfrm>
                <a:off x="1524000" y="696722"/>
                <a:ext cx="2595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Sun, incoming radiation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550042-DA54-9FE2-1BB1-4B5582F248ED}"/>
                  </a:ext>
                </a:extLst>
              </p:cNvPr>
              <p:cNvSpPr txBox="1"/>
              <p:nvPr/>
            </p:nvSpPr>
            <p:spPr>
              <a:xfrm>
                <a:off x="4671520" y="696722"/>
                <a:ext cx="2698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Earth, outgoing radiation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AC22BF-35A7-47F3-2957-5607E562C51D}"/>
                </a:ext>
              </a:extLst>
            </p:cNvPr>
            <p:cNvSpPr txBox="1"/>
            <p:nvPr/>
          </p:nvSpPr>
          <p:spPr>
            <a:xfrm>
              <a:off x="3124200" y="1244600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T</a:t>
              </a:r>
              <a:r>
                <a:rPr lang="en-US" dirty="0">
                  <a:solidFill>
                    <a:srgbClr val="FF0000"/>
                  </a:solidFill>
                </a:rPr>
                <a:t> = 5772 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975FD4-25A2-D8C2-9308-89CF73C2CD1B}"/>
                </a:ext>
              </a:extLst>
            </p:cNvPr>
            <p:cNvSpPr txBox="1"/>
            <p:nvPr/>
          </p:nvSpPr>
          <p:spPr>
            <a:xfrm>
              <a:off x="6339988" y="1244600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B0F0"/>
                  </a:solidFill>
                </a:rPr>
                <a:t>T</a:t>
              </a:r>
              <a:r>
                <a:rPr lang="en-US" dirty="0">
                  <a:solidFill>
                    <a:srgbClr val="00B0F0"/>
                  </a:solidFill>
                </a:rPr>
                <a:t> = 288 K</a:t>
              </a:r>
            </a:p>
          </p:txBody>
        </p:sp>
      </p:grpSp>
      <p:sp>
        <p:nvSpPr>
          <p:cNvPr id="18" name="Up Arrow 17">
            <a:extLst>
              <a:ext uri="{FF2B5EF4-FFF2-40B4-BE49-F238E27FC236}">
                <a16:creationId xmlns:a16="http://schemas.microsoft.com/office/drawing/2014/main" id="{2C66B608-5DF6-4CA9-C286-D8D70E0BCBEE}"/>
              </a:ext>
            </a:extLst>
          </p:cNvPr>
          <p:cNvSpPr/>
          <p:nvPr/>
        </p:nvSpPr>
        <p:spPr>
          <a:xfrm>
            <a:off x="7201667" y="2251439"/>
            <a:ext cx="457200" cy="617838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A23C6D23-61F2-1D18-A987-7F7FB404920D}"/>
              </a:ext>
            </a:extLst>
          </p:cNvPr>
          <p:cNvSpPr/>
          <p:nvPr/>
        </p:nvSpPr>
        <p:spPr>
          <a:xfrm flipV="1">
            <a:off x="3860750" y="2253126"/>
            <a:ext cx="457200" cy="617838"/>
          </a:xfrm>
          <a:prstGeom prst="upArrow">
            <a:avLst/>
          </a:prstGeom>
          <a:solidFill>
            <a:srgbClr val="FFC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204CD-544C-340B-60DA-93188E74C1FF}"/>
              </a:ext>
            </a:extLst>
          </p:cNvPr>
          <p:cNvSpPr txBox="1"/>
          <p:nvPr/>
        </p:nvSpPr>
        <p:spPr>
          <a:xfrm>
            <a:off x="132348" y="3230145"/>
            <a:ext cx="218999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Fraction of radiation absorbed by Earth’s atmosphere</a:t>
            </a:r>
          </a:p>
        </p:txBody>
      </p:sp>
    </p:spTree>
    <p:extLst>
      <p:ext uri="{BB962C8B-B14F-4D97-AF65-F5344CB8AC3E}">
        <p14:creationId xmlns:p14="http://schemas.microsoft.com/office/powerpoint/2010/main" val="29315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7C30F-7F39-8016-E9CD-153AFBED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13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C8A0D-492D-76BB-8C03-B3677738D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7D4957-54A9-09AB-D37C-2D20FE28C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78" y="244059"/>
            <a:ext cx="10972800" cy="866922"/>
          </a:xfrm>
        </p:spPr>
        <p:txBody>
          <a:bodyPr/>
          <a:lstStyle/>
          <a:p>
            <a:r>
              <a:rPr lang="en-US" dirty="0"/>
              <a:t>Emissivity Change With Time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2FD6F9-C3DE-3918-444F-83075763B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931" y="1013864"/>
            <a:ext cx="10515600" cy="252191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sz="2000" dirty="0"/>
              <a:t>CO</a:t>
            </a:r>
            <a:r>
              <a:rPr lang="en-US" sz="2000" baseline="-25000" dirty="0"/>
              <a:t>2</a:t>
            </a:r>
            <a:r>
              <a:rPr lang="en-US" sz="2000" dirty="0"/>
              <a:t> concentration between 190 ppm and 290 ppm during the last </a:t>
            </a:r>
            <a:br>
              <a:rPr lang="en-US" sz="2000" dirty="0"/>
            </a:br>
            <a:r>
              <a:rPr lang="en-US" sz="2000" dirty="0"/>
              <a:t>million years (ice core samples)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Near exponential rise from burning fossil fuels since the beginning </a:t>
            </a:r>
            <a:br>
              <a:rPr lang="en-US" sz="2000" dirty="0"/>
            </a:br>
            <a:r>
              <a:rPr lang="en-US" sz="2000" dirty="0"/>
              <a:t>of the industrial revolution (hockey stick graph)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6-7 ppm seasonal oscillations from plant growth and decay (Keeling Curve)</a:t>
            </a:r>
            <a:br>
              <a:rPr lang="en-US" sz="2000" dirty="0"/>
            </a:br>
            <a:r>
              <a:rPr lang="en-US" sz="2000" i="1" dirty="0"/>
              <a:t>Net</a:t>
            </a:r>
            <a:r>
              <a:rPr lang="en-US" sz="2000" dirty="0"/>
              <a:t> addition of ~2 ppm/year </a:t>
            </a:r>
            <a:r>
              <a:rPr lang="en-US" sz="2000" b="1" dirty="0">
                <a:solidFill>
                  <a:srgbClr val="FF0000"/>
                </a:solidFill>
              </a:rPr>
              <a:t>from human activity </a:t>
            </a:r>
            <a:r>
              <a:rPr lang="en-US" sz="2000" dirty="0"/>
              <a:t>(35x weight of all humans)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8AC964-72EA-8152-38CE-F945B14D2E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20375"/>
            <a:ext cx="11105323" cy="41376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1F6399-4A1E-AD93-180F-F69069CA7587}"/>
              </a:ext>
            </a:extLst>
          </p:cNvPr>
          <p:cNvSpPr txBox="1"/>
          <p:nvPr/>
        </p:nvSpPr>
        <p:spPr>
          <a:xfrm>
            <a:off x="9603115" y="686659"/>
            <a:ext cx="197740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Bauer &amp; Westfall</a:t>
            </a:r>
          </a:p>
          <a:p>
            <a:r>
              <a:rPr lang="en-US" u="sng" dirty="0"/>
              <a:t>University Physics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ed.,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96AE8D-B1A9-7660-15EA-052B9C736156}"/>
              </a:ext>
            </a:extLst>
          </p:cNvPr>
          <p:cNvSpPr txBox="1"/>
          <p:nvPr/>
        </p:nvSpPr>
        <p:spPr>
          <a:xfrm>
            <a:off x="10971089" y="1659805"/>
            <a:ext cx="14334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sz="4800" dirty="0">
                <a:solidFill>
                  <a:srgbClr val="0B5A00"/>
                </a:solidFill>
              </a:rPr>
              <a:t>·</a:t>
            </a:r>
            <a:r>
              <a:rPr lang="en-US" sz="3200" dirty="0">
                <a:solidFill>
                  <a:srgbClr val="0B5A00"/>
                </a:solidFill>
              </a:rPr>
              <a:t>  </a:t>
            </a:r>
            <a:br>
              <a:rPr lang="en-US" sz="3200" dirty="0">
                <a:solidFill>
                  <a:srgbClr val="0B5A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Today: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425 ppm</a:t>
            </a:r>
            <a:endParaRPr lang="en-US" b="1" dirty="0">
              <a:solidFill>
                <a:srgbClr val="0B5A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B60DEC-08BD-78FD-5673-A538A97E0044}"/>
              </a:ext>
            </a:extLst>
          </p:cNvPr>
          <p:cNvSpPr/>
          <p:nvPr/>
        </p:nvSpPr>
        <p:spPr>
          <a:xfrm>
            <a:off x="10948736" y="6388768"/>
            <a:ext cx="1263561" cy="521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8C3DC-747D-E731-8405-DA65FF6A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14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CD058-60F7-44AE-2875-066BCC2C5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5AA02B-7546-E2D5-4832-5CE1F2E9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CO</a:t>
            </a:r>
            <a:r>
              <a:rPr lang="en-US" baseline="-25000" dirty="0"/>
              <a:t>2</a:t>
            </a:r>
            <a:r>
              <a:rPr lang="en-US" dirty="0"/>
              <a:t> from the Atmosphere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C68576-459C-17E4-8ABD-A06B7597A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199" y="1095377"/>
            <a:ext cx="5321199" cy="506178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Dissolving in water</a:t>
            </a:r>
            <a:br>
              <a:rPr lang="en-US" dirty="0"/>
            </a:b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+ H</a:t>
            </a:r>
            <a:r>
              <a:rPr lang="en-US" baseline="-25000" dirty="0"/>
              <a:t>2</a:t>
            </a:r>
            <a:r>
              <a:rPr lang="en-US" dirty="0"/>
              <a:t>O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H₂CO₃</a:t>
            </a:r>
            <a:br>
              <a:rPr lang="en-US" dirty="0"/>
            </a:br>
            <a:r>
              <a:rPr lang="en-US" dirty="0"/>
              <a:t>(carbonic acid)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Ocean acidification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Weathering of rocks, mainly limestone</a:t>
            </a:r>
            <a:br>
              <a:rPr lang="en-US" dirty="0"/>
            </a:br>
            <a:r>
              <a:rPr lang="en-US" dirty="0"/>
              <a:t>(Calcium-carbonate CaCO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  <p:pic>
        <p:nvPicPr>
          <p:cNvPr id="6" name="Picture 5" descr="Screen Shot 2016-11-14 at 10.57.36.png">
            <a:extLst>
              <a:ext uri="{FF2B5EF4-FFF2-40B4-BE49-F238E27FC236}">
                <a16:creationId xmlns:a16="http://schemas.microsoft.com/office/drawing/2014/main" id="{8C20132C-2D32-AAE6-A674-E425292CE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350"/>
            <a:ext cx="6172226" cy="5793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3342D-6E2D-B0F1-1A10-E67F445FDAA2}"/>
              </a:ext>
            </a:extLst>
          </p:cNvPr>
          <p:cNvSpPr txBox="1"/>
          <p:nvPr/>
        </p:nvSpPr>
        <p:spPr>
          <a:xfrm>
            <a:off x="1654907" y="1746606"/>
            <a:ext cx="364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gigaton C </a:t>
            </a:r>
            <a:r>
              <a:rPr lang="en-US" sz="1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3.664 gigaton CO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70D8D8-4BDD-6695-BD55-7CFDDD4D9F7D}"/>
              </a:ext>
            </a:extLst>
          </p:cNvPr>
          <p:cNvSpPr/>
          <p:nvPr/>
        </p:nvSpPr>
        <p:spPr>
          <a:xfrm>
            <a:off x="-72124" y="6448998"/>
            <a:ext cx="31582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C. Le </a:t>
            </a:r>
            <a:r>
              <a:rPr lang="en-US" sz="1100" dirty="0" err="1"/>
              <a:t>Quére</a:t>
            </a:r>
            <a:r>
              <a:rPr lang="en-US" sz="1100" dirty="0"/>
              <a:t>́ et al.: Global Carbon Budget 2016 </a:t>
            </a:r>
          </a:p>
          <a:p>
            <a:r>
              <a:rPr lang="en-US" sz="1100" dirty="0"/>
              <a:t>Earth Syst. Sci. Data, 8, 605–649, 2016 [Fig. 2]</a:t>
            </a:r>
          </a:p>
        </p:txBody>
      </p:sp>
    </p:spTree>
    <p:extLst>
      <p:ext uri="{BB962C8B-B14F-4D97-AF65-F5344CB8AC3E}">
        <p14:creationId xmlns:p14="http://schemas.microsoft.com/office/powerpoint/2010/main" val="3831314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BD273-8150-AD66-AFDE-A6132E26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15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2E1E9-AA61-658E-3F77-6885CD5DB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B8436D-09F1-0137-F042-C536E61F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Half-Life in the Atmosphere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101527"/>
              </p:ext>
            </p:extLst>
          </p:nvPr>
        </p:nvGraphicFramePr>
        <p:xfrm>
          <a:off x="3777075" y="1087697"/>
          <a:ext cx="6781954" cy="4682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DE34B1-34F4-69DB-0FF4-879712962913}"/>
                  </a:ext>
                </a:extLst>
              </p:cNvPr>
              <p:cNvSpPr txBox="1"/>
              <p:nvPr/>
            </p:nvSpPr>
            <p:spPr>
              <a:xfrm>
                <a:off x="1949929" y="5770302"/>
                <a:ext cx="82921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Data from</a:t>
                </a:r>
                <a:r>
                  <a:rPr lang="en-US" sz="1400" dirty="0"/>
                  <a:t>: Ingeborg Levin and Bernd Kromer. The tropospheric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1400" baseline="30000" dirty="0"/>
                  <a:t>14</a:t>
                </a:r>
                <a:r>
                  <a:rPr lang="en-US" sz="1400" dirty="0"/>
                  <a:t>CO</a:t>
                </a:r>
                <a:r>
                  <a:rPr lang="en-US" sz="1400" baseline="-25000" dirty="0"/>
                  <a:t>2</a:t>
                </a:r>
                <a:r>
                  <a:rPr lang="en-US" sz="1400" dirty="0"/>
                  <a:t> level in mid-latitudes of the Northern Hemisphere (1959-2003). Radiocarbon 46 (3), 2004.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DE34B1-34F4-69DB-0FF4-87971296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929" y="5770302"/>
                <a:ext cx="8292141" cy="523220"/>
              </a:xfrm>
              <a:prstGeom prst="rect">
                <a:avLst/>
              </a:prstGeom>
              <a:blipFill>
                <a:blip r:embed="rId3"/>
                <a:stretch>
                  <a:fillRect l="-153" t="-238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194B56-0D2F-9C80-9E94-0E14F804394E}"/>
                  </a:ext>
                </a:extLst>
              </p:cNvPr>
              <p:cNvSpPr txBox="1"/>
              <p:nvPr/>
            </p:nvSpPr>
            <p:spPr>
              <a:xfrm>
                <a:off x="9413796" y="2812212"/>
                <a:ext cx="175978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=16 </m:t>
                      </m:r>
                      <m:r>
                        <m:rPr>
                          <m:sty m:val="p"/>
                        </m:rPr>
                        <a:rPr lang="en-US" b="0" i="0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years</m:t>
                      </m:r>
                    </m:oMath>
                  </m:oMathPara>
                </a14:m>
                <a:endParaRPr lang="en-US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194B56-0D2F-9C80-9E94-0E14F8043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796" y="2812212"/>
                <a:ext cx="1759789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7FA6CD0-5893-27D8-E99F-FA8C5CF329A6}"/>
              </a:ext>
            </a:extLst>
          </p:cNvPr>
          <p:cNvSpPr txBox="1"/>
          <p:nvPr/>
        </p:nvSpPr>
        <p:spPr>
          <a:xfrm>
            <a:off x="8741566" y="147718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(summer)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AC915-8BB0-A139-2C29-AC24A2420612}"/>
              </a:ext>
            </a:extLst>
          </p:cNvPr>
          <p:cNvSpPr txBox="1"/>
          <p:nvPr/>
        </p:nvSpPr>
        <p:spPr>
          <a:xfrm>
            <a:off x="9193418" y="192694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(summer)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4E8944-D44A-3068-2DF2-76ABFDDAF00E}"/>
              </a:ext>
            </a:extLst>
          </p:cNvPr>
          <p:cNvSpPr txBox="1"/>
          <p:nvPr/>
        </p:nvSpPr>
        <p:spPr>
          <a:xfrm>
            <a:off x="9193418" y="237156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(summer)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BC0218-D555-C15E-E10F-3CA9E5E06DF8}"/>
              </a:ext>
            </a:extLst>
          </p:cNvPr>
          <p:cNvCxnSpPr/>
          <p:nvPr/>
        </p:nvCxnSpPr>
        <p:spPr>
          <a:xfrm flipV="1">
            <a:off x="5591500" y="2147595"/>
            <a:ext cx="0" cy="1488984"/>
          </a:xfrm>
          <a:prstGeom prst="straightConnector1">
            <a:avLst/>
          </a:prstGeom>
          <a:ln w="4127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12A2666-0459-F15A-440B-517491731BDB}"/>
              </a:ext>
            </a:extLst>
          </p:cNvPr>
          <p:cNvSpPr txBox="1"/>
          <p:nvPr/>
        </p:nvSpPr>
        <p:spPr>
          <a:xfrm>
            <a:off x="5095206" y="3652604"/>
            <a:ext cx="2001574" cy="64633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Nuclear Test Ban </a:t>
            </a:r>
          </a:p>
          <a:p>
            <a:r>
              <a:rPr lang="en-US" dirty="0"/>
              <a:t>Treaty, Oct. ‘63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2CC715-4C2F-EA7F-EC85-E0FBC61C2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13" y="1205650"/>
            <a:ext cx="2474628" cy="3093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516EB3-C027-0A77-84CE-5938917B350E}"/>
              </a:ext>
            </a:extLst>
          </p:cNvPr>
          <p:cNvSpPr txBox="1"/>
          <p:nvPr/>
        </p:nvSpPr>
        <p:spPr>
          <a:xfrm>
            <a:off x="774599" y="4428592"/>
            <a:ext cx="2777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 test detonation 1958</a:t>
            </a:r>
          </a:p>
          <a:p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(Wikipedia)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90C8E-DFEF-5F3E-31C5-337CCD5FE1ED}"/>
              </a:ext>
            </a:extLst>
          </p:cNvPr>
          <p:cNvSpPr txBox="1"/>
          <p:nvPr/>
        </p:nvSpPr>
        <p:spPr>
          <a:xfrm>
            <a:off x="10082463" y="3741821"/>
            <a:ext cx="161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</a:t>
            </a:r>
            <a:br>
              <a:rPr lang="en-US" dirty="0"/>
            </a:br>
            <a:r>
              <a:rPr lang="en-US" baseline="30000" dirty="0"/>
              <a:t>14</a:t>
            </a:r>
            <a:r>
              <a:rPr lang="en-US" dirty="0"/>
              <a:t>C half life is </a:t>
            </a:r>
            <a:br>
              <a:rPr lang="en-US" dirty="0"/>
            </a:br>
            <a:r>
              <a:rPr lang="en-US" dirty="0"/>
              <a:t>5,730 years!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1E900-59B9-7850-32F3-9E3D8F8FF8CC}"/>
              </a:ext>
            </a:extLst>
          </p:cNvPr>
          <p:cNvCxnSpPr/>
          <p:nvPr/>
        </p:nvCxnSpPr>
        <p:spPr>
          <a:xfrm>
            <a:off x="4736432" y="1686313"/>
            <a:ext cx="276726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F90802-BAC1-3CEA-6A40-12FA030551D7}"/>
              </a:ext>
            </a:extLst>
          </p:cNvPr>
          <p:cNvCxnSpPr>
            <a:cxnSpLocks/>
          </p:cNvCxnSpPr>
          <p:nvPr/>
        </p:nvCxnSpPr>
        <p:spPr>
          <a:xfrm flipH="1">
            <a:off x="6096000" y="842211"/>
            <a:ext cx="3317796" cy="844102"/>
          </a:xfrm>
          <a:prstGeom prst="straightConnector1">
            <a:avLst/>
          </a:prstGeom>
          <a:ln w="4127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B71FC6-3AF7-32BA-EEB1-049EF65DE6C3}"/>
              </a:ext>
            </a:extLst>
          </p:cNvPr>
          <p:cNvSpPr txBox="1"/>
          <p:nvPr/>
        </p:nvSpPr>
        <p:spPr>
          <a:xfrm>
            <a:off x="9384574" y="109860"/>
            <a:ext cx="2759297" cy="120032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Nuclear weapons tests in the 1950s almost doubled the </a:t>
            </a:r>
            <a:r>
              <a:rPr lang="en-US" baseline="30000" dirty="0"/>
              <a:t>14</a:t>
            </a:r>
            <a:r>
              <a:rPr lang="en-US" dirty="0"/>
              <a:t>C content of the entire atmosphere</a:t>
            </a:r>
          </a:p>
        </p:txBody>
      </p:sp>
    </p:spTree>
    <p:extLst>
      <p:ext uri="{BB962C8B-B14F-4D97-AF65-F5344CB8AC3E}">
        <p14:creationId xmlns:p14="http://schemas.microsoft.com/office/powerpoint/2010/main" val="272546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6DE69-8857-7B3E-55C2-5818CEA1D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67B86-6178-811D-31B3-3F68EC7F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16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E3535-90DC-40B6-89C5-5F9F4DE82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78F569-A25A-EF2B-7BAF-99F7AC20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Albedo Change With Time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655066-1278-4F11-3C1E-4A91E9F7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98" y="1271753"/>
            <a:ext cx="11417401" cy="48854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4% of solar radiation gets reflected off Earth’s 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Obvious: Albedo changes with seasons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Oscillates between higher values in winter and lower in summer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Main effect comes from the Northern hemisphere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36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374CC-B3C8-E5F5-2C1C-D9105A1C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17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BF4785-E70E-D43D-1D0E-1A99D6BFD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49176B-DA95-64DB-3E22-838136EF6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AF34D-01AD-E78B-3DCF-3C2D7C9E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4293BC-BF8D-9B0D-D95D-07B01B7D74B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Round.mov">
            <a:hlinkClick r:id="" action="ppaction://media"/>
            <a:extLst>
              <a:ext uri="{FF2B5EF4-FFF2-40B4-BE49-F238E27FC236}">
                <a16:creationId xmlns:a16="http://schemas.microsoft.com/office/drawing/2014/main" id="{6800387E-D11F-90FF-2C8C-8B56FA0BD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512" y="0"/>
            <a:ext cx="8918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F9E6DD-4AA4-D3CE-26FD-565423926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18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B43F8-41B7-B591-0DBD-5BE5AA37E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9C9A0B-F1BD-0C6B-FB38-430CA8F7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Albedo Change With Time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85716-CAC2-57BA-C759-69FB6859B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98" y="1271753"/>
            <a:ext cx="11417401" cy="48854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4% of solar radiation gets reflected off Earth’s 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Obvious: Albedo changes with seasons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Oscillates between higher values in winter and lower in summer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Main effect comes from the Northern hemisphere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Built environment covers ever-larger fraction of Earth’s surface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Currently about 1%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Man-made structures tend to reflect less than vegetation or rocks (urban heat islands!)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07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F557B-EF14-70A4-6C1E-739AF41E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19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B463B-9255-61D2-5BAD-6AD2FB932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777A64-6405-951B-73F4-7B8E9D80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Albedo Feedback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0F5E72-4636-D57A-933A-7A705AA8C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99" y="1431759"/>
            <a:ext cx="10972800" cy="47254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Higher surface temperature means less snow and ice in winters: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exponential feedback loop</a:t>
            </a:r>
          </a:p>
          <a:p>
            <a:pPr marL="914320" lvl="1" indent="-457200">
              <a:buFont typeface="Arial" panose="020B0604020202020204" pitchFamily="34" charset="0"/>
              <a:buChar char="•"/>
            </a:pPr>
            <a:r>
              <a:rPr lang="en-US" dirty="0"/>
              <a:t>Arctic sea ice cover is decreasing rapidly</a:t>
            </a:r>
          </a:p>
          <a:p>
            <a:pPr marL="914320" lvl="1" indent="-457200">
              <a:buFont typeface="Arial" panose="020B0604020202020204" pitchFamily="34" charset="0"/>
              <a:buChar char="•"/>
            </a:pPr>
            <a:r>
              <a:rPr lang="en-US" dirty="0"/>
              <a:t>Glaciers melting (Alps, Himalayas)</a:t>
            </a:r>
          </a:p>
          <a:p>
            <a:pPr marL="914320" lvl="1" indent="-457200">
              <a:buFont typeface="Arial" panose="020B0604020202020204" pitchFamily="34" charset="0"/>
              <a:buChar char="•"/>
            </a:pPr>
            <a:r>
              <a:rPr lang="en-US" dirty="0"/>
              <a:t>Less snow cover than a few decades ago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2157EB-3C3E-3124-21AC-4A9B42EF53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534" y="2202743"/>
            <a:ext cx="10783766" cy="865189"/>
          </a:xfrm>
        </p:spPr>
        <p:txBody>
          <a:bodyPr/>
          <a:lstStyle/>
          <a:p>
            <a:r>
              <a:rPr lang="en-US" dirty="0"/>
              <a:t>Part 1:  Why We Are In Trouble </a:t>
            </a:r>
          </a:p>
        </p:txBody>
      </p:sp>
    </p:spTree>
    <p:extLst>
      <p:ext uri="{BB962C8B-B14F-4D97-AF65-F5344CB8AC3E}">
        <p14:creationId xmlns:p14="http://schemas.microsoft.com/office/powerpoint/2010/main" val="816445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A88A0-85B4-04FC-C6E6-125DB401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20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F92C90-9182-C09F-D6AD-9FB7CE421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E3800-1C9C-388A-0073-1D86E27B5C76}"/>
              </a:ext>
            </a:extLst>
          </p:cNvPr>
          <p:cNvSpPr/>
          <p:nvPr/>
        </p:nvSpPr>
        <p:spPr>
          <a:xfrm>
            <a:off x="0" y="5942910"/>
            <a:ext cx="7596231" cy="951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EB2376-6E7C-61E1-57F1-7451AB1598C5}"/>
              </a:ext>
            </a:extLst>
          </p:cNvPr>
          <p:cNvSpPr/>
          <p:nvPr/>
        </p:nvSpPr>
        <p:spPr>
          <a:xfrm>
            <a:off x="3016467" y="974873"/>
            <a:ext cx="1008993" cy="53898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FF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8921A-665D-59A8-3921-260DBC25668A}"/>
              </a:ext>
            </a:extLst>
          </p:cNvPr>
          <p:cNvSpPr txBox="1"/>
          <p:nvPr/>
        </p:nvSpPr>
        <p:spPr>
          <a:xfrm>
            <a:off x="3020788" y="5005580"/>
            <a:ext cx="104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Midnight</a:t>
            </a:r>
          </a:p>
          <a:p>
            <a:pPr algn="ctr"/>
            <a:r>
              <a:rPr lang="en-US" dirty="0"/>
              <a:t>Sun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8C044B4-DC70-02EA-5FD9-DB91B022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022"/>
            <a:ext cx="6032157" cy="81245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Arctic Sea Ice Cover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324FC3-04C1-49B1-1F2E-D8DF672D86D4}"/>
              </a:ext>
            </a:extLst>
          </p:cNvPr>
          <p:cNvSpPr txBox="1"/>
          <p:nvPr/>
        </p:nvSpPr>
        <p:spPr>
          <a:xfrm rot="16200000">
            <a:off x="-2633915" y="3493984"/>
            <a:ext cx="58375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Area with at least 15% sea ice cover (million km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endParaRPr lang="en-US" sz="2000" baseline="30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A676E-259D-9A45-3ED5-8DC3D89C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738" y="12032"/>
            <a:ext cx="4606960" cy="54867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E728BA-D213-9CA6-FD45-4C400401CA65}"/>
              </a:ext>
            </a:extLst>
          </p:cNvPr>
          <p:cNvSpPr txBox="1"/>
          <p:nvPr/>
        </p:nvSpPr>
        <p:spPr>
          <a:xfrm>
            <a:off x="8746490" y="5512972"/>
            <a:ext cx="2687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National Sea Ice</a:t>
            </a:r>
            <a:br>
              <a:rPr lang="en-US" dirty="0"/>
            </a:br>
            <a:r>
              <a:rPr lang="en-US" dirty="0"/>
              <a:t>Data Center, Boulder, CO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1347E32-3D95-337B-54C1-81630149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728" y="1114386"/>
            <a:ext cx="5963684" cy="54984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1BF432-FB11-03FF-63AC-0C38348B11FD}"/>
              </a:ext>
            </a:extLst>
          </p:cNvPr>
          <p:cNvSpPr txBox="1"/>
          <p:nvPr/>
        </p:nvSpPr>
        <p:spPr>
          <a:xfrm>
            <a:off x="4163319" y="980666"/>
            <a:ext cx="24160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2025</a:t>
            </a:r>
          </a:p>
          <a:p>
            <a:r>
              <a:rPr lang="en-US" dirty="0">
                <a:solidFill>
                  <a:srgbClr val="FF0000"/>
                </a:solidFill>
              </a:rPr>
              <a:t>2012, prior record low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04F59DA-9337-2792-F5F3-4B7A57BF23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809"/>
          <a:stretch>
            <a:fillRect/>
          </a:stretch>
        </p:blipFill>
        <p:spPr>
          <a:xfrm>
            <a:off x="4163319" y="1568806"/>
            <a:ext cx="2479238" cy="74843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3D0B1B0-183E-249C-701B-E9887B0EE73A}"/>
              </a:ext>
            </a:extLst>
          </p:cNvPr>
          <p:cNvSpPr/>
          <p:nvPr/>
        </p:nvSpPr>
        <p:spPr>
          <a:xfrm>
            <a:off x="4163319" y="2277687"/>
            <a:ext cx="333866" cy="10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82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4BF3-D87D-3485-306C-09D4DE34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21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82978-BA3A-3EDC-E2EC-544B816CE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0105A0-6AB3-5B29-B759-A2F568A1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Albedo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901067-96A0-AC9F-A1CD-077290A88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14" y="1128962"/>
            <a:ext cx="10972800" cy="53729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louds and the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arth’s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adiant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nergy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ystem (CERES)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5 satellites with CERES instruments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10 – 24 km field of view</a:t>
            </a:r>
            <a:br>
              <a:rPr lang="en-US" dirty="0"/>
            </a:br>
            <a:r>
              <a:rPr lang="en-US" dirty="0"/>
              <a:t>=&gt; high spatial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 measurement bands each: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0.3-5 µm (reflected solar)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0.3-200 µm (total)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8-12 µm (Earth radiation)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93509-60D3-7D31-8BBA-FA08D9A3C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261" y="-1"/>
            <a:ext cx="6098718" cy="3002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FFBEB9-EB80-94CB-BF41-88EE03FE5397}"/>
              </a:ext>
            </a:extLst>
          </p:cNvPr>
          <p:cNvSpPr txBox="1"/>
          <p:nvPr/>
        </p:nvSpPr>
        <p:spPr>
          <a:xfrm>
            <a:off x="122527" y="5983437"/>
            <a:ext cx="613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ceres.larc.nasa.gov</a:t>
            </a:r>
            <a:r>
              <a:rPr lang="en-US" dirty="0"/>
              <a:t>/science/</a:t>
            </a:r>
          </a:p>
        </p:txBody>
      </p:sp>
      <p:pic>
        <p:nvPicPr>
          <p:cNvPr id="6" name="CERES">
            <a:hlinkClick r:id="" action="ppaction://media"/>
            <a:extLst>
              <a:ext uri="{FF2B5EF4-FFF2-40B4-BE49-F238E27FC236}">
                <a16:creationId xmlns:a16="http://schemas.microsoft.com/office/drawing/2014/main" id="{7355D3A5-158C-6F87-E7F6-77ED69C81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413" y="3036236"/>
            <a:ext cx="6119587" cy="38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BE8EB-4509-C171-FB9A-D05131F3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22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6B9BFC-6A53-A7B5-7613-5079AA564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B79B07-0C1C-56B0-028C-08E57DC2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🔥Alarming🔥 CERES data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EFC192-53B8-BE9D-6941-E8EE6F214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21" y="1095376"/>
            <a:ext cx="8011271" cy="450634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A83E49-4088-43B7-93BE-1B1E5AC135FA}"/>
              </a:ext>
            </a:extLst>
          </p:cNvPr>
          <p:cNvSpPr txBox="1"/>
          <p:nvPr/>
        </p:nvSpPr>
        <p:spPr>
          <a:xfrm>
            <a:off x="119921" y="5873572"/>
            <a:ext cx="8428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www.columbia.edu</a:t>
            </a:r>
            <a:r>
              <a:rPr lang="en-US" dirty="0"/>
              <a:t>/~jeh1/mailings/2025/CloudFeedback.13May2025.pdf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6B6A9-3AC4-EB4A-9FF2-32CF52E40104}"/>
              </a:ext>
            </a:extLst>
          </p:cNvPr>
          <p:cNvGrpSpPr/>
          <p:nvPr/>
        </p:nvGrpSpPr>
        <p:grpSpPr>
          <a:xfrm>
            <a:off x="1004341" y="1783829"/>
            <a:ext cx="11067739" cy="3469904"/>
            <a:chOff x="1004341" y="1783829"/>
            <a:chExt cx="11067739" cy="346990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CC501C8-6716-02EB-293E-C6AEB00D0B86}"/>
                </a:ext>
              </a:extLst>
            </p:cNvPr>
            <p:cNvCxnSpPr/>
            <p:nvPr/>
          </p:nvCxnSpPr>
          <p:spPr>
            <a:xfrm>
              <a:off x="1004341" y="1783829"/>
              <a:ext cx="8004748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FFABE1-903C-9160-9D12-734C4BB5AC79}"/>
                </a:ext>
              </a:extLst>
            </p:cNvPr>
            <p:cNvCxnSpPr/>
            <p:nvPr/>
          </p:nvCxnSpPr>
          <p:spPr>
            <a:xfrm>
              <a:off x="1004341" y="2940570"/>
              <a:ext cx="8004748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0FA9946-BD1C-95E0-A1D4-8B8BC17BAC57}"/>
                </a:ext>
              </a:extLst>
            </p:cNvPr>
            <p:cNvCxnSpPr/>
            <p:nvPr/>
          </p:nvCxnSpPr>
          <p:spPr>
            <a:xfrm>
              <a:off x="8829207" y="1783829"/>
              <a:ext cx="0" cy="1169233"/>
            </a:xfrm>
            <a:prstGeom prst="line">
              <a:avLst/>
            </a:prstGeom>
            <a:ln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CC226-9534-782C-56D3-03464FF0E0FC}"/>
                </a:ext>
              </a:extLst>
            </p:cNvPr>
            <p:cNvSpPr txBox="1"/>
            <p:nvPr/>
          </p:nvSpPr>
          <p:spPr>
            <a:xfrm>
              <a:off x="9009090" y="2083634"/>
              <a:ext cx="306299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0.7% decrease </a:t>
              </a:r>
              <a:r>
                <a:rPr lang="en-US" sz="2000" dirty="0"/>
                <a:t>during last quarter century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i="1" dirty="0">
                  <a:solidFill>
                    <a:srgbClr val="FF0000"/>
                  </a:solidFill>
                </a:rPr>
                <a:t>Additional</a:t>
              </a:r>
              <a:r>
                <a:rPr lang="en-US" sz="2000" dirty="0"/>
                <a:t> 1.2 PW of solar radiation absorbed by Earth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i="1" dirty="0">
                  <a:solidFill>
                    <a:srgbClr val="FF0000"/>
                  </a:solidFill>
                </a:rPr>
                <a:t>Additional</a:t>
              </a:r>
              <a:r>
                <a:rPr lang="en-US" sz="2000" dirty="0"/>
                <a:t> global warming of 0.7 °C expected, beyond what is currently observed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70BE97-13DF-18A7-76F4-BD92D797DB4E}"/>
              </a:ext>
            </a:extLst>
          </p:cNvPr>
          <p:cNvSpPr txBox="1"/>
          <p:nvPr/>
        </p:nvSpPr>
        <p:spPr>
          <a:xfrm>
            <a:off x="9974180" y="5292659"/>
            <a:ext cx="7141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/>
              <a:t>🧨</a:t>
            </a:r>
          </a:p>
        </p:txBody>
      </p:sp>
    </p:spTree>
    <p:extLst>
      <p:ext uri="{BB962C8B-B14F-4D97-AF65-F5344CB8AC3E}">
        <p14:creationId xmlns:p14="http://schemas.microsoft.com/office/powerpoint/2010/main" val="304159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D29A35-A7FC-59EE-033B-B9687B7A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23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AAC8E-4CDA-0206-91CF-8C7370000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9E6003-2869-9DE6-47FD-C2C65390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App</a:t>
            </a:r>
          </a:p>
        </p:txBody>
      </p:sp>
      <p:pic>
        <p:nvPicPr>
          <p:cNvPr id="6" name="Albedo change">
            <a:hlinkClick r:id="" action="ppaction://media"/>
            <a:extLst>
              <a:ext uri="{FF2B5EF4-FFF2-40B4-BE49-F238E27FC236}">
                <a16:creationId xmlns:a16="http://schemas.microsoft.com/office/drawing/2014/main" id="{61935968-3851-960F-A377-A7F1C23518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8008" y="1197643"/>
            <a:ext cx="6403975" cy="42624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13B79D-F025-7F64-A922-AD6513557F8F}"/>
              </a:ext>
            </a:extLst>
          </p:cNvPr>
          <p:cNvSpPr txBox="1"/>
          <p:nvPr/>
        </p:nvSpPr>
        <p:spPr>
          <a:xfrm>
            <a:off x="3192947" y="5660357"/>
            <a:ext cx="61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web.pa.msu.edu</a:t>
            </a:r>
            <a:r>
              <a:rPr lang="en-US" dirty="0"/>
              <a:t>/people/</a:t>
            </a:r>
            <a:r>
              <a:rPr lang="en-US" dirty="0" err="1"/>
              <a:t>bauer</a:t>
            </a:r>
            <a:r>
              <a:rPr lang="en-US" dirty="0"/>
              <a:t>/AandE/</a:t>
            </a:r>
          </a:p>
        </p:txBody>
      </p:sp>
    </p:spTree>
    <p:extLst>
      <p:ext uri="{BB962C8B-B14F-4D97-AF65-F5344CB8AC3E}">
        <p14:creationId xmlns:p14="http://schemas.microsoft.com/office/powerpoint/2010/main" val="23460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66FB50-55A3-FDD4-B0FE-3C0C24A2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24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EC640-9664-B34D-4603-0F105DA77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4A098F-F046-7F00-303F-82F49A62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Global Temperature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357892-7171-A18D-C0C6-4E0FA7891D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049067"/>
              </p:ext>
            </p:extLst>
          </p:nvPr>
        </p:nvGraphicFramePr>
        <p:xfrm>
          <a:off x="5023433" y="1283869"/>
          <a:ext cx="6766560" cy="470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5CF6286-6F1F-C2DB-402B-697553CC8F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64" y="1568693"/>
            <a:ext cx="4187618" cy="39541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F725CA-20C9-E9F0-240B-65F5EF1846A1}"/>
              </a:ext>
            </a:extLst>
          </p:cNvPr>
          <p:cNvGrpSpPr/>
          <p:nvPr/>
        </p:nvGrpSpPr>
        <p:grpSpPr>
          <a:xfrm>
            <a:off x="771678" y="2123974"/>
            <a:ext cx="11350304" cy="4131534"/>
            <a:chOff x="771678" y="2123974"/>
            <a:chExt cx="11350304" cy="41315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5A8AE6-43A8-2159-3608-8AFB66211D52}"/>
                </a:ext>
              </a:extLst>
            </p:cNvPr>
            <p:cNvSpPr txBox="1"/>
            <p:nvPr/>
          </p:nvSpPr>
          <p:spPr>
            <a:xfrm>
              <a:off x="771678" y="5886176"/>
              <a:ext cx="113503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kern="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https://dev-04-drupal-climate.woc.noaa.gov/news-features/understanding-climate/climate-change-global-temperature</a:t>
              </a:r>
              <a:r>
                <a:rPr lang="en-US" dirty="0">
                  <a:solidFill>
                    <a:srgbClr val="7030A0"/>
                  </a:solidFill>
                  <a:effectLst/>
                </a:rPr>
                <a:t> 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CB20CF-F952-563E-9DBA-A6C260238B71}"/>
                </a:ext>
              </a:extLst>
            </p:cNvPr>
            <p:cNvCxnSpPr>
              <a:cxnSpLocks/>
            </p:cNvCxnSpPr>
            <p:nvPr/>
          </p:nvCxnSpPr>
          <p:spPr>
            <a:xfrm>
              <a:off x="7574692" y="3854614"/>
              <a:ext cx="3089189" cy="0"/>
            </a:xfrm>
            <a:prstGeom prst="line">
              <a:avLst/>
            </a:prstGeom>
            <a:ln w="53975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4E52D2-ABC3-5357-313E-4D818AF27459}"/>
                </a:ext>
              </a:extLst>
            </p:cNvPr>
            <p:cNvSpPr txBox="1"/>
            <p:nvPr/>
          </p:nvSpPr>
          <p:spPr>
            <a:xfrm>
              <a:off x="6247942" y="2123974"/>
              <a:ext cx="39814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Average global temperature</a:t>
              </a:r>
              <a:br>
                <a:rPr lang="en-US" sz="2400" dirty="0">
                  <a:solidFill>
                    <a:srgbClr val="7030A0"/>
                  </a:solidFill>
                </a:rPr>
              </a:br>
              <a:r>
                <a:rPr lang="en-US" sz="2400" dirty="0">
                  <a:solidFill>
                    <a:srgbClr val="7030A0"/>
                  </a:solidFill>
                </a:rPr>
                <a:t>during 20</a:t>
              </a:r>
              <a:r>
                <a:rPr lang="en-US" sz="2400" baseline="30000" dirty="0">
                  <a:solidFill>
                    <a:srgbClr val="7030A0"/>
                  </a:solidFill>
                </a:rPr>
                <a:t>th</a:t>
              </a:r>
              <a:r>
                <a:rPr lang="en-US" sz="2400" dirty="0">
                  <a:solidFill>
                    <a:srgbClr val="7030A0"/>
                  </a:solidFill>
                </a:rPr>
                <a:t> century: 13.9 °C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9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2EA789-4BD4-3985-30F6-D2245220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25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74FBB-A04A-3C45-FEAA-06A4216DD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E509E7-9B9E-9256-3690-C22F3B7F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Fit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66EEBFD-1A4D-C049-C64E-634D7C2CC4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457663"/>
              </p:ext>
            </p:extLst>
          </p:nvPr>
        </p:nvGraphicFramePr>
        <p:xfrm>
          <a:off x="645380" y="1074420"/>
          <a:ext cx="6766560" cy="470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7CCFD2-19AE-DD48-3D6C-C98C9660BC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13127"/>
              </p:ext>
            </p:extLst>
          </p:nvPr>
        </p:nvGraphicFramePr>
        <p:xfrm>
          <a:off x="650636" y="1069167"/>
          <a:ext cx="6766560" cy="470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C053E0-72C9-C0F7-BED8-458A5F5D6789}"/>
                  </a:ext>
                </a:extLst>
              </p:cNvPr>
              <p:cNvSpPr txBox="1"/>
              <p:nvPr/>
            </p:nvSpPr>
            <p:spPr>
              <a:xfrm>
                <a:off x="1717260" y="1193895"/>
                <a:ext cx="5143500" cy="846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1850</m:t>
                          </m:r>
                        </m:e>
                      </m:d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+∆</m:t>
                      </m:r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−1850)/35</m:t>
                          </m:r>
                        </m:sup>
                      </m:sSup>
                    </m:oMath>
                  </m:oMathPara>
                </a14:m>
                <a:endParaRPr lang="en-US" sz="2400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1850</m:t>
                        </m:r>
                      </m:e>
                    </m:d>
                    <m:r>
                      <a:rPr lang="en-US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=0.312</m:t>
                    </m:r>
                  </m:oMath>
                </a14:m>
                <a:r>
                  <a:rPr lang="en-US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kern="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=−0.00009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C053E0-72C9-C0F7-BED8-458A5F5D6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260" y="1193895"/>
                <a:ext cx="5143500" cy="846322"/>
              </a:xfrm>
              <a:prstGeom prst="rect">
                <a:avLst/>
              </a:prstGeom>
              <a:blipFill>
                <a:blip r:embed="rId4"/>
                <a:stretch>
                  <a:fillRect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0F882F-E68B-BA4A-BE0F-EAC1C9ABDED3}"/>
                  </a:ext>
                </a:extLst>
              </p:cNvPr>
              <p:cNvSpPr txBox="1"/>
              <p:nvPr/>
            </p:nvSpPr>
            <p:spPr>
              <a:xfrm>
                <a:off x="7317959" y="1563757"/>
                <a:ext cx="4768023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Predictions: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 Albedo change: -0.04%/ year during next few years.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Global temperature change per year:  0.04 </a:t>
                </a:r>
                <a:r>
                  <a:rPr lang="en-US" sz="3200" baseline="30000" dirty="0" err="1"/>
                  <a:t>o</a:t>
                </a:r>
                <a:r>
                  <a:rPr lang="en-US" sz="2400" dirty="0" err="1"/>
                  <a:t>C</a:t>
                </a:r>
                <a:r>
                  <a:rPr lang="en-US" sz="2400" dirty="0"/>
                  <a:t>, and </a:t>
                </a:r>
                <a:r>
                  <a:rPr lang="en-US" sz="2400" b="1" i="1" dirty="0"/>
                  <a:t>accelerating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For comparison: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</m:oMath>
                </a14:m>
                <a:r>
                  <a:rPr lang="en-US" sz="2400" i="1" dirty="0"/>
                  <a:t>T</a:t>
                </a:r>
                <a:r>
                  <a:rPr lang="en-US" sz="2400" dirty="0"/>
                  <a:t>/year was 0.02 °C for the last 50 years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2050: </a:t>
                </a:r>
                <a:r>
                  <a:rPr lang="en-US" sz="2400" i="1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T</a:t>
                </a:r>
                <a:r>
                  <a:rPr lang="en-US" sz="2400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 = 16.4 °C </a:t>
                </a:r>
                <a:r>
                  <a:rPr lang="en-US" sz="2400" dirty="0">
                    <a:highlight>
                      <a:srgbClr val="FF0000"/>
                    </a:highlight>
                  </a:rPr>
                  <a:t> </a:t>
                </a:r>
                <a:r>
                  <a:rPr lang="en-US" sz="2400" dirty="0"/>
                  <a:t> </a:t>
                </a:r>
              </a:p>
              <a:p>
                <a:pPr algn="ctr"/>
                <a:br>
                  <a:rPr lang="en-US" sz="5400" dirty="0"/>
                </a:br>
                <a:r>
                  <a:rPr lang="en-US" sz="5400" dirty="0"/>
                  <a:t>🤯</a:t>
                </a:r>
                <a:endParaRPr lang="en-US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0F882F-E68B-BA4A-BE0F-EAC1C9ABD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59" y="1563757"/>
                <a:ext cx="4768023" cy="5078313"/>
              </a:xfrm>
              <a:prstGeom prst="rect">
                <a:avLst/>
              </a:prstGeom>
              <a:blipFill>
                <a:blip r:embed="rId5"/>
                <a:stretch>
                  <a:fillRect l="-2128" t="-998" r="-2394" b="-6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87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DDA5D-F80A-66D6-207A-385A0607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26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13ADCC-53A1-8C85-FEE3-6336FA65B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625AA8-4CFB-F1E2-1897-EDCCF534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Runaway Feedback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26C90E2-ECBB-107A-197F-780F54684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4599" y="1095377"/>
                <a:ext cx="10972800" cy="437832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Fossil fuel burning</a:t>
                </a:r>
              </a:p>
              <a:p>
                <a:pPr marL="457200" indent="-457200">
                  <a:buFont typeface="Symbol" pitchFamily="2" charset="2"/>
                  <a:buChar char="Þ"/>
                </a:pPr>
                <a:r>
                  <a:rPr lang="en-US" dirty="0"/>
                  <a:t>Greenhouse gas load (CO</a:t>
                </a:r>
                <a:r>
                  <a:rPr lang="en-US" baseline="-25000" dirty="0"/>
                  <a:t>2</a:t>
                </a:r>
                <a:r>
                  <a:rPr lang="en-US" dirty="0"/>
                  <a:t>, CH</a:t>
                </a:r>
                <a:r>
                  <a:rPr lang="en-US" baseline="-25000" dirty="0"/>
                  <a:t>4</a:t>
                </a:r>
                <a:r>
                  <a:rPr lang="en-US" dirty="0"/>
                  <a:t>, H</a:t>
                </a:r>
                <a:r>
                  <a:rPr lang="en-US" baseline="-25000" dirty="0"/>
                  <a:t>2</a:t>
                </a:r>
                <a:r>
                  <a:rPr lang="en-US" dirty="0"/>
                  <a:t>O, N</a:t>
                </a:r>
                <a:r>
                  <a:rPr lang="en-US" baseline="-25000" dirty="0"/>
                  <a:t>2</a:t>
                </a:r>
                <a:r>
                  <a:rPr lang="en-US" dirty="0"/>
                  <a:t>O, …) increases</a:t>
                </a:r>
              </a:p>
              <a:p>
                <a:pPr marL="457200" indent="-457200">
                  <a:buFont typeface="Symbol" pitchFamily="2" charset="2"/>
                  <a:buChar char="Þ"/>
                </a:pPr>
                <a:r>
                  <a:rPr lang="en-US" dirty="0"/>
                  <a:t>Emissivity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atmosphere decreases</a:t>
                </a:r>
              </a:p>
              <a:p>
                <a:pPr marL="457200" indent="-457200">
                  <a:buFont typeface="Symbol" pitchFamily="2" charset="2"/>
                  <a:buChar char="Þ"/>
                </a:pPr>
                <a:r>
                  <a:rPr lang="en-US" dirty="0"/>
                  <a:t>Global surface temperature rises</a:t>
                </a:r>
              </a:p>
              <a:p>
                <a:pPr marL="457200" indent="-457200">
                  <a:buFont typeface="Symbol" pitchFamily="2" charset="2"/>
                  <a:buChar char="Þ"/>
                </a:pPr>
                <a:r>
                  <a:rPr lang="en-US" dirty="0"/>
                  <a:t>Atmospheric H</a:t>
                </a:r>
                <a:r>
                  <a:rPr lang="en-US" baseline="-25000" dirty="0"/>
                  <a:t>2</a:t>
                </a:r>
                <a:r>
                  <a:rPr lang="en-US" dirty="0"/>
                  <a:t>O increases</a:t>
                </a:r>
              </a:p>
              <a:p>
                <a:pPr marL="457200" indent="-457200">
                  <a:buFont typeface="Symbol" pitchFamily="2" charset="2"/>
                  <a:buChar char="Þ"/>
                </a:pPr>
                <a:r>
                  <a:rPr lang="en-US" dirty="0"/>
                  <a:t>More snow &amp; ice melts</a:t>
                </a:r>
              </a:p>
              <a:p>
                <a:pPr marL="457200" indent="-457200">
                  <a:buFont typeface="Symbol" pitchFamily="2" charset="2"/>
                  <a:buChar char="Þ"/>
                </a:pPr>
                <a:r>
                  <a:rPr lang="en-US" dirty="0"/>
                  <a:t>Ocean surface layer warms, releasing CO</a:t>
                </a:r>
                <a:r>
                  <a:rPr lang="en-US" baseline="-25000" dirty="0"/>
                  <a:t>2</a:t>
                </a:r>
              </a:p>
              <a:p>
                <a:pPr marL="457200" indent="-457200">
                  <a:buFont typeface="Symbol" pitchFamily="2" charset="2"/>
                  <a:buChar char="Þ"/>
                </a:pPr>
                <a:r>
                  <a:rPr lang="en-US" dirty="0"/>
                  <a:t>Albedo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decreases</a:t>
                </a:r>
              </a:p>
              <a:p>
                <a:pPr marL="457200" indent="-457200">
                  <a:buFont typeface="Symbol" pitchFamily="2" charset="2"/>
                  <a:buChar char="Þ"/>
                </a:pPr>
                <a:r>
                  <a:rPr lang="en-US" dirty="0"/>
                  <a:t>More energy from the Sun is absorbed by Earth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26C90E2-ECBB-107A-197F-780F54684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4599" y="1095377"/>
                <a:ext cx="10972800" cy="4378324"/>
              </a:xfrm>
              <a:blipFill>
                <a:blip r:embed="rId2"/>
                <a:stretch>
                  <a:fillRect l="-1618" t="-3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B7510F71-B0FA-F8F4-BE4F-4A2F6C4F0FE2}"/>
              </a:ext>
            </a:extLst>
          </p:cNvPr>
          <p:cNvSpPr/>
          <p:nvPr/>
        </p:nvSpPr>
        <p:spPr>
          <a:xfrm>
            <a:off x="8280400" y="1765300"/>
            <a:ext cx="3835400" cy="2336800"/>
          </a:xfrm>
          <a:custGeom>
            <a:avLst/>
            <a:gdLst>
              <a:gd name="connsiteX0" fmla="*/ 0 w 3835400"/>
              <a:gd name="connsiteY0" fmla="*/ 2336800 h 2336800"/>
              <a:gd name="connsiteX1" fmla="*/ 3822700 w 3835400"/>
              <a:gd name="connsiteY1" fmla="*/ 2324100 h 2336800"/>
              <a:gd name="connsiteX2" fmla="*/ 3835400 w 3835400"/>
              <a:gd name="connsiteY2" fmla="*/ 12700 h 2336800"/>
              <a:gd name="connsiteX3" fmla="*/ 2260600 w 3835400"/>
              <a:gd name="connsiteY3" fmla="*/ 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5400" h="2336800">
                <a:moveTo>
                  <a:pt x="0" y="2336800"/>
                </a:moveTo>
                <a:lnTo>
                  <a:pt x="3822700" y="2324100"/>
                </a:lnTo>
                <a:cubicBezTo>
                  <a:pt x="3826933" y="1553633"/>
                  <a:pt x="3831167" y="783167"/>
                  <a:pt x="3835400" y="12700"/>
                </a:cubicBezTo>
                <a:lnTo>
                  <a:pt x="2260600" y="0"/>
                </a:lnTo>
              </a:path>
            </a:pathLst>
          </a:custGeom>
          <a:noFill/>
          <a:ln w="635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000BA29-36CD-EA57-8ECA-27A19B87999A}"/>
              </a:ext>
            </a:extLst>
          </p:cNvPr>
          <p:cNvSpPr/>
          <p:nvPr/>
        </p:nvSpPr>
        <p:spPr>
          <a:xfrm>
            <a:off x="5892598" y="1899573"/>
            <a:ext cx="6060318" cy="1300826"/>
          </a:xfrm>
          <a:custGeom>
            <a:avLst/>
            <a:gdLst>
              <a:gd name="connsiteX0" fmla="*/ 0 w 3835400"/>
              <a:gd name="connsiteY0" fmla="*/ 2336800 h 2336800"/>
              <a:gd name="connsiteX1" fmla="*/ 3822700 w 3835400"/>
              <a:gd name="connsiteY1" fmla="*/ 2324100 h 2336800"/>
              <a:gd name="connsiteX2" fmla="*/ 3835400 w 3835400"/>
              <a:gd name="connsiteY2" fmla="*/ 12700 h 2336800"/>
              <a:gd name="connsiteX3" fmla="*/ 2260600 w 3835400"/>
              <a:gd name="connsiteY3" fmla="*/ 0 h 2336800"/>
              <a:gd name="connsiteX0" fmla="*/ 0 w 3835400"/>
              <a:gd name="connsiteY0" fmla="*/ 2324390 h 2324390"/>
              <a:gd name="connsiteX1" fmla="*/ 3822700 w 3835400"/>
              <a:gd name="connsiteY1" fmla="*/ 2311690 h 2324390"/>
              <a:gd name="connsiteX2" fmla="*/ 3835400 w 3835400"/>
              <a:gd name="connsiteY2" fmla="*/ 290 h 2324390"/>
              <a:gd name="connsiteX3" fmla="*/ 2992009 w 3835400"/>
              <a:gd name="connsiteY3" fmla="*/ 35530 h 2324390"/>
              <a:gd name="connsiteX0" fmla="*/ 0 w 3835400"/>
              <a:gd name="connsiteY0" fmla="*/ 2384740 h 2384740"/>
              <a:gd name="connsiteX1" fmla="*/ 3822700 w 3835400"/>
              <a:gd name="connsiteY1" fmla="*/ 2372040 h 2384740"/>
              <a:gd name="connsiteX2" fmla="*/ 3835400 w 3835400"/>
              <a:gd name="connsiteY2" fmla="*/ 60640 h 2384740"/>
              <a:gd name="connsiteX3" fmla="*/ 2983972 w 3835400"/>
              <a:gd name="connsiteY3" fmla="*/ 0 h 2384740"/>
              <a:gd name="connsiteX0" fmla="*/ 0 w 3835400"/>
              <a:gd name="connsiteY0" fmla="*/ 2324390 h 2324390"/>
              <a:gd name="connsiteX1" fmla="*/ 3822700 w 3835400"/>
              <a:gd name="connsiteY1" fmla="*/ 2311690 h 2324390"/>
              <a:gd name="connsiteX2" fmla="*/ 3835400 w 3835400"/>
              <a:gd name="connsiteY2" fmla="*/ 290 h 2324390"/>
              <a:gd name="connsiteX3" fmla="*/ 2983972 w 3835400"/>
              <a:gd name="connsiteY3" fmla="*/ 35530 h 2324390"/>
              <a:gd name="connsiteX0" fmla="*/ 0 w 3835400"/>
              <a:gd name="connsiteY0" fmla="*/ 2357922 h 2357922"/>
              <a:gd name="connsiteX1" fmla="*/ 3822700 w 3835400"/>
              <a:gd name="connsiteY1" fmla="*/ 2345222 h 2357922"/>
              <a:gd name="connsiteX2" fmla="*/ 3835400 w 3835400"/>
              <a:gd name="connsiteY2" fmla="*/ 33822 h 2357922"/>
              <a:gd name="connsiteX3" fmla="*/ 2935747 w 3835400"/>
              <a:gd name="connsiteY3" fmla="*/ 0 h 235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5400" h="2357922">
                <a:moveTo>
                  <a:pt x="0" y="2357922"/>
                </a:moveTo>
                <a:lnTo>
                  <a:pt x="3822700" y="2345222"/>
                </a:lnTo>
                <a:cubicBezTo>
                  <a:pt x="3826933" y="1574755"/>
                  <a:pt x="3831167" y="804289"/>
                  <a:pt x="3835400" y="33822"/>
                </a:cubicBezTo>
                <a:cubicBezTo>
                  <a:pt x="3310467" y="29589"/>
                  <a:pt x="3460680" y="4233"/>
                  <a:pt x="2935747" y="0"/>
                </a:cubicBezTo>
              </a:path>
            </a:pathLst>
          </a:custGeom>
          <a:noFill/>
          <a:ln w="635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96AC4C1-AC9A-5E89-2318-884AC81F0026}"/>
              </a:ext>
            </a:extLst>
          </p:cNvPr>
          <p:cNvSpPr/>
          <p:nvPr/>
        </p:nvSpPr>
        <p:spPr>
          <a:xfrm>
            <a:off x="4711700" y="2768600"/>
            <a:ext cx="3835400" cy="1910180"/>
          </a:xfrm>
          <a:custGeom>
            <a:avLst/>
            <a:gdLst>
              <a:gd name="connsiteX0" fmla="*/ 0 w 3835400"/>
              <a:gd name="connsiteY0" fmla="*/ 2336800 h 2336800"/>
              <a:gd name="connsiteX1" fmla="*/ 3822700 w 3835400"/>
              <a:gd name="connsiteY1" fmla="*/ 2324100 h 2336800"/>
              <a:gd name="connsiteX2" fmla="*/ 3835400 w 3835400"/>
              <a:gd name="connsiteY2" fmla="*/ 12700 h 2336800"/>
              <a:gd name="connsiteX3" fmla="*/ 2260600 w 3835400"/>
              <a:gd name="connsiteY3" fmla="*/ 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5400" h="2336800">
                <a:moveTo>
                  <a:pt x="0" y="2336800"/>
                </a:moveTo>
                <a:lnTo>
                  <a:pt x="3822700" y="2324100"/>
                </a:lnTo>
                <a:cubicBezTo>
                  <a:pt x="3826933" y="1553633"/>
                  <a:pt x="3831167" y="783167"/>
                  <a:pt x="3835400" y="12700"/>
                </a:cubicBezTo>
                <a:lnTo>
                  <a:pt x="2260600" y="0"/>
                </a:lnTo>
              </a:path>
            </a:pathLst>
          </a:custGeom>
          <a:noFill/>
          <a:ln w="635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BA62F01-F498-C071-A888-2B4B09064A48}"/>
              </a:ext>
            </a:extLst>
          </p:cNvPr>
          <p:cNvSpPr/>
          <p:nvPr/>
        </p:nvSpPr>
        <p:spPr>
          <a:xfrm>
            <a:off x="6959398" y="2603500"/>
            <a:ext cx="4686300" cy="2420179"/>
          </a:xfrm>
          <a:custGeom>
            <a:avLst/>
            <a:gdLst>
              <a:gd name="connsiteX0" fmla="*/ 0 w 3835400"/>
              <a:gd name="connsiteY0" fmla="*/ 2336800 h 2336800"/>
              <a:gd name="connsiteX1" fmla="*/ 3822700 w 3835400"/>
              <a:gd name="connsiteY1" fmla="*/ 2324100 h 2336800"/>
              <a:gd name="connsiteX2" fmla="*/ 3835400 w 3835400"/>
              <a:gd name="connsiteY2" fmla="*/ 12700 h 2336800"/>
              <a:gd name="connsiteX3" fmla="*/ 2260600 w 3835400"/>
              <a:gd name="connsiteY3" fmla="*/ 0 h 2336800"/>
              <a:gd name="connsiteX0" fmla="*/ 0 w 2641600"/>
              <a:gd name="connsiteY0" fmla="*/ 2324538 h 2324538"/>
              <a:gd name="connsiteX1" fmla="*/ 2628900 w 2641600"/>
              <a:gd name="connsiteY1" fmla="*/ 2324100 h 2324538"/>
              <a:gd name="connsiteX2" fmla="*/ 2641600 w 2641600"/>
              <a:gd name="connsiteY2" fmla="*/ 12700 h 2324538"/>
              <a:gd name="connsiteX3" fmla="*/ 1066800 w 2641600"/>
              <a:gd name="connsiteY3" fmla="*/ 0 h 2324538"/>
              <a:gd name="connsiteX0" fmla="*/ 2044700 w 4686300"/>
              <a:gd name="connsiteY0" fmla="*/ 2336800 h 2336800"/>
              <a:gd name="connsiteX1" fmla="*/ 4673600 w 4686300"/>
              <a:gd name="connsiteY1" fmla="*/ 2336362 h 2336800"/>
              <a:gd name="connsiteX2" fmla="*/ 4686300 w 4686300"/>
              <a:gd name="connsiteY2" fmla="*/ 24962 h 2336800"/>
              <a:gd name="connsiteX3" fmla="*/ 0 w 4686300"/>
              <a:gd name="connsiteY3" fmla="*/ 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300" h="2336800">
                <a:moveTo>
                  <a:pt x="2044700" y="2336800"/>
                </a:moveTo>
                <a:lnTo>
                  <a:pt x="4673600" y="2336362"/>
                </a:lnTo>
                <a:cubicBezTo>
                  <a:pt x="4677833" y="1565895"/>
                  <a:pt x="4682067" y="795429"/>
                  <a:pt x="4686300" y="24962"/>
                </a:cubicBezTo>
                <a:lnTo>
                  <a:pt x="0" y="0"/>
                </a:lnTo>
              </a:path>
            </a:pathLst>
          </a:custGeom>
          <a:noFill/>
          <a:ln w="635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D4FEFD-424E-48BE-CFB1-D83729D4F5EF}"/>
              </a:ext>
            </a:extLst>
          </p:cNvPr>
          <p:cNvSpPr txBox="1"/>
          <p:nvPr/>
        </p:nvSpPr>
        <p:spPr>
          <a:xfrm>
            <a:off x="714584" y="5353763"/>
            <a:ext cx="10745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Symbol" pitchFamily="2" charset="2"/>
              <a:buChar char="Þ"/>
            </a:pPr>
            <a:r>
              <a:rPr lang="en-US" sz="2800" dirty="0">
                <a:solidFill>
                  <a:srgbClr val="FF0000"/>
                </a:solidFill>
              </a:rPr>
              <a:t>Potentially catastrophic exponential temperature runaway</a:t>
            </a:r>
          </a:p>
        </p:txBody>
      </p:sp>
    </p:spTree>
    <p:extLst>
      <p:ext uri="{BB962C8B-B14F-4D97-AF65-F5344CB8AC3E}">
        <p14:creationId xmlns:p14="http://schemas.microsoft.com/office/powerpoint/2010/main" val="297556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B4B8D2-B437-BA35-700E-38E52898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27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BC03D-A86C-0BD7-9A9B-E36E80BE8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Climate Apocalypse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5B522F-DB07-AA9B-493F-87DAA91D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Has Happened Before</a:t>
            </a:r>
            <a:r>
              <a:rPr lang="en-US" dirty="0">
                <a:solidFill>
                  <a:srgbClr val="FF0000"/>
                </a:solidFill>
              </a:rPr>
              <a:t>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9901590-8617-A9EB-AB39-BFED1CA0DF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39215" y="1047750"/>
                <a:ext cx="7109885" cy="4231232"/>
              </a:xfrm>
            </p:spPr>
            <p:txBody>
              <a:bodyPr>
                <a:normAutofit/>
              </a:bodyPr>
              <a:lstStyle/>
              <a:p>
                <a:r>
                  <a:rPr lang="en-US" b="1" i="1" dirty="0"/>
                  <a:t>Venus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Closest planet to Earth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i="1" dirty="0"/>
                  <a:t>R</a:t>
                </a:r>
                <a:r>
                  <a:rPr lang="en-US" dirty="0"/>
                  <a:t> = 6,052 km = 0.95 </a:t>
                </a:r>
                <a:r>
                  <a:rPr lang="en-US" i="1" dirty="0"/>
                  <a:t>R</a:t>
                </a:r>
                <a:r>
                  <a:rPr lang="en-US" baseline="-25000" dirty="0"/>
                  <a:t>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i="1" dirty="0"/>
                  <a:t>M</a:t>
                </a:r>
                <a:r>
                  <a:rPr lang="en-US" dirty="0"/>
                  <a:t> = 4.9×10</a:t>
                </a:r>
                <a:r>
                  <a:rPr lang="en-US" baseline="30000" dirty="0"/>
                  <a:t>24</a:t>
                </a:r>
                <a:r>
                  <a:rPr lang="en-US" dirty="0"/>
                  <a:t> kg = 0.86 </a:t>
                </a:r>
                <a:r>
                  <a:rPr lang="en-US" i="1" dirty="0"/>
                  <a:t>M</a:t>
                </a:r>
                <a:r>
                  <a:rPr lang="en-US" baseline="-25000" dirty="0"/>
                  <a:t>E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i="1" dirty="0">
                    <a:solidFill>
                      <a:srgbClr val="FF0000"/>
                    </a:solidFill>
                  </a:rPr>
                  <a:t>T</a:t>
                </a:r>
                <a:r>
                  <a:rPr lang="en-US" dirty="0">
                    <a:solidFill>
                      <a:srgbClr val="FF0000"/>
                    </a:solidFill>
                  </a:rPr>
                  <a:t> = 737 K = 867 °F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Atmosphere: 96.5% CO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dirty="0">
                    <a:solidFill>
                      <a:srgbClr val="FF0000"/>
                    </a:solidFill>
                  </a:rPr>
                  <a:t>, 3.5% N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2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Atmospheric density 92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baseline="-25000" dirty="0">
                    <a:solidFill>
                      <a:srgbClr val="FF0000"/>
                    </a:solidFill>
                  </a:rPr>
                  <a:t>E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A billion years ago Venus was similar to Earth now</a:t>
                </a:r>
                <a:r>
                  <a:rPr lang="en-US" dirty="0"/>
                  <a:t>!</a:t>
                </a:r>
                <a:r>
                  <a:rPr lang="en-US" baseline="30000" dirty="0"/>
                  <a:t>*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9901590-8617-A9EB-AB39-BFED1CA0DF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39215" y="1047750"/>
                <a:ext cx="7109885" cy="4231232"/>
              </a:xfrm>
              <a:blipFill>
                <a:blip r:embed="rId2"/>
                <a:stretch>
                  <a:fillRect l="-2313" t="-2994" b="-1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5408ADB-09DA-B82D-02C4-81CF125B4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2050"/>
            <a:ext cx="4427637" cy="453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03DE8-B712-77F7-F5E3-4A334889AFA2}"/>
              </a:ext>
            </a:extLst>
          </p:cNvPr>
          <p:cNvSpPr txBox="1"/>
          <p:nvPr/>
        </p:nvSpPr>
        <p:spPr>
          <a:xfrm>
            <a:off x="-44450" y="5784744"/>
            <a:ext cx="6140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effectLst/>
                <a:latin typeface="Arial" panose="020B0604020202020204" pitchFamily="34" charset="0"/>
                <a:hlinkClick r:id="rId4"/>
              </a:rPr>
              <a:t>http://photojournal.jpl.nasa.gov/catalog/PIA10124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B4CFB1-B49A-2DA8-CD5F-3B898FC89AF5}"/>
              </a:ext>
            </a:extLst>
          </p:cNvPr>
          <p:cNvSpPr txBox="1"/>
          <p:nvPr/>
        </p:nvSpPr>
        <p:spPr>
          <a:xfrm>
            <a:off x="5242402" y="5393282"/>
            <a:ext cx="61658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aseline="30000" dirty="0">
                <a:effectLst/>
                <a:latin typeface="Helvetica" pitchFamily="2" charset="0"/>
              </a:rPr>
              <a:t>*</a:t>
            </a:r>
            <a:r>
              <a:rPr lang="en-US" dirty="0">
                <a:effectLst/>
                <a:latin typeface="Helvetica" pitchFamily="2" charset="0"/>
              </a:rPr>
              <a:t>Baines K. H., et al. (2013) The atmospheres of the terrestrial planets: Clues to the origins and early evolution of Venus, Earth, and Mars. </a:t>
            </a:r>
          </a:p>
        </p:txBody>
      </p:sp>
    </p:spTree>
    <p:extLst>
      <p:ext uri="{BB962C8B-B14F-4D97-AF65-F5344CB8AC3E}">
        <p14:creationId xmlns:p14="http://schemas.microsoft.com/office/powerpoint/2010/main" val="1526141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A190D3-54E7-6BEC-E4BE-A907875A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28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75D01A-21F4-FE1E-C1DB-3DDCEE141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2750D5-B743-A9CE-E6ED-634E609A5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 Supercomputer Climate Models Say?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8B260-9CBC-8D32-5A05-B2991AAC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8291"/>
            <a:ext cx="7442200" cy="223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CF55F3-3FD1-4A56-FA0A-17050BA3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823" y="1542888"/>
            <a:ext cx="3971177" cy="491151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035E66-52C3-651A-A96F-80733DAD187A}"/>
              </a:ext>
            </a:extLst>
          </p:cNvPr>
          <p:cNvCxnSpPr>
            <a:cxnSpLocks/>
          </p:cNvCxnSpPr>
          <p:nvPr/>
        </p:nvCxnSpPr>
        <p:spPr>
          <a:xfrm flipV="1">
            <a:off x="8686800" y="3841220"/>
            <a:ext cx="0" cy="58831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4481E6-8A28-21FC-C65F-C18D9F9B9D60}"/>
              </a:ext>
            </a:extLst>
          </p:cNvPr>
          <p:cNvCxnSpPr>
            <a:cxnSpLocks/>
          </p:cNvCxnSpPr>
          <p:nvPr/>
        </p:nvCxnSpPr>
        <p:spPr>
          <a:xfrm flipV="1">
            <a:off x="11965460" y="1744691"/>
            <a:ext cx="0" cy="58831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B88046-DE86-27FA-F416-E3F2E0E87401}"/>
              </a:ext>
            </a:extLst>
          </p:cNvPr>
          <p:cNvSpPr txBox="1"/>
          <p:nvPr/>
        </p:nvSpPr>
        <p:spPr>
          <a:xfrm>
            <a:off x="308921" y="6574094"/>
            <a:ext cx="7442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www.hpe.com</a:t>
            </a:r>
            <a:r>
              <a:rPr lang="en-US" sz="1400" dirty="0"/>
              <a:t>/us/</a:t>
            </a:r>
            <a:r>
              <a:rPr lang="en-US" sz="1400" dirty="0" err="1"/>
              <a:t>en</a:t>
            </a:r>
            <a:r>
              <a:rPr lang="en-US" sz="1400" dirty="0"/>
              <a:t>/compute/</a:t>
            </a:r>
            <a:r>
              <a:rPr lang="en-US" sz="1400" dirty="0" err="1"/>
              <a:t>hpc</a:t>
            </a:r>
            <a:r>
              <a:rPr lang="en-US" sz="1400" dirty="0"/>
              <a:t>/</a:t>
            </a:r>
            <a:r>
              <a:rPr lang="en-US" sz="1400" dirty="0" err="1"/>
              <a:t>lawrence</a:t>
            </a:r>
            <a:r>
              <a:rPr lang="en-US" sz="1400" dirty="0"/>
              <a:t>-</a:t>
            </a:r>
            <a:r>
              <a:rPr lang="en-US" sz="1400" dirty="0" err="1"/>
              <a:t>livermore</a:t>
            </a:r>
            <a:r>
              <a:rPr lang="en-US" sz="1400" dirty="0"/>
              <a:t>-national-</a:t>
            </a:r>
            <a:r>
              <a:rPr lang="en-US" sz="1400" dirty="0" err="1"/>
              <a:t>laboratory.html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C10FD53-64C4-7260-3C7A-D1C7D846A7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5414" y="1154008"/>
                <a:ext cx="10515600" cy="491151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ym typeface="Wingdings" pitchFamily="2" charset="2"/>
                  </a:rPr>
                  <a:t>Supercomputer Climate Models provide </a:t>
                </a:r>
                <a:br>
                  <a:rPr lang="en-US" sz="2400" dirty="0">
                    <a:sym typeface="Wingdings" pitchFamily="2" charset="2"/>
                  </a:rPr>
                </a:br>
                <a:r>
                  <a:rPr lang="en-US" sz="2400" dirty="0">
                    <a:sym typeface="Wingdings" pitchFamily="2" charset="2"/>
                  </a:rPr>
                  <a:t>limited guidance</a:t>
                </a:r>
              </a:p>
              <a:p>
                <a:pPr marL="342900" lvl="1" indent="-3429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‘tuning’</a:t>
                </a:r>
              </a:p>
              <a:p>
                <a:pPr marL="342900" lvl="1" indent="-3429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1979 Charney report: 2xCO</a:t>
                </a:r>
                <a:r>
                  <a:rPr lang="en-US" sz="2000" baseline="-25000" dirty="0">
                    <a:sym typeface="Wingdings" pitchFamily="2" charset="2"/>
                  </a:rPr>
                  <a:t>2</a:t>
                </a:r>
                <a:r>
                  <a:rPr lang="en-US" sz="2000" dirty="0">
                    <a:sym typeface="Wingdings" pitchFamily="2" charset="2"/>
                  </a:rPr>
                  <a:t> </a:t>
                </a:r>
                <a:b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</a:b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⇒</m:t>
                    </m:r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between 1.5 C and 4.5 C</a:t>
                </a:r>
              </a:p>
              <a:p>
                <a:pPr marL="342900" lvl="1" indent="-3429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2024 Coupled Model Intercomparison Project: </a:t>
                </a:r>
                <a:b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between 1.8 C and 5.5 C</a:t>
                </a:r>
              </a:p>
              <a:p>
                <a:pPr marL="342900" lvl="1" indent="-3429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sym typeface="Wingdings" pitchFamily="2" charset="2"/>
                  </a:rPr>
                  <a:t>Not much progress while computer power </a:t>
                </a:r>
                <a:br>
                  <a:rPr lang="en-US" sz="2000" i="1" dirty="0">
                    <a:sym typeface="Wingdings" pitchFamily="2" charset="2"/>
                  </a:rPr>
                </a:br>
                <a:r>
                  <a:rPr lang="en-US" sz="2000" i="1" dirty="0">
                    <a:sym typeface="Wingdings" pitchFamily="2" charset="2"/>
                  </a:rPr>
                  <a:t>increased by a factor of </a:t>
                </a:r>
                <a:r>
                  <a:rPr lang="en-US" sz="1800" b="1" i="1" dirty="0">
                    <a:solidFill>
                      <a:srgbClr val="FF0000"/>
                    </a:solidFill>
                    <a:sym typeface="Wingdings" pitchFamily="2" charset="2"/>
                  </a:rPr>
                  <a:t>10 billion</a:t>
                </a:r>
                <a:r>
                  <a:rPr lang="en-US" sz="1800" i="1" dirty="0">
                    <a:sym typeface="Wingdings" pitchFamily="2" charset="2"/>
                  </a:rPr>
                  <a:t>!!!</a:t>
                </a:r>
              </a:p>
              <a:p>
                <a:pPr lvl="1"/>
                <a:endParaRPr lang="en-US" sz="24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C10FD53-64C4-7260-3C7A-D1C7D846A7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414" y="1154008"/>
                <a:ext cx="10515600" cy="4911512"/>
              </a:xfrm>
              <a:blipFill>
                <a:blip r:embed="rId4"/>
                <a:stretch>
                  <a:fillRect l="-1448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2A10DA7-61FE-CAE0-9349-218618C7D4E4}"/>
              </a:ext>
            </a:extLst>
          </p:cNvPr>
          <p:cNvSpPr txBox="1"/>
          <p:nvPr/>
        </p:nvSpPr>
        <p:spPr>
          <a:xfrm>
            <a:off x="7870627" y="3508959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406D3-8E04-0E6F-D226-16FD4C3884AB}"/>
              </a:ext>
            </a:extLst>
          </p:cNvPr>
          <p:cNvSpPr txBox="1"/>
          <p:nvPr/>
        </p:nvSpPr>
        <p:spPr>
          <a:xfrm>
            <a:off x="7870627" y="4192702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D019C-FB4B-688A-C466-E86CC2C93D08}"/>
              </a:ext>
            </a:extLst>
          </p:cNvPr>
          <p:cNvSpPr txBox="1"/>
          <p:nvPr/>
        </p:nvSpPr>
        <p:spPr>
          <a:xfrm>
            <a:off x="7870627" y="4864088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CB93A-D7E6-7C3C-CF0A-114A4DA9203D}"/>
              </a:ext>
            </a:extLst>
          </p:cNvPr>
          <p:cNvSpPr txBox="1"/>
          <p:nvPr/>
        </p:nvSpPr>
        <p:spPr>
          <a:xfrm>
            <a:off x="7788874" y="284580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65041E-5E0C-2B04-45E6-12F0D7DDA5FD}"/>
              </a:ext>
            </a:extLst>
          </p:cNvPr>
          <p:cNvSpPr txBox="1"/>
          <p:nvPr/>
        </p:nvSpPr>
        <p:spPr>
          <a:xfrm>
            <a:off x="7788874" y="218265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5A24C0-5B4F-0AA1-BF09-20BC07FB6772}"/>
              </a:ext>
            </a:extLst>
          </p:cNvPr>
          <p:cNvSpPr txBox="1"/>
          <p:nvPr/>
        </p:nvSpPr>
        <p:spPr>
          <a:xfrm>
            <a:off x="7788874" y="151950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DB780-168B-2D27-4FCF-5308D354EE5B}"/>
              </a:ext>
            </a:extLst>
          </p:cNvPr>
          <p:cNvSpPr txBox="1"/>
          <p:nvPr/>
        </p:nvSpPr>
        <p:spPr>
          <a:xfrm>
            <a:off x="7640590" y="982003"/>
            <a:ext cx="84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</a:t>
            </a:r>
          </a:p>
        </p:txBody>
      </p:sp>
    </p:spTree>
    <p:extLst>
      <p:ext uri="{BB962C8B-B14F-4D97-AF65-F5344CB8AC3E}">
        <p14:creationId xmlns:p14="http://schemas.microsoft.com/office/powerpoint/2010/main" val="3634079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D647E-2BE5-5612-A67C-583FB79B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29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793F1-D7D1-F3BB-6178-C8DAECA86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91D9A3-277D-0432-A6E2-AEA70E50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Provides Limited Guidance</a:t>
            </a:r>
          </a:p>
        </p:txBody>
      </p:sp>
      <p:pic>
        <p:nvPicPr>
          <p:cNvPr id="6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A823DA7-9D16-CF02-209D-5912A9422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87" y="282547"/>
            <a:ext cx="12000713" cy="602398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446D2F-C788-60DA-6AF9-853F8B5FDAB6}"/>
              </a:ext>
            </a:extLst>
          </p:cNvPr>
          <p:cNvSpPr/>
          <p:nvPr/>
        </p:nvSpPr>
        <p:spPr>
          <a:xfrm>
            <a:off x="128226" y="5868779"/>
            <a:ext cx="9254457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Georgia" panose="02040502050405020303" pitchFamily="18" charset="0"/>
              </a:rPr>
              <a:t>“What can </a:t>
            </a:r>
            <a:r>
              <a:rPr lang="en-US" sz="2000" dirty="0" err="1">
                <a:solidFill>
                  <a:srgbClr val="333333"/>
                </a:solidFill>
                <a:latin typeface="Georgia" panose="02040502050405020303" pitchFamily="18" charset="0"/>
              </a:rPr>
              <a:t>Palaeoclimate</a:t>
            </a:r>
            <a:r>
              <a:rPr lang="en-US" sz="2000" dirty="0">
                <a:solidFill>
                  <a:srgbClr val="333333"/>
                </a:solidFill>
                <a:latin typeface="Georgia" panose="02040502050405020303" pitchFamily="18" charset="0"/>
              </a:rPr>
              <a:t> Modelling do for you?”</a:t>
            </a:r>
          </a:p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A.M. Haywood 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et al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., Earth Systems and Environment 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3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1-18 (2019)</a:t>
            </a:r>
          </a:p>
          <a:p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  <a:hlinkClick r:id="rId3"/>
              </a:rPr>
              <a:t>https://link.springer.com/article/10.1007/s41748-019-00093-1?shared-article-renderer</a:t>
            </a:r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endParaRPr lang="en-US" b="0" i="0" u="none" strike="noStrike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8C492A-2C77-858F-970D-E113CDEB25B1}"/>
              </a:ext>
            </a:extLst>
          </p:cNvPr>
          <p:cNvGrpSpPr/>
          <p:nvPr/>
        </p:nvGrpSpPr>
        <p:grpSpPr>
          <a:xfrm>
            <a:off x="315310" y="-4497"/>
            <a:ext cx="11507116" cy="5501890"/>
            <a:chOff x="315310" y="-4497"/>
            <a:chExt cx="11507116" cy="55018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7131D4-FCE0-AC8C-838B-E429EAE35E88}"/>
                </a:ext>
              </a:extLst>
            </p:cNvPr>
            <p:cNvSpPr/>
            <p:nvPr/>
          </p:nvSpPr>
          <p:spPr>
            <a:xfrm>
              <a:off x="838200" y="1597571"/>
              <a:ext cx="307428" cy="2785241"/>
            </a:xfrm>
            <a:prstGeom prst="rect">
              <a:avLst/>
            </a:prstGeom>
            <a:solidFill>
              <a:srgbClr val="0A121F">
                <a:alpha val="5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FC2DED2-0A25-0773-8F16-693B7D34C77F}"/>
                </a:ext>
              </a:extLst>
            </p:cNvPr>
            <p:cNvCxnSpPr/>
            <p:nvPr/>
          </p:nvCxnSpPr>
          <p:spPr>
            <a:xfrm flipV="1">
              <a:off x="652956" y="4435366"/>
              <a:ext cx="292975" cy="7116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238427-6218-6925-44A1-2096F35077A0}"/>
                </a:ext>
              </a:extLst>
            </p:cNvPr>
            <p:cNvSpPr txBox="1"/>
            <p:nvPr/>
          </p:nvSpPr>
          <p:spPr>
            <a:xfrm>
              <a:off x="315310" y="5128061"/>
              <a:ext cx="2529490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Carboniferous period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A1A92C9-4F01-6F17-7CD3-741D6E94F50B}"/>
                </a:ext>
              </a:extLst>
            </p:cNvPr>
            <p:cNvCxnSpPr>
              <a:cxnSpLocks/>
            </p:cNvCxnSpPr>
            <p:nvPr/>
          </p:nvCxnSpPr>
          <p:spPr>
            <a:xfrm>
              <a:off x="2396359" y="451945"/>
              <a:ext cx="0" cy="10339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70F221-EAC5-F62F-77FD-E02C95001E64}"/>
                </a:ext>
              </a:extLst>
            </p:cNvPr>
            <p:cNvSpPr txBox="1"/>
            <p:nvPr/>
          </p:nvSpPr>
          <p:spPr>
            <a:xfrm>
              <a:off x="1078068" y="82613"/>
              <a:ext cx="261339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Yucatan meteor strike</a:t>
              </a:r>
            </a:p>
          </p:txBody>
        </p:sp>
        <p:pic>
          <p:nvPicPr>
            <p:cNvPr id="14" name="Picture 13" descr="A picture containing water, sitting, large, bird&#10;&#10;Description automatically generated">
              <a:extLst>
                <a:ext uri="{FF2B5EF4-FFF2-40B4-BE49-F238E27FC236}">
                  <a16:creationId xmlns:a16="http://schemas.microsoft.com/office/drawing/2014/main" id="{0CB1F930-8603-2D4C-C328-609F126D5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1461" y="-4497"/>
              <a:ext cx="1210739" cy="726443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FBFBEB6-A707-CAD5-F5A7-474948875528}"/>
                </a:ext>
              </a:extLst>
            </p:cNvPr>
            <p:cNvCxnSpPr>
              <a:cxnSpLocks/>
            </p:cNvCxnSpPr>
            <p:nvPr/>
          </p:nvCxnSpPr>
          <p:spPr>
            <a:xfrm>
              <a:off x="10201603" y="2925570"/>
              <a:ext cx="109045" cy="7172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F93AFD-F79A-705C-062E-84D502F18DF6}"/>
                </a:ext>
              </a:extLst>
            </p:cNvPr>
            <p:cNvSpPr txBox="1"/>
            <p:nvPr/>
          </p:nvSpPr>
          <p:spPr>
            <a:xfrm>
              <a:off x="9643240" y="2583317"/>
              <a:ext cx="217918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Industrial Revolution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1D1B420-DA15-EB82-776F-F9BBB5A0E75F}"/>
              </a:ext>
            </a:extLst>
          </p:cNvPr>
          <p:cNvSpPr txBox="1"/>
          <p:nvPr/>
        </p:nvSpPr>
        <p:spPr>
          <a:xfrm>
            <a:off x="4975925" y="-44387"/>
            <a:ext cx="712887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History Provides Limited Guidance!</a:t>
            </a:r>
          </a:p>
        </p:txBody>
      </p:sp>
    </p:spTree>
    <p:extLst>
      <p:ext uri="{BB962C8B-B14F-4D97-AF65-F5344CB8AC3E}">
        <p14:creationId xmlns:p14="http://schemas.microsoft.com/office/powerpoint/2010/main" val="889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">
            <a:hlinkClick r:id="" action="ppaction://media"/>
            <a:extLst>
              <a:ext uri="{FF2B5EF4-FFF2-40B4-BE49-F238E27FC236}">
                <a16:creationId xmlns:a16="http://schemas.microsoft.com/office/drawing/2014/main" id="{1F51540F-B2A6-A85D-E18D-82BC06B25F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1515"/>
            <a:ext cx="6144336" cy="605865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EA983-13E6-3E39-F144-830FF4E8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3680C1-9743-F0C2-642B-D8EDA985F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5588B8-9132-0D17-0D8E-2B1F58A7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getting hotter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2CEB-BC8A-CDCF-8075-E1E4B2C5CF89}"/>
              </a:ext>
            </a:extLst>
          </p:cNvPr>
          <p:cNvSpPr txBox="1"/>
          <p:nvPr/>
        </p:nvSpPr>
        <p:spPr>
          <a:xfrm>
            <a:off x="6605220" y="1741146"/>
            <a:ext cx="49588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Global average surface temperature anomaly relative to the average of the 20th century </a:t>
            </a:r>
          </a:p>
          <a:p>
            <a:r>
              <a:rPr lang="en-US" dirty="0"/>
              <a:t>Data range from January 1850 to December 2024.</a:t>
            </a:r>
          </a:p>
          <a:p>
            <a:endParaRPr lang="en-US" dirty="0"/>
          </a:p>
          <a:p>
            <a:r>
              <a:rPr lang="en-US" b="1" dirty="0"/>
              <a:t>Data source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https://www.ncei.noaa.gov/access/monitoring/climate-at-a-glance/global/time-series/globe/tavg/land_ocean/1/0/1850-2024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Animation website</a:t>
            </a:r>
            <a:r>
              <a:rPr lang="en-US" dirty="0"/>
              <a:t>:</a:t>
            </a:r>
            <a:endParaRPr lang="en-US" sz="2000" dirty="0"/>
          </a:p>
          <a:p>
            <a:r>
              <a:rPr lang="en-US" u="sng" dirty="0">
                <a:hlinkClick r:id="rId6"/>
              </a:rPr>
              <a:t>https://web.pa.msu.edu/people/bauer/TemperatureTornado25.html</a:t>
            </a:r>
            <a:r>
              <a:rPr lang="en-US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0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A067B-60B9-906F-0AC0-86A90607F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6A704-0752-FBEB-2F4D-BF05F7C1E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534" y="2202743"/>
            <a:ext cx="10783766" cy="865189"/>
          </a:xfrm>
        </p:spPr>
        <p:txBody>
          <a:bodyPr/>
          <a:lstStyle/>
          <a:p>
            <a:r>
              <a:rPr lang="en-US" dirty="0"/>
              <a:t>Part 2:  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4112720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254355-14DA-19C4-FBE0-595D2E54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31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E1B47-774C-98A6-84FC-835E4C561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21765F-E801-B66A-CB92-CA21215DA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Structures Help!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BDDFC1-3D17-085F-8544-F0A818089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6FE9484-5F2A-6488-81ED-4E40E75DCB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74"/>
          <a:stretch>
            <a:fillRect/>
          </a:stretch>
        </p:blipFill>
        <p:spPr>
          <a:xfrm>
            <a:off x="0" y="1066414"/>
            <a:ext cx="8723870" cy="538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301235-2A0E-2B4D-3B35-4BF29BD21401}"/>
              </a:ext>
            </a:extLst>
          </p:cNvPr>
          <p:cNvSpPr txBox="1"/>
          <p:nvPr/>
        </p:nvSpPr>
        <p:spPr>
          <a:xfrm>
            <a:off x="8610600" y="1976050"/>
            <a:ext cx="34495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NASA satellite image of Almeria province in Southern 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Region provide much of vegetables for Northern Europe in winter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White color: greenhouses covered in white tarp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University of Almeira findings: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Albedo increase of 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Significant cooling of 0.3 °C of whole 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98264-79C6-8078-9175-6979C288CF8F}"/>
              </a:ext>
            </a:extLst>
          </p:cNvPr>
          <p:cNvSpPr txBox="1"/>
          <p:nvPr/>
        </p:nvSpPr>
        <p:spPr>
          <a:xfrm>
            <a:off x="4942703" y="5806646"/>
            <a:ext cx="3864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Bauer (2025), Climate Apocalypse</a:t>
            </a:r>
            <a:br>
              <a:rPr lang="en-US" dirty="0"/>
            </a:br>
            <a:r>
              <a:rPr lang="en-US" dirty="0"/>
              <a:t>(MIT Press).  Figure 15-1</a:t>
            </a:r>
          </a:p>
        </p:txBody>
      </p:sp>
    </p:spTree>
    <p:extLst>
      <p:ext uri="{BB962C8B-B14F-4D97-AF65-F5344CB8AC3E}">
        <p14:creationId xmlns:p14="http://schemas.microsoft.com/office/powerpoint/2010/main" val="293030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4FD7CC-04B5-E198-385D-F1FA016B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32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E01C6-F466-DFA1-E139-7E9106A9E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604DF6-9C7E-93CF-907D-8F51C962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Seeding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7A992D-47C8-F527-E4F6-8F903CB6E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99" y="1895149"/>
            <a:ext cx="6573677" cy="42620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Dispersion of silver-iodide in clouds to produce ice crystal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Produces additional snowfall</a:t>
            </a:r>
            <a:br>
              <a:rPr lang="en-US" dirty="0"/>
            </a:br>
            <a:r>
              <a:rPr lang="en-US" dirty="0"/>
              <a:t>(good for ski resorts, enhances water supply)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Utah Cloud Seeding Act legislated in 1973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Artificial surface albedo </a:t>
            </a:r>
            <a:r>
              <a:rPr lang="en-US" b="1" dirty="0">
                <a:solidFill>
                  <a:srgbClr val="00B050"/>
                </a:solidFill>
              </a:rPr>
              <a:t>increase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E8C3B-B88B-5D24-0CCB-320DF01A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276" y="139395"/>
            <a:ext cx="4722549" cy="6157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E89EE-A308-AF51-686E-73F290BC5301}"/>
              </a:ext>
            </a:extLst>
          </p:cNvPr>
          <p:cNvSpPr txBox="1"/>
          <p:nvPr/>
        </p:nvSpPr>
        <p:spPr>
          <a:xfrm>
            <a:off x="774599" y="1268310"/>
            <a:ext cx="61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https://water.utah.gov/cloudseeding/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1995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828F3-878C-9B10-36AB-B769259A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33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30B0B-1B70-A912-F93D-10B191A7E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8F5E3F-1570-C648-0C04-D6BBFC406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Trees Helps … Some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7185D9-1E41-7C52-7807-F41D336D2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1539" y="1539875"/>
            <a:ext cx="6390461" cy="4262438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28E0D02-6CB6-31BA-F863-30C0093E9126}"/>
              </a:ext>
            </a:extLst>
          </p:cNvPr>
          <p:cNvSpPr txBox="1">
            <a:spLocks/>
          </p:cNvSpPr>
          <p:nvPr/>
        </p:nvSpPr>
        <p:spPr>
          <a:xfrm>
            <a:off x="774599" y="1295401"/>
            <a:ext cx="5026940" cy="4861760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 marL="0" indent="0" algn="l" defTabSz="45712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1pPr>
            <a:lvl2pPr marL="457120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2pPr>
            <a:lvl3pPr marL="914239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3pPr>
            <a:lvl4pPr marL="1371359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4pPr>
            <a:lvl5pPr marL="1828478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5pPr>
            <a:lvl6pPr marL="2514157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7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6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6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tree captures 20-30 kg of CO</a:t>
            </a:r>
            <a:r>
              <a:rPr lang="en-US" baseline="-25000" dirty="0"/>
              <a:t>2</a:t>
            </a:r>
            <a:r>
              <a:rPr lang="en-US" dirty="0"/>
              <a:t> per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Planting trees in cities reduces urban heat island effect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BUT</a:t>
            </a:r>
            <a:r>
              <a:rPr lang="en-US" dirty="0"/>
              <a:t>: To absorb 20 gigatons of CO</a:t>
            </a:r>
            <a:r>
              <a:rPr lang="en-US" baseline="-25000" dirty="0"/>
              <a:t>2</a:t>
            </a:r>
            <a:r>
              <a:rPr lang="en-US" dirty="0"/>
              <a:t> per year we need to plant a trillion trees</a:t>
            </a:r>
          </a:p>
          <a:p>
            <a:pPr marL="91432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Area needed is 5 times the entire area of the USA</a:t>
            </a:r>
          </a:p>
        </p:txBody>
      </p:sp>
    </p:spTree>
    <p:extLst>
      <p:ext uri="{BB962C8B-B14F-4D97-AF65-F5344CB8AC3E}">
        <p14:creationId xmlns:p14="http://schemas.microsoft.com/office/powerpoint/2010/main" val="42575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B373AC-1914-F718-BDD2-5EE06937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34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D8A73-7B49-620B-C58F-54B2E3110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DEAA0B-D730-B1D3-0EAD-69B7784A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98" y="228454"/>
            <a:ext cx="11417401" cy="866922"/>
          </a:xfrm>
        </p:spPr>
        <p:txBody>
          <a:bodyPr>
            <a:normAutofit/>
          </a:bodyPr>
          <a:lstStyle/>
          <a:p>
            <a:r>
              <a:rPr lang="en-US" dirty="0"/>
              <a:t>Forest Fires Increase in Frequency and Size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BBAB14-C00A-B196-CE65-0FA9A5C48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tree captures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45DC4-30B4-5AD1-7FD6-DC9DA201D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965" y="1095376"/>
            <a:ext cx="4104333" cy="2304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06B214-619B-3C17-08B0-8416F9DEB21D}"/>
              </a:ext>
            </a:extLst>
          </p:cNvPr>
          <p:cNvSpPr txBox="1"/>
          <p:nvPr/>
        </p:nvSpPr>
        <p:spPr>
          <a:xfrm>
            <a:off x="5560878" y="5078666"/>
            <a:ext cx="2516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545658"/>
                </a:solidFill>
                <a:effectLst/>
                <a:latin typeface="ReithSans"/>
              </a:rPr>
              <a:t>Reuters, 10 June 2025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DFDE46-B727-E049-1A88-A73BDB97F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0053"/>
            <a:ext cx="7772400" cy="5609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72F410-687E-D94B-3E14-46D06F52D74A}"/>
              </a:ext>
            </a:extLst>
          </p:cNvPr>
          <p:cNvSpPr txBox="1"/>
          <p:nvPr/>
        </p:nvSpPr>
        <p:spPr>
          <a:xfrm>
            <a:off x="7823658" y="3582985"/>
            <a:ext cx="4390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Aug. 30, 2025, Snapshot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americanforests.maps.arcgis.com</a:t>
            </a:r>
            <a:r>
              <a:rPr lang="en-US" dirty="0"/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B6FF1-C634-848B-D06E-B46D11867ABA}"/>
              </a:ext>
            </a:extLst>
          </p:cNvPr>
          <p:cNvSpPr txBox="1"/>
          <p:nvPr/>
        </p:nvSpPr>
        <p:spPr>
          <a:xfrm>
            <a:off x="7823658" y="4805706"/>
            <a:ext cx="424764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Sequestered carbon goes up in smoke, literally!</a:t>
            </a:r>
          </a:p>
        </p:txBody>
      </p:sp>
    </p:spTree>
    <p:extLst>
      <p:ext uri="{BB962C8B-B14F-4D97-AF65-F5344CB8AC3E}">
        <p14:creationId xmlns:p14="http://schemas.microsoft.com/office/powerpoint/2010/main" val="3257894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DAEA1C-01E6-E27D-718E-335C09E0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35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E531F-384A-8C53-ED10-20DF6E2B9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Climate Apocalypse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9A82E1-FECC-3B56-4901-FFEDD4087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Capture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2F335F-F1A8-F6C1-1C37-C6E0B7E2E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39" y="2755230"/>
            <a:ext cx="8649051" cy="353617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1975FB-4A94-FE16-F197-2B995FB63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318" y="1"/>
            <a:ext cx="4705681" cy="2646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56F4AB-1D2D-6187-66FF-C8D768868D78}"/>
              </a:ext>
            </a:extLst>
          </p:cNvPr>
          <p:cNvSpPr txBox="1"/>
          <p:nvPr/>
        </p:nvSpPr>
        <p:spPr>
          <a:xfrm>
            <a:off x="4586604" y="1077287"/>
            <a:ext cx="334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Mammoth plant in Iceland: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36 </a:t>
            </a:r>
            <a:r>
              <a:rPr lang="en-US" sz="2400" dirty="0" err="1"/>
              <a:t>kTons</a:t>
            </a:r>
            <a:r>
              <a:rPr lang="en-US" sz="2400" dirty="0"/>
              <a:t> /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Cost </a:t>
            </a:r>
            <a:r>
              <a:rPr lang="en-US" sz="2400" b="1" dirty="0">
                <a:solidFill>
                  <a:srgbClr val="FF0000"/>
                </a:solidFill>
              </a:rPr>
              <a:t>$500</a:t>
            </a:r>
            <a:r>
              <a:rPr lang="en-US" sz="2400" dirty="0"/>
              <a:t>/ton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89B66A-A92D-C825-C043-383747AE6CF3}"/>
              </a:ext>
            </a:extLst>
          </p:cNvPr>
          <p:cNvSpPr txBox="1"/>
          <p:nvPr/>
        </p:nvSpPr>
        <p:spPr>
          <a:xfrm>
            <a:off x="109939" y="1063529"/>
            <a:ext cx="298812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One Example: </a:t>
            </a:r>
            <a:br>
              <a:rPr lang="en-US" sz="3200" dirty="0"/>
            </a:br>
            <a:r>
              <a:rPr lang="en-US" sz="3200" dirty="0" err="1"/>
              <a:t>climeworks</a:t>
            </a:r>
            <a:r>
              <a:rPr lang="en-US" sz="3200" dirty="0"/>
              <a:t> AG</a:t>
            </a:r>
          </a:p>
          <a:p>
            <a:r>
              <a:rPr lang="en-US" dirty="0">
                <a:hlinkClick r:id="rId4"/>
              </a:rPr>
              <a:t>https://climeworks.com/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EEF31-68D0-462A-5C58-75BFA7AF9ECA}"/>
              </a:ext>
            </a:extLst>
          </p:cNvPr>
          <p:cNvSpPr txBox="1"/>
          <p:nvPr/>
        </p:nvSpPr>
        <p:spPr>
          <a:xfrm>
            <a:off x="8714066" y="3096765"/>
            <a:ext cx="34779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Comparison</a:t>
            </a:r>
            <a:r>
              <a:rPr lang="en-US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 MWh of electricity generated with natural gas plant release 1 ton of CO</a:t>
            </a:r>
            <a:r>
              <a:rPr lang="en-US" sz="2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Generating 2 MWh with solar or wind costs </a:t>
            </a:r>
            <a:r>
              <a:rPr lang="en-US" sz="2400" b="1" dirty="0">
                <a:solidFill>
                  <a:srgbClr val="00B050"/>
                </a:solidFill>
              </a:rPr>
              <a:t>$100</a:t>
            </a:r>
          </a:p>
        </p:txBody>
      </p:sp>
    </p:spTree>
    <p:extLst>
      <p:ext uri="{BB962C8B-B14F-4D97-AF65-F5344CB8AC3E}">
        <p14:creationId xmlns:p14="http://schemas.microsoft.com/office/powerpoint/2010/main" val="89449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8316E-CE71-355C-CCB9-CE1B3B53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36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4D24A-A6FE-93C5-43E4-62FDA2FA7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B4B974-B070-A8F3-AC78-56C29219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CarbonRun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B2F1B9-C5BC-7FF5-E56C-06B42D365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599" y="1426243"/>
            <a:ext cx="4681070" cy="4262438"/>
          </a:xfr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924ED6A-F208-3C5D-027B-BBC04A822586}"/>
              </a:ext>
            </a:extLst>
          </p:cNvPr>
          <p:cNvSpPr txBox="1">
            <a:spLocks/>
          </p:cNvSpPr>
          <p:nvPr/>
        </p:nvSpPr>
        <p:spPr>
          <a:xfrm>
            <a:off x="5582653" y="1426670"/>
            <a:ext cx="6460958" cy="4262011"/>
          </a:xfrm>
          <a:prstGeom prst="rect">
            <a:avLst/>
          </a:prstGeom>
        </p:spPr>
        <p:txBody>
          <a:bodyPr lIns="38396" tIns="19198" rIns="38396" bIns="19198">
            <a:normAutofit/>
          </a:bodyPr>
          <a:lstStyle>
            <a:lvl1pPr marL="0" indent="0" algn="l" defTabSz="45712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1pPr>
            <a:lvl2pPr marL="457120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2pPr>
            <a:lvl3pPr marL="914239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3pPr>
            <a:lvl4pPr marL="1371359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4pPr>
            <a:lvl5pPr marL="1828478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5pPr>
            <a:lvl6pPr marL="2514157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7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6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6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Basic idea: add ground-up limestone to rivers, bind CO</a:t>
            </a:r>
            <a:r>
              <a:rPr lang="en-US" baseline="-25000" dirty="0"/>
              <a:t>2</a:t>
            </a:r>
            <a:r>
              <a:rPr lang="en-US" dirty="0"/>
              <a:t> in stable bicarbonates, which get washed into the ocean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Artificial rock weathering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 tons of rock for every ton of carbon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Frontier climate fund will pay $25.4 million to sequester 55,442 tons of CO</a:t>
            </a:r>
            <a:r>
              <a:rPr lang="en-US" baseline="-25000" dirty="0"/>
              <a:t>2</a:t>
            </a:r>
            <a:r>
              <a:rPr lang="en-US" dirty="0"/>
              <a:t> from 2025 to 2029 (~</a:t>
            </a:r>
            <a:r>
              <a:rPr lang="en-US" dirty="0">
                <a:solidFill>
                  <a:srgbClr val="FF0000"/>
                </a:solidFill>
              </a:rPr>
              <a:t>$500/ton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First operating plant in Nava Scotia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2ECB29-0F44-2DA1-CEAD-AC99878E1B5A}"/>
              </a:ext>
            </a:extLst>
          </p:cNvPr>
          <p:cNvSpPr txBox="1"/>
          <p:nvPr/>
        </p:nvSpPr>
        <p:spPr>
          <a:xfrm>
            <a:off x="1070811" y="5688681"/>
            <a:ext cx="61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www.carbonrun.io</a:t>
            </a:r>
            <a:r>
              <a:rPr lang="en-US" dirty="0"/>
              <a:t>/#science</a:t>
            </a:r>
          </a:p>
        </p:txBody>
      </p:sp>
    </p:spTree>
    <p:extLst>
      <p:ext uri="{BB962C8B-B14F-4D97-AF65-F5344CB8AC3E}">
        <p14:creationId xmlns:p14="http://schemas.microsoft.com/office/powerpoint/2010/main" val="2709768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1065E0-7C51-5918-7A63-C65F1421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37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68D14A-15B3-BED3-3C89-9AEBA21FA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74F1EB-5FFE-7A3F-6867-A3FC7ABA6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More-than-questionable ideas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93EA12-684C-E0A0-A315-CB1460F10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99" y="1419727"/>
            <a:ext cx="10972800" cy="47374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Adding aerosols to the stratosphere, mainly sulfur compounds, to recreate the effects of volcano eruptions on climate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Iron-fertilizing the oceans to create plankton forests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Re-freezing the West-Antarctic ice shield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Putting millions of spacecraft with solar shade sails at the L1 Lagrange point (cost: at least $10 trillion)</a:t>
            </a:r>
          </a:p>
        </p:txBody>
      </p:sp>
    </p:spTree>
    <p:extLst>
      <p:ext uri="{BB962C8B-B14F-4D97-AF65-F5344CB8AC3E}">
        <p14:creationId xmlns:p14="http://schemas.microsoft.com/office/powerpoint/2010/main" val="742549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AD42-1B05-23AA-F613-55A656882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3F1767-1192-DC9F-B77F-16F1374E42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534" y="2202743"/>
            <a:ext cx="10783766" cy="865189"/>
          </a:xfrm>
        </p:spPr>
        <p:txBody>
          <a:bodyPr/>
          <a:lstStyle/>
          <a:p>
            <a:r>
              <a:rPr lang="en-US" dirty="0"/>
              <a:t>Part 3:  Renewables</a:t>
            </a:r>
          </a:p>
        </p:txBody>
      </p:sp>
    </p:spTree>
    <p:extLst>
      <p:ext uri="{BB962C8B-B14F-4D97-AF65-F5344CB8AC3E}">
        <p14:creationId xmlns:p14="http://schemas.microsoft.com/office/powerpoint/2010/main" val="2236996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AF02C3-3694-BD99-355B-73E6209E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39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B09AC-C39C-4D7B-85A3-25C21916D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86FFD9-DF7B-D9AB-3065-0EA0C951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Fossil Fuel Combustion Needs to STOP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16F0992E-E441-6E52-51BE-D1F69C272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" y="864585"/>
            <a:ext cx="8435117" cy="5615378"/>
          </a:xfrm>
          <a:ln>
            <a:solidFill>
              <a:schemeClr val="tx2"/>
            </a:solidFill>
          </a:ln>
          <a:effectLst>
            <a:outerShdw blurRad="889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01029-1BB1-92BF-467E-7033F7C0B003}"/>
              </a:ext>
            </a:extLst>
          </p:cNvPr>
          <p:cNvSpPr txBox="1"/>
          <p:nvPr/>
        </p:nvSpPr>
        <p:spPr>
          <a:xfrm>
            <a:off x="4215894" y="1046724"/>
            <a:ext cx="349623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E2841"/>
                </a:solidFill>
                <a:effectLst/>
                <a:latin typeface="Helvetica" pitchFamily="2" charset="0"/>
              </a:rPr>
              <a:t>Data source:</a:t>
            </a:r>
          </a:p>
          <a:p>
            <a:r>
              <a:rPr lang="en-US" sz="1600" dirty="0">
                <a:solidFill>
                  <a:srgbClr val="0E2841"/>
                </a:solidFill>
                <a:effectLst/>
                <a:latin typeface="Helvetica" pitchFamily="2" charset="0"/>
              </a:rPr>
              <a:t>https://</a:t>
            </a:r>
            <a:r>
              <a:rPr lang="en-US" sz="1600" dirty="0" err="1">
                <a:solidFill>
                  <a:srgbClr val="0E2841"/>
                </a:solidFill>
                <a:effectLst/>
                <a:latin typeface="Helvetica" pitchFamily="2" charset="0"/>
              </a:rPr>
              <a:t>ourworldindata.org</a:t>
            </a:r>
            <a:r>
              <a:rPr lang="en-US" sz="1600" dirty="0">
                <a:solidFill>
                  <a:srgbClr val="0E2841"/>
                </a:solidFill>
                <a:effectLst/>
                <a:latin typeface="Helvetica" pitchFamily="2" charset="0"/>
              </a:rPr>
              <a:t>/</a:t>
            </a:r>
            <a:br>
              <a:rPr lang="en-US" sz="1600" dirty="0">
                <a:solidFill>
                  <a:srgbClr val="0E2841"/>
                </a:solidFill>
                <a:effectLst/>
                <a:latin typeface="Helvetica" pitchFamily="2" charset="0"/>
              </a:rPr>
            </a:br>
            <a:r>
              <a:rPr lang="en-US" sz="1600" dirty="0">
                <a:solidFill>
                  <a:srgbClr val="0E2841"/>
                </a:solidFill>
                <a:effectLst/>
                <a:latin typeface="Helvetica" pitchFamily="2" charset="0"/>
              </a:rPr>
              <a:t>energy-production-consumption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4C64EB6-7C9E-B1D9-E065-7FAFE33C6369}"/>
              </a:ext>
            </a:extLst>
          </p:cNvPr>
          <p:cNvSpPr/>
          <p:nvPr/>
        </p:nvSpPr>
        <p:spPr>
          <a:xfrm>
            <a:off x="8433452" y="2324724"/>
            <a:ext cx="587519" cy="3299012"/>
          </a:xfrm>
          <a:prstGeom prst="rightBrace">
            <a:avLst>
              <a:gd name="adj1" fmla="val 8333"/>
              <a:gd name="adj2" fmla="val 11795"/>
            </a:avLst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A3F92-3F0E-42B0-25CB-6E1A9EDCC0A3}"/>
              </a:ext>
            </a:extLst>
          </p:cNvPr>
          <p:cNvSpPr txBox="1"/>
          <p:nvPr/>
        </p:nvSpPr>
        <p:spPr>
          <a:xfrm>
            <a:off x="9020971" y="2462831"/>
            <a:ext cx="282481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140,000 TWh of</a:t>
            </a:r>
            <a:br>
              <a:rPr lang="en-US" sz="2800" dirty="0"/>
            </a:br>
            <a:r>
              <a:rPr lang="en-US" sz="2800" dirty="0"/>
              <a:t>fossil fuel energy</a:t>
            </a:r>
            <a:br>
              <a:rPr lang="en-US" sz="2800" dirty="0"/>
            </a:br>
            <a:r>
              <a:rPr lang="en-US" sz="2800" dirty="0"/>
              <a:t>in 2025</a:t>
            </a:r>
          </a:p>
          <a:p>
            <a:endParaRPr lang="en-US" sz="2800" dirty="0"/>
          </a:p>
          <a:p>
            <a:r>
              <a:rPr lang="en-US" sz="2800" dirty="0"/>
              <a:t>What does it take </a:t>
            </a:r>
            <a:br>
              <a:rPr lang="en-US" sz="2800" dirty="0"/>
            </a:br>
            <a:r>
              <a:rPr lang="en-US" sz="2800" dirty="0"/>
              <a:t>to </a:t>
            </a:r>
            <a:r>
              <a:rPr lang="en-US" sz="2800" b="1" dirty="0"/>
              <a:t>replace all this</a:t>
            </a:r>
            <a:br>
              <a:rPr lang="en-US" sz="2800" b="1" dirty="0"/>
            </a:br>
            <a:r>
              <a:rPr lang="en-US" sz="2800" b="1" dirty="0"/>
              <a:t>with renewables</a:t>
            </a:r>
            <a:r>
              <a:rPr lang="en-US" sz="28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947F23-52D8-CA60-26ED-3D76CC940FE9}"/>
              </a:ext>
            </a:extLst>
          </p:cNvPr>
          <p:cNvSpPr txBox="1"/>
          <p:nvPr/>
        </p:nvSpPr>
        <p:spPr>
          <a:xfrm>
            <a:off x="9042828" y="1805099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All of humanity:</a:t>
            </a:r>
          </a:p>
        </p:txBody>
      </p:sp>
    </p:spTree>
    <p:extLst>
      <p:ext uri="{BB962C8B-B14F-4D97-AF65-F5344CB8AC3E}">
        <p14:creationId xmlns:p14="http://schemas.microsoft.com/office/powerpoint/2010/main" val="59117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1F10F-850A-6E35-41D1-1EE8C2B2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7D1F9-9B01-D855-AD0D-9CF4B8BEC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D49C0B-3B87-8877-3EE5-EA608030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BB519B-A87B-38CF-B306-391FB7CA8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15" y="1265777"/>
            <a:ext cx="5319240" cy="42624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4">
                <a:extLst>
                  <a:ext uri="{FF2B5EF4-FFF2-40B4-BE49-F238E27FC236}">
                    <a16:creationId xmlns:a16="http://schemas.microsoft.com/office/drawing/2014/main" id="{F0AD013F-1F00-DE40-1319-7638FADFAE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40809" y="58053"/>
                <a:ext cx="6461701" cy="4262011"/>
              </a:xfrm>
              <a:prstGeom prst="rect">
                <a:avLst/>
              </a:prstGeom>
            </p:spPr>
            <p:txBody>
              <a:bodyPr lIns="38396" tIns="19198" rIns="38396" bIns="19198">
                <a:normAutofit/>
              </a:bodyPr>
              <a:lstStyle>
                <a:lvl1pPr marL="0" indent="0" algn="l" defTabSz="45712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chemeClr val="tx1"/>
                    </a:solidFill>
                    <a:latin typeface="+mn-lt"/>
                    <a:ea typeface="+mn-ea"/>
                    <a:cs typeface="Helvetica Light"/>
                  </a:defRPr>
                </a:lvl1pPr>
                <a:lvl2pPr marL="457120" indent="0" algn="l" defTabSz="457120" rtl="0" eaLnBrk="1" latinLnBrk="0" hangingPunct="1">
                  <a:lnSpc>
                    <a:spcPct val="150000"/>
                  </a:lnSpc>
                  <a:spcBef>
                    <a:spcPts val="1200"/>
                  </a:spcBef>
                  <a:buFont typeface="Arial"/>
                  <a:buNone/>
                  <a:defRPr sz="2800" b="0" i="0" kern="1200">
                    <a:solidFill>
                      <a:schemeClr val="tx1"/>
                    </a:solidFill>
                    <a:latin typeface="+mn-lt"/>
                    <a:ea typeface="+mn-ea"/>
                    <a:cs typeface="Helvetica Light"/>
                  </a:defRPr>
                </a:lvl2pPr>
                <a:lvl3pPr marL="914239" indent="0" algn="l" defTabSz="457120" rtl="0" eaLnBrk="1" latinLnBrk="0" hangingPunct="1">
                  <a:lnSpc>
                    <a:spcPct val="150000"/>
                  </a:lnSpc>
                  <a:spcBef>
                    <a:spcPts val="1200"/>
                  </a:spcBef>
                  <a:buFont typeface="Arial"/>
                  <a:buNone/>
                  <a:defRPr sz="2800" b="0" i="0" kern="1200">
                    <a:solidFill>
                      <a:schemeClr val="tx1"/>
                    </a:solidFill>
                    <a:latin typeface="+mn-lt"/>
                    <a:ea typeface="+mn-ea"/>
                    <a:cs typeface="Helvetica Light"/>
                  </a:defRPr>
                </a:lvl3pPr>
                <a:lvl4pPr marL="1371359" indent="0" algn="l" defTabSz="457120" rtl="0" eaLnBrk="1" latinLnBrk="0" hangingPunct="1">
                  <a:lnSpc>
                    <a:spcPct val="150000"/>
                  </a:lnSpc>
                  <a:spcBef>
                    <a:spcPts val="1200"/>
                  </a:spcBef>
                  <a:buFont typeface="Arial"/>
                  <a:buNone/>
                  <a:defRPr sz="2800" b="0" i="0" kern="1200">
                    <a:solidFill>
                      <a:schemeClr val="tx1"/>
                    </a:solidFill>
                    <a:latin typeface="+mn-lt"/>
                    <a:ea typeface="+mn-ea"/>
                    <a:cs typeface="Helvetica Light"/>
                  </a:defRPr>
                </a:lvl4pPr>
                <a:lvl5pPr marL="1828478" indent="0" algn="l" defTabSz="457120" rtl="0" eaLnBrk="1" latinLnBrk="0" hangingPunct="1">
                  <a:lnSpc>
                    <a:spcPct val="150000"/>
                  </a:lnSpc>
                  <a:spcBef>
                    <a:spcPts val="1200"/>
                  </a:spcBef>
                  <a:buFont typeface="Arial"/>
                  <a:buNone/>
                  <a:defRPr sz="2800" b="0" i="0" kern="1200">
                    <a:solidFill>
                      <a:schemeClr val="tx1"/>
                    </a:solidFill>
                    <a:latin typeface="+mn-lt"/>
                    <a:ea typeface="+mn-ea"/>
                    <a:cs typeface="Helvetica Light"/>
                  </a:defRPr>
                </a:lvl5pPr>
                <a:lvl6pPr marL="2514157" indent="-228560" algn="l" defTabSz="45712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277" indent="-228560" algn="l" defTabSz="45712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396" indent="-228560" algn="l" defTabSz="45712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516" indent="-228560" algn="l" defTabSz="45712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Mass: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1.9885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kg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surface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=5,772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Power: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3.828×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26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</m:t>
                    </m:r>
                  </m:oMath>
                </a14:m>
                <a:endParaRPr lang="en-US" dirty="0"/>
              </a:p>
              <a:p>
                <a:r>
                  <a:rPr lang="en-US" dirty="0"/>
                  <a:t>(</a:t>
                </a:r>
                <a:r>
                  <a:rPr lang="en-US" dirty="0">
                    <a:solidFill>
                      <a:srgbClr val="FF0000"/>
                    </a:solidFill>
                  </a:rPr>
                  <a:t>in</a:t>
                </a:r>
                <a:r>
                  <a:rPr lang="en-US" dirty="0"/>
                  <a:t>creases by 1% per 100 My)</a:t>
                </a:r>
              </a:p>
              <a:p>
                <a:r>
                  <a:rPr lang="en-US" dirty="0"/>
                  <a:t>Solar 'constant’: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=1,366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AU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=149.6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million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km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4">
                <a:extLst>
                  <a:ext uri="{FF2B5EF4-FFF2-40B4-BE49-F238E27FC236}">
                    <a16:creationId xmlns:a16="http://schemas.microsoft.com/office/drawing/2014/main" id="{F0AD013F-1F00-DE40-1319-7638FADFA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809" y="58053"/>
                <a:ext cx="6461701" cy="4262011"/>
              </a:xfrm>
              <a:prstGeom prst="rect">
                <a:avLst/>
              </a:prstGeom>
              <a:blipFill>
                <a:blip r:embed="rId3"/>
                <a:stretch>
                  <a:fillRect l="-2947" t="-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30744B8-C135-7ED1-9807-018CD55A06A5}"/>
              </a:ext>
            </a:extLst>
          </p:cNvPr>
          <p:cNvSpPr txBox="1"/>
          <p:nvPr/>
        </p:nvSpPr>
        <p:spPr>
          <a:xfrm>
            <a:off x="228061" y="5519814"/>
            <a:ext cx="613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science.nasa.gov</a:t>
            </a:r>
            <a:r>
              <a:rPr lang="en-US" dirty="0"/>
              <a:t>/sun/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EC3E0F-BA65-EB23-A309-9A902094B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114" y="3090375"/>
            <a:ext cx="4445000" cy="2959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E0C6A5-8695-7DCD-398E-1F8A99F58635}"/>
              </a:ext>
            </a:extLst>
          </p:cNvPr>
          <p:cNvSpPr txBox="1"/>
          <p:nvPr/>
        </p:nvSpPr>
        <p:spPr>
          <a:xfrm>
            <a:off x="6260999" y="6161174"/>
            <a:ext cx="6138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/wiki/Sun#/media/</a:t>
            </a:r>
            <a:r>
              <a:rPr lang="en-US" sz="1400" dirty="0" err="1"/>
              <a:t>File:Solar-cycle-data.png</a:t>
            </a:r>
            <a:endParaRPr lang="en-US" sz="1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20C659-6DC1-706F-3D53-706CAEB8A0AD}"/>
              </a:ext>
            </a:extLst>
          </p:cNvPr>
          <p:cNvGrpSpPr/>
          <p:nvPr/>
        </p:nvGrpSpPr>
        <p:grpSpPr>
          <a:xfrm>
            <a:off x="7420303" y="4320064"/>
            <a:ext cx="4852665" cy="751490"/>
            <a:chOff x="7420303" y="4320064"/>
            <a:chExt cx="4852665" cy="751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84F422D-B9E8-B96F-DB2E-BDCB463F9428}"/>
                </a:ext>
              </a:extLst>
            </p:cNvPr>
            <p:cNvCxnSpPr/>
            <p:nvPr/>
          </p:nvCxnSpPr>
          <p:spPr>
            <a:xfrm>
              <a:off x="7420303" y="4320064"/>
              <a:ext cx="4327096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657FAC7-E3E2-E687-DCF7-B8A4BD3A4AB0}"/>
                </a:ext>
              </a:extLst>
            </p:cNvPr>
            <p:cNvCxnSpPr/>
            <p:nvPr/>
          </p:nvCxnSpPr>
          <p:spPr>
            <a:xfrm>
              <a:off x="7420303" y="5071554"/>
              <a:ext cx="4327096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30AD43-0476-8BAE-9AEB-92D8782C4261}"/>
                </a:ext>
              </a:extLst>
            </p:cNvPr>
            <p:cNvCxnSpPr/>
            <p:nvPr/>
          </p:nvCxnSpPr>
          <p:spPr>
            <a:xfrm>
              <a:off x="11434277" y="4320064"/>
              <a:ext cx="0" cy="735725"/>
            </a:xfrm>
            <a:prstGeom prst="line">
              <a:avLst/>
            </a:prstGeom>
            <a:ln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56BE78-C860-F25C-68F1-20835294CDBE}"/>
                </a:ext>
              </a:extLst>
            </p:cNvPr>
            <p:cNvSpPr txBox="1"/>
            <p:nvPr/>
          </p:nvSpPr>
          <p:spPr>
            <a:xfrm>
              <a:off x="11434277" y="4511839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a:rPr>
                <a:t>0.07%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692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438EB-3FD2-C6C9-DFBC-4DE782D3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40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11C1F-ADED-D052-39C2-6CF07CFA7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746570-8C09-B8FA-4B1A-45BED95D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140,000 TWh of Fossil Fuel Replacement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03E1AD-1DC5-8F80-20CD-F426E8EE8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99" y="1387367"/>
            <a:ext cx="10972800" cy="476979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Typical conversion efficiency ~40%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40% of 140,000 TWh = 56,000 TWh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need to generate and additional 56,000 TWh of renewables per year, at 3-5x increase over current install (including hydro and biomass)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56,000 TWh/year = </a:t>
            </a:r>
            <a:r>
              <a:rPr lang="en-US" dirty="0">
                <a:solidFill>
                  <a:srgbClr val="FF0000"/>
                </a:solidFill>
              </a:rPr>
              <a:t>6.4 TW </a:t>
            </a:r>
            <a:r>
              <a:rPr lang="en-US" dirty="0"/>
              <a:t>(of electricity)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90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ACE04-99D2-4105-D92E-0C3208A9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41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AF585-35EB-3DBF-0F3F-E06A17287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21CB3C-E3A4-B6A7-B4C1-7A544A99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Tag for 6.4 TW of Renewables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D0AE34-9CA3-0A43-3287-EDF9DCB18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99" y="1895149"/>
            <a:ext cx="4911498" cy="42620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Example: Solar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Last 7 years: costs have bottomed out around </a:t>
            </a:r>
            <a:r>
              <a:rPr lang="en-US" b="1" dirty="0">
                <a:solidFill>
                  <a:srgbClr val="FF0000"/>
                </a:solidFill>
              </a:rPr>
              <a:t>$1/W</a:t>
            </a:r>
            <a:r>
              <a:rPr lang="en-US" dirty="0"/>
              <a:t>, all in</a:t>
            </a:r>
          </a:p>
          <a:p>
            <a:pPr marL="91432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But solar is intermittent!</a:t>
            </a:r>
          </a:p>
          <a:p>
            <a:endParaRPr lang="en-US" dirty="0"/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4BB5ADDC-8923-1924-E81D-FCED95B528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162" y="915315"/>
            <a:ext cx="5951838" cy="5645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CF56B7-B7EB-2967-01F2-B7B76F5D7699}"/>
              </a:ext>
            </a:extLst>
          </p:cNvPr>
          <p:cNvSpPr txBox="1"/>
          <p:nvPr/>
        </p:nvSpPr>
        <p:spPr>
          <a:xfrm>
            <a:off x="8471003" y="1992218"/>
            <a:ext cx="3498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www.nrel.gov</a:t>
            </a:r>
            <a:r>
              <a:rPr lang="en-US" sz="1400" dirty="0"/>
              <a:t>/solar/market-research-analysis/solar-installed-system-</a:t>
            </a:r>
            <a:r>
              <a:rPr lang="en-US" sz="1400" dirty="0" err="1"/>
              <a:t>cost.html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3585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6B8C7-37B7-8D78-FBA3-BA2D4D1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42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D39C44-FD83-4676-FB09-0902CA7EF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06C0C3-34A8-A552-9C6B-6671491A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Capacity Factor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C3B3C9-EAFC-D747-7133-44F210FF0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929"/>
            <a:ext cx="4661553" cy="511799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Capacity Factor = </a:t>
            </a:r>
            <a:br>
              <a:rPr lang="en-US" dirty="0"/>
            </a:br>
            <a:r>
              <a:rPr lang="en-US" dirty="0"/>
              <a:t>average power / peak power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Time averaged solar </a:t>
            </a:r>
            <a:br>
              <a:rPr lang="en-US" dirty="0"/>
            </a:br>
            <a:r>
              <a:rPr lang="en-US" dirty="0"/>
              <a:t>power cost = </a:t>
            </a:r>
            <a:br>
              <a:rPr lang="en-US" dirty="0"/>
            </a:br>
            <a:r>
              <a:rPr lang="en-US" dirty="0"/>
              <a:t>$1/W / capacity factor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Assuming, conservatively,</a:t>
            </a:r>
            <a:br>
              <a:rPr lang="en-US" dirty="0"/>
            </a:br>
            <a:r>
              <a:rPr lang="en-US" dirty="0"/>
              <a:t>capacity factor 20% (USA)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Time averaged solar power cost = </a:t>
            </a:r>
            <a:r>
              <a:rPr lang="en-US" b="1" dirty="0">
                <a:solidFill>
                  <a:srgbClr val="00B050"/>
                </a:solidFill>
              </a:rPr>
              <a:t>$5/W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DB4884-E094-241F-BBFC-E2E755DF68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53" y="1613449"/>
            <a:ext cx="6699423" cy="44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98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2849A-F122-367E-86BD-7286E6F8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43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69121-BAB9-AC13-41FA-39507E297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8EED28-F35D-36F2-7823-D02051BB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/ Hydro / Bio:  </a:t>
            </a:r>
            <a:r>
              <a:rPr lang="en-US" dirty="0">
                <a:solidFill>
                  <a:srgbClr val="FF0000"/>
                </a:solidFill>
              </a:rPr>
              <a:t>$5/W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F74E1-C84D-B254-A6BC-7CE417BAE8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1" y="1668162"/>
            <a:ext cx="4108493" cy="2434282"/>
          </a:xfrm>
          <a:prstGeom prst="rect">
            <a:avLst/>
          </a:prstGeom>
        </p:spPr>
      </p:pic>
      <p:pic>
        <p:nvPicPr>
          <p:cNvPr id="7" name="Picture 6" descr="operational-05.jpg">
            <a:extLst>
              <a:ext uri="{FF2B5EF4-FFF2-40B4-BE49-F238E27FC236}">
                <a16:creationId xmlns:a16="http://schemas.microsoft.com/office/drawing/2014/main" id="{C3B0EE78-E068-07D5-1B06-1AC7F586E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189" y="1668162"/>
            <a:ext cx="3657850" cy="2434282"/>
          </a:xfrm>
          <a:prstGeom prst="rect">
            <a:avLst/>
          </a:prstGeom>
        </p:spPr>
      </p:pic>
      <p:pic>
        <p:nvPicPr>
          <p:cNvPr id="8" name="Picture 7" descr="IMG_1227.jpg">
            <a:extLst>
              <a:ext uri="{FF2B5EF4-FFF2-40B4-BE49-F238E27FC236}">
                <a16:creationId xmlns:a16="http://schemas.microsoft.com/office/drawing/2014/main" id="{A8E0FDA9-CDAE-F947-8BE2-1057F65522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39" y="1668163"/>
            <a:ext cx="3259121" cy="2434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3DBB6B-AABC-338E-52A7-D3CD2AE6196B}"/>
              </a:ext>
            </a:extLst>
          </p:cNvPr>
          <p:cNvSpPr txBox="1"/>
          <p:nvPr/>
        </p:nvSpPr>
        <p:spPr>
          <a:xfrm>
            <a:off x="148281" y="4263081"/>
            <a:ext cx="3113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Three Gorges Dam ($5.1/W)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18.2 GW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Cost: $26B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CF = 0.48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52710-A9AB-60D9-4473-D7EC7DFCCF42}"/>
              </a:ext>
            </a:extLst>
          </p:cNvPr>
          <p:cNvSpPr txBox="1"/>
          <p:nvPr/>
        </p:nvSpPr>
        <p:spPr>
          <a:xfrm>
            <a:off x="4703011" y="4263081"/>
            <a:ext cx="25759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London Array ($7.1/W)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630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Cost: $2B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CF = 0.45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1FEC2-E598-5E51-A739-D11D4732FF73}"/>
              </a:ext>
            </a:extLst>
          </p:cNvPr>
          <p:cNvSpPr txBox="1"/>
          <p:nvPr/>
        </p:nvSpPr>
        <p:spPr>
          <a:xfrm>
            <a:off x="8800539" y="4263081"/>
            <a:ext cx="24457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Biogas Plant ($5.2/W)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Cost: $5M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CF = 0.98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F0DEC-0137-CE33-B05E-B80DA3C92BE5}"/>
              </a:ext>
            </a:extLst>
          </p:cNvPr>
          <p:cNvSpPr txBox="1"/>
          <p:nvPr/>
        </p:nvSpPr>
        <p:spPr>
          <a:xfrm>
            <a:off x="838200" y="1098581"/>
            <a:ext cx="6277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(or a bit higher …)</a:t>
            </a:r>
          </a:p>
        </p:txBody>
      </p:sp>
    </p:spTree>
    <p:extLst>
      <p:ext uri="{BB962C8B-B14F-4D97-AF65-F5344CB8AC3E}">
        <p14:creationId xmlns:p14="http://schemas.microsoft.com/office/powerpoint/2010/main" val="3348954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FE76F-4889-325E-AB51-FE68F7FA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44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FD98-E073-F29B-2F06-ABF60102A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BC5519-5E7C-C5C8-3C1C-79AD749D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813CC1-B40D-26B4-B680-0DE2707F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008"/>
            <a:ext cx="10515600" cy="283639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Replace </a:t>
            </a:r>
            <a:r>
              <a:rPr lang="en-US" b="1" dirty="0">
                <a:solidFill>
                  <a:srgbClr val="FF0000"/>
                </a:solidFill>
              </a:rPr>
              <a:t>6.4 TW </a:t>
            </a:r>
            <a:r>
              <a:rPr lang="en-US" dirty="0"/>
              <a:t>of fossil fuel power with renewables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Cost for time-averaged renewable power = </a:t>
            </a:r>
            <a:r>
              <a:rPr lang="en-US" b="1" dirty="0">
                <a:solidFill>
                  <a:srgbClr val="00B050"/>
                </a:solidFill>
              </a:rPr>
              <a:t>$5/W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Total investment needed:  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rgbClr val="00B050"/>
                </a:solidFill>
              </a:rPr>
              <a:t>$32 trillion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6C53BB-665F-3992-B5B7-7D6F994DC324}"/>
              </a:ext>
            </a:extLst>
          </p:cNvPr>
          <p:cNvSpPr txBox="1">
            <a:spLocks/>
          </p:cNvSpPr>
          <p:nvPr/>
        </p:nvSpPr>
        <p:spPr>
          <a:xfrm>
            <a:off x="838200" y="4316006"/>
            <a:ext cx="10515600" cy="1464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comparison: Fossil fuels cost </a:t>
            </a:r>
            <a:r>
              <a:rPr lang="en-US" b="1" dirty="0">
                <a:solidFill>
                  <a:srgbClr val="FF0000"/>
                </a:solidFill>
              </a:rPr>
              <a:t>$7 trillion/year</a:t>
            </a:r>
            <a:r>
              <a:rPr lang="en-US" dirty="0"/>
              <a:t>!</a:t>
            </a:r>
          </a:p>
          <a:p>
            <a:r>
              <a:rPr lang="en-US" dirty="0"/>
              <a:t>ROI Time: </a:t>
            </a:r>
            <a:r>
              <a:rPr lang="en-US" dirty="0">
                <a:solidFill>
                  <a:srgbClr val="00B050"/>
                </a:solidFill>
              </a:rPr>
              <a:t>5 years   😎</a:t>
            </a:r>
          </a:p>
        </p:txBody>
      </p:sp>
    </p:spTree>
    <p:extLst>
      <p:ext uri="{BB962C8B-B14F-4D97-AF65-F5344CB8AC3E}">
        <p14:creationId xmlns:p14="http://schemas.microsoft.com/office/powerpoint/2010/main" val="18907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3662DD-821A-E754-70B8-419B4A76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45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3D220-45FD-65E9-6231-3CB837D75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F8366D-C652-B761-C2DA-8AF2F19C6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Intermittency?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0125AA-1AC8-40BD-8E00-E9E2B2761AF3}"/>
              </a:ext>
            </a:extLst>
          </p:cNvPr>
          <p:cNvSpPr txBox="1">
            <a:spLocks/>
          </p:cNvSpPr>
          <p:nvPr/>
        </p:nvSpPr>
        <p:spPr>
          <a:xfrm>
            <a:off x="733097" y="1105861"/>
            <a:ext cx="7156100" cy="5303797"/>
          </a:xfrm>
          <a:prstGeom prst="rect">
            <a:avLst/>
          </a:prstGeom>
        </p:spPr>
        <p:txBody>
          <a:bodyPr lIns="38396" tIns="19198" rIns="38396" bIns="19198">
            <a:normAutofit lnSpcReduction="10000"/>
          </a:bodyPr>
          <a:lstStyle>
            <a:lvl1pPr marL="0" indent="0" algn="l" defTabSz="45712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1pPr>
            <a:lvl2pPr marL="457120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2pPr>
            <a:lvl3pPr marL="914239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3pPr>
            <a:lvl4pPr marL="1371359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4pPr>
            <a:lvl5pPr marL="1828478" indent="0" algn="l" defTabSz="457120" rtl="0" eaLnBrk="1" latinLnBrk="0" hangingPunct="1">
              <a:lnSpc>
                <a:spcPct val="150000"/>
              </a:lnSpc>
              <a:spcBef>
                <a:spcPts val="1200"/>
              </a:spcBef>
              <a:buFont typeface="Arial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Helvetica Light"/>
              </a:defRPr>
            </a:lvl5pPr>
            <a:lvl6pPr marL="2514157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7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6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6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Baseload providers 👍👍</a:t>
            </a:r>
          </a:p>
          <a:p>
            <a:pPr marL="91432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Nuclear (SMRs, Natrium, Thorium, Fusion?)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Dispatchable renewables 👍👍👍</a:t>
            </a:r>
          </a:p>
          <a:p>
            <a:pPr marL="91432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Biogas</a:t>
            </a:r>
          </a:p>
          <a:p>
            <a:pPr marL="91432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Deep geothermal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Energy storage 👍</a:t>
            </a:r>
          </a:p>
          <a:p>
            <a:pPr marL="91432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Batteries, BESS (Li-ion, salt, Pb-acid, …): </a:t>
            </a:r>
            <a:br>
              <a:rPr lang="en-US" sz="2400" dirty="0"/>
            </a:br>
            <a:r>
              <a:rPr lang="en-US" sz="2400" dirty="0"/>
              <a:t>currently up to 500 MW, up to 3,300 MWh</a:t>
            </a:r>
          </a:p>
          <a:p>
            <a:pPr marL="91432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Pump-storage hydro (Mountains, wells, …) 👍👍</a:t>
            </a:r>
          </a:p>
          <a:p>
            <a:pPr marL="91432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Energy vault</a:t>
            </a:r>
          </a:p>
        </p:txBody>
      </p:sp>
      <p:pic>
        <p:nvPicPr>
          <p:cNvPr id="7" name="Picture 6" descr="DSC05918.jpg">
            <a:extLst>
              <a:ext uri="{FF2B5EF4-FFF2-40B4-BE49-F238E27FC236}">
                <a16:creationId xmlns:a16="http://schemas.microsoft.com/office/drawing/2014/main" id="{CA91E4AB-6F94-1EF7-831C-23E69A7E28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048" y="10989"/>
            <a:ext cx="4207690" cy="1255873"/>
          </a:xfrm>
          <a:prstGeom prst="rect">
            <a:avLst/>
          </a:prstGeom>
        </p:spPr>
      </p:pic>
      <p:pic>
        <p:nvPicPr>
          <p:cNvPr id="8" name="Picture 7" descr="Screen Shot 2012-07-18 at 16.53.39.png">
            <a:extLst>
              <a:ext uri="{FF2B5EF4-FFF2-40B4-BE49-F238E27FC236}">
                <a16:creationId xmlns:a16="http://schemas.microsoft.com/office/drawing/2014/main" id="{F76DCFC5-EDCE-5A60-262D-A5F92CC90A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601" y="1267523"/>
            <a:ext cx="4207137" cy="125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9967D-29BA-134F-244D-1152351B6C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300" y="2522087"/>
            <a:ext cx="4182016" cy="37147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373F5E-48AB-B220-8454-DADCB481568A}"/>
              </a:ext>
            </a:extLst>
          </p:cNvPr>
          <p:cNvSpPr txBox="1"/>
          <p:nvPr/>
        </p:nvSpPr>
        <p:spPr>
          <a:xfrm rot="16200000">
            <a:off x="6746098" y="3673349"/>
            <a:ext cx="314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B444F"/>
                </a:solidFill>
                <a:effectLst/>
                <a:latin typeface="Source Sans 3"/>
              </a:rPr>
              <a:t>Gravity Energy Storage System (GESS), </a:t>
            </a:r>
            <a:r>
              <a:rPr lang="en-US" b="0" i="0" u="none" strike="noStrike" dirty="0" err="1">
                <a:solidFill>
                  <a:srgbClr val="3B444F"/>
                </a:solidFill>
                <a:effectLst/>
                <a:latin typeface="Source Sans 3"/>
              </a:rPr>
              <a:t>Rudong</a:t>
            </a:r>
            <a:r>
              <a:rPr lang="en-US" b="0" i="0" u="none" strike="noStrike" dirty="0">
                <a:solidFill>
                  <a:srgbClr val="3B444F"/>
                </a:solidFill>
                <a:effectLst/>
                <a:latin typeface="Source Sans 3"/>
              </a:rPr>
              <a:t>, China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27D12-2A3A-9259-722D-684F5B8FF1C5}"/>
              </a:ext>
            </a:extLst>
          </p:cNvPr>
          <p:cNvSpPr txBox="1"/>
          <p:nvPr/>
        </p:nvSpPr>
        <p:spPr>
          <a:xfrm rot="5400000">
            <a:off x="10253380" y="3989870"/>
            <a:ext cx="3290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B444F"/>
                </a:solidFill>
                <a:effectLst/>
                <a:latin typeface="Source Sans 3"/>
              </a:rPr>
              <a:t>25 MW, 100 MWh, 80% efficient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87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AB449-F7CC-1C30-89FC-6F77177F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46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F1059-3B47-9C76-5D5E-F74EFC68B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EC32F9-C3F3-B0EB-592A-83DB8B79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Geothermal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8BA0F34A-F1C4-6744-66C8-FB90F6943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2" y="2199404"/>
            <a:ext cx="7192702" cy="47310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F2166-844D-6F51-52E6-054BCB91FB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06" y="1405688"/>
            <a:ext cx="4893000" cy="39939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29AE7-7DB5-7353-D0CA-C4B4DB5BF9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527" y="287334"/>
            <a:ext cx="3219261" cy="2140556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BC687BB3-F59A-3386-5797-EE55579AF561}"/>
              </a:ext>
            </a:extLst>
          </p:cNvPr>
          <p:cNvSpPr/>
          <p:nvPr/>
        </p:nvSpPr>
        <p:spPr>
          <a:xfrm>
            <a:off x="1831916" y="1067230"/>
            <a:ext cx="2001795" cy="1081626"/>
          </a:xfrm>
          <a:prstGeom prst="rightArrow">
            <a:avLst>
              <a:gd name="adj1" fmla="val 88842"/>
              <a:gd name="adj2" fmla="val 1458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Google &amp;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Fervo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EGS, Nevada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B6606-2380-2D76-D4AD-39F226AF2A0A}"/>
              </a:ext>
            </a:extLst>
          </p:cNvPr>
          <p:cNvSpPr txBox="1"/>
          <p:nvPr/>
        </p:nvSpPr>
        <p:spPr>
          <a:xfrm>
            <a:off x="6801250" y="5940225"/>
            <a:ext cx="503875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/>
              <a:t>US-DOE:  120 GW potential by 2050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7922B5-D668-1FF1-00CD-B8C94C657FF3}"/>
              </a:ext>
            </a:extLst>
          </p:cNvPr>
          <p:cNvSpPr txBox="1"/>
          <p:nvPr/>
        </p:nvSpPr>
        <p:spPr>
          <a:xfrm>
            <a:off x="7206974" y="228454"/>
            <a:ext cx="489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blog.google</a:t>
            </a:r>
            <a:r>
              <a:rPr lang="en-US" sz="1400" dirty="0"/>
              <a:t>/outreach-initiatives/sustainability/</a:t>
            </a:r>
            <a:br>
              <a:rPr lang="en-US" sz="1400" dirty="0"/>
            </a:br>
            <a:r>
              <a:rPr lang="en-US" sz="1400" dirty="0"/>
              <a:t>google-</a:t>
            </a:r>
            <a:r>
              <a:rPr lang="en-US" sz="1400" dirty="0" err="1"/>
              <a:t>fervo</a:t>
            </a:r>
            <a:r>
              <a:rPr lang="en-US" sz="1400" dirty="0"/>
              <a:t>-geothermal-energy-partnership/</a:t>
            </a:r>
          </a:p>
        </p:txBody>
      </p:sp>
    </p:spTree>
    <p:extLst>
      <p:ext uri="{BB962C8B-B14F-4D97-AF65-F5344CB8AC3E}">
        <p14:creationId xmlns:p14="http://schemas.microsoft.com/office/powerpoint/2010/main" val="16296813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AB56D5-C5E8-EF38-DB31-FFBD9551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47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11821-3287-27CF-0F3F-449DE3FA9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pic>
        <p:nvPicPr>
          <p:cNvPr id="6" name="Picture 5" descr="A body of water&#10;&#10;Description automatically generated">
            <a:extLst>
              <a:ext uri="{FF2B5EF4-FFF2-40B4-BE49-F238E27FC236}">
                <a16:creationId xmlns:a16="http://schemas.microsoft.com/office/drawing/2014/main" id="{A4D56FC7-F6ED-C06B-40E3-646DD34201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902"/>
            <a:ext cx="12241489" cy="5473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E800CA-0162-ED59-3AFC-9C88D39D55CF}"/>
              </a:ext>
            </a:extLst>
          </p:cNvPr>
          <p:cNvCxnSpPr>
            <a:cxnSpLocks/>
          </p:cNvCxnSpPr>
          <p:nvPr/>
        </p:nvCxnSpPr>
        <p:spPr>
          <a:xfrm>
            <a:off x="4578578" y="1429168"/>
            <a:ext cx="440946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0E3BFC-847F-778C-6746-0504107F1FE9}"/>
              </a:ext>
            </a:extLst>
          </p:cNvPr>
          <p:cNvCxnSpPr>
            <a:cxnSpLocks/>
          </p:cNvCxnSpPr>
          <p:nvPr/>
        </p:nvCxnSpPr>
        <p:spPr>
          <a:xfrm>
            <a:off x="4578578" y="2632432"/>
            <a:ext cx="33224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0F5841-8DFE-0301-F2FE-FA4A160F4FE1}"/>
              </a:ext>
            </a:extLst>
          </p:cNvPr>
          <p:cNvCxnSpPr>
            <a:cxnSpLocks/>
          </p:cNvCxnSpPr>
          <p:nvPr/>
        </p:nvCxnSpPr>
        <p:spPr>
          <a:xfrm>
            <a:off x="4794000" y="1432358"/>
            <a:ext cx="0" cy="1200074"/>
          </a:xfrm>
          <a:prstGeom prst="straightConnector1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DAD8FE4-4519-22D8-C3B4-B66155FF99F7}"/>
              </a:ext>
            </a:extLst>
          </p:cNvPr>
          <p:cNvSpPr/>
          <p:nvPr/>
        </p:nvSpPr>
        <p:spPr>
          <a:xfrm>
            <a:off x="3730468" y="1740195"/>
            <a:ext cx="1264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363 feet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2FE59-F171-0A59-903E-E85189DAA1F2}"/>
              </a:ext>
            </a:extLst>
          </p:cNvPr>
          <p:cNvSpPr/>
          <p:nvPr/>
        </p:nvSpPr>
        <p:spPr>
          <a:xfrm>
            <a:off x="194290" y="3020137"/>
            <a:ext cx="1980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6 turbines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2.17 GW total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70% efficient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649FA-86D0-908E-6C7E-B6D673ADEC55}"/>
              </a:ext>
            </a:extLst>
          </p:cNvPr>
          <p:cNvSpPr/>
          <p:nvPr/>
        </p:nvSpPr>
        <p:spPr>
          <a:xfrm>
            <a:off x="9667193" y="1010337"/>
            <a:ext cx="2347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27 billion gallons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19.5 million kWh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0B1873-AD4E-0F17-7B71-3CE18D6DE91C}"/>
              </a:ext>
            </a:extLst>
          </p:cNvPr>
          <p:cNvCxnSpPr>
            <a:cxnSpLocks/>
          </p:cNvCxnSpPr>
          <p:nvPr/>
        </p:nvCxnSpPr>
        <p:spPr>
          <a:xfrm>
            <a:off x="8803700" y="1429920"/>
            <a:ext cx="17400" cy="622054"/>
          </a:xfrm>
          <a:prstGeom prst="straightConnector1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BD08E-AD0A-EED4-754A-BE5E7CDECCC1}"/>
              </a:ext>
            </a:extLst>
          </p:cNvPr>
          <p:cNvSpPr/>
          <p:nvPr/>
        </p:nvSpPr>
        <p:spPr>
          <a:xfrm>
            <a:off x="8803700" y="1582619"/>
            <a:ext cx="12430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110 feet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A55DF-DA9D-B702-D1A5-E3F08D700725}"/>
              </a:ext>
            </a:extLst>
          </p:cNvPr>
          <p:cNvSpPr/>
          <p:nvPr/>
        </p:nvSpPr>
        <p:spPr>
          <a:xfrm>
            <a:off x="8666761" y="5019730"/>
            <a:ext cx="33309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/maps/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9B964B-13C4-1BF7-1AA3-5DFFD73B6AA1}"/>
              </a:ext>
            </a:extLst>
          </p:cNvPr>
          <p:cNvCxnSpPr>
            <a:cxnSpLocks/>
          </p:cNvCxnSpPr>
          <p:nvPr/>
        </p:nvCxnSpPr>
        <p:spPr>
          <a:xfrm flipV="1">
            <a:off x="5142669" y="1847580"/>
            <a:ext cx="3357971" cy="704417"/>
          </a:xfrm>
          <a:prstGeom prst="line">
            <a:avLst/>
          </a:prstGeom>
          <a:ln w="79375">
            <a:solidFill>
              <a:srgbClr val="FF0000">
                <a:alpha val="57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236C3A-3834-42C5-F530-B77CC460039F}"/>
              </a:ext>
            </a:extLst>
          </p:cNvPr>
          <p:cNvCxnSpPr>
            <a:cxnSpLocks/>
          </p:cNvCxnSpPr>
          <p:nvPr/>
        </p:nvCxnSpPr>
        <p:spPr>
          <a:xfrm>
            <a:off x="8655798" y="2053314"/>
            <a:ext cx="332242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6DAD84EE-AA86-6674-24E1-9733DBABE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3" y="539495"/>
            <a:ext cx="3770165" cy="19450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Luddington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Pump Storage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(est. 1973)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B7AD90-FC8C-82FE-645B-419603C585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828" y="2551997"/>
            <a:ext cx="2083882" cy="22697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E2CA9CE-AC47-98F6-ADE9-6724C049ABD8}"/>
              </a:ext>
            </a:extLst>
          </p:cNvPr>
          <p:cNvSpPr/>
          <p:nvPr/>
        </p:nvSpPr>
        <p:spPr>
          <a:xfrm>
            <a:off x="228958" y="4571363"/>
            <a:ext cx="3296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Stores as much energy as ¼ million EV batteries!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08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C9530-EB34-8AA5-6F35-286DA94A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48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F7171-5D1B-ABA4-6CE4-4EF65EA5F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DDDBA4-919D-716C-8399-A0F606319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 of a 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409247-1815-B06D-86D8-1C852C0EC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042" y="1995145"/>
            <a:ext cx="6932428" cy="3161646"/>
          </a:xfr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0000" b="1" i="1" dirty="0"/>
              <a:t>E</a:t>
            </a:r>
            <a:r>
              <a:rPr lang="en-US" sz="20000" b="1" dirty="0"/>
              <a:t> = </a:t>
            </a:r>
            <a:r>
              <a:rPr lang="en-US" sz="20000" b="1" dirty="0">
                <a:solidFill>
                  <a:srgbClr val="00B050"/>
                </a:solidFill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003247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DC4929-22EB-B7FE-D3C5-6C92CA71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5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558DC-56D2-6336-09A5-487D1DA91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D45AF4-36E7-39F4-D447-0C9CB8B2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Spectrum</a:t>
            </a:r>
          </a:p>
        </p:txBody>
      </p:sp>
      <p:pic>
        <p:nvPicPr>
          <p:cNvPr id="8" name="Picture 7" descr="Screen Shot 2015-09-23 at 21.00.31.png">
            <a:extLst>
              <a:ext uri="{FF2B5EF4-FFF2-40B4-BE49-F238E27FC236}">
                <a16:creationId xmlns:a16="http://schemas.microsoft.com/office/drawing/2014/main" id="{8562EB00-5046-7FCA-4CF2-54D47134F1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305274"/>
            <a:ext cx="838200" cy="4114800"/>
          </a:xfrm>
          <a:prstGeom prst="rect">
            <a:avLst/>
          </a:prstGeom>
        </p:spPr>
      </p:pic>
      <p:pic>
        <p:nvPicPr>
          <p:cNvPr id="9" name="Picture 8" descr="Screen Shot 2015-09-23 at 20.54.25.png">
            <a:extLst>
              <a:ext uri="{FF2B5EF4-FFF2-40B4-BE49-F238E27FC236}">
                <a16:creationId xmlns:a16="http://schemas.microsoft.com/office/drawing/2014/main" id="{9F93F49E-C713-7B1B-AF6A-70E70FD645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332" y="1377034"/>
            <a:ext cx="8908718" cy="48057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9B9B25-B57A-EBD3-4E0F-D21D8D28AA35}"/>
              </a:ext>
            </a:extLst>
          </p:cNvPr>
          <p:cNvSpPr/>
          <p:nvPr/>
        </p:nvSpPr>
        <p:spPr>
          <a:xfrm>
            <a:off x="7620000" y="371567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Data: </a:t>
            </a:r>
            <a:r>
              <a:rPr lang="en-US" sz="1400" dirty="0" err="1"/>
              <a:t>Gueymard</a:t>
            </a:r>
            <a:r>
              <a:rPr lang="en-US" sz="1400" dirty="0"/>
              <a:t>, C. (2004). The sun’s total and spectral irradiance for solar energy applications and solar radiation models, </a:t>
            </a:r>
            <a:r>
              <a:rPr lang="en-US" sz="1400" i="1" dirty="0"/>
              <a:t>Solar Energy </a:t>
            </a:r>
            <a:r>
              <a:rPr lang="en-US" sz="1400" b="1" dirty="0"/>
              <a:t>76</a:t>
            </a:r>
            <a:r>
              <a:rPr lang="en-US" sz="1400" dirty="0"/>
              <a:t> (4), </a:t>
            </a:r>
            <a:r>
              <a:rPr lang="en-US" sz="1400" i="1" dirty="0"/>
              <a:t>pp</a:t>
            </a:r>
            <a:r>
              <a:rPr lang="en-US" sz="1400" dirty="0"/>
              <a:t>. 423-453.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C6D25-BF65-64D8-84D6-2C728EC027FA}"/>
              </a:ext>
            </a:extLst>
          </p:cNvPr>
          <p:cNvSpPr txBox="1"/>
          <p:nvPr/>
        </p:nvSpPr>
        <p:spPr>
          <a:xfrm>
            <a:off x="4816438" y="2069893"/>
            <a:ext cx="28891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Top of atmosphere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Sea 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F5923A-EF20-8B89-17A9-6C6D01BC58ED}"/>
                  </a:ext>
                </a:extLst>
              </p:cNvPr>
              <p:cNvSpPr txBox="1"/>
              <p:nvPr/>
            </p:nvSpPr>
            <p:spPr>
              <a:xfrm>
                <a:off x="4658619" y="1167136"/>
                <a:ext cx="708878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Almost perfect Blackbody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surface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=5,772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Emissivity ~1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F5923A-EF20-8B89-17A9-6C6D01BC5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19" y="1167136"/>
                <a:ext cx="7088780" cy="830997"/>
              </a:xfrm>
              <a:prstGeom prst="rect">
                <a:avLst/>
              </a:prstGeom>
              <a:blipFill>
                <a:blip r:embed="rId4"/>
                <a:stretch>
                  <a:fillRect l="-1073" t="-5970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36A78AB-A125-3389-F103-4496C35A7F9D}"/>
              </a:ext>
            </a:extLst>
          </p:cNvPr>
          <p:cNvSpPr txBox="1"/>
          <p:nvPr/>
        </p:nvSpPr>
        <p:spPr>
          <a:xfrm>
            <a:off x="8142849" y="2153653"/>
            <a:ext cx="1253812" cy="397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60F5E6-7C62-361F-55DB-47C19F64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6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83083-3B46-FF2A-1A1B-175F9A00A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068CA6-2D0B-1BC0-7F5E-D0270C9F6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Reflected and Absorbed Solar Power</a:t>
            </a:r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4ADA318C-C6E4-1BD8-51EB-7F8BD907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13" y="1095376"/>
            <a:ext cx="10515600" cy="5327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3BE23-2000-EE08-39B1-552E00BCD3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19" y="1180556"/>
            <a:ext cx="1156702" cy="1535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36F904-9E15-6AD2-196B-E9A43B36E789}"/>
              </a:ext>
            </a:extLst>
          </p:cNvPr>
          <p:cNvSpPr txBox="1"/>
          <p:nvPr/>
        </p:nvSpPr>
        <p:spPr>
          <a:xfrm>
            <a:off x="-21020" y="2818046"/>
            <a:ext cx="1582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Bauer &amp; Westfall</a:t>
            </a:r>
            <a:br>
              <a:rPr lang="en-US" sz="1400" dirty="0"/>
            </a:br>
            <a:r>
              <a:rPr lang="en-US" sz="1400" u="sng" dirty="0"/>
              <a:t>University Physics</a:t>
            </a:r>
          </a:p>
          <a:p>
            <a:r>
              <a:rPr lang="en-US" sz="1400" dirty="0"/>
              <a:t>(3</a:t>
            </a:r>
            <a:r>
              <a:rPr lang="en-US" sz="1400" baseline="30000" dirty="0"/>
              <a:t>rd</a:t>
            </a:r>
            <a:r>
              <a:rPr lang="en-US" sz="1400" dirty="0"/>
              <a:t> Ed., 2024)</a:t>
            </a:r>
          </a:p>
        </p:txBody>
      </p:sp>
    </p:spTree>
    <p:extLst>
      <p:ext uri="{BB962C8B-B14F-4D97-AF65-F5344CB8AC3E}">
        <p14:creationId xmlns:p14="http://schemas.microsoft.com/office/powerpoint/2010/main" val="1232273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E2426E-857D-35A4-917F-E0398AF3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7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A5C49-82D1-06A1-6340-BA2493E27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D6DDCA-DA82-ED1D-2691-988E91F3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Reflected and Absorbed Solar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E1CB93-5668-C4B8-B70A-3155E0E80E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4599" y="1524001"/>
                <a:ext cx="10972800" cy="5069570"/>
              </a:xfrm>
            </p:spPr>
            <p:txBody>
              <a:bodyPr/>
              <a:lstStyle/>
              <a:p>
                <a:r>
                  <a:rPr lang="en-US" dirty="0"/>
                  <a:t>Total solar power arriving at Earth: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=1.75×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=175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PW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(with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6,378 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Total power absorbed by Earth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=122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PW</m:t>
                    </m:r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/>
                  <a:t>Albedo: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clouds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atmosphere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ground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0.2+0.06+0.04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0.3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Compare</a:t>
                </a:r>
                <a:r>
                  <a:rPr lang="en-US" dirty="0"/>
                  <a:t>: </a:t>
                </a:r>
                <a:r>
                  <a:rPr lang="en-US" i="1" dirty="0"/>
                  <a:t>total power consumption from all human activity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rgbClr val="00B050"/>
                    </a:solidFill>
                  </a:rPr>
                  <a:t>20 TW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                 (factor 6,000 larger!)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E1CB93-5668-C4B8-B70A-3155E0E80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4599" y="1524001"/>
                <a:ext cx="10972800" cy="5069570"/>
              </a:xfrm>
              <a:blipFill>
                <a:blip r:embed="rId2"/>
                <a:stretch>
                  <a:fillRect l="-1618" t="-2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2875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540333-2175-C5F6-186C-0EEFE96A9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8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29CC5-D294-F20F-CACB-93AA9A262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CBF1AB-9CFE-D6FA-B18D-C75AC9F5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53D849E-0FB4-AE84-9199-FE8E0F932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4599" y="1095376"/>
                <a:ext cx="10972800" cy="5534169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Incoming energy must be radiated away again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Stefan-Boltzmann Law for power radiated by an emitter at temperature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sSup>
                      <m:sSup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nor/>
                      </m:rPr>
                      <a: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Stefan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Boltzmann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constant</m:t>
                    </m:r>
                    <m:r>
                      <m:rPr>
                        <m:nor/>
                      </m:rPr>
                      <a:rPr lang="en-US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5.67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−8</m:t>
                        </m:r>
                      </m:sup>
                    </m:sSup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W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br>
                  <a:rPr lang="en-US" dirty="0"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emissivity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Equilibrium condition (established over 4.6 billion years)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sSup>
                      <m:sSup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Small correction due to Earth internal heat emanating from core, ~50 TW (~0.04%, can be safely neglected here)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53D849E-0FB4-AE84-9199-FE8E0F932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4599" y="1095376"/>
                <a:ext cx="10972800" cy="5534169"/>
              </a:xfrm>
              <a:blipFill>
                <a:blip r:embed="rId2"/>
                <a:stretch>
                  <a:fillRect l="-1387" t="-2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087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216605-0B8A-9228-2D7F-3A53D329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3AD0363-BBEA-5A4C-BB5B-A2508ACEB79D}" type="slidenum">
              <a:rPr lang="en-US" smtClean="0">
                <a:cs typeface="Helvetica Light"/>
              </a:rPr>
              <a:pPr algn="r"/>
              <a:t>9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8D207-4604-3FC3-357F-E20466785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Climate Apocalypse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E9EC9-6317-284D-4326-7F800A8D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FF24AF2-4297-6A8C-706E-F96C908DDD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4599" y="1303283"/>
                <a:ext cx="10972800" cy="4853877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u="sng" dirty="0"/>
                  <a:t>Bottom line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Earth’s surface completely determined by power of the sun,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distance to the sun,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, with corrections due to albedo,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, and emissivity,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!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𝜎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𝜎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/>
                <a:br>
                  <a:rPr lang="en-US" i="1" dirty="0">
                    <a:solidFill>
                      <a:srgbClr val="836967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𝜎𝜋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(278.3 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 </m:t>
                      </m:r>
                      <m:rad>
                        <m:ra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deg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)/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All of climate science in a nutshell!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FF24AF2-4297-6A8C-706E-F96C908DDD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4599" y="1303283"/>
                <a:ext cx="10972800" cy="4853877"/>
              </a:xfrm>
              <a:blipFill>
                <a:blip r:embed="rId2"/>
                <a:stretch>
                  <a:fillRect l="-1387" t="-2611" r="-1040" b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1923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E74F9D7D6CF41BD62D45AE6F4DE68" ma:contentTypeVersion="18" ma:contentTypeDescription="Create a new document." ma:contentTypeScope="" ma:versionID="d51797f8658bc65bb7ae30236aeca504">
  <xsd:schema xmlns:xsd="http://www.w3.org/2001/XMLSchema" xmlns:xs="http://www.w3.org/2001/XMLSchema" xmlns:p="http://schemas.microsoft.com/office/2006/metadata/properties" xmlns:ns2="32406ee8-0cd2-4814-b04a-35054456c207" xmlns:ns3="8e08a960-6cad-464b-8d7d-a0d18e8a3a9f" targetNamespace="http://schemas.microsoft.com/office/2006/metadata/properties" ma:root="true" ma:fieldsID="ee95bfd9bba7b9ad69213ed3dac99e2c" ns2:_="" ns3:_="">
    <xsd:import namespace="32406ee8-0cd2-4814-b04a-35054456c207"/>
    <xsd:import namespace="8e08a960-6cad-464b-8d7d-a0d18e8a3a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06ee8-0cd2-4814-b04a-35054456c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d816ea-8460-453a-b1af-cd753e23c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8a960-6cad-464b-8d7d-a0d18e8a3a9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914ca9-c50e-45d7-9d31-75a54c7432a8}" ma:internalName="TaxCatchAll" ma:showField="CatchAllData" ma:web="8e08a960-6cad-464b-8d7d-a0d18e8a3a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D86E8B-B415-457D-8A68-1C69DAC19A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06ee8-0cd2-4814-b04a-35054456c207"/>
    <ds:schemaRef ds:uri="8e08a960-6cad-464b-8d7d-a0d18e8a3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8D7980-1517-4B49-9980-5B3F21D115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22185</TotalTime>
  <Words>2676</Words>
  <Application>Microsoft Macintosh PowerPoint</Application>
  <PresentationFormat>Widescreen</PresentationFormat>
  <Paragraphs>431</Paragraphs>
  <Slides>48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Arial</vt:lpstr>
      <vt:lpstr>Calibri</vt:lpstr>
      <vt:lpstr>Cambria Math</vt:lpstr>
      <vt:lpstr>Georgia</vt:lpstr>
      <vt:lpstr>Gotham Bold</vt:lpstr>
      <vt:lpstr>Gotham Book</vt:lpstr>
      <vt:lpstr>Helvetica</vt:lpstr>
      <vt:lpstr>Helvetica Light</vt:lpstr>
      <vt:lpstr>ReithSans</vt:lpstr>
      <vt:lpstr>Source Sans 3</vt:lpstr>
      <vt:lpstr>Symbol</vt:lpstr>
      <vt:lpstr>Times New Roman</vt:lpstr>
      <vt:lpstr>Wingdings</vt:lpstr>
      <vt:lpstr>Default Theme</vt:lpstr>
      <vt:lpstr>PowerPoint Presentation</vt:lpstr>
      <vt:lpstr>PowerPoint Presentation</vt:lpstr>
      <vt:lpstr>It’s getting hotter</vt:lpstr>
      <vt:lpstr>The Sun</vt:lpstr>
      <vt:lpstr>Solar Spectrum</vt:lpstr>
      <vt:lpstr>Reflected and Absorbed Solar Power</vt:lpstr>
      <vt:lpstr>Reflected and Absorbed Solar Power</vt:lpstr>
      <vt:lpstr>Equilibrium</vt:lpstr>
      <vt:lpstr>Equilibrium</vt:lpstr>
      <vt:lpstr>… this works for all planets (except Venus!)</vt:lpstr>
      <vt:lpstr>Earth’s Radiation</vt:lpstr>
      <vt:lpstr>What Comes Down, Must Go Up!</vt:lpstr>
      <vt:lpstr>Emissivity Change With Time</vt:lpstr>
      <vt:lpstr>Removing CO2 from the Atmosphere</vt:lpstr>
      <vt:lpstr>CO2 Half-Life in the Atmosphere</vt:lpstr>
      <vt:lpstr>Albedo Change With Time</vt:lpstr>
      <vt:lpstr>PowerPoint Presentation</vt:lpstr>
      <vt:lpstr>Albedo Change With Time</vt:lpstr>
      <vt:lpstr>Albedo Feedback</vt:lpstr>
      <vt:lpstr>Arctic Sea Ice Cover</vt:lpstr>
      <vt:lpstr>Measuring Albedo</vt:lpstr>
      <vt:lpstr>🔥Alarming🔥 CERES data</vt:lpstr>
      <vt:lpstr>Visualization App</vt:lpstr>
      <vt:lpstr>Back to the Global Temperature</vt:lpstr>
      <vt:lpstr>Model Fit</vt:lpstr>
      <vt:lpstr>Runaway Feedback Loops</vt:lpstr>
      <vt:lpstr>It Has Happened Before!!!</vt:lpstr>
      <vt:lpstr>What Do Supercomputer Climate Models Say?</vt:lpstr>
      <vt:lpstr>History Provides Limited Guidance</vt:lpstr>
      <vt:lpstr>PowerPoint Presentation</vt:lpstr>
      <vt:lpstr>White Structures Help!</vt:lpstr>
      <vt:lpstr>Cloud Seeding</vt:lpstr>
      <vt:lpstr>Planting Trees Helps … Some</vt:lpstr>
      <vt:lpstr>Forest Fires Increase in Frequency and Size</vt:lpstr>
      <vt:lpstr>Carbon Capture</vt:lpstr>
      <vt:lpstr>CarbonRun</vt:lpstr>
      <vt:lpstr>More-than-questionable ideas</vt:lpstr>
      <vt:lpstr>PowerPoint Presentation</vt:lpstr>
      <vt:lpstr>Fossil Fuel Combustion Needs to STOP</vt:lpstr>
      <vt:lpstr>140,000 TWh of Fossil Fuel Replacement</vt:lpstr>
      <vt:lpstr>Price Tag for 6.4 TW of Renewables</vt:lpstr>
      <vt:lpstr>Solar Capacity Factor</vt:lpstr>
      <vt:lpstr>Wind / Hydro / Bio:  $5/W</vt:lpstr>
      <vt:lpstr>Bottom Line</vt:lpstr>
      <vt:lpstr>What About Intermittency?</vt:lpstr>
      <vt:lpstr>Geothermal</vt:lpstr>
      <vt:lpstr>Luddington Pump Storage (est. 1973)</vt:lpstr>
      <vt:lpstr>Instead of a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cestaff</dc:creator>
  <cp:lastModifiedBy>Bauer, Wolfgang</cp:lastModifiedBy>
  <cp:revision>88</cp:revision>
  <dcterms:created xsi:type="dcterms:W3CDTF">2016-10-04T14:42:50Z</dcterms:created>
  <dcterms:modified xsi:type="dcterms:W3CDTF">2025-09-01T08:46:12Z</dcterms:modified>
</cp:coreProperties>
</file>