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58" r:id="rId6"/>
    <p:sldId id="257" r:id="rId7"/>
    <p:sldId id="4089" r:id="rId8"/>
    <p:sldId id="4090" r:id="rId9"/>
    <p:sldId id="4091" r:id="rId10"/>
    <p:sldId id="4092" r:id="rId11"/>
    <p:sldId id="4093" r:id="rId12"/>
    <p:sldId id="4094" r:id="rId13"/>
    <p:sldId id="40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26229-9964-49EC-8D20-DDFDD912E02E}" v="17" dt="2025-09-12T12:58:31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9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92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35C7E814-08A3-4F31-ABCC-685D226CE632}"/>
    <pc:docChg chg="undo redo custSel modSld">
      <pc:chgData name="Jeff Landgraf" userId="367c8676d18b2324" providerId="LiveId" clId="{35C7E814-08A3-4F31-ABCC-685D226CE632}" dt="2025-09-12T12:59:04.046" v="134" actId="1076"/>
      <pc:docMkLst>
        <pc:docMk/>
      </pc:docMkLst>
      <pc:sldChg chg="addSp modSp mod">
        <pc:chgData name="Jeff Landgraf" userId="367c8676d18b2324" providerId="LiveId" clId="{35C7E814-08A3-4F31-ABCC-685D226CE632}" dt="2025-09-12T12:59:04.046" v="134" actId="1076"/>
        <pc:sldMkLst>
          <pc:docMk/>
          <pc:sldMk cId="757992672" sldId="4094"/>
        </pc:sldMkLst>
        <pc:spChg chg="add mod">
          <ac:chgData name="Jeff Landgraf" userId="367c8676d18b2324" providerId="LiveId" clId="{35C7E814-08A3-4F31-ABCC-685D226CE632}" dt="2025-09-12T12:59:04.046" v="134" actId="1076"/>
          <ac:spMkLst>
            <pc:docMk/>
            <pc:sldMk cId="757992672" sldId="4094"/>
            <ac:spMk id="5" creationId="{030D37F2-7770-15B2-DAE0-8070364A4361}"/>
          </ac:spMkLst>
        </pc:spChg>
      </pc:sldChg>
    </pc:docChg>
  </pc:docChgLst>
  <pc:docChgLst>
    <pc:chgData name="Jeff Landgraf" userId="367c8676d18b2324" providerId="LiveId" clId="{E54AE131-3580-4EAA-8084-1AB84D4DD97D}"/>
    <pc:docChg chg="custSel addSld delSld modSld sldOrd">
      <pc:chgData name="Jeff Landgraf" userId="367c8676d18b2324" providerId="LiveId" clId="{E54AE131-3580-4EAA-8084-1AB84D4DD97D}" dt="2025-09-11T11:45:46.461" v="921" actId="14100"/>
      <pc:docMkLst>
        <pc:docMk/>
      </pc:docMkLst>
      <pc:sldChg chg="modSp new mod">
        <pc:chgData name="Jeff Landgraf" userId="367c8676d18b2324" providerId="LiveId" clId="{E54AE131-3580-4EAA-8084-1AB84D4DD97D}" dt="2025-09-11T11:44:34.751" v="918" actId="20577"/>
        <pc:sldMkLst>
          <pc:docMk/>
          <pc:sldMk cId="39570524" sldId="256"/>
        </pc:sldMkLst>
        <pc:spChg chg="mod">
          <ac:chgData name="Jeff Landgraf" userId="367c8676d18b2324" providerId="LiveId" clId="{E54AE131-3580-4EAA-8084-1AB84D4DD97D}" dt="2025-09-11T10:53:44.819" v="300" actId="20577"/>
          <ac:spMkLst>
            <pc:docMk/>
            <pc:sldMk cId="39570524" sldId="256"/>
            <ac:spMk id="2" creationId="{C9D68F21-F24C-AE33-DBBE-380EB6B8C101}"/>
          </ac:spMkLst>
        </pc:spChg>
        <pc:spChg chg="mod">
          <ac:chgData name="Jeff Landgraf" userId="367c8676d18b2324" providerId="LiveId" clId="{E54AE131-3580-4EAA-8084-1AB84D4DD97D}" dt="2025-09-11T10:54:09.499" v="352" actId="20577"/>
          <ac:spMkLst>
            <pc:docMk/>
            <pc:sldMk cId="39570524" sldId="256"/>
            <ac:spMk id="3" creationId="{A64B53C1-3213-7623-395B-6965142BE27F}"/>
          </ac:spMkLst>
        </pc:spChg>
        <pc:spChg chg="mod">
          <ac:chgData name="Jeff Landgraf" userId="367c8676d18b2324" providerId="LiveId" clId="{E54AE131-3580-4EAA-8084-1AB84D4DD97D}" dt="2025-09-11T11:44:34.751" v="918" actId="20577"/>
          <ac:spMkLst>
            <pc:docMk/>
            <pc:sldMk cId="39570524" sldId="256"/>
            <ac:spMk id="4" creationId="{704D295A-9A3F-BC3E-D3D8-CD7DA35B046A}"/>
          </ac:spMkLst>
        </pc:spChg>
      </pc:sldChg>
      <pc:sldChg chg="del">
        <pc:chgData name="Jeff Landgraf" userId="367c8676d18b2324" providerId="LiveId" clId="{E54AE131-3580-4EAA-8084-1AB84D4DD97D}" dt="2025-09-11T10:47:38.357" v="0" actId="47"/>
        <pc:sldMkLst>
          <pc:docMk/>
          <pc:sldMk cId="2246755923" sldId="256"/>
        </pc:sldMkLst>
      </pc:sldChg>
      <pc:sldChg chg="modSp new del mod">
        <pc:chgData name="Jeff Landgraf" userId="367c8676d18b2324" providerId="LiveId" clId="{E54AE131-3580-4EAA-8084-1AB84D4DD97D}" dt="2025-09-11T10:48:55.314" v="101" actId="47"/>
        <pc:sldMkLst>
          <pc:docMk/>
          <pc:sldMk cId="1885186877" sldId="257"/>
        </pc:sldMkLst>
        <pc:spChg chg="mod">
          <ac:chgData name="Jeff Landgraf" userId="367c8676d18b2324" providerId="LiveId" clId="{E54AE131-3580-4EAA-8084-1AB84D4DD97D}" dt="2025-09-11T10:48:40.334" v="92" actId="20577"/>
          <ac:spMkLst>
            <pc:docMk/>
            <pc:sldMk cId="1885186877" sldId="257"/>
            <ac:spMk id="2" creationId="{974CC612-0762-4E4E-49E3-DE574E49B97F}"/>
          </ac:spMkLst>
        </pc:spChg>
      </pc:sldChg>
      <pc:sldChg chg="addSp modSp new mod">
        <pc:chgData name="Jeff Landgraf" userId="367c8676d18b2324" providerId="LiveId" clId="{E54AE131-3580-4EAA-8084-1AB84D4DD97D}" dt="2025-09-11T11:01:17.848" v="619" actId="1035"/>
        <pc:sldMkLst>
          <pc:docMk/>
          <pc:sldMk cId="1949517847" sldId="257"/>
        </pc:sldMkLst>
        <pc:spChg chg="mod">
          <ac:chgData name="Jeff Landgraf" userId="367c8676d18b2324" providerId="LiveId" clId="{E54AE131-3580-4EAA-8084-1AB84D4DD97D}" dt="2025-09-11T10:52:50.502" v="285" actId="20577"/>
          <ac:spMkLst>
            <pc:docMk/>
            <pc:sldMk cId="1949517847" sldId="257"/>
            <ac:spMk id="2" creationId="{0AB61712-518E-3A48-BAE0-3DC6155E9606}"/>
          </ac:spMkLst>
        </pc:spChg>
        <pc:spChg chg="mod">
          <ac:chgData name="Jeff Landgraf" userId="367c8676d18b2324" providerId="LiveId" clId="{E54AE131-3580-4EAA-8084-1AB84D4DD97D}" dt="2025-09-11T10:52:01.398" v="241" actId="20577"/>
          <ac:spMkLst>
            <pc:docMk/>
            <pc:sldMk cId="1949517847" sldId="257"/>
            <ac:spMk id="3" creationId="{AC1C5319-1012-E1A9-DA72-FA9471AEF6C8}"/>
          </ac:spMkLst>
        </pc:spChg>
        <pc:spChg chg="add mod">
          <ac:chgData name="Jeff Landgraf" userId="367c8676d18b2324" providerId="LiveId" clId="{E54AE131-3580-4EAA-8084-1AB84D4DD97D}" dt="2025-09-11T10:56:52.166" v="367" actId="13822"/>
          <ac:spMkLst>
            <pc:docMk/>
            <pc:sldMk cId="1949517847" sldId="257"/>
            <ac:spMk id="6" creationId="{88FFD8EC-EC9D-B8A8-4B45-CA1122E586D9}"/>
          </ac:spMkLst>
        </pc:spChg>
        <pc:spChg chg="add mod">
          <ac:chgData name="Jeff Landgraf" userId="367c8676d18b2324" providerId="LiveId" clId="{E54AE131-3580-4EAA-8084-1AB84D4DD97D}" dt="2025-09-11T10:57:28.949" v="370" actId="14100"/>
          <ac:spMkLst>
            <pc:docMk/>
            <pc:sldMk cId="1949517847" sldId="257"/>
            <ac:spMk id="7" creationId="{41A90A45-9414-9C78-0722-0CE1FA0C90CB}"/>
          </ac:spMkLst>
        </pc:spChg>
        <pc:spChg chg="add mod">
          <ac:chgData name="Jeff Landgraf" userId="367c8676d18b2324" providerId="LiveId" clId="{E54AE131-3580-4EAA-8084-1AB84D4DD97D}" dt="2025-09-11T10:57:52.732" v="373" actId="14100"/>
          <ac:spMkLst>
            <pc:docMk/>
            <pc:sldMk cId="1949517847" sldId="257"/>
            <ac:spMk id="8" creationId="{EEB226E6-77CF-A4EB-265A-49D315DD3D9A}"/>
          </ac:spMkLst>
        </pc:spChg>
        <pc:spChg chg="add mod">
          <ac:chgData name="Jeff Landgraf" userId="367c8676d18b2324" providerId="LiveId" clId="{E54AE131-3580-4EAA-8084-1AB84D4DD97D}" dt="2025-09-11T10:58:39.690" v="420" actId="207"/>
          <ac:spMkLst>
            <pc:docMk/>
            <pc:sldMk cId="1949517847" sldId="257"/>
            <ac:spMk id="9" creationId="{400F2A04-4FF9-DE9B-99C3-4C75D9AACB06}"/>
          </ac:spMkLst>
        </pc:spChg>
        <pc:spChg chg="add mod">
          <ac:chgData name="Jeff Landgraf" userId="367c8676d18b2324" providerId="LiveId" clId="{E54AE131-3580-4EAA-8084-1AB84D4DD97D}" dt="2025-09-11T11:00:34.087" v="553" actId="20577"/>
          <ac:spMkLst>
            <pc:docMk/>
            <pc:sldMk cId="1949517847" sldId="257"/>
            <ac:spMk id="10" creationId="{612BEA5B-D257-3A4D-0F6C-848F4FB887BA}"/>
          </ac:spMkLst>
        </pc:spChg>
        <pc:spChg chg="add mod">
          <ac:chgData name="Jeff Landgraf" userId="367c8676d18b2324" providerId="LiveId" clId="{E54AE131-3580-4EAA-8084-1AB84D4DD97D}" dt="2025-09-11T11:01:17.848" v="619" actId="1035"/>
          <ac:spMkLst>
            <pc:docMk/>
            <pc:sldMk cId="1949517847" sldId="257"/>
            <ac:spMk id="11" creationId="{0F7248E1-A2F7-A4D0-AA80-B7545DC3A4B8}"/>
          </ac:spMkLst>
        </pc:spChg>
        <pc:picChg chg="add mod">
          <ac:chgData name="Jeff Landgraf" userId="367c8676d18b2324" providerId="LiveId" clId="{E54AE131-3580-4EAA-8084-1AB84D4DD97D}" dt="2025-09-11T10:56:18.337" v="361" actId="14100"/>
          <ac:picMkLst>
            <pc:docMk/>
            <pc:sldMk cId="1949517847" sldId="257"/>
            <ac:picMk id="5" creationId="{DA50ACDF-C1D3-993E-BC4F-E39CA5F2D7DF}"/>
          </ac:picMkLst>
        </pc:picChg>
      </pc:sldChg>
      <pc:sldChg chg="del">
        <pc:chgData name="Jeff Landgraf" userId="367c8676d18b2324" providerId="LiveId" clId="{E54AE131-3580-4EAA-8084-1AB84D4DD97D}" dt="2025-09-11T10:47:38.558" v="1" actId="47"/>
        <pc:sldMkLst>
          <pc:docMk/>
          <pc:sldMk cId="2574624612" sldId="257"/>
        </pc:sldMkLst>
      </pc:sldChg>
      <pc:sldChg chg="del">
        <pc:chgData name="Jeff Landgraf" userId="367c8676d18b2324" providerId="LiveId" clId="{E54AE131-3580-4EAA-8084-1AB84D4DD97D}" dt="2025-09-11T10:47:38.759" v="2" actId="47"/>
        <pc:sldMkLst>
          <pc:docMk/>
          <pc:sldMk cId="447617315" sldId="258"/>
        </pc:sldMkLst>
      </pc:sldChg>
      <pc:sldChg chg="modSp new del mod">
        <pc:chgData name="Jeff Landgraf" userId="367c8676d18b2324" providerId="LiveId" clId="{E54AE131-3580-4EAA-8084-1AB84D4DD97D}" dt="2025-09-11T10:48:56.582" v="102" actId="47"/>
        <pc:sldMkLst>
          <pc:docMk/>
          <pc:sldMk cId="1346844412" sldId="258"/>
        </pc:sldMkLst>
        <pc:spChg chg="mod">
          <ac:chgData name="Jeff Landgraf" userId="367c8676d18b2324" providerId="LiveId" clId="{E54AE131-3580-4EAA-8084-1AB84D4DD97D}" dt="2025-09-11T10:48:47.482" v="97" actId="20577"/>
          <ac:spMkLst>
            <pc:docMk/>
            <pc:sldMk cId="1346844412" sldId="258"/>
            <ac:spMk id="2" creationId="{CAE78546-5F61-9215-50FC-6809A594EB21}"/>
          </ac:spMkLst>
        </pc:spChg>
        <pc:spChg chg="mod">
          <ac:chgData name="Jeff Landgraf" userId="367c8676d18b2324" providerId="LiveId" clId="{E54AE131-3580-4EAA-8084-1AB84D4DD97D}" dt="2025-09-11T10:48:49.327" v="100" actId="20577"/>
          <ac:spMkLst>
            <pc:docMk/>
            <pc:sldMk cId="1346844412" sldId="258"/>
            <ac:spMk id="3" creationId="{00003A0E-4863-5E27-60CC-BAC065841FA1}"/>
          </ac:spMkLst>
        </pc:spChg>
      </pc:sldChg>
      <pc:sldChg chg="add ord">
        <pc:chgData name="Jeff Landgraf" userId="367c8676d18b2324" providerId="LiveId" clId="{E54AE131-3580-4EAA-8084-1AB84D4DD97D}" dt="2025-09-11T10:54:26.967" v="354"/>
        <pc:sldMkLst>
          <pc:docMk/>
          <pc:sldMk cId="2574624612" sldId="258"/>
        </pc:sldMkLst>
      </pc:sldChg>
      <pc:sldChg chg="del">
        <pc:chgData name="Jeff Landgraf" userId="367c8676d18b2324" providerId="LiveId" clId="{E54AE131-3580-4EAA-8084-1AB84D4DD97D}" dt="2025-09-11T10:47:40.425" v="10" actId="47"/>
        <pc:sldMkLst>
          <pc:docMk/>
          <pc:sldMk cId="619698293" sldId="530"/>
        </pc:sldMkLst>
      </pc:sldChg>
      <pc:sldChg chg="del">
        <pc:chgData name="Jeff Landgraf" userId="367c8676d18b2324" providerId="LiveId" clId="{E54AE131-3580-4EAA-8084-1AB84D4DD97D}" dt="2025-09-11T10:47:40.175" v="9" actId="47"/>
        <pc:sldMkLst>
          <pc:docMk/>
          <pc:sldMk cId="2153334617" sldId="4041"/>
        </pc:sldMkLst>
      </pc:sldChg>
      <pc:sldChg chg="del">
        <pc:chgData name="Jeff Landgraf" userId="367c8676d18b2324" providerId="LiveId" clId="{E54AE131-3580-4EAA-8084-1AB84D4DD97D}" dt="2025-09-11T10:47:39.181" v="4" actId="47"/>
        <pc:sldMkLst>
          <pc:docMk/>
          <pc:sldMk cId="2083569676" sldId="4057"/>
        </pc:sldMkLst>
      </pc:sldChg>
      <pc:sldChg chg="del">
        <pc:chgData name="Jeff Landgraf" userId="367c8676d18b2324" providerId="LiveId" clId="{E54AE131-3580-4EAA-8084-1AB84D4DD97D}" dt="2025-09-11T10:47:39.954" v="8" actId="47"/>
        <pc:sldMkLst>
          <pc:docMk/>
          <pc:sldMk cId="1342833077" sldId="4076"/>
        </pc:sldMkLst>
      </pc:sldChg>
      <pc:sldChg chg="del">
        <pc:chgData name="Jeff Landgraf" userId="367c8676d18b2324" providerId="LiveId" clId="{E54AE131-3580-4EAA-8084-1AB84D4DD97D}" dt="2025-09-11T10:47:39.749" v="7" actId="47"/>
        <pc:sldMkLst>
          <pc:docMk/>
          <pc:sldMk cId="1546043939" sldId="4077"/>
        </pc:sldMkLst>
      </pc:sldChg>
      <pc:sldChg chg="del">
        <pc:chgData name="Jeff Landgraf" userId="367c8676d18b2324" providerId="LiveId" clId="{E54AE131-3580-4EAA-8084-1AB84D4DD97D}" dt="2025-09-11T10:47:39.552" v="6" actId="47"/>
        <pc:sldMkLst>
          <pc:docMk/>
          <pc:sldMk cId="3136383597" sldId="4084"/>
        </pc:sldMkLst>
      </pc:sldChg>
      <pc:sldChg chg="add del">
        <pc:chgData name="Jeff Landgraf" userId="367c8676d18b2324" providerId="LiveId" clId="{E54AE131-3580-4EAA-8084-1AB84D4DD97D}" dt="2025-09-11T11:03:01.319" v="620"/>
        <pc:sldMkLst>
          <pc:docMk/>
          <pc:sldMk cId="3287312522" sldId="4089"/>
        </pc:sldMkLst>
      </pc:sldChg>
      <pc:sldChg chg="addSp modSp new mod">
        <pc:chgData name="Jeff Landgraf" userId="367c8676d18b2324" providerId="LiveId" clId="{E54AE131-3580-4EAA-8084-1AB84D4DD97D}" dt="2025-09-11T11:16:16.273" v="676" actId="1076"/>
        <pc:sldMkLst>
          <pc:docMk/>
          <pc:sldMk cId="753311559" sldId="4090"/>
        </pc:sldMkLst>
        <pc:spChg chg="mod">
          <ac:chgData name="Jeff Landgraf" userId="367c8676d18b2324" providerId="LiveId" clId="{E54AE131-3580-4EAA-8084-1AB84D4DD97D}" dt="2025-09-11T11:15:10.309" v="671" actId="20577"/>
          <ac:spMkLst>
            <pc:docMk/>
            <pc:sldMk cId="753311559" sldId="4090"/>
            <ac:spMk id="2" creationId="{DF298B23-21EC-CC49-9969-3A191615D48F}"/>
          </ac:spMkLst>
        </pc:spChg>
        <pc:picChg chg="add mod">
          <ac:chgData name="Jeff Landgraf" userId="367c8676d18b2324" providerId="LiveId" clId="{E54AE131-3580-4EAA-8084-1AB84D4DD97D}" dt="2025-09-11T11:16:16.273" v="676" actId="1076"/>
          <ac:picMkLst>
            <pc:docMk/>
            <pc:sldMk cId="753311559" sldId="4090"/>
            <ac:picMk id="4" creationId="{4BB203DD-6373-99E2-D286-D85C684612B1}"/>
          </ac:picMkLst>
        </pc:picChg>
      </pc:sldChg>
      <pc:sldChg chg="del">
        <pc:chgData name="Jeff Landgraf" userId="367c8676d18b2324" providerId="LiveId" clId="{E54AE131-3580-4EAA-8084-1AB84D4DD97D}" dt="2025-09-11T10:47:40.959" v="13" actId="47"/>
        <pc:sldMkLst>
          <pc:docMk/>
          <pc:sldMk cId="2640323769" sldId="4091"/>
        </pc:sldMkLst>
      </pc:sldChg>
      <pc:sldChg chg="new del">
        <pc:chgData name="Jeff Landgraf" userId="367c8676d18b2324" providerId="LiveId" clId="{E54AE131-3580-4EAA-8084-1AB84D4DD97D}" dt="2025-09-11T11:17:52.456" v="678" actId="47"/>
        <pc:sldMkLst>
          <pc:docMk/>
          <pc:sldMk cId="3274978286" sldId="4091"/>
        </pc:sldMkLst>
      </pc:sldChg>
      <pc:sldChg chg="addSp delSp modSp new mod">
        <pc:chgData name="Jeff Landgraf" userId="367c8676d18b2324" providerId="LiveId" clId="{E54AE131-3580-4EAA-8084-1AB84D4DD97D}" dt="2025-09-11T11:25:04.393" v="751" actId="20577"/>
        <pc:sldMkLst>
          <pc:docMk/>
          <pc:sldMk cId="3461264922" sldId="4091"/>
        </pc:sldMkLst>
        <pc:spChg chg="mod">
          <ac:chgData name="Jeff Landgraf" userId="367c8676d18b2324" providerId="LiveId" clId="{E54AE131-3580-4EAA-8084-1AB84D4DD97D}" dt="2025-09-11T11:25:04.393" v="751" actId="20577"/>
          <ac:spMkLst>
            <pc:docMk/>
            <pc:sldMk cId="3461264922" sldId="4091"/>
            <ac:spMk id="2" creationId="{1456717E-E983-8941-1139-627489EB7353}"/>
          </ac:spMkLst>
        </pc:spChg>
        <pc:spChg chg="del">
          <ac:chgData name="Jeff Landgraf" userId="367c8676d18b2324" providerId="LiveId" clId="{E54AE131-3580-4EAA-8084-1AB84D4DD97D}" dt="2025-09-11T11:18:16.134" v="696" actId="478"/>
          <ac:spMkLst>
            <pc:docMk/>
            <pc:sldMk cId="3461264922" sldId="4091"/>
            <ac:spMk id="3" creationId="{799EE1E3-8411-6037-9711-79CF1466541A}"/>
          </ac:spMkLst>
        </pc:spChg>
        <pc:picChg chg="add mod">
          <ac:chgData name="Jeff Landgraf" userId="367c8676d18b2324" providerId="LiveId" clId="{E54AE131-3580-4EAA-8084-1AB84D4DD97D}" dt="2025-09-11T11:19:26.551" v="700" actId="692"/>
          <ac:picMkLst>
            <pc:docMk/>
            <pc:sldMk cId="3461264922" sldId="4091"/>
            <ac:picMk id="5" creationId="{1E2D23E8-AD0D-3EF8-4AB8-16BF58CD6CE6}"/>
          </ac:picMkLst>
        </pc:picChg>
      </pc:sldChg>
      <pc:sldChg chg="del">
        <pc:chgData name="Jeff Landgraf" userId="367c8676d18b2324" providerId="LiveId" clId="{E54AE131-3580-4EAA-8084-1AB84D4DD97D}" dt="2025-09-11T10:47:40.788" v="12" actId="47"/>
        <pc:sldMkLst>
          <pc:docMk/>
          <pc:sldMk cId="790204698" sldId="4092"/>
        </pc:sldMkLst>
      </pc:sldChg>
      <pc:sldChg chg="addSp delSp modSp add mod">
        <pc:chgData name="Jeff Landgraf" userId="367c8676d18b2324" providerId="LiveId" clId="{E54AE131-3580-4EAA-8084-1AB84D4DD97D}" dt="2025-09-11T11:25:10.446" v="754" actId="20577"/>
        <pc:sldMkLst>
          <pc:docMk/>
          <pc:sldMk cId="2450650413" sldId="4092"/>
        </pc:sldMkLst>
        <pc:spChg chg="mod">
          <ac:chgData name="Jeff Landgraf" userId="367c8676d18b2324" providerId="LiveId" clId="{E54AE131-3580-4EAA-8084-1AB84D4DD97D}" dt="2025-09-11T11:25:10.446" v="754" actId="20577"/>
          <ac:spMkLst>
            <pc:docMk/>
            <pc:sldMk cId="2450650413" sldId="4092"/>
            <ac:spMk id="2" creationId="{2712A3A4-3C1C-CB88-8D79-5E7E1E0B6349}"/>
          </ac:spMkLst>
        </pc:spChg>
        <pc:spChg chg="add mod">
          <ac:chgData name="Jeff Landgraf" userId="367c8676d18b2324" providerId="LiveId" clId="{E54AE131-3580-4EAA-8084-1AB84D4DD97D}" dt="2025-09-11T11:24:35.251" v="745" actId="207"/>
          <ac:spMkLst>
            <pc:docMk/>
            <pc:sldMk cId="2450650413" sldId="4092"/>
            <ac:spMk id="10" creationId="{5ECE95E7-6CC1-50A6-10EA-C612373CD222}"/>
          </ac:spMkLst>
        </pc:spChg>
        <pc:spChg chg="add mod">
          <ac:chgData name="Jeff Landgraf" userId="367c8676d18b2324" providerId="LiveId" clId="{E54AE131-3580-4EAA-8084-1AB84D4DD97D}" dt="2025-09-11T11:24:46.319" v="747" actId="1076"/>
          <ac:spMkLst>
            <pc:docMk/>
            <pc:sldMk cId="2450650413" sldId="4092"/>
            <ac:spMk id="11" creationId="{F575CAC1-2DD9-B510-5E0B-6973E35870FF}"/>
          </ac:spMkLst>
        </pc:spChg>
        <pc:picChg chg="add mod">
          <ac:chgData name="Jeff Landgraf" userId="367c8676d18b2324" providerId="LiveId" clId="{E54AE131-3580-4EAA-8084-1AB84D4DD97D}" dt="2025-09-11T11:21:39.196" v="710" actId="14100"/>
          <ac:picMkLst>
            <pc:docMk/>
            <pc:sldMk cId="2450650413" sldId="4092"/>
            <ac:picMk id="4" creationId="{08F44569-54B6-C8A7-1957-61D495B04A15}"/>
          </ac:picMkLst>
        </pc:picChg>
        <pc:picChg chg="del">
          <ac:chgData name="Jeff Landgraf" userId="367c8676d18b2324" providerId="LiveId" clId="{E54AE131-3580-4EAA-8084-1AB84D4DD97D}" dt="2025-09-11T11:20:14.325" v="702" actId="478"/>
          <ac:picMkLst>
            <pc:docMk/>
            <pc:sldMk cId="2450650413" sldId="4092"/>
            <ac:picMk id="5" creationId="{61A25D9C-6A67-F772-9A65-280E3F401A20}"/>
          </ac:picMkLst>
        </pc:picChg>
        <pc:picChg chg="add mod modCrop">
          <ac:chgData name="Jeff Landgraf" userId="367c8676d18b2324" providerId="LiveId" clId="{E54AE131-3580-4EAA-8084-1AB84D4DD97D}" dt="2025-09-11T11:22:28.503" v="737" actId="732"/>
          <ac:picMkLst>
            <pc:docMk/>
            <pc:sldMk cId="2450650413" sldId="4092"/>
            <ac:picMk id="7" creationId="{C6EDD3F6-90B5-2DAB-62C0-2E872E775A41}"/>
          </ac:picMkLst>
        </pc:picChg>
        <pc:picChg chg="add mod ord">
          <ac:chgData name="Jeff Landgraf" userId="367c8676d18b2324" providerId="LiveId" clId="{E54AE131-3580-4EAA-8084-1AB84D4DD97D}" dt="2025-09-11T11:22:43.991" v="743" actId="1038"/>
          <ac:picMkLst>
            <pc:docMk/>
            <pc:sldMk cId="2450650413" sldId="4092"/>
            <ac:picMk id="9" creationId="{FC0E031A-138F-A5FF-0118-7B44717FA553}"/>
          </ac:picMkLst>
        </pc:picChg>
      </pc:sldChg>
      <pc:sldChg chg="del">
        <pc:chgData name="Jeff Landgraf" userId="367c8676d18b2324" providerId="LiveId" clId="{E54AE131-3580-4EAA-8084-1AB84D4DD97D}" dt="2025-09-11T10:47:41.143" v="14" actId="47"/>
        <pc:sldMkLst>
          <pc:docMk/>
          <pc:sldMk cId="815734426" sldId="4093"/>
        </pc:sldMkLst>
      </pc:sldChg>
      <pc:sldChg chg="addSp delSp modSp add mod">
        <pc:chgData name="Jeff Landgraf" userId="367c8676d18b2324" providerId="LiveId" clId="{E54AE131-3580-4EAA-8084-1AB84D4DD97D}" dt="2025-09-11T11:29:16.441" v="769" actId="14100"/>
        <pc:sldMkLst>
          <pc:docMk/>
          <pc:sldMk cId="2110266048" sldId="4093"/>
        </pc:sldMkLst>
        <pc:spChg chg="mod">
          <ac:chgData name="Jeff Landgraf" userId="367c8676d18b2324" providerId="LiveId" clId="{E54AE131-3580-4EAA-8084-1AB84D4DD97D}" dt="2025-09-11T11:25:29.682" v="757" actId="20577"/>
          <ac:spMkLst>
            <pc:docMk/>
            <pc:sldMk cId="2110266048" sldId="4093"/>
            <ac:spMk id="2" creationId="{805647D1-162D-93EC-F528-694719368CCC}"/>
          </ac:spMkLst>
        </pc:spChg>
        <pc:spChg chg="mod">
          <ac:chgData name="Jeff Landgraf" userId="367c8676d18b2324" providerId="LiveId" clId="{E54AE131-3580-4EAA-8084-1AB84D4DD97D}" dt="2025-09-11T11:29:16.441" v="769" actId="14100"/>
          <ac:spMkLst>
            <pc:docMk/>
            <pc:sldMk cId="2110266048" sldId="4093"/>
            <ac:spMk id="10" creationId="{364D89B3-F3AA-D6A4-5806-48AF7C6D2F9D}"/>
          </ac:spMkLst>
        </pc:spChg>
        <pc:spChg chg="del">
          <ac:chgData name="Jeff Landgraf" userId="367c8676d18b2324" providerId="LiveId" clId="{E54AE131-3580-4EAA-8084-1AB84D4DD97D}" dt="2025-09-11T11:26:51.917" v="767" actId="478"/>
          <ac:spMkLst>
            <pc:docMk/>
            <pc:sldMk cId="2110266048" sldId="4093"/>
            <ac:spMk id="11" creationId="{63485B54-96C2-D30C-7670-813A4B929C37}"/>
          </ac:spMkLst>
        </pc:spChg>
        <pc:picChg chg="del">
          <ac:chgData name="Jeff Landgraf" userId="367c8676d18b2324" providerId="LiveId" clId="{E54AE131-3580-4EAA-8084-1AB84D4DD97D}" dt="2025-09-11T11:26:00.282" v="760" actId="478"/>
          <ac:picMkLst>
            <pc:docMk/>
            <pc:sldMk cId="2110266048" sldId="4093"/>
            <ac:picMk id="4" creationId="{635AC80A-3F8F-44F9-7CE9-7C1E29DC52F8}"/>
          </ac:picMkLst>
        </pc:picChg>
        <pc:picChg chg="add del mod">
          <ac:chgData name="Jeff Landgraf" userId="367c8676d18b2324" providerId="LiveId" clId="{E54AE131-3580-4EAA-8084-1AB84D4DD97D}" dt="2025-09-11T11:26:39.095" v="764" actId="478"/>
          <ac:picMkLst>
            <pc:docMk/>
            <pc:sldMk cId="2110266048" sldId="4093"/>
            <ac:picMk id="5" creationId="{4782E79C-C5EF-24D7-10A8-188E321F5503}"/>
          </ac:picMkLst>
        </pc:picChg>
        <pc:picChg chg="del">
          <ac:chgData name="Jeff Landgraf" userId="367c8676d18b2324" providerId="LiveId" clId="{E54AE131-3580-4EAA-8084-1AB84D4DD97D}" dt="2025-09-11T11:25:59.698" v="759" actId="478"/>
          <ac:picMkLst>
            <pc:docMk/>
            <pc:sldMk cId="2110266048" sldId="4093"/>
            <ac:picMk id="7" creationId="{11C8DDBF-D205-D3E3-72C6-F48FB38827B8}"/>
          </ac:picMkLst>
        </pc:picChg>
        <pc:picChg chg="add mod">
          <ac:chgData name="Jeff Landgraf" userId="367c8676d18b2324" providerId="LiveId" clId="{E54AE131-3580-4EAA-8084-1AB84D4DD97D}" dt="2025-09-11T11:26:44.002" v="765" actId="1076"/>
          <ac:picMkLst>
            <pc:docMk/>
            <pc:sldMk cId="2110266048" sldId="4093"/>
            <ac:picMk id="8" creationId="{ACAE6E26-00C0-8513-A20C-03DC3D8C06F4}"/>
          </ac:picMkLst>
        </pc:picChg>
        <pc:picChg chg="del">
          <ac:chgData name="Jeff Landgraf" userId="367c8676d18b2324" providerId="LiveId" clId="{E54AE131-3580-4EAA-8084-1AB84D4DD97D}" dt="2025-09-11T11:25:57.514" v="758" actId="478"/>
          <ac:picMkLst>
            <pc:docMk/>
            <pc:sldMk cId="2110266048" sldId="4093"/>
            <ac:picMk id="9" creationId="{9B849FBA-5D2D-C75C-5012-969EBF58B6B3}"/>
          </ac:picMkLst>
        </pc:picChg>
      </pc:sldChg>
      <pc:sldChg chg="addSp delSp modSp add mod">
        <pc:chgData name="Jeff Landgraf" userId="367c8676d18b2324" providerId="LiveId" clId="{E54AE131-3580-4EAA-8084-1AB84D4DD97D}" dt="2025-09-11T11:45:46.461" v="921" actId="14100"/>
        <pc:sldMkLst>
          <pc:docMk/>
          <pc:sldMk cId="757992672" sldId="4094"/>
        </pc:sldMkLst>
        <pc:spChg chg="mod">
          <ac:chgData name="Jeff Landgraf" userId="367c8676d18b2324" providerId="LiveId" clId="{E54AE131-3580-4EAA-8084-1AB84D4DD97D}" dt="2025-09-11T11:33:12.253" v="772" actId="20577"/>
          <ac:spMkLst>
            <pc:docMk/>
            <pc:sldMk cId="757992672" sldId="4094"/>
            <ac:spMk id="2" creationId="{CD7A59C0-025C-5740-C847-C5622BFED156}"/>
          </ac:spMkLst>
        </pc:spChg>
        <pc:spChg chg="add mod">
          <ac:chgData name="Jeff Landgraf" userId="367c8676d18b2324" providerId="LiveId" clId="{E54AE131-3580-4EAA-8084-1AB84D4DD97D}" dt="2025-09-11T11:45:46.461" v="921" actId="14100"/>
          <ac:spMkLst>
            <pc:docMk/>
            <pc:sldMk cId="757992672" sldId="4094"/>
            <ac:spMk id="3" creationId="{3D70D6F3-1496-2707-1034-C82B186AA22B}"/>
          </ac:spMkLst>
        </pc:spChg>
        <pc:spChg chg="mod ord">
          <ac:chgData name="Jeff Landgraf" userId="367c8676d18b2324" providerId="LiveId" clId="{E54AE131-3580-4EAA-8084-1AB84D4DD97D}" dt="2025-09-11T11:35:05.277" v="803" actId="1037"/>
          <ac:spMkLst>
            <pc:docMk/>
            <pc:sldMk cId="757992672" sldId="4094"/>
            <ac:spMk id="10" creationId="{42C37D98-E3B6-F5FE-BB2F-C048B5A96593}"/>
          </ac:spMkLst>
        </pc:spChg>
        <pc:picChg chg="add mod">
          <ac:chgData name="Jeff Landgraf" userId="367c8676d18b2324" providerId="LiveId" clId="{E54AE131-3580-4EAA-8084-1AB84D4DD97D}" dt="2025-09-11T11:35:05.277" v="803" actId="1037"/>
          <ac:picMkLst>
            <pc:docMk/>
            <pc:sldMk cId="757992672" sldId="4094"/>
            <ac:picMk id="4" creationId="{08A2A5E5-0F77-C26D-E812-F95373A0EC40}"/>
          </ac:picMkLst>
        </pc:picChg>
        <pc:picChg chg="add mod">
          <ac:chgData name="Jeff Landgraf" userId="367c8676d18b2324" providerId="LiveId" clId="{E54AE131-3580-4EAA-8084-1AB84D4DD97D}" dt="2025-09-11T11:35:05.277" v="803" actId="1037"/>
          <ac:picMkLst>
            <pc:docMk/>
            <pc:sldMk cId="757992672" sldId="4094"/>
            <ac:picMk id="6" creationId="{FAA4C504-ECEE-8DCA-F04E-BC59BDE9B6DD}"/>
          </ac:picMkLst>
        </pc:picChg>
        <pc:picChg chg="del">
          <ac:chgData name="Jeff Landgraf" userId="367c8676d18b2324" providerId="LiveId" clId="{E54AE131-3580-4EAA-8084-1AB84D4DD97D}" dt="2025-09-11T11:33:55.257" v="774" actId="478"/>
          <ac:picMkLst>
            <pc:docMk/>
            <pc:sldMk cId="757992672" sldId="4094"/>
            <ac:picMk id="8" creationId="{5538601C-42AF-8D70-8E1E-70341B36C432}"/>
          </ac:picMkLst>
        </pc:picChg>
        <pc:picChg chg="add mod">
          <ac:chgData name="Jeff Landgraf" userId="367c8676d18b2324" providerId="LiveId" clId="{E54AE131-3580-4EAA-8084-1AB84D4DD97D}" dt="2025-09-11T11:36:37.400" v="819" actId="1076"/>
          <ac:picMkLst>
            <pc:docMk/>
            <pc:sldMk cId="757992672" sldId="4094"/>
            <ac:picMk id="9" creationId="{29FDDE67-AAAB-9DF0-E01D-310ABC74B15E}"/>
          </ac:picMkLst>
        </pc:picChg>
        <pc:picChg chg="add mod ord modCrop">
          <ac:chgData name="Jeff Landgraf" userId="367c8676d18b2324" providerId="LiveId" clId="{E54AE131-3580-4EAA-8084-1AB84D4DD97D}" dt="2025-09-11T11:38:04.172" v="838" actId="1036"/>
          <ac:picMkLst>
            <pc:docMk/>
            <pc:sldMk cId="757992672" sldId="4094"/>
            <ac:picMk id="12" creationId="{EC509710-3C71-524A-8A74-9D339E198C1F}"/>
          </ac:picMkLst>
        </pc:picChg>
      </pc:sldChg>
      <pc:sldChg chg="del">
        <pc:chgData name="Jeff Landgraf" userId="367c8676d18b2324" providerId="LiveId" clId="{E54AE131-3580-4EAA-8084-1AB84D4DD97D}" dt="2025-09-11T10:47:38.948" v="3" actId="47"/>
        <pc:sldMkLst>
          <pc:docMk/>
          <pc:sldMk cId="3370166149" sldId="4094"/>
        </pc:sldMkLst>
      </pc:sldChg>
      <pc:sldChg chg="del">
        <pc:chgData name="Jeff Landgraf" userId="367c8676d18b2324" providerId="LiveId" clId="{E54AE131-3580-4EAA-8084-1AB84D4DD97D}" dt="2025-09-11T10:47:39.413" v="5" actId="47"/>
        <pc:sldMkLst>
          <pc:docMk/>
          <pc:sldMk cId="3086265687" sldId="4095"/>
        </pc:sldMkLst>
      </pc:sldChg>
      <pc:sldChg chg="addSp delSp modSp add mod ord">
        <pc:chgData name="Jeff Landgraf" userId="367c8676d18b2324" providerId="LiveId" clId="{E54AE131-3580-4EAA-8084-1AB84D4DD97D}" dt="2025-09-11T11:42:21.147" v="880" actId="14100"/>
        <pc:sldMkLst>
          <pc:docMk/>
          <pc:sldMk cId="4101354786" sldId="4095"/>
        </pc:sldMkLst>
        <pc:spChg chg="mod">
          <ac:chgData name="Jeff Landgraf" userId="367c8676d18b2324" providerId="LiveId" clId="{E54AE131-3580-4EAA-8084-1AB84D4DD97D}" dt="2025-09-11T11:40:33.391" v="847" actId="20577"/>
          <ac:spMkLst>
            <pc:docMk/>
            <pc:sldMk cId="4101354786" sldId="4095"/>
            <ac:spMk id="2" creationId="{82334B68-EB21-007F-358B-A427EDA37A46}"/>
          </ac:spMkLst>
        </pc:spChg>
        <pc:spChg chg="mod">
          <ac:chgData name="Jeff Landgraf" userId="367c8676d18b2324" providerId="LiveId" clId="{E54AE131-3580-4EAA-8084-1AB84D4DD97D}" dt="2025-09-11T11:42:11.718" v="877" actId="14100"/>
          <ac:spMkLst>
            <pc:docMk/>
            <pc:sldMk cId="4101354786" sldId="4095"/>
            <ac:spMk id="10" creationId="{03D835B4-2F82-C3DE-7ED8-C477705C50FA}"/>
          </ac:spMkLst>
        </pc:spChg>
        <pc:spChg chg="add mod">
          <ac:chgData name="Jeff Landgraf" userId="367c8676d18b2324" providerId="LiveId" clId="{E54AE131-3580-4EAA-8084-1AB84D4DD97D}" dt="2025-09-11T11:42:21.147" v="880" actId="14100"/>
          <ac:spMkLst>
            <pc:docMk/>
            <pc:sldMk cId="4101354786" sldId="4095"/>
            <ac:spMk id="11" creationId="{A7DC13DF-03D7-3FB9-4F7D-EF0297DB23FC}"/>
          </ac:spMkLst>
        </pc:spChg>
        <pc:picChg chg="add mod">
          <ac:chgData name="Jeff Landgraf" userId="367c8676d18b2324" providerId="LiveId" clId="{E54AE131-3580-4EAA-8084-1AB84D4DD97D}" dt="2025-09-11T11:42:03.954" v="876" actId="1037"/>
          <ac:picMkLst>
            <pc:docMk/>
            <pc:sldMk cId="4101354786" sldId="4095"/>
            <ac:picMk id="4" creationId="{23AE8E6E-C660-204C-6931-DDF3F426EF4D}"/>
          </ac:picMkLst>
        </pc:picChg>
        <pc:picChg chg="add mod">
          <ac:chgData name="Jeff Landgraf" userId="367c8676d18b2324" providerId="LiveId" clId="{E54AE131-3580-4EAA-8084-1AB84D4DD97D}" dt="2025-09-11T11:42:03.954" v="876" actId="1037"/>
          <ac:picMkLst>
            <pc:docMk/>
            <pc:sldMk cId="4101354786" sldId="4095"/>
            <ac:picMk id="6" creationId="{E2150AE8-6713-B5EC-B5E0-2E97F7A5443D}"/>
          </ac:picMkLst>
        </pc:picChg>
        <pc:picChg chg="del">
          <ac:chgData name="Jeff Landgraf" userId="367c8676d18b2324" providerId="LiveId" clId="{E54AE131-3580-4EAA-8084-1AB84D4DD97D}" dt="2025-09-11T11:40:37.755" v="848" actId="478"/>
          <ac:picMkLst>
            <pc:docMk/>
            <pc:sldMk cId="4101354786" sldId="4095"/>
            <ac:picMk id="8" creationId="{E6478972-DD06-D7CE-8F65-97C688C93840}"/>
          </ac:picMkLst>
        </pc:picChg>
        <pc:picChg chg="add mod">
          <ac:chgData name="Jeff Landgraf" userId="367c8676d18b2324" providerId="LiveId" clId="{E54AE131-3580-4EAA-8084-1AB84D4DD97D}" dt="2025-09-11T11:41:55.594" v="855" actId="1076"/>
          <ac:picMkLst>
            <pc:docMk/>
            <pc:sldMk cId="4101354786" sldId="4095"/>
            <ac:picMk id="9" creationId="{FC0BDC0A-E53A-E66E-0C25-CB05C230E682}"/>
          </ac:picMkLst>
        </pc:picChg>
      </pc:sldChg>
      <pc:sldChg chg="del">
        <pc:chgData name="Jeff Landgraf" userId="367c8676d18b2324" providerId="LiveId" clId="{E54AE131-3580-4EAA-8084-1AB84D4DD97D}" dt="2025-09-11T10:47:43.013" v="22" actId="47"/>
        <pc:sldMkLst>
          <pc:docMk/>
          <pc:sldMk cId="915601067" sldId="4096"/>
        </pc:sldMkLst>
      </pc:sldChg>
      <pc:sldChg chg="del">
        <pc:chgData name="Jeff Landgraf" userId="367c8676d18b2324" providerId="LiveId" clId="{E54AE131-3580-4EAA-8084-1AB84D4DD97D}" dt="2025-09-11T10:47:41.349" v="15" actId="47"/>
        <pc:sldMkLst>
          <pc:docMk/>
          <pc:sldMk cId="823326556" sldId="4097"/>
        </pc:sldMkLst>
      </pc:sldChg>
      <pc:sldChg chg="del">
        <pc:chgData name="Jeff Landgraf" userId="367c8676d18b2324" providerId="LiveId" clId="{E54AE131-3580-4EAA-8084-1AB84D4DD97D}" dt="2025-09-11T10:47:41.552" v="16" actId="47"/>
        <pc:sldMkLst>
          <pc:docMk/>
          <pc:sldMk cId="4172208187" sldId="4100"/>
        </pc:sldMkLst>
      </pc:sldChg>
      <pc:sldChg chg="del">
        <pc:chgData name="Jeff Landgraf" userId="367c8676d18b2324" providerId="LiveId" clId="{E54AE131-3580-4EAA-8084-1AB84D4DD97D}" dt="2025-09-11T10:47:41.751" v="17" actId="47"/>
        <pc:sldMkLst>
          <pc:docMk/>
          <pc:sldMk cId="1942789440" sldId="4103"/>
        </pc:sldMkLst>
      </pc:sldChg>
      <pc:sldChg chg="del">
        <pc:chgData name="Jeff Landgraf" userId="367c8676d18b2324" providerId="LiveId" clId="{E54AE131-3580-4EAA-8084-1AB84D4DD97D}" dt="2025-09-11T10:47:41.985" v="18" actId="47"/>
        <pc:sldMkLst>
          <pc:docMk/>
          <pc:sldMk cId="1950067210" sldId="4104"/>
        </pc:sldMkLst>
      </pc:sldChg>
      <pc:sldChg chg="del">
        <pc:chgData name="Jeff Landgraf" userId="367c8676d18b2324" providerId="LiveId" clId="{E54AE131-3580-4EAA-8084-1AB84D4DD97D}" dt="2025-09-11T10:47:42.403" v="20" actId="47"/>
        <pc:sldMkLst>
          <pc:docMk/>
          <pc:sldMk cId="3992931838" sldId="4105"/>
        </pc:sldMkLst>
      </pc:sldChg>
      <pc:sldChg chg="del">
        <pc:chgData name="Jeff Landgraf" userId="367c8676d18b2324" providerId="LiveId" clId="{E54AE131-3580-4EAA-8084-1AB84D4DD97D}" dt="2025-09-11T10:47:42.212" v="19" actId="47"/>
        <pc:sldMkLst>
          <pc:docMk/>
          <pc:sldMk cId="3826444518" sldId="4106"/>
        </pc:sldMkLst>
      </pc:sldChg>
      <pc:sldChg chg="del">
        <pc:chgData name="Jeff Landgraf" userId="367c8676d18b2324" providerId="LiveId" clId="{E54AE131-3580-4EAA-8084-1AB84D4DD97D}" dt="2025-09-11T10:47:42.650" v="21" actId="47"/>
        <pc:sldMkLst>
          <pc:docMk/>
          <pc:sldMk cId="925507370" sldId="4108"/>
        </pc:sldMkLst>
      </pc:sldChg>
      <pc:sldMasterChg chg="delSldLayout">
        <pc:chgData name="Jeff Landgraf" userId="367c8676d18b2324" providerId="LiveId" clId="{E54AE131-3580-4EAA-8084-1AB84D4DD97D}" dt="2025-09-11T10:47:42.650" v="21" actId="47"/>
        <pc:sldMasterMkLst>
          <pc:docMk/>
          <pc:sldMasterMk cId="544521178" sldId="2147483660"/>
        </pc:sldMasterMkLst>
        <pc:sldLayoutChg chg="del">
          <pc:chgData name="Jeff Landgraf" userId="367c8676d18b2324" providerId="LiveId" clId="{E54AE131-3580-4EAA-8084-1AB84D4DD97D}" dt="2025-09-11T10:47:42.650" v="21" actId="47"/>
          <pc:sldLayoutMkLst>
            <pc:docMk/>
            <pc:sldMasterMk cId="544521178" sldId="2147483660"/>
            <pc:sldLayoutMk cId="707951276" sldId="2147483668"/>
          </pc:sldLayoutMkLst>
        </pc:sldLayoutChg>
        <pc:sldLayoutChg chg="del">
          <pc:chgData name="Jeff Landgraf" userId="367c8676d18b2324" providerId="LiveId" clId="{E54AE131-3580-4EAA-8084-1AB84D4DD97D}" dt="2025-09-11T10:47:40.175" v="9" actId="47"/>
          <pc:sldLayoutMkLst>
            <pc:docMk/>
            <pc:sldMasterMk cId="544521178" sldId="2147483660"/>
            <pc:sldLayoutMk cId="143778936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200C-CA1E-CDE4-350A-E1A08CCF17B9}"/>
              </a:ext>
            </a:extLst>
          </p:cNvPr>
          <p:cNvSpPr txBox="1">
            <a:spLocks/>
          </p:cNvSpPr>
          <p:nvPr userDrawn="1"/>
        </p:nvSpPr>
        <p:spPr>
          <a:xfrm>
            <a:off x="11530018" y="6532342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BA5C48-4F16-31DD-DA7B-40080D5F0ED7}"/>
              </a:ext>
            </a:extLst>
          </p:cNvPr>
          <p:cNvSpPr txBox="1">
            <a:spLocks/>
          </p:cNvSpPr>
          <p:nvPr userDrawn="1"/>
        </p:nvSpPr>
        <p:spPr>
          <a:xfrm>
            <a:off x="361846" y="6538242"/>
            <a:ext cx="265938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of Meeting/Review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20397B-FC23-47C9-2BD6-AAB830EF843C}"/>
              </a:ext>
            </a:extLst>
          </p:cNvPr>
          <p:cNvSpPr txBox="1">
            <a:spLocks/>
          </p:cNvSpPr>
          <p:nvPr userDrawn="1"/>
        </p:nvSpPr>
        <p:spPr>
          <a:xfrm>
            <a:off x="6096000" y="6532342"/>
            <a:ext cx="265938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6010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C77706-4E73-C9A1-0F30-D5BB4F39571F}"/>
              </a:ext>
            </a:extLst>
          </p:cNvPr>
          <p:cNvSpPr txBox="1">
            <a:spLocks/>
          </p:cNvSpPr>
          <p:nvPr userDrawn="1"/>
        </p:nvSpPr>
        <p:spPr>
          <a:xfrm>
            <a:off x="11530018" y="6532342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7E76BC-5F6E-1DAE-E096-C6CA63B7ED72}"/>
              </a:ext>
            </a:extLst>
          </p:cNvPr>
          <p:cNvSpPr txBox="1">
            <a:spLocks/>
          </p:cNvSpPr>
          <p:nvPr userDrawn="1"/>
        </p:nvSpPr>
        <p:spPr>
          <a:xfrm>
            <a:off x="361845" y="6538242"/>
            <a:ext cx="400367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EIC DAQ and Electronics PDR, September 3-4, 2025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1731D9-ABB6-1306-8A88-E87485801DEE}"/>
              </a:ext>
            </a:extLst>
          </p:cNvPr>
          <p:cNvSpPr txBox="1">
            <a:spLocks/>
          </p:cNvSpPr>
          <p:nvPr userDrawn="1"/>
        </p:nvSpPr>
        <p:spPr>
          <a:xfrm>
            <a:off x="6096000" y="6532342"/>
            <a:ext cx="265938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J. Landgraf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ookhavenlab.sharepoint.com/:x:/s/EICPublicSharingDocs/EbyvmR-fBZ5Eo2V6Nl7eMcgBqtR1I7isGIvRyRK-nE-uJQ?e=8igAXm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8F21-F24C-AE33-DBBE-380EB6B8C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Closeout Summary of E&amp;DAQ PDR3 (60% Design Review)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B53C1-3213-7623-395B-6965142BE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3-4,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D295A-9A3F-BC3E-D3D8-CD7DA35B0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Jeff Landgraf	(for Electronics and DAQ WG)</a:t>
            </a:r>
          </a:p>
        </p:txBody>
      </p:sp>
    </p:spTree>
    <p:extLst>
      <p:ext uri="{BB962C8B-B14F-4D97-AF65-F5344CB8AC3E}">
        <p14:creationId xmlns:p14="http://schemas.microsoft.com/office/powerpoint/2010/main" val="395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B355D-3BC6-90D3-386A-ABA6988D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4B68-EB21-007F-358B-A427EDA3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5 &amp;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835B4-2F82-C3DE-7ED8-C477705C50FA}"/>
              </a:ext>
            </a:extLst>
          </p:cNvPr>
          <p:cNvSpPr/>
          <p:nvPr/>
        </p:nvSpPr>
        <p:spPr>
          <a:xfrm>
            <a:off x="687419" y="881974"/>
            <a:ext cx="6569412" cy="17120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E8E6E-C660-204C-6931-DDF3F426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6" y="940340"/>
            <a:ext cx="6077262" cy="1371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50AE8-6713-B5EC-B5E0-2E97F7A5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4" y="2008050"/>
            <a:ext cx="1282766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BDC0A-E53A-E66E-0C25-CB05C230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86" y="2952380"/>
            <a:ext cx="6115364" cy="12256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DC13DF-03D7-3FB9-4F7D-EF0297DB23FC}"/>
              </a:ext>
            </a:extLst>
          </p:cNvPr>
          <p:cNvSpPr/>
          <p:nvPr/>
        </p:nvSpPr>
        <p:spPr>
          <a:xfrm>
            <a:off x="687419" y="2709151"/>
            <a:ext cx="6569412" cy="15548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8AF3-03D0-FA9F-C1A4-695D2DBD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3348-AE94-5CCC-F388-543DD8CD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Are the technical performance requirements appropriately defined and complete for this stage of the project?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 plans for the various detector electronics and data acquisition systems appropriately documented and complete for this stage of the project?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 current plans from front-end electronics to data acquisition for the detector likely to achieve the technical performance requirements, with a low risk for cost increases, schedule delays, and technical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 schedule assumptions for the fabrication of the various electronics and data acquisition systems and assembly plans reasonable and consistent with the overall detector schedule?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ESH&amp;Q and QA considerations been adequately incorporated into the plans at their present stage?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recommendations from previous reviews been adequately addressed?</a:t>
            </a:r>
          </a:p>
        </p:txBody>
      </p:sp>
    </p:spTree>
    <p:extLst>
      <p:ext uri="{BB962C8B-B14F-4D97-AF65-F5344CB8AC3E}">
        <p14:creationId xmlns:p14="http://schemas.microsoft.com/office/powerpoint/2010/main" val="257462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1712-518E-3A48-BAE0-3DC6155E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5319-1012-E1A9-DA72-FA9471AE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Committee:</a:t>
            </a:r>
          </a:p>
          <a:p>
            <a:pPr lvl="1"/>
            <a:r>
              <a:rPr lang="en-US" dirty="0"/>
              <a:t>Matt Noy (CERN)</a:t>
            </a:r>
          </a:p>
          <a:p>
            <a:pPr lvl="1"/>
            <a:r>
              <a:rPr lang="en-US" dirty="0"/>
              <a:t>Mitch Newcomer (UPenn)</a:t>
            </a:r>
          </a:p>
          <a:p>
            <a:pPr lvl="1"/>
            <a:r>
              <a:rPr lang="en-US" dirty="0"/>
              <a:t>Prashansa Mukim (BNL)</a:t>
            </a:r>
          </a:p>
          <a:p>
            <a:pPr lvl="1"/>
            <a:r>
              <a:rPr lang="en-US" dirty="0"/>
              <a:t>Filippo Costa (CERN)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0ACDF-C1D3-993E-BC4F-E39CA5F2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258" y="907914"/>
            <a:ext cx="3016240" cy="5092217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88FFD8EC-EC9D-B8A8-4B45-CA1122E586D9}"/>
              </a:ext>
            </a:extLst>
          </p:cNvPr>
          <p:cNvSpPr/>
          <p:nvPr/>
        </p:nvSpPr>
        <p:spPr>
          <a:xfrm>
            <a:off x="8508460" y="1238654"/>
            <a:ext cx="272375" cy="87549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1A90A45-9414-9C78-0722-0CE1FA0C90CB}"/>
              </a:ext>
            </a:extLst>
          </p:cNvPr>
          <p:cNvSpPr/>
          <p:nvPr/>
        </p:nvSpPr>
        <p:spPr>
          <a:xfrm>
            <a:off x="8489006" y="2377432"/>
            <a:ext cx="272375" cy="105156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EB226E6-77CF-A4EB-265A-49D315DD3D9A}"/>
              </a:ext>
            </a:extLst>
          </p:cNvPr>
          <p:cNvSpPr/>
          <p:nvPr/>
        </p:nvSpPr>
        <p:spPr>
          <a:xfrm>
            <a:off x="8508460" y="4305282"/>
            <a:ext cx="272375" cy="113572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F2A04-4FF9-DE9B-99C3-4C75D9AACB06}"/>
              </a:ext>
            </a:extLst>
          </p:cNvPr>
          <p:cNvSpPr txBox="1"/>
          <p:nvPr/>
        </p:nvSpPr>
        <p:spPr>
          <a:xfrm>
            <a:off x="6465651" y="1251624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Introduction /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Requirements /</a:t>
            </a:r>
          </a:p>
          <a:p>
            <a:r>
              <a:rPr lang="en-US" sz="1600" dirty="0">
                <a:solidFill>
                  <a:schemeClr val="tx2"/>
                </a:solidFill>
              </a:rPr>
              <a:t>Integration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BEA5B-D257-3A4D-0F6C-848F4FB887BA}"/>
              </a:ext>
            </a:extLst>
          </p:cNvPr>
          <p:cNvSpPr txBox="1"/>
          <p:nvPr/>
        </p:nvSpPr>
        <p:spPr>
          <a:xfrm>
            <a:off x="6465212" y="2251232"/>
            <a:ext cx="1673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GTU / RDOs / 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Readout Chains including ITS3, </a:t>
            </a:r>
            <a:r>
              <a:rPr lang="en-US" sz="1600" dirty="0" err="1">
                <a:solidFill>
                  <a:schemeClr val="tx2"/>
                </a:solidFill>
              </a:rPr>
              <a:t>Timepix</a:t>
            </a:r>
            <a:r>
              <a:rPr lang="en-US" sz="1600" dirty="0">
                <a:solidFill>
                  <a:schemeClr val="tx2"/>
                </a:solidFill>
              </a:rPr>
              <a:t>, &amp; </a:t>
            </a:r>
            <a:r>
              <a:rPr lang="en-US" sz="1600" dirty="0" err="1">
                <a:solidFill>
                  <a:schemeClr val="tx2"/>
                </a:solidFill>
              </a:rPr>
              <a:t>Astropix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248E1-A2F7-A4D0-AA80-B7545DC3A4B8}"/>
              </a:ext>
            </a:extLst>
          </p:cNvPr>
          <p:cNvSpPr txBox="1"/>
          <p:nvPr/>
        </p:nvSpPr>
        <p:spPr>
          <a:xfrm>
            <a:off x="6465651" y="4493617"/>
            <a:ext cx="167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ASICS</a:t>
            </a:r>
          </a:p>
          <a:p>
            <a:r>
              <a:rPr lang="en-US" sz="1600" dirty="0">
                <a:solidFill>
                  <a:schemeClr val="tx2"/>
                </a:solidFill>
              </a:rPr>
              <a:t>Front End </a:t>
            </a:r>
            <a:r>
              <a:rPr lang="en-US" sz="1600" dirty="0" err="1">
                <a:solidFill>
                  <a:schemeClr val="tx2"/>
                </a:solidFill>
              </a:rPr>
              <a:t>Elecrtronics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029708B-6D09-E2B4-8A40-36309D306722}"/>
              </a:ext>
            </a:extLst>
          </p:cNvPr>
          <p:cNvGraphicFramePr>
            <a:graphicFrameLocks noGrp="1"/>
          </p:cNvGraphicFramePr>
          <p:nvPr/>
        </p:nvGraphicFramePr>
        <p:xfrm>
          <a:off x="378057" y="507329"/>
          <a:ext cx="11647627" cy="578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66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462278004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513568955"/>
                    </a:ext>
                  </a:extLst>
                </a:gridCol>
                <a:gridCol w="1186070">
                  <a:extLst>
                    <a:ext uri="{9D8B030D-6E8A-4147-A177-3AD203B41FA5}">
                      <a16:colId xmlns:a16="http://schemas.microsoft.com/office/drawing/2014/main" val="2047858483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val="3302277531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val="1615415222"/>
                    </a:ext>
                  </a:extLst>
                </a:gridCol>
                <a:gridCol w="973978">
                  <a:extLst>
                    <a:ext uri="{9D8B030D-6E8A-4147-A177-3AD203B41FA5}">
                      <a16:colId xmlns:a16="http://schemas.microsoft.com/office/drawing/2014/main" val="1917432531"/>
                    </a:ext>
                  </a:extLst>
                </a:gridCol>
                <a:gridCol w="2401035">
                  <a:extLst>
                    <a:ext uri="{9D8B030D-6E8A-4147-A177-3AD203B41FA5}">
                      <a16:colId xmlns:a16="http://schemas.microsoft.com/office/drawing/2014/main" val="45453496"/>
                    </a:ext>
                  </a:extLst>
                </a:gridCol>
              </a:tblGrid>
              <a:tr h="3871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ASIC / Digitization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Digitization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FEB-RDO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RDO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RDO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dirty="0"/>
                        <a:t>Si Tracking --- (ITS3 / LAS):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/>
                        <a:t>(IB, OB, EE, 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ITS3/LAS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(2-8 us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(Schambach)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highlight>
                            <a:srgbClr val="00FF00"/>
                          </a:highlight>
                        </a:rPr>
                        <a:t>Fiber Aggregator </a:t>
                      </a:r>
                      <a:r>
                        <a:rPr lang="en-US" sz="900" dirty="0" err="1">
                          <a:highlight>
                            <a:srgbClr val="00FF00"/>
                          </a:highlight>
                        </a:rPr>
                        <a:t>GenericRDO</a:t>
                      </a:r>
                      <a:endParaRPr lang="en-US" sz="9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J. Schambach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MPGD tracking: (SAMPA):</a:t>
                      </a:r>
                    </a:p>
                    <a:p>
                      <a:r>
                        <a:rPr lang="en-US" sz="900" dirty="0"/>
                        <a:t>(IB, OB, EE, 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urWELL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uMegas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RDO – 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FEB – 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(CALOROC):</a:t>
                      </a:r>
                    </a:p>
                    <a:p>
                      <a:r>
                        <a:rPr lang="en-US" sz="900" dirty="0" err="1"/>
                        <a:t>BarrelHCAL</a:t>
                      </a:r>
                      <a:r>
                        <a:rPr lang="en-US" sz="900" dirty="0"/>
                        <a:t>, Backward HCAL, Barrel ECAL, Backward ECAL, Backward HCAL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(CALOROC):</a:t>
                      </a:r>
                    </a:p>
                    <a:p>
                      <a:r>
                        <a:rPr lang="en-US" sz="900" dirty="0"/>
                        <a:t>LFHCAL, HCAL 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East HCAL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422684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(Discrete):</a:t>
                      </a:r>
                    </a:p>
                    <a:p>
                      <a:r>
                        <a:rPr lang="en-US" sz="900" dirty="0" err="1"/>
                        <a:t>FwdEcal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FPGA / SFP+ /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16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 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GenericRDO</a:t>
                      </a:r>
                      <a:endParaRPr lang="en-US" sz="9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G. Visser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52100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Far Forward (AC-LGAD / EICROC):</a:t>
                      </a:r>
                    </a:p>
                    <a:p>
                      <a:r>
                        <a:rPr lang="en-US" sz="900" dirty="0"/>
                        <a:t>B0 tracking, Roman Pots, Off 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lpGBT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Same as per Endcap 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Far Backward: (AC-LGAD / FCFD):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Lumi photon spectrometer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Same as per Barrel 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824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(AC-LGAD / EICROC):</a:t>
                      </a:r>
                    </a:p>
                    <a:p>
                      <a:pPr marL="0" lvl="0" indent="0"/>
                      <a:r>
                        <a:rPr lang="en-US" sz="900" dirty="0"/>
                        <a:t>Endcap 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(FCFD):</a:t>
                      </a:r>
                    </a:p>
                    <a:p>
                      <a:r>
                        <a:rPr lang="en-US" sz="900" dirty="0"/>
                        <a:t>Barrel TOF,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,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HRPPD / MCPMT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9089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/>
                        <a:t>Far Forward/Backward (CALOROC / Discrete):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B0 Crystal Calorimeter, ZDC Crystal Calorimeter, ZDC HCAL, Lumi Photon Spectrometer 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(or)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FPGA / SFP+ / Cu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(or)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lpGBT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Internal</a:t>
                      </a:r>
                    </a:p>
                    <a:p>
                      <a:pPr lvl="0" algn="ctr">
                        <a:buNone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16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gRDO</a:t>
                      </a:r>
                      <a:endParaRPr lang="en-US" sz="9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(or)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  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gRDO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East/West Tunnel Near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Small channel count detectors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Expect to copy either CALOROC or 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293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Far Backward: (Discrete):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Direct Photon Lumi Calorimeter*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Flash-250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197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FADC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Streaming ADCs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(N/A)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West 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Special FELIX processing to histogram / Sum bunch by bunch luminosity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9668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Far Backward:  (</a:t>
                      </a:r>
                      <a:r>
                        <a:rPr lang="en-US" sz="900" b="1" dirty="0" err="1"/>
                        <a:t>TimePix</a:t>
                      </a:r>
                      <a:r>
                        <a:rPr lang="en-US" sz="900" b="1" dirty="0"/>
                        <a:t>):</a:t>
                      </a:r>
                    </a:p>
                    <a:p>
                      <a:r>
                        <a:rPr lang="en-US" sz="900" dirty="0"/>
                        <a:t>Low Q Tagger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TimePix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SPIDR4 Variant (NIKEF)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West Tunnel Under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K. Livingston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31599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Imaging Calorimeter (</a:t>
                      </a:r>
                      <a:r>
                        <a:rPr lang="en-US" sz="900" b="1" dirty="0" err="1"/>
                        <a:t>Astropix</a:t>
                      </a:r>
                      <a:r>
                        <a:rPr lang="en-US" sz="900" b="1" dirty="0"/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AstroPix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Astropix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End of Stave Card (NASA)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J. Metcalfe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9702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(ALCOR):</a:t>
                      </a:r>
                    </a:p>
                    <a:p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ALCOR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FPGA /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FPGA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On Detector in 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Pietro Antonioli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611CCB-3952-F3B0-5EB8-E5C703E7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70" y="132521"/>
            <a:ext cx="11499234" cy="265043"/>
          </a:xfrm>
        </p:spPr>
        <p:txBody>
          <a:bodyPr>
            <a:normAutofit fontScale="90000"/>
          </a:bodyPr>
          <a:lstStyle/>
          <a:p>
            <a:r>
              <a:rPr lang="en-US" dirty="0"/>
              <a:t>Readout Chains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10876-1629-C098-6BED-017BE11FC0BA}"/>
              </a:ext>
            </a:extLst>
          </p:cNvPr>
          <p:cNvSpPr/>
          <p:nvPr/>
        </p:nvSpPr>
        <p:spPr>
          <a:xfrm>
            <a:off x="379196" y="515234"/>
            <a:ext cx="11647627" cy="57806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09777-82C9-7FB1-3A4B-326287AC5B00}"/>
              </a:ext>
            </a:extLst>
          </p:cNvPr>
          <p:cNvSpPr txBox="1"/>
          <p:nvPr/>
        </p:nvSpPr>
        <p:spPr>
          <a:xfrm>
            <a:off x="8378758" y="6295912"/>
            <a:ext cx="1960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Electronics design pending</a:t>
            </a:r>
          </a:p>
          <a:p>
            <a:r>
              <a:rPr lang="en-US" sz="900" dirty="0">
                <a:highlight>
                  <a:srgbClr val="00FF00"/>
                </a:highlight>
              </a:rPr>
              <a:t>Planned variants of </a:t>
            </a:r>
            <a:r>
              <a:rPr lang="en-US" sz="900" dirty="0" err="1">
                <a:highlight>
                  <a:srgbClr val="00FF00"/>
                </a:highlight>
              </a:rPr>
              <a:t>GenericRDO</a:t>
            </a:r>
            <a:endParaRPr lang="en-US" sz="900" dirty="0">
              <a:highlight>
                <a:srgbClr val="00FF00"/>
              </a:highlight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Scope of outside Electronics/DAQ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1E60C8-42D5-13BC-1E3F-DF35DAB4B994}"/>
              </a:ext>
            </a:extLst>
          </p:cNvPr>
          <p:cNvSpPr/>
          <p:nvPr/>
        </p:nvSpPr>
        <p:spPr>
          <a:xfrm>
            <a:off x="10313812" y="83819"/>
            <a:ext cx="1721497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2, 3, 4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1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8B23-21EC-CC49-9969-3A19161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203DD-6373-99E2-D286-D85C6846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49" y="974727"/>
            <a:ext cx="6517534" cy="49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717E-E983-8941-1139-627489EB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D23E8-AD0D-3EF8-4AB8-16BF58CD6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" y="989803"/>
            <a:ext cx="6077262" cy="2063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126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000F7-0D5B-4D4B-7EDB-51BA808F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0E031A-138F-A5FF-0118-7B44717F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83" y="1633405"/>
            <a:ext cx="5405968" cy="2711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2A3A4-3C1C-CB88-8D79-5E7E1E0B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44569-54B6-C8A7-1957-61D495B0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6" y="1062651"/>
            <a:ext cx="5505338" cy="3337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DD3F6-90B5-2DAB-62C0-2E872E77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003"/>
          <a:stretch>
            <a:fillRect/>
          </a:stretch>
        </p:blipFill>
        <p:spPr>
          <a:xfrm>
            <a:off x="6407286" y="1066118"/>
            <a:ext cx="5555218" cy="671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CE95E7-6CC1-50A6-10EA-C612373CD222}"/>
              </a:ext>
            </a:extLst>
          </p:cNvPr>
          <p:cNvSpPr/>
          <p:nvPr/>
        </p:nvSpPr>
        <p:spPr>
          <a:xfrm>
            <a:off x="408562" y="940340"/>
            <a:ext cx="5687438" cy="35408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5CAC1-2DD9-B510-5E0B-6973E35870FF}"/>
              </a:ext>
            </a:extLst>
          </p:cNvPr>
          <p:cNvSpPr/>
          <p:nvPr/>
        </p:nvSpPr>
        <p:spPr>
          <a:xfrm>
            <a:off x="6289613" y="930612"/>
            <a:ext cx="5687438" cy="35408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BB81-0B94-6291-0883-8160BA7F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47D1-162D-93EC-F528-6947193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4D89B3-F3AA-D6A4-5806-48AF7C6D2F9D}"/>
              </a:ext>
            </a:extLst>
          </p:cNvPr>
          <p:cNvSpPr/>
          <p:nvPr/>
        </p:nvSpPr>
        <p:spPr>
          <a:xfrm>
            <a:off x="408562" y="940340"/>
            <a:ext cx="6569412" cy="23346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E6E26-00C0-8513-A20C-03DC3D8C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0" y="1055463"/>
            <a:ext cx="6178868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E3D02-6E56-5578-B8E8-8685A5A5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509710-3C71-524A-8A74-9D339E19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55447" y="1973383"/>
            <a:ext cx="4082886" cy="3911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A59C0-025C-5740-C847-C5622BFE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2A5E5-0F77-C26D-E812-F95373A0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5" y="1051361"/>
            <a:ext cx="5669873" cy="1332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4C504-ECEE-8DCA-F04E-BC59BDE9B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55" y="2499235"/>
            <a:ext cx="5725833" cy="9980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C37D98-E3B6-F5FE-BB2F-C048B5A96593}"/>
              </a:ext>
            </a:extLst>
          </p:cNvPr>
          <p:cNvSpPr/>
          <p:nvPr/>
        </p:nvSpPr>
        <p:spPr>
          <a:xfrm>
            <a:off x="376137" y="940340"/>
            <a:ext cx="5687438" cy="27302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DDE67-AAAB-9DF0-E01D-310ABC74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146" y="940340"/>
            <a:ext cx="4252127" cy="10894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70D6F3-1496-2707-1034-C82B186AA22B}"/>
              </a:ext>
            </a:extLst>
          </p:cNvPr>
          <p:cNvSpPr/>
          <p:nvPr/>
        </p:nvSpPr>
        <p:spPr>
          <a:xfrm>
            <a:off x="6682902" y="940340"/>
            <a:ext cx="4549302" cy="49773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D37F2-7770-15B2-DAE0-8070364A4361}"/>
              </a:ext>
            </a:extLst>
          </p:cNvPr>
          <p:cNvSpPr txBox="1"/>
          <p:nvPr/>
        </p:nvSpPr>
        <p:spPr>
          <a:xfrm>
            <a:off x="419616" y="4031979"/>
            <a:ext cx="558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Segoe UI" panose="020B0502040204020203" pitchFamily="34" charset="0"/>
                <a:hlinkClick r:id="rId6" tooltip="Original URL: https://brookhavenlab.sharepoint.com/:x:/s/EICPublicSharingDocs/EbyvmR-fBZ5Eo2V6Nl7eMcgBqtR1I7isGIvRyRK-nE-uJQ?e=8igAXm. Click or tap if you trust this link."/>
              </a:rPr>
              <a:t>Detector Parameters and Services per Subsystem.xlsx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926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  <SharedWithUsers xmlns="dd7425a4-fa23-406d-b478-3c2992d2d4b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6CCBA4-3A2F-4673-83B2-539F0355A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  <ds:schemaRef ds:uri="dd7425a4-fa23-406d-b478-3c2992d2d4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EIC_PPT_Template_Widescreen_040425 (2)</Template>
  <TotalTime>5006</TotalTime>
  <Words>797</Words>
  <Application>Microsoft Office PowerPoint</Application>
  <PresentationFormat>Widescreen</PresentationFormat>
  <Paragraphs>200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Wingdings</vt:lpstr>
      <vt:lpstr>BNL</vt:lpstr>
      <vt:lpstr>Closeout Summary of E&amp;DAQ PDR3 (60% Design Review)</vt:lpstr>
      <vt:lpstr>Charges</vt:lpstr>
      <vt:lpstr>Committee and Agenda</vt:lpstr>
      <vt:lpstr>Readout Chains</vt:lpstr>
      <vt:lpstr>Overall Summary</vt:lpstr>
      <vt:lpstr>Charge Question 1.</vt:lpstr>
      <vt:lpstr>Charge Question 2</vt:lpstr>
      <vt:lpstr>Charge Question 3</vt:lpstr>
      <vt:lpstr>Charge Question 4</vt:lpstr>
      <vt:lpstr>Charge Question 5 &amp; 6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Mendez, Anna</dc:creator>
  <cp:keywords/>
  <dc:description/>
  <cp:lastModifiedBy>Jeff Landgraf</cp:lastModifiedBy>
  <cp:revision>6</cp:revision>
  <dcterms:created xsi:type="dcterms:W3CDTF">2025-05-18T16:02:34Z</dcterms:created>
  <dcterms:modified xsi:type="dcterms:W3CDTF">2025-09-12T12:59:09Z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