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75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00CC"/>
    <a:srgbClr val="33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710" y="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0E4F342-51F1-480C-9FA5-744B94692FB9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3B863BD-A87C-4291-8DED-20E479F99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868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106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7446F880-D8B7-42C7-94E0-029E4816C1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72590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38330C-0238-4493-9E2B-596A3A1E2A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78884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A700FCF-68CC-44F2-8EDD-F02BFBD0A23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29489715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2B298F20-D43C-4E60-AB56-4078223515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83312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6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40B15D2-32B9-4192-B92A-55E4A2140F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95831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20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3699A8-2C3A-445F-BFC5-128AEDCA7E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0670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20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1" name="Rectangle 2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1AB58079-B8BE-4E5C-986A-EA3AD98B30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30011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72D456E3-E921-4798-9D12-A6C4A8C18C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5031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4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Don Lynch,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8456613" y="6335713"/>
            <a:ext cx="457200" cy="441325"/>
          </a:xfrm>
        </p:spPr>
        <p:txBody>
          <a:bodyPr/>
          <a:lstStyle>
            <a:lvl1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40AC4F-F62B-45BE-93EB-7BFC5438119F}" type="slidenum">
              <a:rPr lang="en-US" altLang="en-US" smtClean="0"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2864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93BC0EC6-4BB3-40DE-AEFD-7C2A2B85CF4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34500542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51A8D118-9091-41DA-87B1-6FA212C4814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3072433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3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4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5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March 26, 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Don Lynch,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600">
                <a:solidFill>
                  <a:srgbClr val="7B989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40AC4F-F62B-45BE-93EB-7BFC5438119F}" type="slidenum">
              <a:rPr lang="en-US" altLang="en-US">
                <a:latin typeface="Arial" pitchFamily="34" charset="0"/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5614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5615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25616" name="Picture 19" descr="sPHENIX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6172200"/>
            <a:ext cx="2032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0612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ＭＳ Ｐゴシック" charset="0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ＭＳ Ｐゴシック" charset="0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152400" y="0"/>
            <a:ext cx="8915400" cy="6731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33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</a:p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23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(https://</a:t>
            </a:r>
            <a:r>
              <a:rPr lang="en-US" sz="23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indico.bnl.gov/conferenceDisplay.py?confId=2948)</a:t>
            </a:r>
          </a:p>
          <a:p>
            <a:pPr marL="0" indent="0" algn="ctr" eaLnBrk="1" hangingPunct="1">
              <a:spcBef>
                <a:spcPct val="20000"/>
              </a:spcBef>
              <a:defRPr/>
            </a:pPr>
            <a:endParaRPr lang="en-US" sz="22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Carl’s talk about data-acquisition system and quench-detector ?</a:t>
            </a:r>
            <a:endParaRPr lang="en-US" sz="2300" dirty="0" smtClean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19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 Giannotti has promised to modify and finish his schematics/pictures after he comes back from Florida Thursday (Mar. 16).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19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Carl &amp; Kin will meet with Sonny/</a:t>
            </a:r>
            <a:r>
              <a:rPr lang="en-US" sz="1900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Piyush</a:t>
            </a:r>
            <a:r>
              <a:rPr lang="en-US" sz="19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after this meeting</a:t>
            </a:r>
          </a:p>
          <a:p>
            <a:pPr marL="457200" lvl="1" indent="0" eaLnBrk="1" hangingPunct="1">
              <a:spcBef>
                <a:spcPts val="500"/>
              </a:spcBef>
              <a:spcAft>
                <a:spcPts val="500"/>
              </a:spcAft>
              <a:defRPr/>
            </a:pPr>
            <a:endParaRPr lang="en-US" sz="23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3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Can we speed up the steel making process to make the platform available for the </a:t>
            </a:r>
            <a:r>
              <a:rPr lang="en-US" sz="23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Cryo</a:t>
            </a:r>
            <a:r>
              <a:rPr lang="en-US" sz="23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Group to work.</a:t>
            </a:r>
            <a:endParaRPr lang="en-US" sz="2300" dirty="0" smtClean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Jon Hock would make a Microsoft Project by this Friday and we’ll add some </a:t>
            </a:r>
            <a:r>
              <a:rPr lang="en-US" sz="2000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Cryo</a:t>
            </a: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schedule (etc.) to it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meantime, C. Folz is asking Stephanie about this </a:t>
            </a:r>
            <a:r>
              <a:rPr lang="en-US" sz="2000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OverTime</a:t>
            </a: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issue to see whether this Sat.</a:t>
            </a:r>
          </a:p>
          <a:p>
            <a:pPr marL="457200" lvl="1" indent="0" eaLnBrk="1" hangingPunct="1">
              <a:spcBef>
                <a:spcPts val="500"/>
              </a:spcBef>
              <a:spcAft>
                <a:spcPts val="500"/>
              </a:spcAft>
              <a:defRPr/>
            </a:pPr>
            <a:endParaRPr lang="en-US" sz="23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AOB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099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7924800" y="6146800"/>
            <a:ext cx="609600" cy="44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>
            <a:lvl1pPr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F45B0A-9A8E-4609-837A-15CD9F795822}" type="slidenum">
              <a:rPr lang="en-US" altLang="en-US" sz="15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500" dirty="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597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prstDash val="solid"/>
          <a:tailEnd type="arrow" w="med" len="lg"/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D7051A00D5AF47A732213FD862E4EF" ma:contentTypeVersion="0" ma:contentTypeDescription="Create a new document." ma:contentTypeScope="" ma:versionID="d1d3565193c5aa67aa5e6eb3295425a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58F23DF-2BBA-421F-92B1-C350D5A408CD}">
  <ds:schemaRefs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1FABEE4-7751-4CDB-A84D-33EE480EC81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A3E0241-6B5A-4C89-8E32-02CBE695F7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60823</TotalTime>
  <Words>114</Words>
  <Application>Microsoft Office PowerPoint</Application>
  <PresentationFormat>On-screen Show 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ＭＳ Ｐゴシック</vt:lpstr>
      <vt:lpstr>Arial</vt:lpstr>
      <vt:lpstr>Calibri</vt:lpstr>
      <vt:lpstr>Georgia</vt:lpstr>
      <vt:lpstr>Times New Roman</vt:lpstr>
      <vt:lpstr>Wingdings</vt:lpstr>
      <vt:lpstr>Wingdings 2</vt:lpstr>
      <vt:lpstr>Civic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sPHENIX Magnet Biweekly Meeting</dc:title>
  <dc:creator>kinyip@bnl.gov</dc:creator>
  <cp:lastModifiedBy>Yip, Kin</cp:lastModifiedBy>
  <cp:revision>176</cp:revision>
  <cp:lastPrinted>2016-12-20T20:03:44Z</cp:lastPrinted>
  <dcterms:created xsi:type="dcterms:W3CDTF">2015-04-20T12:10:02Z</dcterms:created>
  <dcterms:modified xsi:type="dcterms:W3CDTF">2017-03-15T19:02:09Z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0x01010055D7051A00D5AF47A732213FD862E4EF</vt:lpwstr>
  </property>
</Properties>
</file>