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5">
  <p:sldMasterIdLst>
    <p:sldMasterId id="2147483648" r:id="rId1"/>
    <p:sldMasterId id="2147483651" r:id="rId2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0FCD745-659F-4412-B4D8-4A3EE07ECE79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4472C4"/>
    <a:srgbClr val="EAEFF7"/>
    <a:srgbClr val="ABABAB"/>
    <a:srgbClr val="FF9933"/>
    <a:srgbClr val="FFFFFF"/>
    <a:srgbClr val="699BFF"/>
    <a:srgbClr val="000000"/>
    <a:srgbClr val="AAE8FC"/>
    <a:srgbClr val="2202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40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48294-1B3F-46C7-8501-273AD7D79B4F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F2F4C-E58C-4CCD-AFD6-611CFE2E2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071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7556" y="1508257"/>
            <a:ext cx="9144000" cy="2387600"/>
          </a:xfrm>
        </p:spPr>
        <p:txBody>
          <a:bodyPr anchor="b"/>
          <a:lstStyle>
            <a:lvl1pPr algn="ctr">
              <a:defRPr sz="6000" b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7556" y="3987932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206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AFBF77B-003A-4E1A-898E-FBE7F15C7ACD}"/>
              </a:ext>
            </a:extLst>
          </p:cNvPr>
          <p:cNvGrpSpPr/>
          <p:nvPr userDrawn="1"/>
        </p:nvGrpSpPr>
        <p:grpSpPr>
          <a:xfrm>
            <a:off x="-109438" y="5643694"/>
            <a:ext cx="2515109" cy="1440000"/>
            <a:chOff x="-109438" y="5643694"/>
            <a:chExt cx="2515109" cy="1440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30356C3-1559-4CEC-9ADF-910395CF29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109438" y="5643694"/>
              <a:ext cx="1839581" cy="14400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90A1CDC-2BBF-4AD9-B5B5-2E07FBF48821}"/>
                </a:ext>
              </a:extLst>
            </p:cNvPr>
            <p:cNvSpPr txBox="1"/>
            <p:nvPr/>
          </p:nvSpPr>
          <p:spPr>
            <a:xfrm>
              <a:off x="1441946" y="6014987"/>
              <a:ext cx="96372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200" b="1" dirty="0">
                  <a:latin typeface="Arial" panose="020B0604020202020204" pitchFamily="34" charset="0"/>
                  <a:cs typeface="Arial" panose="020B0604020202020204" pitchFamily="34" charset="0"/>
                </a:rPr>
                <a:t>UK</a:t>
              </a:r>
              <a:endParaRPr lang="en-GB" sz="4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7F12490-59CD-452F-B02D-F2D799164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3408" y="6356350"/>
            <a:ext cx="662731" cy="296695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</a:lstStyle>
          <a:p>
            <a:fld id="{1CA36EEA-5A28-4A70-BCAC-0B68DA8D36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9567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BD96A-43E5-A645-B273-977F074EA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B250C-BB32-7348-BE3C-383B51A8F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78973E-998F-6D41-9801-A30991298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45CC00-44DF-1E48-95F7-E532F4C69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4893D-3FFC-6749-AD92-18B78F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3AAAD-3463-B142-AEB9-CFB5F3DC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42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9AEEA-03B0-C845-83C2-A99DE7CF4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D0810E-8148-AB45-8D0B-5492633BCB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E66B3-4F01-3148-9B21-03E05C599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80305A-EC70-204D-A203-97127CF60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DF6F2-688B-AC47-8BE3-B3918FD0B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CE4F3-8FAC-C647-B187-2C7658470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58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D39B2-85B2-8A4B-8008-EE871C7A5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2A1684-4147-4E4A-BE1D-647E280F6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7061D-97DA-5D45-A717-D8A7EEF03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C7700-26C6-804B-9BEF-4E4886CE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D442D-6AED-C347-A737-1092964EA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337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F360F0-A2C2-BC4E-AC8F-28FB5C10E3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5D444D-2CB3-C84E-AFAB-6E3667305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CCC5E-1493-D445-AD8B-A3A5697A2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6B37B-4148-1847-B7D0-E506A8B43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48933-1B9F-6140-A9E4-6AC0E5BF3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3669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8667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8561439" cy="743504"/>
          </a:xfrm>
        </p:spPr>
        <p:txBody>
          <a:bodyPr/>
          <a:lstStyle>
            <a:lvl1pPr algn="ctr">
              <a:defRPr b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0445"/>
            <a:ext cx="10515600" cy="473651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1pPr>
            <a:lvl2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2pPr>
            <a:lvl3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3pPr>
            <a:lvl4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4pPr>
            <a:lvl5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13408" y="6356350"/>
            <a:ext cx="662731" cy="296695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</a:lstStyle>
          <a:p>
            <a:fld id="{1CA36EEA-5A28-4A70-BCAC-0B68DA8D366C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721453" y="1237683"/>
            <a:ext cx="10754686" cy="0"/>
          </a:xfrm>
          <a:prstGeom prst="line">
            <a:avLst/>
          </a:prstGeom>
          <a:ln w="38100">
            <a:solidFill>
              <a:srgbClr val="2803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721453" y="1313897"/>
            <a:ext cx="10754686" cy="0"/>
          </a:xfrm>
          <a:prstGeom prst="line">
            <a:avLst/>
          </a:prstGeom>
          <a:ln w="38100">
            <a:solidFill>
              <a:srgbClr val="AAE8F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8E649DFF-E639-4E02-86CC-A533CCEFA814}"/>
              </a:ext>
            </a:extLst>
          </p:cNvPr>
          <p:cNvGrpSpPr/>
          <p:nvPr userDrawn="1"/>
        </p:nvGrpSpPr>
        <p:grpSpPr>
          <a:xfrm>
            <a:off x="9555853" y="16878"/>
            <a:ext cx="2515109" cy="1440000"/>
            <a:chOff x="-109438" y="5643694"/>
            <a:chExt cx="2515109" cy="1440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636AF2B-5CDB-4DCA-B86E-19B10986285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109438" y="5643694"/>
              <a:ext cx="1839581" cy="14400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A6F51D6-9453-4ECC-9762-441C75CAD0A1}"/>
                </a:ext>
              </a:extLst>
            </p:cNvPr>
            <p:cNvSpPr txBox="1"/>
            <p:nvPr/>
          </p:nvSpPr>
          <p:spPr>
            <a:xfrm>
              <a:off x="1441946" y="6014987"/>
              <a:ext cx="96372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200" b="1" dirty="0">
                  <a:latin typeface="Arial" panose="020B0604020202020204" pitchFamily="34" charset="0"/>
                  <a:cs typeface="Arial" panose="020B0604020202020204" pitchFamily="34" charset="0"/>
                </a:rPr>
                <a:t>UK</a:t>
              </a:r>
              <a:endParaRPr lang="en-GB" sz="4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8728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AE69-592D-6D48-8D37-1AF709B043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CE34F9-FD31-954C-90A9-25364BF3A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81E6B-7D41-F84E-B286-61EBCE053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E29A8-E8C2-784C-9495-F0D437E95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039A4-CB11-B346-94E7-20D66FCAC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29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EF2C8-66D4-EF4A-AAFD-01BC50FA7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D9361-0DDC-EE4E-A740-F93892B36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9F65C-3FCD-8B46-A28D-257FA8F28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8163C-7F3C-9B44-A028-C4886506F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7796D-644C-B740-8C2E-356ECAB6D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045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1CB58-4758-1C42-8DAA-2AAA3F98F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7D025-4B39-8D45-811F-5B1E30D5E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683CA-90A4-5E49-AA2C-3DCED63A8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1DED1-CD68-AC4C-ABC6-F8EEE292B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83341-F52D-D14B-A417-6C66E51D0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748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351C6-2D17-C14E-8DC1-418227C69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F791E-6CBD-2747-86C9-A91E120F5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6279C1-F68E-7E4B-B565-93EC951F8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D866C6-99FF-2F4A-936E-613FC9DB3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0DB7C-BDCE-D146-9584-809FFC25D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FD1283-F062-2E4B-8DD8-A11DB5311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669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DCD01-DE9B-A849-A35D-9F761E7A2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13394-3DB5-5A4C-965B-35CC3D1F2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0C87B7-015A-EE48-9BA2-392DACDC00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A97E02-FB0B-A048-9274-06CF174361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DCF4DD-E248-C543-910E-BAFFB18831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573B90-35AD-3E43-B0CA-8BA2F2BBB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6E709E-0F2B-524A-BB14-376202A26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8CED43-5180-C24B-8196-24914383E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457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E4D60-AC0C-044F-8925-BE12978C5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80422E-D871-AC4C-A0FF-BA911179F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A61A44-CE7E-2E47-A2C7-EFD19C4D4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A8DBD8-7206-5A45-8701-1C5BFDD64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390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A31B14-AAAA-D746-8A4F-C3E1BB0AC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54D6A3-2EE2-B640-B0F3-7408BA955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3CF3B5-8136-464C-B9CE-C289E9FE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02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000">
              <a:srgbClr val="FFFFFF"/>
            </a:gs>
            <a:gs pos="0">
              <a:schemeClr val="accent1">
                <a:lumMod val="20000"/>
                <a:lumOff val="80000"/>
              </a:schemeClr>
            </a:gs>
            <a:gs pos="81000">
              <a:srgbClr val="FFFF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36EEA-5A28-4A70-BCAC-0B68DA8D36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587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944EB6-27EE-0E47-84EB-753C79CA3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CE029-EB58-6B41-8EAC-704F548C3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4E693-13CD-E14F-A36D-9E3FC3ABCD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D68BC-1AD8-B640-8B1E-602BF3073AFD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84B2D-1B08-DB46-ACAA-271FBB7351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DCA95-5F3D-D940-BE0E-5DFB110309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733AA2-E8FC-2540-AA49-4AA124C76F24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40" y="5802305"/>
            <a:ext cx="2111379" cy="53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88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Wingdings" pitchFamily="2" charset="2"/>
        <a:buChar char="§"/>
        <a:defRPr sz="2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4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0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31AE1-2945-44BC-A9BF-E5942ABED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Stave prototyping status 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CE729D-D636-0DA7-1E14-5E44803CA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444"/>
            <a:ext cx="10515600" cy="5052429"/>
          </a:xfrm>
        </p:spPr>
        <p:txBody>
          <a:bodyPr>
            <a:normAutofit lnSpcReduction="10000"/>
          </a:bodyPr>
          <a:lstStyle/>
          <a:p>
            <a:r>
              <a:rPr lang="en-GB" dirty="0"/>
              <a:t>Not much progress</a:t>
            </a:r>
          </a:p>
          <a:p>
            <a:r>
              <a:rPr lang="en-GB" dirty="0"/>
              <a:t>We are still waiting for the mould parts</a:t>
            </a:r>
          </a:p>
          <a:p>
            <a:pPr lvl="1"/>
            <a:r>
              <a:rPr lang="en-GB" dirty="0"/>
              <a:t>Manufacturer has gone dark</a:t>
            </a:r>
          </a:p>
          <a:p>
            <a:pPr lvl="1"/>
            <a:r>
              <a:rPr lang="en-GB" dirty="0"/>
              <a:t>Need to consider plan B (find another manufacturer)</a:t>
            </a:r>
          </a:p>
          <a:p>
            <a:r>
              <a:rPr lang="en-GB" dirty="0"/>
              <a:t>Other than that, we should have almost all parts </a:t>
            </a:r>
          </a:p>
          <a:p>
            <a:pPr lvl="1"/>
            <a:r>
              <a:rPr lang="en-GB" dirty="0"/>
              <a:t>Almost means that we are missing a few more K9 foam blocks, but we can substitute </a:t>
            </a:r>
            <a:r>
              <a:rPr lang="en-GB"/>
              <a:t>with autoclave tolerance polymer foam (in hand)</a:t>
            </a:r>
            <a:endParaRPr lang="en-GB" dirty="0"/>
          </a:p>
          <a:p>
            <a:r>
              <a:rPr lang="en-GB" dirty="0"/>
              <a:t>In other news, our TI camera has broken</a:t>
            </a:r>
          </a:p>
          <a:p>
            <a:pPr lvl="1"/>
            <a:r>
              <a:rPr lang="en-GB" dirty="0"/>
              <a:t>Negotiating a replacement from RS</a:t>
            </a:r>
          </a:p>
          <a:p>
            <a:pPr lvl="1"/>
            <a:r>
              <a:rPr lang="en-GB" dirty="0"/>
              <a:t>I was in the process of getting its data into </a:t>
            </a:r>
            <a:r>
              <a:rPr lang="en-GB" dirty="0" err="1"/>
              <a:t>Matlab</a:t>
            </a:r>
            <a:endParaRPr lang="en-GB" dirty="0"/>
          </a:p>
          <a:p>
            <a:pPr lvl="2"/>
            <a:r>
              <a:rPr lang="en-GB" dirty="0"/>
              <a:t>More difficult than expected because camera has new firmware that doesn’t work with their standard libraries</a:t>
            </a:r>
          </a:p>
          <a:p>
            <a:pPr lvl="2"/>
            <a:r>
              <a:rPr lang="en-GB" dirty="0"/>
              <a:t>Got a new version, but then the camera broke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7559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ont and logo master">
  <a:themeElements>
    <a:clrScheme name="STFC theme">
      <a:dk1>
        <a:srgbClr val="2E2C61"/>
      </a:dk1>
      <a:lt1>
        <a:srgbClr val="FFFFFF"/>
      </a:lt1>
      <a:dk2>
        <a:srgbClr val="2E2C61"/>
      </a:dk2>
      <a:lt2>
        <a:srgbClr val="FFFFFF"/>
      </a:lt2>
      <a:accent1>
        <a:srgbClr val="1E5DF8"/>
      </a:accent1>
      <a:accent2>
        <a:srgbClr val="003088"/>
      </a:accent2>
      <a:accent3>
        <a:srgbClr val="F08900"/>
      </a:accent3>
      <a:accent4>
        <a:srgbClr val="61616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33642</TotalTime>
  <Words>115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Palatino Linotype</vt:lpstr>
      <vt:lpstr>Verdana</vt:lpstr>
      <vt:lpstr>Wingdings</vt:lpstr>
      <vt:lpstr>Office Theme</vt:lpstr>
      <vt:lpstr>Font and logo master</vt:lpstr>
      <vt:lpstr>Stave prototyping status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 Viehhauser</dc:creator>
  <cp:lastModifiedBy>Georg Viehhauser</cp:lastModifiedBy>
  <cp:revision>1306</cp:revision>
  <dcterms:created xsi:type="dcterms:W3CDTF">2018-10-16T11:54:38Z</dcterms:created>
  <dcterms:modified xsi:type="dcterms:W3CDTF">2025-09-10T11:08:02Z</dcterms:modified>
</cp:coreProperties>
</file>