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84" d="100"/>
          <a:sy n="84" d="100"/>
        </p:scale>
        <p:origin x="104" y="6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780D8-583C-1303-0A71-47235EFEFA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C43396-C0DC-CFA5-4552-232A66EECC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03474A-D596-A7BE-CF0F-55AC3A295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25F2A-A9A9-435F-A630-BF6A777563B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A527CD-3D05-B6DA-6072-878DC1BD9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089E9-23DF-9655-32FA-F01BE4C63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7724-5957-48D3-B200-8659B213C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926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2799E-78AA-7E24-64CC-D5104249D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D9AA0A-E44B-A72F-EB5A-06FC296292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7D9FBA-1EE2-9078-0A19-2F8F10A65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25F2A-A9A9-435F-A630-BF6A777563B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24A474-977F-CEFF-6323-5C7F93D31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A9061D-160A-47FA-DE78-39C8AACB8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7724-5957-48D3-B200-8659B213C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379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89B2C1-F290-368D-C2E9-D1AE0B7CC0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0F15E2-F028-3CA2-6F0B-BBDF301B92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C5A82A-4AB7-2185-6FAF-543CCE936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25F2A-A9A9-435F-A630-BF6A777563B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A45169-2436-2359-7C70-796226653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E23BEF-6C2B-22F8-6B78-63A6792C1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7724-5957-48D3-B200-8659B213C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844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3D276-D855-7E57-0BC3-CDAC0F2C0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AD9987-7B1D-E9BD-78D0-F689E7062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DB0A9-16A3-A63A-479A-3E1F03685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25F2A-A9A9-435F-A630-BF6A777563B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4438B3-C596-37C5-6A42-08C97C7D0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921F12-46B2-E846-5F13-1050463E2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7724-5957-48D3-B200-8659B213C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960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B6384-0C93-8378-7C06-7DB2A007E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60800F-AA1A-E8B9-0214-524B513167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2A7080-0422-3FB5-6866-DBB178582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25F2A-A9A9-435F-A630-BF6A777563B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4A75DC-36A1-AB04-14FE-A67F7EBB7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120ED0-0DBF-2000-5F5F-208F3BF89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7724-5957-48D3-B200-8659B213C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732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2D0D1-0296-039B-7C64-7713E6BEF8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4B641-7FFB-F764-553A-9EAC0F8591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A64611-5B4E-4809-BAA3-F2FF9B722B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804ADB-3CE0-49C7-180A-B3AAF3333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25F2A-A9A9-435F-A630-BF6A777563B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E312D8-9D8D-6FAA-947E-E208A2609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2F8242-DF05-3249-1111-E8B013636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7724-5957-48D3-B200-8659B213C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411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F8BAE-3F0D-5EFC-2687-68C8EF51B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E92E68-6FC7-C9C9-AB34-887BA71D66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6C29D6-9CA7-9863-E6E7-258E1B3961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386056-0896-3FB2-3544-9768CAE41A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87C2CD-D0BE-E077-6C0D-50FF9207DB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759467-32E2-C1AD-741A-D77ADB753F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25F2A-A9A9-435F-A630-BF6A777563B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A48512-94C3-353E-8D09-0106A5251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72EC97-5C6C-D863-09E3-A0CEEC892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7724-5957-48D3-B200-8659B213C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747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A6F78-E6C1-B44B-DA93-7E0D08707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0D31E5-3296-EA96-3A40-BB52D8DE3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25F2A-A9A9-435F-A630-BF6A777563B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022B8D-9824-2255-0B25-8D9658455D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6E1657-CF0C-21AE-B4F0-3798DC9C5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7724-5957-48D3-B200-8659B213C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473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F6771C-F66B-B7AC-0E1E-C8CCF39F7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25F2A-A9A9-435F-A630-BF6A777563B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D495C0-EC1B-F7C8-1FB8-7C9516185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CC358D-846B-9DB3-5DE7-25B6625E1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7724-5957-48D3-B200-8659B213C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51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F845F-1F5A-1D09-92F3-D344673A3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A7CD17-74BF-A427-95E5-833C70DA40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98D001-E383-EB9B-5A04-B8E981B9AE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710882-C15D-759C-628E-6CAACE13D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25F2A-A9A9-435F-A630-BF6A777563B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3311E6-E217-750E-40A8-A5579781A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91F56B-72CB-CD14-D545-0F48591E2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7724-5957-48D3-B200-8659B213C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641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9ED4F-4BBD-CF97-D3A6-14AA971A30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A05122-C4A5-D591-D3AA-D5F4443938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81BE74-1ADC-3BBE-9017-111C263649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AE6DA2-9F61-F842-0EC6-C4846481C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25F2A-A9A9-435F-A630-BF6A777563B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0C27D6-31A7-7C6E-1BE1-0043AE730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446BC3-3F49-07F9-BAE2-34AFF3E9E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447724-5957-48D3-B200-8659B213C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897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074C558-1F35-8F9F-2987-96BA6DEF9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06937D-A861-7FCF-5C91-07F13BF09F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46AC02-E70B-D8EE-2A47-45739E707E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D25F2A-A9A9-435F-A630-BF6A777563B8}" type="datetimeFigureOut">
              <a:rPr lang="en-US" smtClean="0"/>
              <a:t>9/3/2025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146F16-7735-5E7F-02AE-EE2E7017A7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E55D36-C474-B111-458B-33F415F29C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447724-5957-48D3-B200-8659B213CC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437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5E7561E-30B4-65F2-97ED-741E6C8636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2050" y="-4357"/>
            <a:ext cx="6110796" cy="6858000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BCA0D7C-E7A0-799B-21E9-BE3FE31C7153}"/>
              </a:ext>
            </a:extLst>
          </p:cNvPr>
          <p:cNvCxnSpPr>
            <a:cxnSpLocks/>
          </p:cNvCxnSpPr>
          <p:nvPr/>
        </p:nvCxnSpPr>
        <p:spPr>
          <a:xfrm>
            <a:off x="7403973" y="2824568"/>
            <a:ext cx="1959483" cy="0"/>
          </a:xfrm>
          <a:prstGeom prst="straightConnector1">
            <a:avLst/>
          </a:prstGeom>
          <a:ln w="57150">
            <a:solidFill>
              <a:schemeClr val="bg1"/>
            </a:solidFill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490E68A5-68FE-170C-A517-95CE10810386}"/>
              </a:ext>
            </a:extLst>
          </p:cNvPr>
          <p:cNvSpPr txBox="1"/>
          <p:nvPr/>
        </p:nvSpPr>
        <p:spPr>
          <a:xfrm>
            <a:off x="7610379" y="1581250"/>
            <a:ext cx="15466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1 cm C Foam</a:t>
            </a:r>
          </a:p>
          <a:p>
            <a:r>
              <a:rPr lang="en-US" dirty="0">
                <a:solidFill>
                  <a:schemeClr val="bg1"/>
                </a:solidFill>
              </a:rPr>
              <a:t>Density = 0.09 g cm-3</a:t>
            </a:r>
          </a:p>
          <a:p>
            <a:r>
              <a:rPr lang="en-US" dirty="0">
                <a:solidFill>
                  <a:schemeClr val="bg1"/>
                </a:solidFill>
              </a:rPr>
              <a:t>Support 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37AA5205-8CC3-B4B2-3497-22CFD415AEEF}"/>
              </a:ext>
            </a:extLst>
          </p:cNvPr>
          <p:cNvCxnSpPr>
            <a:cxnSpLocks/>
          </p:cNvCxnSpPr>
          <p:nvPr/>
        </p:nvCxnSpPr>
        <p:spPr>
          <a:xfrm>
            <a:off x="6647688" y="3681056"/>
            <a:ext cx="756285" cy="0"/>
          </a:xfrm>
          <a:prstGeom prst="straightConnector1">
            <a:avLst/>
          </a:prstGeom>
          <a:ln w="57150">
            <a:solidFill>
              <a:schemeClr val="bg1"/>
            </a:solidFill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F6BF43C5-15BF-52BC-9AE6-88C5164787AF}"/>
              </a:ext>
            </a:extLst>
          </p:cNvPr>
          <p:cNvSpPr txBox="1"/>
          <p:nvPr/>
        </p:nvSpPr>
        <p:spPr>
          <a:xfrm>
            <a:off x="6647688" y="3882355"/>
            <a:ext cx="15466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0.4 cm Fr4</a:t>
            </a:r>
          </a:p>
          <a:p>
            <a:r>
              <a:rPr lang="en-US" dirty="0">
                <a:solidFill>
                  <a:schemeClr val="bg1"/>
                </a:solidFill>
              </a:rPr>
              <a:t>Module board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CACF3F4-DF57-C15B-E886-B6F823BDA99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789" t="59245" r="76835" b="29149"/>
          <a:stretch>
            <a:fillRect/>
          </a:stretch>
        </p:blipFill>
        <p:spPr>
          <a:xfrm>
            <a:off x="0" y="315682"/>
            <a:ext cx="4968176" cy="5228775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FFE98382-92AE-9A40-DAD6-CE001AF15741}"/>
              </a:ext>
            </a:extLst>
          </p:cNvPr>
          <p:cNvSpPr/>
          <p:nvPr/>
        </p:nvSpPr>
        <p:spPr>
          <a:xfrm>
            <a:off x="6095999" y="4944726"/>
            <a:ext cx="756285" cy="795527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6B4D5FD-043A-5742-AC6D-80AE6EAE7DE6}"/>
              </a:ext>
            </a:extLst>
          </p:cNvPr>
          <p:cNvCxnSpPr/>
          <p:nvPr/>
        </p:nvCxnSpPr>
        <p:spPr>
          <a:xfrm flipH="1" flipV="1">
            <a:off x="4968176" y="315682"/>
            <a:ext cx="1889824" cy="461293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80F8E50-2288-16B3-5EE0-C4D3D202755C}"/>
              </a:ext>
            </a:extLst>
          </p:cNvPr>
          <p:cNvCxnSpPr>
            <a:cxnSpLocks/>
          </p:cNvCxnSpPr>
          <p:nvPr/>
        </p:nvCxnSpPr>
        <p:spPr>
          <a:xfrm flipH="1" flipV="1">
            <a:off x="0" y="5544457"/>
            <a:ext cx="6095999" cy="19579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E351D408-E630-97BC-3678-2151724D0527}"/>
              </a:ext>
            </a:extLst>
          </p:cNvPr>
          <p:cNvCxnSpPr>
            <a:cxnSpLocks/>
          </p:cNvCxnSpPr>
          <p:nvPr/>
        </p:nvCxnSpPr>
        <p:spPr>
          <a:xfrm>
            <a:off x="2813304" y="1602320"/>
            <a:ext cx="387096" cy="0"/>
          </a:xfrm>
          <a:prstGeom prst="straightConnector1">
            <a:avLst/>
          </a:prstGeom>
          <a:ln w="57150">
            <a:solidFill>
              <a:schemeClr val="bg1"/>
            </a:solidFill>
            <a:headEnd type="triangl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1296B9DE-16DA-6B00-810B-F658BA7F4839}"/>
              </a:ext>
            </a:extLst>
          </p:cNvPr>
          <p:cNvSpPr txBox="1"/>
          <p:nvPr/>
        </p:nvSpPr>
        <p:spPr>
          <a:xfrm>
            <a:off x="2813304" y="1756497"/>
            <a:ext cx="1546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0.3 mm Si</a:t>
            </a:r>
          </a:p>
          <a:p>
            <a:r>
              <a:rPr lang="en-US" dirty="0">
                <a:solidFill>
                  <a:schemeClr val="bg1"/>
                </a:solidFill>
              </a:rPr>
              <a:t>Sensor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0C997B4-479E-1D1F-AF4D-E72471DA8B4B}"/>
              </a:ext>
            </a:extLst>
          </p:cNvPr>
          <p:cNvSpPr txBox="1"/>
          <p:nvPr/>
        </p:nvSpPr>
        <p:spPr>
          <a:xfrm>
            <a:off x="4320318" y="6160298"/>
            <a:ext cx="1636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0.008125 cm Kapton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B7FF699F-FACB-0169-BC3A-78A1845A03B0}"/>
              </a:ext>
            </a:extLst>
          </p:cNvPr>
          <p:cNvCxnSpPr>
            <a:cxnSpLocks/>
            <a:stCxn id="25" idx="0"/>
          </p:cNvCxnSpPr>
          <p:nvPr/>
        </p:nvCxnSpPr>
        <p:spPr>
          <a:xfrm flipH="1" flipV="1">
            <a:off x="2779776" y="4654296"/>
            <a:ext cx="2358930" cy="150600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FF0FC8E6-4F5F-B80D-C73D-E2D009FF6928}"/>
              </a:ext>
            </a:extLst>
          </p:cNvPr>
          <p:cNvCxnSpPr>
            <a:cxnSpLocks/>
          </p:cNvCxnSpPr>
          <p:nvPr/>
        </p:nvCxnSpPr>
        <p:spPr>
          <a:xfrm flipH="1" flipV="1">
            <a:off x="2688336" y="4946904"/>
            <a:ext cx="512064" cy="111290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EEE6D286-9C82-6F9E-DEC6-D23A4631D575}"/>
              </a:ext>
            </a:extLst>
          </p:cNvPr>
          <p:cNvSpPr txBox="1"/>
          <p:nvPr/>
        </p:nvSpPr>
        <p:spPr>
          <a:xfrm>
            <a:off x="2836704" y="6113698"/>
            <a:ext cx="1636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0.008125 cm Copper</a:t>
            </a: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1F85BAD4-3991-A9CF-887E-AEA2ED962B6B}"/>
              </a:ext>
            </a:extLst>
          </p:cNvPr>
          <p:cNvCxnSpPr>
            <a:cxnSpLocks/>
          </p:cNvCxnSpPr>
          <p:nvPr/>
        </p:nvCxnSpPr>
        <p:spPr>
          <a:xfrm flipV="1">
            <a:off x="1402080" y="3099816"/>
            <a:ext cx="1231392" cy="821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14DFD81E-D62B-F0E4-4DC7-DA52D9A6F362}"/>
              </a:ext>
            </a:extLst>
          </p:cNvPr>
          <p:cNvSpPr txBox="1"/>
          <p:nvPr/>
        </p:nvSpPr>
        <p:spPr>
          <a:xfrm>
            <a:off x="1402080" y="3292989"/>
            <a:ext cx="15466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0.1 cm Fr4</a:t>
            </a:r>
          </a:p>
          <a:p>
            <a:r>
              <a:rPr lang="en-US" dirty="0"/>
              <a:t>PCB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5712A50-CA1A-D881-596B-0E48159B2B5C}"/>
              </a:ext>
            </a:extLst>
          </p:cNvPr>
          <p:cNvSpPr txBox="1"/>
          <p:nvPr/>
        </p:nvSpPr>
        <p:spPr>
          <a:xfrm>
            <a:off x="305070" y="6111452"/>
            <a:ext cx="1636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0.008125 cm Kapton</a:t>
            </a: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21FED640-3B3C-149F-CF8F-13E9F89FAE20}"/>
              </a:ext>
            </a:extLst>
          </p:cNvPr>
          <p:cNvCxnSpPr>
            <a:cxnSpLocks/>
            <a:stCxn id="39" idx="0"/>
          </p:cNvCxnSpPr>
          <p:nvPr/>
        </p:nvCxnSpPr>
        <p:spPr>
          <a:xfrm flipV="1">
            <a:off x="1123458" y="4727448"/>
            <a:ext cx="226068" cy="138400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5286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57B71-0041-5668-8EE7-97B9C0194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Reference https://indico.bnl.gov/event/24949/attachments/57520/98759/ePICTOF_WP2_FTOFLayout_09272024v2.pdf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7021018-B774-B9A0-4738-9A26EA4E24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155411"/>
            <a:ext cx="10515600" cy="3691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581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58</Words>
  <Application>Microsoft Office PowerPoint</Application>
  <PresentationFormat>Widescreen</PresentationFormat>
  <Paragraphs>13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Reference https://indico.bnl.gov/event/24949/attachments/57520/98759/ePICTOF_WP2_FTOFLayout_09272024v2.pdf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Tsang, Chun Yuen</dc:creator>
  <cp:lastModifiedBy>Tsang, Chun Yuen</cp:lastModifiedBy>
  <cp:revision>1</cp:revision>
  <dcterms:created xsi:type="dcterms:W3CDTF">2025-09-03T15:26:47Z</dcterms:created>
  <dcterms:modified xsi:type="dcterms:W3CDTF">2025-09-03T16:00:06Z</dcterms:modified>
</cp:coreProperties>
</file>