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2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4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0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4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6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4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9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CA7-BE27-400F-9219-3A003243962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3CA7-BE27-400F-9219-3A003243962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9582-A341-40BD-B813-19F47F6B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1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SPHENIX CRYO CONNECTORS/CABLES FOR EXTENSION CABLES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676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SPHENIX CRYO CONNECTORS/CABLES FOR EXTENSION CABLES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73804"/>
              </p:ext>
            </p:extLst>
          </p:nvPr>
        </p:nvGraphicFramePr>
        <p:xfrm>
          <a:off x="2040315" y="1397000"/>
          <a:ext cx="4101723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829300" imgH="7543800" progId="AcroExch.Document.11">
                  <p:embed/>
                </p:oleObj>
              </mc:Choice>
              <mc:Fallback>
                <p:oleObj name="Acrobat Document" r:id="rId3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0315" y="1397000"/>
                        <a:ext cx="4101723" cy="530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62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SPHENIX CRYO CONNECTORS/CABLES FOR EXTENSION CABLES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781838"/>
              </p:ext>
            </p:extLst>
          </p:nvPr>
        </p:nvGraphicFramePr>
        <p:xfrm>
          <a:off x="2788266" y="1905000"/>
          <a:ext cx="355221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Acrobat Document" r:id="rId3" imgW="5829300" imgH="7543800" progId="AcroExch.Document.11">
                  <p:embed/>
                </p:oleObj>
              </mc:Choice>
              <mc:Fallback>
                <p:oleObj name="Acrobat Document" r:id="rId3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8266" y="1905000"/>
                        <a:ext cx="3552210" cy="459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49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SPHENIX CRYO CONNECTORS/CABLES FOR EXTENSION CABLES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1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SPHENIX CRYO CONNECTORS/CABLES FOR EXTENSION CABLES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33" y="1524000"/>
            <a:ext cx="36004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1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SPHENIX CRYO CONNECTORS/CABLES FOR EXTENSION CABLES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98600"/>
            <a:ext cx="386715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8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SPHENIX CRYO CONNECTORS/CABLES FOR EXTENSION CABLES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386715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TEFZEL/KAPTON I ORDERED</a:t>
            </a:r>
            <a:br>
              <a:rPr lang="en-US" dirty="0" smtClean="0"/>
            </a:br>
            <a:r>
              <a:rPr lang="en-US" sz="2200" dirty="0"/>
              <a:t>see attached data sheet for 20con 28awg </a:t>
            </a:r>
            <a:r>
              <a:rPr lang="en-US" sz="2200" dirty="0" err="1"/>
              <a:t>Kapton</a:t>
            </a:r>
            <a:r>
              <a:rPr lang="en-US" sz="2200" dirty="0"/>
              <a:t> cable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94984"/>
              </p:ext>
            </p:extLst>
          </p:nvPr>
        </p:nvGraphicFramePr>
        <p:xfrm>
          <a:off x="2209800" y="1371600"/>
          <a:ext cx="4084638" cy="52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5829300" imgH="7543800" progId="AcroExch.Document.11">
                  <p:embed/>
                </p:oleObj>
              </mc:Choice>
              <mc:Fallback>
                <p:oleObj name="Acrobat Document" r:id="rId3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1371600"/>
                        <a:ext cx="4084638" cy="528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45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Acrobat Document</vt:lpstr>
      <vt:lpstr>Adobe Acrobat Document</vt:lpstr>
      <vt:lpstr>SPHENIX CRYO CONNECTORS/CABLES FOR EXTENSION CABLES</vt:lpstr>
      <vt:lpstr>SPHENIX CRYO CONNECTORS/CABLES FOR EXTENSION CABLES</vt:lpstr>
      <vt:lpstr>SPHENIX CRYO CONNECTORS/CABLES FOR EXTENSION CABLES</vt:lpstr>
      <vt:lpstr>SPHENIX CRYO CONNECTORS/CABLES FOR EXTENSION CABLES</vt:lpstr>
      <vt:lpstr>SPHENIX CRYO CONNECTORS/CABLES FOR EXTENSION CABLES</vt:lpstr>
      <vt:lpstr>SPHENIX CRYO CONNECTORS/CABLES FOR EXTENSION CABLES</vt:lpstr>
      <vt:lpstr>SPHENIX CRYO CONNECTORS/CABLES FOR EXTENSION CABLES</vt:lpstr>
      <vt:lpstr>TEFZEL/KAPTON I ORDERED see attached data sheet for 20con 28awg Kapton cable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CRYO CONNECTORS/CABLES FOR EXTENSION CABLES</dc:title>
  <dc:creator>Tallerico, Thomas N</dc:creator>
  <cp:lastModifiedBy>Tallerico, Thomas N</cp:lastModifiedBy>
  <cp:revision>10</cp:revision>
  <dcterms:created xsi:type="dcterms:W3CDTF">2017-03-29T13:46:36Z</dcterms:created>
  <dcterms:modified xsi:type="dcterms:W3CDTF">2017-03-29T14:22:24Z</dcterms:modified>
</cp:coreProperties>
</file>