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75" r:id="rId5"/>
    <p:sldId id="277" r:id="rId6"/>
    <p:sldId id="278" r:id="rId7"/>
    <p:sldId id="276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E4F342-51F1-480C-9FA5-744B94692FB9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B863BD-A87C-4291-8DED-20E479F99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0785A-A73E-4504-A35F-56FC9405BF01}" type="slidenum"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altLang="en-US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0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0785A-A73E-4504-A35F-56FC9405BF01}" type="slidenum"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altLang="en-US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446F880-D8B7-42C7-94E0-029E4816C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259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8330C-0238-4493-9E2B-596A3A1E2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888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A700FCF-68CC-44F2-8EDD-F02BFBD0A2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</p:spTree>
    <p:extLst>
      <p:ext uri="{BB962C8B-B14F-4D97-AF65-F5344CB8AC3E}">
        <p14:creationId xmlns:p14="http://schemas.microsoft.com/office/powerpoint/2010/main" val="2948971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B298F20-D43C-4E60-AB56-407822351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331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40B15D2-32B9-4192-B92A-55E4A2140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583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699A8-2C3A-445F-BFC5-128AEDCA7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067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20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AB58079-B8BE-4E5C-986A-EA3AD98B3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00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2D456E3-E921-4798-9D12-A6C4A8C18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03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Don Lynch,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456613" y="6335713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0AC4F-F62B-45BE-93EB-7BFC5438119F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86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3BC0EC6-4BB3-40DE-AEFD-7C2A2B85CF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</p:spTree>
    <p:extLst>
      <p:ext uri="{BB962C8B-B14F-4D97-AF65-F5344CB8AC3E}">
        <p14:creationId xmlns:p14="http://schemas.microsoft.com/office/powerpoint/2010/main" val="3450054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1A8D118-9091-41DA-87B1-6FA212C481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</p:spTree>
    <p:extLst>
      <p:ext uri="{BB962C8B-B14F-4D97-AF65-F5344CB8AC3E}">
        <p14:creationId xmlns:p14="http://schemas.microsoft.com/office/powerpoint/2010/main" val="30724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5603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5604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5605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March 26,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Don Lynch,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0AC4F-F62B-45BE-93EB-7BFC5438119F}" type="slidenum">
              <a:rPr lang="en-US" altLang="en-US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1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1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5616" name="Picture 19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172200"/>
            <a:ext cx="203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61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0"/>
            <a:ext cx="8915400" cy="673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3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indico.bnl.gov/conferenceDisplay.py?confId=2982)</a:t>
            </a:r>
          </a:p>
          <a:p>
            <a:pPr marL="0" indent="0" algn="just">
              <a:lnSpc>
                <a:spcPct val="85000"/>
              </a:lnSpc>
            </a:pPr>
            <a:endParaRPr lang="en-US" sz="23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Phillips: Discussed with the technicians that they’d implement a way to prevent the cab of the crane from driving into the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ValveBox</a:t>
            </a:r>
            <a:endParaRPr lang="en-US" sz="23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500"/>
              </a:spcBef>
              <a:spcAft>
                <a:spcPts val="500"/>
              </a:spcAft>
              <a:defRPr/>
            </a:pPr>
            <a:endParaRPr lang="en-US" sz="23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Ceruti and his team have nearly finished (98%) the Extension assembly (by this week/today)</a:t>
            </a:r>
            <a:endParaRPr lang="en-US" sz="23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  <a:defRPr/>
            </a:pPr>
            <a:r>
              <a:rPr lang="en-US" sz="19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</a:t>
            </a:r>
            <a:r>
              <a:rPr lang="en-US" sz="19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19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shield screwed together and 30 layer MLI blanket is in place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  <a:defRPr/>
            </a:pPr>
            <a:r>
              <a:rPr lang="en-US" sz="19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need to purchase a flex connector for the plumbing (a couple weeks’ wait)</a:t>
            </a:r>
          </a:p>
          <a:p>
            <a:pPr marL="457200" lvl="1" indent="0" eaLnBrk="1" hangingPunct="1">
              <a:spcBef>
                <a:spcPts val="500"/>
              </a:spcBef>
              <a:spcAft>
                <a:spcPts val="500"/>
              </a:spcAft>
              <a:defRPr/>
            </a:pPr>
            <a:endParaRPr lang="en-US" sz="19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Hock’s 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steel-making progress … and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Streck’s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delivery</a:t>
            </a: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Cable/connectors (T. Tallerico)</a:t>
            </a: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AOB (Dealing with Project file, writing CDR for CD1 …)</a:t>
            </a:r>
            <a:endParaRPr lang="en-US" sz="23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3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09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146800"/>
            <a:ext cx="6096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F45B0A-9A8E-4609-837A-15CD9F795822}" type="slidenum">
              <a:rPr lang="en-US" altLang="en-US" sz="15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5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9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Don Lynch,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40AC4F-F62B-45BE-93EB-7BFC5438119F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579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71500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Fiber glass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143000" y="3200400"/>
            <a:ext cx="838200" cy="2590800"/>
          </a:xfrm>
          <a:prstGeom prst="straightConnector1">
            <a:avLst/>
          </a:prstGeom>
          <a:ln w="25400">
            <a:solidFill>
              <a:srgbClr val="FFFF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143000" y="4114800"/>
            <a:ext cx="1433901" cy="1676400"/>
          </a:xfrm>
          <a:prstGeom prst="straightConnector1">
            <a:avLst/>
          </a:prstGeom>
          <a:ln w="25400">
            <a:solidFill>
              <a:srgbClr val="FFFF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86" y="0"/>
            <a:ext cx="4146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0"/>
            <a:ext cx="8915400" cy="673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3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(continued)</a:t>
            </a:r>
            <a:endParaRPr lang="en-US" sz="23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20000"/>
              </a:spcBef>
              <a:defRPr/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Steel making progress (J. Hock) :</a:t>
            </a: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Streck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delivered the 3 pieces Monday &amp; Tuesday that they have machined for us (see next page).</a:t>
            </a:r>
            <a:endParaRPr lang="en-US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3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09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146800"/>
            <a:ext cx="6096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F45B0A-9A8E-4609-837A-15CD9F795822}" type="slidenum">
              <a:rPr lang="en-US" altLang="en-US" sz="15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500" dirty="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39" y="1348319"/>
            <a:ext cx="7664761" cy="44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86050"/>
            <a:ext cx="5562600" cy="41719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Don Lynch,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40AC4F-F62B-45BE-93EB-7BFC5438119F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0200" cy="4057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3328" y="533400"/>
            <a:ext cx="3468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3 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pieces of roof </a:t>
            </a:r>
            <a:r>
              <a:rPr lang="en-US" sz="23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steel </a:t>
            </a:r>
            <a:r>
              <a:rPr lang="en-US" sz="23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delivered by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Streck</a:t>
            </a:r>
            <a:endParaRPr lang="en-US" sz="23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prstDash val="solid"/>
          <a:tailEnd type="arrow" w="med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7051A00D5AF47A732213FD862E4EF" ma:contentTypeVersion="0" ma:contentTypeDescription="Create a new document." ma:contentTypeScope="" ma:versionID="d1d3565193c5aa67aa5e6eb3295425a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3E0241-6B5A-4C89-8E32-02CBE695F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58F23DF-2BBA-421F-92B1-C350D5A408CD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1FABEE4-7751-4CDB-A84D-33EE480EC8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61454</TotalTime>
  <Words>174</Words>
  <Application>Microsoft Office PowerPoint</Application>
  <PresentationFormat>On-screen Show (4:3)</PresentationFormat>
  <Paragraphs>48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ＭＳ Ｐゴシック</vt:lpstr>
      <vt:lpstr>Arial</vt:lpstr>
      <vt:lpstr>Calibri</vt:lpstr>
      <vt:lpstr>Georgia</vt:lpstr>
      <vt:lpstr>Symbol</vt:lpstr>
      <vt:lpstr>Times New Roman</vt:lpstr>
      <vt:lpstr>Wingdings</vt:lpstr>
      <vt:lpstr>Wingdings 2</vt:lpstr>
      <vt:lpstr>Civic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Magnet Biweekly Meeting</dc:title>
  <dc:creator>kinyip@bnl.gov</dc:creator>
  <cp:lastModifiedBy>Yip, Kin</cp:lastModifiedBy>
  <cp:revision>187</cp:revision>
  <cp:lastPrinted>2016-12-20T20:03:44Z</cp:lastPrinted>
  <dcterms:created xsi:type="dcterms:W3CDTF">2015-04-20T12:10:02Z</dcterms:created>
  <dcterms:modified xsi:type="dcterms:W3CDTF">2017-03-29T16:51:09Z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0x01010055D7051A00D5AF47A732213FD862E4EF</vt:lpwstr>
  </property>
</Properties>
</file>