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4"/>
    <p:sldMasterId id="2147483699" r:id="rId5"/>
  </p:sldMasterIdLst>
  <p:notesMasterIdLst>
    <p:notesMasterId r:id="rId11"/>
  </p:notesMasterIdLst>
  <p:sldIdLst>
    <p:sldId id="3943" r:id="rId6"/>
    <p:sldId id="4009" r:id="rId7"/>
    <p:sldId id="4010" r:id="rId8"/>
    <p:sldId id="4013" r:id="rId9"/>
    <p:sldId id="401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19D"/>
    <a:srgbClr val="0000FF"/>
    <a:srgbClr val="24407B"/>
    <a:srgbClr val="FFFB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7D2F55-F746-4974-B926-61494448B2A2}" v="24" dt="2025-09-28T22:04:13.3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46"/>
  </p:normalViewPr>
  <p:slideViewPr>
    <p:cSldViewPr snapToGrid="0" snapToObjects="1">
      <p:cViewPr varScale="1">
        <p:scale>
          <a:sx n="68" d="100"/>
          <a:sy n="68" d="100"/>
        </p:scale>
        <p:origin x="77" y="25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o Barbosa" userId="26e508f0-5e45-4ff3-9cbc-2459c82fe5c2" providerId="ADAL" clId="{597D2F55-F746-4974-B926-61494448B2A2}"/>
    <pc:docChg chg="undo custSel addSld delSld modSld sldOrd delMainMaster modMainMaster">
      <pc:chgData name="Fernando Barbosa" userId="26e508f0-5e45-4ff3-9cbc-2459c82fe5c2" providerId="ADAL" clId="{597D2F55-F746-4974-B926-61494448B2A2}" dt="2025-09-29T12:47:06.818" v="3416" actId="207"/>
      <pc:docMkLst>
        <pc:docMk/>
      </pc:docMkLst>
      <pc:sldChg chg="modSp del mod">
        <pc:chgData name="Fernando Barbosa" userId="26e508f0-5e45-4ff3-9cbc-2459c82fe5c2" providerId="ADAL" clId="{597D2F55-F746-4974-B926-61494448B2A2}" dt="2025-09-28T19:53:37.210" v="1078" actId="47"/>
        <pc:sldMkLst>
          <pc:docMk/>
          <pc:sldMk cId="1123033345" sldId="256"/>
        </pc:sldMkLst>
        <pc:spChg chg="mod">
          <ac:chgData name="Fernando Barbosa" userId="26e508f0-5e45-4ff3-9cbc-2459c82fe5c2" providerId="ADAL" clId="{597D2F55-F746-4974-B926-61494448B2A2}" dt="2025-09-28T19:36:09.560" v="890" actId="20577"/>
          <ac:spMkLst>
            <pc:docMk/>
            <pc:sldMk cId="1123033345" sldId="256"/>
            <ac:spMk id="15" creationId="{5742C9BD-30AA-4276-AA6D-F6F83C879FD0}"/>
          </ac:spMkLst>
        </pc:spChg>
        <pc:spChg chg="mod">
          <ac:chgData name="Fernando Barbosa" userId="26e508f0-5e45-4ff3-9cbc-2459c82fe5c2" providerId="ADAL" clId="{597D2F55-F746-4974-B926-61494448B2A2}" dt="2025-09-28T18:34:51.708" v="67" actId="20577"/>
          <ac:spMkLst>
            <pc:docMk/>
            <pc:sldMk cId="1123033345" sldId="256"/>
            <ac:spMk id="17" creationId="{5CE149BA-F25A-4330-870E-528299409899}"/>
          </ac:spMkLst>
        </pc:spChg>
      </pc:sldChg>
      <pc:sldChg chg="modSp del mod">
        <pc:chgData name="Fernando Barbosa" userId="26e508f0-5e45-4ff3-9cbc-2459c82fe5c2" providerId="ADAL" clId="{597D2F55-F746-4974-B926-61494448B2A2}" dt="2025-09-28T19:47:29.729" v="1014" actId="47"/>
        <pc:sldMkLst>
          <pc:docMk/>
          <pc:sldMk cId="700661312" sldId="316"/>
        </pc:sldMkLst>
        <pc:spChg chg="mod">
          <ac:chgData name="Fernando Barbosa" userId="26e508f0-5e45-4ff3-9cbc-2459c82fe5c2" providerId="ADAL" clId="{597D2F55-F746-4974-B926-61494448B2A2}" dt="2025-09-28T18:33:22.161" v="32" actId="27636"/>
          <ac:spMkLst>
            <pc:docMk/>
            <pc:sldMk cId="700661312" sldId="316"/>
            <ac:spMk id="2" creationId="{00000000-0000-0000-0000-000000000000}"/>
          </ac:spMkLst>
        </pc:spChg>
        <pc:spChg chg="mod">
          <ac:chgData name="Fernando Barbosa" userId="26e508f0-5e45-4ff3-9cbc-2459c82fe5c2" providerId="ADAL" clId="{597D2F55-F746-4974-B926-61494448B2A2}" dt="2025-09-28T18:33:35.092" v="47" actId="20577"/>
          <ac:spMkLst>
            <pc:docMk/>
            <pc:sldMk cId="700661312" sldId="316"/>
            <ac:spMk id="3" creationId="{00000000-0000-0000-0000-000000000000}"/>
          </ac:spMkLst>
        </pc:spChg>
      </pc:sldChg>
      <pc:sldChg chg="del">
        <pc:chgData name="Fernando Barbosa" userId="26e508f0-5e45-4ff3-9cbc-2459c82fe5c2" providerId="ADAL" clId="{597D2F55-F746-4974-B926-61494448B2A2}" dt="2025-09-28T21:58:05.191" v="3223" actId="47"/>
        <pc:sldMkLst>
          <pc:docMk/>
          <pc:sldMk cId="3478295618" sldId="317"/>
        </pc:sldMkLst>
      </pc:sldChg>
      <pc:sldChg chg="del">
        <pc:chgData name="Fernando Barbosa" userId="26e508f0-5e45-4ff3-9cbc-2459c82fe5c2" providerId="ADAL" clId="{597D2F55-F746-4974-B926-61494448B2A2}" dt="2025-09-28T21:58:02.996" v="3222" actId="47"/>
        <pc:sldMkLst>
          <pc:docMk/>
          <pc:sldMk cId="2160244561" sldId="318"/>
        </pc:sldMkLst>
      </pc:sldChg>
      <pc:sldChg chg="del">
        <pc:chgData name="Fernando Barbosa" userId="26e508f0-5e45-4ff3-9cbc-2459c82fe5c2" providerId="ADAL" clId="{597D2F55-F746-4974-B926-61494448B2A2}" dt="2025-09-28T21:58:06.864" v="3224" actId="47"/>
        <pc:sldMkLst>
          <pc:docMk/>
          <pc:sldMk cId="4072358686" sldId="319"/>
        </pc:sldMkLst>
      </pc:sldChg>
      <pc:sldChg chg="addSp delSp modSp add mod">
        <pc:chgData name="Fernando Barbosa" userId="26e508f0-5e45-4ff3-9cbc-2459c82fe5c2" providerId="ADAL" clId="{597D2F55-F746-4974-B926-61494448B2A2}" dt="2025-09-28T22:08:11.010" v="3336" actId="5793"/>
        <pc:sldMkLst>
          <pc:docMk/>
          <pc:sldMk cId="188108716" sldId="3943"/>
        </pc:sldMkLst>
        <pc:spChg chg="mod">
          <ac:chgData name="Fernando Barbosa" userId="26e508f0-5e45-4ff3-9cbc-2459c82fe5c2" providerId="ADAL" clId="{597D2F55-F746-4974-B926-61494448B2A2}" dt="2025-09-28T21:58:19.364" v="3230" actId="20577"/>
          <ac:spMkLst>
            <pc:docMk/>
            <pc:sldMk cId="188108716" sldId="3943"/>
            <ac:spMk id="2" creationId="{2381F5B5-4B25-C469-87BE-41A75A7120BC}"/>
          </ac:spMkLst>
        </pc:spChg>
        <pc:spChg chg="mod">
          <ac:chgData name="Fernando Barbosa" userId="26e508f0-5e45-4ff3-9cbc-2459c82fe5c2" providerId="ADAL" clId="{597D2F55-F746-4974-B926-61494448B2A2}" dt="2025-09-28T19:47:04.008" v="1011" actId="20577"/>
          <ac:spMkLst>
            <pc:docMk/>
            <pc:sldMk cId="188108716" sldId="3943"/>
            <ac:spMk id="3" creationId="{7DD984CA-F83A-B1FD-C7E1-1E5A30ADD38F}"/>
          </ac:spMkLst>
        </pc:spChg>
        <pc:spChg chg="mod">
          <ac:chgData name="Fernando Barbosa" userId="26e508f0-5e45-4ff3-9cbc-2459c82fe5c2" providerId="ADAL" clId="{597D2F55-F746-4974-B926-61494448B2A2}" dt="2025-09-28T22:08:11.010" v="3336" actId="5793"/>
          <ac:spMkLst>
            <pc:docMk/>
            <pc:sldMk cId="188108716" sldId="3943"/>
            <ac:spMk id="4" creationId="{EE1A2A0F-F73E-004D-868A-1A4D79DBE132}"/>
          </ac:spMkLst>
        </pc:spChg>
        <pc:spChg chg="add del mod">
          <ac:chgData name="Fernando Barbosa" userId="26e508f0-5e45-4ff3-9cbc-2459c82fe5c2" providerId="ADAL" clId="{597D2F55-F746-4974-B926-61494448B2A2}" dt="2025-09-28T22:08:04.911" v="3328" actId="21"/>
          <ac:spMkLst>
            <pc:docMk/>
            <pc:sldMk cId="188108716" sldId="3943"/>
            <ac:spMk id="5" creationId="{AEBD0758-368F-A4FD-4799-21253AD9681F}"/>
          </ac:spMkLst>
        </pc:spChg>
        <pc:spChg chg="del mod">
          <ac:chgData name="Fernando Barbosa" userId="26e508f0-5e45-4ff3-9cbc-2459c82fe5c2" providerId="ADAL" clId="{597D2F55-F746-4974-B926-61494448B2A2}" dt="2025-09-28T19:47:44.002" v="1017" actId="21"/>
          <ac:spMkLst>
            <pc:docMk/>
            <pc:sldMk cId="188108716" sldId="3943"/>
            <ac:spMk id="12" creationId="{127A49E0-6305-A6AD-B94E-6BE53F4155EB}"/>
          </ac:spMkLst>
        </pc:spChg>
        <pc:spChg chg="del mod">
          <ac:chgData name="Fernando Barbosa" userId="26e508f0-5e45-4ff3-9cbc-2459c82fe5c2" providerId="ADAL" clId="{597D2F55-F746-4974-B926-61494448B2A2}" dt="2025-09-28T19:47:41.037" v="1016" actId="21"/>
          <ac:spMkLst>
            <pc:docMk/>
            <pc:sldMk cId="188108716" sldId="3943"/>
            <ac:spMk id="13" creationId="{8D13EC63-917B-D26C-12EF-6465F0A65A44}"/>
          </ac:spMkLst>
        </pc:spChg>
        <pc:spChg chg="del mod">
          <ac:chgData name="Fernando Barbosa" userId="26e508f0-5e45-4ff3-9cbc-2459c82fe5c2" providerId="ADAL" clId="{597D2F55-F746-4974-B926-61494448B2A2}" dt="2025-09-28T19:47:36.991" v="1015" actId="21"/>
          <ac:spMkLst>
            <pc:docMk/>
            <pc:sldMk cId="188108716" sldId="3943"/>
            <ac:spMk id="38" creationId="{FAF653A7-2B0F-68CE-0090-41475B373628}"/>
          </ac:spMkLst>
        </pc:spChg>
      </pc:sldChg>
      <pc:sldChg chg="addSp delSp modSp add mod">
        <pc:chgData name="Fernando Barbosa" userId="26e508f0-5e45-4ff3-9cbc-2459c82fe5c2" providerId="ADAL" clId="{597D2F55-F746-4974-B926-61494448B2A2}" dt="2025-09-29T12:40:35.671" v="3342" actId="20577"/>
        <pc:sldMkLst>
          <pc:docMk/>
          <pc:sldMk cId="1030780246" sldId="4009"/>
        </pc:sldMkLst>
        <pc:spChg chg="mod">
          <ac:chgData name="Fernando Barbosa" userId="26e508f0-5e45-4ff3-9cbc-2459c82fe5c2" providerId="ADAL" clId="{597D2F55-F746-4974-B926-61494448B2A2}" dt="2025-09-28T19:52:50.169" v="1071" actId="20577"/>
          <ac:spMkLst>
            <pc:docMk/>
            <pc:sldMk cId="1030780246" sldId="4009"/>
            <ac:spMk id="2" creationId="{83D7F87F-4417-AE66-F0C1-881F752A1CE2}"/>
          </ac:spMkLst>
        </pc:spChg>
        <pc:spChg chg="del">
          <ac:chgData name="Fernando Barbosa" userId="26e508f0-5e45-4ff3-9cbc-2459c82fe5c2" providerId="ADAL" clId="{597D2F55-F746-4974-B926-61494448B2A2}" dt="2025-09-28T19:52:07.245" v="1063" actId="21"/>
          <ac:spMkLst>
            <pc:docMk/>
            <pc:sldMk cId="1030780246" sldId="4009"/>
            <ac:spMk id="3" creationId="{7950B33F-8618-40AB-A4BE-95893F33C31A}"/>
          </ac:spMkLst>
        </pc:spChg>
        <pc:spChg chg="add del mod">
          <ac:chgData name="Fernando Barbosa" userId="26e508f0-5e45-4ff3-9cbc-2459c82fe5c2" providerId="ADAL" clId="{597D2F55-F746-4974-B926-61494448B2A2}" dt="2025-09-28T19:52:16.270" v="1064" actId="21"/>
          <ac:spMkLst>
            <pc:docMk/>
            <pc:sldMk cId="1030780246" sldId="4009"/>
            <ac:spMk id="5" creationId="{9E0A4ACE-F836-BF63-A8EE-898902DF7255}"/>
          </ac:spMkLst>
        </pc:spChg>
        <pc:spChg chg="add mod">
          <ac:chgData name="Fernando Barbosa" userId="26e508f0-5e45-4ff3-9cbc-2459c82fe5c2" providerId="ADAL" clId="{597D2F55-F746-4974-B926-61494448B2A2}" dt="2025-09-29T12:40:35.671" v="3342" actId="20577"/>
          <ac:spMkLst>
            <pc:docMk/>
            <pc:sldMk cId="1030780246" sldId="4009"/>
            <ac:spMk id="6" creationId="{CA198231-6594-B05C-D4C3-E0FDFF158260}"/>
          </ac:spMkLst>
        </pc:spChg>
        <pc:spChg chg="add del mod">
          <ac:chgData name="Fernando Barbosa" userId="26e508f0-5e45-4ff3-9cbc-2459c82fe5c2" providerId="ADAL" clId="{597D2F55-F746-4974-B926-61494448B2A2}" dt="2025-09-28T19:52:57.122" v="1073" actId="21"/>
          <ac:spMkLst>
            <pc:docMk/>
            <pc:sldMk cId="1030780246" sldId="4009"/>
            <ac:spMk id="7" creationId="{F39C5FF6-8748-6072-7267-3BD91F932D4D}"/>
          </ac:spMkLst>
        </pc:spChg>
      </pc:sldChg>
      <pc:sldChg chg="modSp add mod">
        <pc:chgData name="Fernando Barbosa" userId="26e508f0-5e45-4ff3-9cbc-2459c82fe5c2" providerId="ADAL" clId="{597D2F55-F746-4974-B926-61494448B2A2}" dt="2025-09-29T12:41:23.713" v="3351" actId="20577"/>
        <pc:sldMkLst>
          <pc:docMk/>
          <pc:sldMk cId="859997328" sldId="4010"/>
        </pc:sldMkLst>
        <pc:spChg chg="mod">
          <ac:chgData name="Fernando Barbosa" userId="26e508f0-5e45-4ff3-9cbc-2459c82fe5c2" providerId="ADAL" clId="{597D2F55-F746-4974-B926-61494448B2A2}" dt="2025-09-28T19:57:49.833" v="1142" actId="20577"/>
          <ac:spMkLst>
            <pc:docMk/>
            <pc:sldMk cId="859997328" sldId="4010"/>
            <ac:spMk id="2" creationId="{83EF0B90-9D20-C147-C562-D487311724A6}"/>
          </ac:spMkLst>
        </pc:spChg>
        <pc:spChg chg="mod">
          <ac:chgData name="Fernando Barbosa" userId="26e508f0-5e45-4ff3-9cbc-2459c82fe5c2" providerId="ADAL" clId="{597D2F55-F746-4974-B926-61494448B2A2}" dt="2025-09-29T12:41:23.713" v="3351" actId="20577"/>
          <ac:spMkLst>
            <pc:docMk/>
            <pc:sldMk cId="859997328" sldId="4010"/>
            <ac:spMk id="6" creationId="{BC24CD71-D3D2-DD43-835F-809F18CC7154}"/>
          </ac:spMkLst>
        </pc:spChg>
      </pc:sldChg>
      <pc:sldChg chg="addSp delSp modSp add del mod">
        <pc:chgData name="Fernando Barbosa" userId="26e508f0-5e45-4ff3-9cbc-2459c82fe5c2" providerId="ADAL" clId="{597D2F55-F746-4974-B926-61494448B2A2}" dt="2025-09-28T21:57:42.331" v="3221" actId="47"/>
        <pc:sldMkLst>
          <pc:docMk/>
          <pc:sldMk cId="3196461987" sldId="4011"/>
        </pc:sldMkLst>
        <pc:spChg chg="mod">
          <ac:chgData name="Fernando Barbosa" userId="26e508f0-5e45-4ff3-9cbc-2459c82fe5c2" providerId="ADAL" clId="{597D2F55-F746-4974-B926-61494448B2A2}" dt="2025-09-28T21:02:25.482" v="2281" actId="20577"/>
          <ac:spMkLst>
            <pc:docMk/>
            <pc:sldMk cId="3196461987" sldId="4011"/>
            <ac:spMk id="2" creationId="{0F0CD7B7-2231-CB42-0C7A-0219F8702113}"/>
          </ac:spMkLst>
        </pc:spChg>
        <pc:spChg chg="mod">
          <ac:chgData name="Fernando Barbosa" userId="26e508f0-5e45-4ff3-9cbc-2459c82fe5c2" providerId="ADAL" clId="{597D2F55-F746-4974-B926-61494448B2A2}" dt="2025-09-28T21:12:42.693" v="2686"/>
          <ac:spMkLst>
            <pc:docMk/>
            <pc:sldMk cId="3196461987" sldId="4011"/>
            <ac:spMk id="5" creationId="{56F93180-82D8-24C3-C01D-FE41BAD88DA4}"/>
          </ac:spMkLst>
        </pc:spChg>
        <pc:spChg chg="mod">
          <ac:chgData name="Fernando Barbosa" userId="26e508f0-5e45-4ff3-9cbc-2459c82fe5c2" providerId="ADAL" clId="{597D2F55-F746-4974-B926-61494448B2A2}" dt="2025-09-28T21:25:34.596" v="2849" actId="20577"/>
          <ac:spMkLst>
            <pc:docMk/>
            <pc:sldMk cId="3196461987" sldId="4011"/>
            <ac:spMk id="6" creationId="{70AC474D-6052-A4F3-835D-C2C4E3221E1F}"/>
          </ac:spMkLst>
        </pc:spChg>
        <pc:spChg chg="add mod">
          <ac:chgData name="Fernando Barbosa" userId="26e508f0-5e45-4ff3-9cbc-2459c82fe5c2" providerId="ADAL" clId="{597D2F55-F746-4974-B926-61494448B2A2}" dt="2025-09-28T21:16:31.272" v="2699" actId="164"/>
          <ac:spMkLst>
            <pc:docMk/>
            <pc:sldMk cId="3196461987" sldId="4011"/>
            <ac:spMk id="7" creationId="{0A275953-3101-ED4F-57BE-2D7819700A85}"/>
          </ac:spMkLst>
        </pc:spChg>
        <pc:spChg chg="add mod">
          <ac:chgData name="Fernando Barbosa" userId="26e508f0-5e45-4ff3-9cbc-2459c82fe5c2" providerId="ADAL" clId="{597D2F55-F746-4974-B926-61494448B2A2}" dt="2025-09-28T21:18:12.415" v="2707" actId="164"/>
          <ac:spMkLst>
            <pc:docMk/>
            <pc:sldMk cId="3196461987" sldId="4011"/>
            <ac:spMk id="9" creationId="{D0B39E8E-CE3C-B4A7-DDEC-A89569898F5C}"/>
          </ac:spMkLst>
        </pc:spChg>
        <pc:spChg chg="add del mod">
          <ac:chgData name="Fernando Barbosa" userId="26e508f0-5e45-4ff3-9cbc-2459c82fe5c2" providerId="ADAL" clId="{597D2F55-F746-4974-B926-61494448B2A2}" dt="2025-09-28T21:22:03.441" v="2774" actId="21"/>
          <ac:spMkLst>
            <pc:docMk/>
            <pc:sldMk cId="3196461987" sldId="4011"/>
            <ac:spMk id="11" creationId="{AF719687-372E-C6DA-80ED-5B5DAF6ECB46}"/>
          </ac:spMkLst>
        </pc:spChg>
        <pc:grpChg chg="add mod">
          <ac:chgData name="Fernando Barbosa" userId="26e508f0-5e45-4ff3-9cbc-2459c82fe5c2" providerId="ADAL" clId="{597D2F55-F746-4974-B926-61494448B2A2}" dt="2025-09-28T21:16:31.272" v="2699" actId="164"/>
          <ac:grpSpMkLst>
            <pc:docMk/>
            <pc:sldMk cId="3196461987" sldId="4011"/>
            <ac:grpSpMk id="3" creationId="{D064EBB3-0D7E-120F-4B63-F21A786A8392}"/>
          </ac:grpSpMkLst>
        </pc:grpChg>
        <pc:grpChg chg="add mod">
          <ac:chgData name="Fernando Barbosa" userId="26e508f0-5e45-4ff3-9cbc-2459c82fe5c2" providerId="ADAL" clId="{597D2F55-F746-4974-B926-61494448B2A2}" dt="2025-09-28T21:18:12.415" v="2707" actId="164"/>
          <ac:grpSpMkLst>
            <pc:docMk/>
            <pc:sldMk cId="3196461987" sldId="4011"/>
            <ac:grpSpMk id="8" creationId="{29D1BE30-65AC-387F-F768-1AB80E3BD8ED}"/>
          </ac:grpSpMkLst>
        </pc:grpChg>
        <pc:grpChg chg="add mod">
          <ac:chgData name="Fernando Barbosa" userId="26e508f0-5e45-4ff3-9cbc-2459c82fe5c2" providerId="ADAL" clId="{597D2F55-F746-4974-B926-61494448B2A2}" dt="2025-09-28T21:26:05.205" v="2850" actId="1076"/>
          <ac:grpSpMkLst>
            <pc:docMk/>
            <pc:sldMk cId="3196461987" sldId="4011"/>
            <ac:grpSpMk id="10" creationId="{FE9ACE0A-D7A7-3E13-36E3-DF246B075BBB}"/>
          </ac:grpSpMkLst>
        </pc:grpChg>
        <pc:picChg chg="mod">
          <ac:chgData name="Fernando Barbosa" userId="26e508f0-5e45-4ff3-9cbc-2459c82fe5c2" providerId="ADAL" clId="{597D2F55-F746-4974-B926-61494448B2A2}" dt="2025-09-28T21:12:42.693" v="2686"/>
          <ac:picMkLst>
            <pc:docMk/>
            <pc:sldMk cId="3196461987" sldId="4011"/>
            <ac:picMk id="4" creationId="{95E8D9AB-3CA1-8B64-0115-127156410D7B}"/>
          </ac:picMkLst>
        </pc:picChg>
        <pc:cxnChg chg="add mod">
          <ac:chgData name="Fernando Barbosa" userId="26e508f0-5e45-4ff3-9cbc-2459c82fe5c2" providerId="ADAL" clId="{597D2F55-F746-4974-B926-61494448B2A2}" dt="2025-09-28T21:57:11.445" v="3218" actId="17032"/>
          <ac:cxnSpMkLst>
            <pc:docMk/>
            <pc:sldMk cId="3196461987" sldId="4011"/>
            <ac:cxnSpMk id="13" creationId="{973B9E26-1C67-8185-14BE-FD3711E88F1D}"/>
          </ac:cxnSpMkLst>
        </pc:cxnChg>
      </pc:sldChg>
      <pc:sldChg chg="addSp delSp modSp add mod">
        <pc:chgData name="Fernando Barbosa" userId="26e508f0-5e45-4ff3-9cbc-2459c82fe5c2" providerId="ADAL" clId="{597D2F55-F746-4974-B926-61494448B2A2}" dt="2025-09-29T12:47:06.818" v="3416" actId="207"/>
        <pc:sldMkLst>
          <pc:docMk/>
          <pc:sldMk cId="549162120" sldId="4012"/>
        </pc:sldMkLst>
        <pc:spChg chg="mod">
          <ac:chgData name="Fernando Barbosa" userId="26e508f0-5e45-4ff3-9cbc-2459c82fe5c2" providerId="ADAL" clId="{597D2F55-F746-4974-B926-61494448B2A2}" dt="2025-09-28T21:44:55.754" v="2971" actId="20577"/>
          <ac:spMkLst>
            <pc:docMk/>
            <pc:sldMk cId="549162120" sldId="4012"/>
            <ac:spMk id="2" creationId="{F2DC0CC1-E4B3-45CD-7471-4DE6B741B77B}"/>
          </ac:spMkLst>
        </pc:spChg>
        <pc:spChg chg="mod">
          <ac:chgData name="Fernando Barbosa" userId="26e508f0-5e45-4ff3-9cbc-2459c82fe5c2" providerId="ADAL" clId="{597D2F55-F746-4974-B926-61494448B2A2}" dt="2025-09-29T12:47:06.818" v="3416" actId="207"/>
          <ac:spMkLst>
            <pc:docMk/>
            <pc:sldMk cId="549162120" sldId="4012"/>
            <ac:spMk id="6" creationId="{948268D3-4A94-4E55-B5CE-A794A0DB0ABA}"/>
          </ac:spMkLst>
        </pc:spChg>
        <pc:spChg chg="add del mod">
          <ac:chgData name="Fernando Barbosa" userId="26e508f0-5e45-4ff3-9cbc-2459c82fe5c2" providerId="ADAL" clId="{597D2F55-F746-4974-B926-61494448B2A2}" dt="2025-09-28T21:44:39.479" v="2963" actId="21"/>
          <ac:spMkLst>
            <pc:docMk/>
            <pc:sldMk cId="549162120" sldId="4012"/>
            <ac:spMk id="13" creationId="{ED4A2296-84FA-748B-CF7B-9A8DB5F8232B}"/>
          </ac:spMkLst>
        </pc:spChg>
        <pc:grpChg chg="del">
          <ac:chgData name="Fernando Barbosa" userId="26e508f0-5e45-4ff3-9cbc-2459c82fe5c2" providerId="ADAL" clId="{597D2F55-F746-4974-B926-61494448B2A2}" dt="2025-09-28T21:44:35.097" v="2962" actId="21"/>
          <ac:grpSpMkLst>
            <pc:docMk/>
            <pc:sldMk cId="549162120" sldId="4012"/>
            <ac:grpSpMk id="10" creationId="{8CCF8749-DC75-3CB2-25B8-E8F3D5B4B87B}"/>
          </ac:grpSpMkLst>
        </pc:grpChg>
        <pc:cxnChg chg="add del mod">
          <ac:chgData name="Fernando Barbosa" userId="26e508f0-5e45-4ff3-9cbc-2459c82fe5c2" providerId="ADAL" clId="{597D2F55-F746-4974-B926-61494448B2A2}" dt="2025-09-28T21:44:43.225" v="2964" actId="21"/>
          <ac:cxnSpMkLst>
            <pc:docMk/>
            <pc:sldMk cId="549162120" sldId="4012"/>
            <ac:cxnSpMk id="12" creationId="{AD279C3B-3468-D45A-BD6F-4275895D3BF2}"/>
          </ac:cxnSpMkLst>
        </pc:cxnChg>
      </pc:sldChg>
      <pc:sldChg chg="modSp add mod ord">
        <pc:chgData name="Fernando Barbosa" userId="26e508f0-5e45-4ff3-9cbc-2459c82fe5c2" providerId="ADAL" clId="{597D2F55-F746-4974-B926-61494448B2A2}" dt="2025-09-29T12:44:15.007" v="3398" actId="20577"/>
        <pc:sldMkLst>
          <pc:docMk/>
          <pc:sldMk cId="2329072598" sldId="4013"/>
        </pc:sldMkLst>
        <pc:spChg chg="mod">
          <ac:chgData name="Fernando Barbosa" userId="26e508f0-5e45-4ff3-9cbc-2459c82fe5c2" providerId="ADAL" clId="{597D2F55-F746-4974-B926-61494448B2A2}" dt="2025-09-29T12:44:15.007" v="3398" actId="20577"/>
          <ac:spMkLst>
            <pc:docMk/>
            <pc:sldMk cId="2329072598" sldId="4013"/>
            <ac:spMk id="6" creationId="{DD70010D-A0CC-2203-8F55-A9DC83ADA737}"/>
          </ac:spMkLst>
        </pc:spChg>
      </pc:sldChg>
      <pc:sldMasterChg chg="del delSldLayout modSldLayout">
        <pc:chgData name="Fernando Barbosa" userId="26e508f0-5e45-4ff3-9cbc-2459c82fe5c2" providerId="ADAL" clId="{597D2F55-F746-4974-B926-61494448B2A2}" dt="2025-09-28T19:47:29.729" v="1014" actId="47"/>
        <pc:sldMasterMkLst>
          <pc:docMk/>
          <pc:sldMasterMk cId="1092360907" sldId="2147483660"/>
        </pc:sldMasterMkLst>
        <pc:sldLayoutChg chg="del">
          <pc:chgData name="Fernando Barbosa" userId="26e508f0-5e45-4ff3-9cbc-2459c82fe5c2" providerId="ADAL" clId="{597D2F55-F746-4974-B926-61494448B2A2}" dt="2025-09-28T19:47:29.729" v="1014" actId="47"/>
          <pc:sldLayoutMkLst>
            <pc:docMk/>
            <pc:sldMasterMk cId="1092360907" sldId="2147483660"/>
            <pc:sldLayoutMk cId="0" sldId="2147483661"/>
          </pc:sldLayoutMkLst>
        </pc:sldLayoutChg>
        <pc:sldLayoutChg chg="modSp del mod">
          <pc:chgData name="Fernando Barbosa" userId="26e508f0-5e45-4ff3-9cbc-2459c82fe5c2" providerId="ADAL" clId="{597D2F55-F746-4974-B926-61494448B2A2}" dt="2025-09-28T19:47:29.729" v="1014" actId="47"/>
          <pc:sldLayoutMkLst>
            <pc:docMk/>
            <pc:sldMasterMk cId="1092360907" sldId="2147483660"/>
            <pc:sldLayoutMk cId="0" sldId="2147483662"/>
          </pc:sldLayoutMkLst>
          <pc:spChg chg="mod">
            <ac:chgData name="Fernando Barbosa" userId="26e508f0-5e45-4ff3-9cbc-2459c82fe5c2" providerId="ADAL" clId="{597D2F55-F746-4974-B926-61494448B2A2}" dt="2025-09-28T19:41:05.679" v="912" actId="20577"/>
            <ac:spMkLst>
              <pc:docMk/>
              <pc:sldMasterMk cId="1092360907" sldId="2147483660"/>
              <pc:sldLayoutMk cId="0" sldId="2147483662"/>
              <ac:spMk id="4" creationId="{00000000-0000-0000-0000-000000000000}"/>
            </ac:spMkLst>
          </pc:spChg>
          <pc:spChg chg="mod">
            <ac:chgData name="Fernando Barbosa" userId="26e508f0-5e45-4ff3-9cbc-2459c82fe5c2" providerId="ADAL" clId="{597D2F55-F746-4974-B926-61494448B2A2}" dt="2025-09-28T19:40:49.999" v="899" actId="20577"/>
            <ac:spMkLst>
              <pc:docMk/>
              <pc:sldMasterMk cId="1092360907" sldId="2147483660"/>
              <pc:sldLayoutMk cId="0" sldId="2147483662"/>
              <ac:spMk id="5" creationId="{00000000-0000-0000-0000-000000000000}"/>
            </ac:spMkLst>
          </pc:spChg>
        </pc:sldLayoutChg>
        <pc:sldLayoutChg chg="del">
          <pc:chgData name="Fernando Barbosa" userId="26e508f0-5e45-4ff3-9cbc-2459c82fe5c2" providerId="ADAL" clId="{597D2F55-F746-4974-B926-61494448B2A2}" dt="2025-09-28T19:47:29.729" v="1014" actId="47"/>
          <pc:sldLayoutMkLst>
            <pc:docMk/>
            <pc:sldMasterMk cId="1092360907" sldId="2147483660"/>
            <pc:sldLayoutMk cId="0" sldId="2147483663"/>
          </pc:sldLayoutMkLst>
        </pc:sldLayoutChg>
        <pc:sldLayoutChg chg="del">
          <pc:chgData name="Fernando Barbosa" userId="26e508f0-5e45-4ff3-9cbc-2459c82fe5c2" providerId="ADAL" clId="{597D2F55-F746-4974-B926-61494448B2A2}" dt="2025-09-28T19:47:29.729" v="1014" actId="47"/>
          <pc:sldLayoutMkLst>
            <pc:docMk/>
            <pc:sldMasterMk cId="1092360907" sldId="2147483660"/>
            <pc:sldLayoutMk cId="0" sldId="2147483664"/>
          </pc:sldLayoutMkLst>
        </pc:sldLayoutChg>
        <pc:sldLayoutChg chg="del">
          <pc:chgData name="Fernando Barbosa" userId="26e508f0-5e45-4ff3-9cbc-2459c82fe5c2" providerId="ADAL" clId="{597D2F55-F746-4974-B926-61494448B2A2}" dt="2025-09-28T19:47:29.729" v="1014" actId="47"/>
          <pc:sldLayoutMkLst>
            <pc:docMk/>
            <pc:sldMasterMk cId="1092360907" sldId="2147483660"/>
            <pc:sldLayoutMk cId="0" sldId="2147483665"/>
          </pc:sldLayoutMkLst>
        </pc:sldLayoutChg>
        <pc:sldLayoutChg chg="del">
          <pc:chgData name="Fernando Barbosa" userId="26e508f0-5e45-4ff3-9cbc-2459c82fe5c2" providerId="ADAL" clId="{597D2F55-F746-4974-B926-61494448B2A2}" dt="2025-09-28T19:47:29.729" v="1014" actId="47"/>
          <pc:sldLayoutMkLst>
            <pc:docMk/>
            <pc:sldMasterMk cId="1092360907" sldId="2147483660"/>
            <pc:sldLayoutMk cId="0" sldId="2147483666"/>
          </pc:sldLayoutMkLst>
        </pc:sldLayoutChg>
        <pc:sldLayoutChg chg="del">
          <pc:chgData name="Fernando Barbosa" userId="26e508f0-5e45-4ff3-9cbc-2459c82fe5c2" providerId="ADAL" clId="{597D2F55-F746-4974-B926-61494448B2A2}" dt="2025-09-28T19:47:29.729" v="1014" actId="47"/>
          <pc:sldLayoutMkLst>
            <pc:docMk/>
            <pc:sldMasterMk cId="1092360907" sldId="2147483660"/>
            <pc:sldLayoutMk cId="0" sldId="2147483667"/>
          </pc:sldLayoutMkLst>
        </pc:sldLayoutChg>
        <pc:sldLayoutChg chg="del">
          <pc:chgData name="Fernando Barbosa" userId="26e508f0-5e45-4ff3-9cbc-2459c82fe5c2" providerId="ADAL" clId="{597D2F55-F746-4974-B926-61494448B2A2}" dt="2025-09-28T19:47:29.729" v="1014" actId="47"/>
          <pc:sldLayoutMkLst>
            <pc:docMk/>
            <pc:sldMasterMk cId="1092360907" sldId="2147483660"/>
            <pc:sldLayoutMk cId="0" sldId="2147483668"/>
          </pc:sldLayoutMkLst>
        </pc:sldLayoutChg>
        <pc:sldLayoutChg chg="del">
          <pc:chgData name="Fernando Barbosa" userId="26e508f0-5e45-4ff3-9cbc-2459c82fe5c2" providerId="ADAL" clId="{597D2F55-F746-4974-B926-61494448B2A2}" dt="2025-09-28T19:47:29.729" v="1014" actId="47"/>
          <pc:sldLayoutMkLst>
            <pc:docMk/>
            <pc:sldMasterMk cId="1092360907" sldId="2147483660"/>
            <pc:sldLayoutMk cId="0" sldId="2147483669"/>
          </pc:sldLayoutMkLst>
        </pc:sldLayoutChg>
        <pc:sldLayoutChg chg="del">
          <pc:chgData name="Fernando Barbosa" userId="26e508f0-5e45-4ff3-9cbc-2459c82fe5c2" providerId="ADAL" clId="{597D2F55-F746-4974-B926-61494448B2A2}" dt="2025-09-28T19:47:29.729" v="1014" actId="47"/>
          <pc:sldLayoutMkLst>
            <pc:docMk/>
            <pc:sldMasterMk cId="1092360907" sldId="2147483660"/>
            <pc:sldLayoutMk cId="0" sldId="2147483670"/>
          </pc:sldLayoutMkLst>
        </pc:sldLayoutChg>
        <pc:sldLayoutChg chg="del">
          <pc:chgData name="Fernando Barbosa" userId="26e508f0-5e45-4ff3-9cbc-2459c82fe5c2" providerId="ADAL" clId="{597D2F55-F746-4974-B926-61494448B2A2}" dt="2025-09-28T19:47:29.729" v="1014" actId="47"/>
          <pc:sldLayoutMkLst>
            <pc:docMk/>
            <pc:sldMasterMk cId="1092360907" sldId="2147483660"/>
            <pc:sldLayoutMk cId="0" sldId="2147483671"/>
          </pc:sldLayoutMkLst>
        </pc:sldLayoutChg>
      </pc:sldMasterChg>
      <pc:sldMasterChg chg="modSp del mod delSldLayout">
        <pc:chgData name="Fernando Barbosa" userId="26e508f0-5e45-4ff3-9cbc-2459c82fe5c2" providerId="ADAL" clId="{597D2F55-F746-4974-B926-61494448B2A2}" dt="2025-09-28T21:58:06.864" v="3224" actId="47"/>
        <pc:sldMasterMkLst>
          <pc:docMk/>
          <pc:sldMasterMk cId="767204977" sldId="2147483672"/>
        </pc:sldMasterMkLst>
        <pc:spChg chg="mod">
          <ac:chgData name="Fernando Barbosa" userId="26e508f0-5e45-4ff3-9cbc-2459c82fe5c2" providerId="ADAL" clId="{597D2F55-F746-4974-B926-61494448B2A2}" dt="2025-09-28T19:42:28.729" v="934" actId="20577"/>
          <ac:spMkLst>
            <pc:docMk/>
            <pc:sldMasterMk cId="767204977" sldId="2147483672"/>
            <ac:spMk id="4" creationId="{EECA26C2-B368-403E-AE21-069BBABD01C3}"/>
          </ac:spMkLst>
        </pc:spChg>
        <pc:spChg chg="mod">
          <ac:chgData name="Fernando Barbosa" userId="26e508f0-5e45-4ff3-9cbc-2459c82fe5c2" providerId="ADAL" clId="{597D2F55-F746-4974-B926-61494448B2A2}" dt="2025-09-28T19:42:05.639" v="921" actId="20577"/>
          <ac:spMkLst>
            <pc:docMk/>
            <pc:sldMasterMk cId="767204977" sldId="2147483672"/>
            <ac:spMk id="5" creationId="{6F132DAC-B75F-4A31-ADFE-BCA48C6BB19D}"/>
          </ac:spMkLst>
        </pc:spChg>
        <pc:sldLayoutChg chg="del">
          <pc:chgData name="Fernando Barbosa" userId="26e508f0-5e45-4ff3-9cbc-2459c82fe5c2" providerId="ADAL" clId="{597D2F55-F746-4974-B926-61494448B2A2}" dt="2025-09-28T21:58:06.864" v="3224" actId="47"/>
          <pc:sldLayoutMkLst>
            <pc:docMk/>
            <pc:sldMasterMk cId="767204977" sldId="2147483672"/>
            <pc:sldLayoutMk cId="3959516778" sldId="2147483673"/>
          </pc:sldLayoutMkLst>
        </pc:sldLayoutChg>
        <pc:sldLayoutChg chg="del">
          <pc:chgData name="Fernando Barbosa" userId="26e508f0-5e45-4ff3-9cbc-2459c82fe5c2" providerId="ADAL" clId="{597D2F55-F746-4974-B926-61494448B2A2}" dt="2025-09-28T21:58:06.864" v="3224" actId="47"/>
          <pc:sldLayoutMkLst>
            <pc:docMk/>
            <pc:sldMasterMk cId="767204977" sldId="2147483672"/>
            <pc:sldLayoutMk cId="1214704453" sldId="2147483674"/>
          </pc:sldLayoutMkLst>
        </pc:sldLayoutChg>
        <pc:sldLayoutChg chg="del">
          <pc:chgData name="Fernando Barbosa" userId="26e508f0-5e45-4ff3-9cbc-2459c82fe5c2" providerId="ADAL" clId="{597D2F55-F746-4974-B926-61494448B2A2}" dt="2025-09-28T21:58:06.864" v="3224" actId="47"/>
          <pc:sldLayoutMkLst>
            <pc:docMk/>
            <pc:sldMasterMk cId="767204977" sldId="2147483672"/>
            <pc:sldLayoutMk cId="4145603347" sldId="2147483675"/>
          </pc:sldLayoutMkLst>
        </pc:sldLayoutChg>
        <pc:sldLayoutChg chg="del">
          <pc:chgData name="Fernando Barbosa" userId="26e508f0-5e45-4ff3-9cbc-2459c82fe5c2" providerId="ADAL" clId="{597D2F55-F746-4974-B926-61494448B2A2}" dt="2025-09-28T21:58:06.864" v="3224" actId="47"/>
          <pc:sldLayoutMkLst>
            <pc:docMk/>
            <pc:sldMasterMk cId="767204977" sldId="2147483672"/>
            <pc:sldLayoutMk cId="4148384426" sldId="2147483676"/>
          </pc:sldLayoutMkLst>
        </pc:sldLayoutChg>
        <pc:sldLayoutChg chg="del">
          <pc:chgData name="Fernando Barbosa" userId="26e508f0-5e45-4ff3-9cbc-2459c82fe5c2" providerId="ADAL" clId="{597D2F55-F746-4974-B926-61494448B2A2}" dt="2025-09-28T21:58:06.864" v="3224" actId="47"/>
          <pc:sldLayoutMkLst>
            <pc:docMk/>
            <pc:sldMasterMk cId="767204977" sldId="2147483672"/>
            <pc:sldLayoutMk cId="620070972" sldId="2147483677"/>
          </pc:sldLayoutMkLst>
        </pc:sldLayoutChg>
        <pc:sldLayoutChg chg="del">
          <pc:chgData name="Fernando Barbosa" userId="26e508f0-5e45-4ff3-9cbc-2459c82fe5c2" providerId="ADAL" clId="{597D2F55-F746-4974-B926-61494448B2A2}" dt="2025-09-28T21:58:06.864" v="3224" actId="47"/>
          <pc:sldLayoutMkLst>
            <pc:docMk/>
            <pc:sldMasterMk cId="767204977" sldId="2147483672"/>
            <pc:sldLayoutMk cId="4172142425" sldId="2147483678"/>
          </pc:sldLayoutMkLst>
        </pc:sldLayoutChg>
        <pc:sldLayoutChg chg="del">
          <pc:chgData name="Fernando Barbosa" userId="26e508f0-5e45-4ff3-9cbc-2459c82fe5c2" providerId="ADAL" clId="{597D2F55-F746-4974-B926-61494448B2A2}" dt="2025-09-28T21:58:06.864" v="3224" actId="47"/>
          <pc:sldLayoutMkLst>
            <pc:docMk/>
            <pc:sldMasterMk cId="767204977" sldId="2147483672"/>
            <pc:sldLayoutMk cId="3839506833" sldId="2147483679"/>
          </pc:sldLayoutMkLst>
        </pc:sldLayoutChg>
        <pc:sldLayoutChg chg="del">
          <pc:chgData name="Fernando Barbosa" userId="26e508f0-5e45-4ff3-9cbc-2459c82fe5c2" providerId="ADAL" clId="{597D2F55-F746-4974-B926-61494448B2A2}" dt="2025-09-28T21:58:06.864" v="3224" actId="47"/>
          <pc:sldLayoutMkLst>
            <pc:docMk/>
            <pc:sldMasterMk cId="767204977" sldId="2147483672"/>
            <pc:sldLayoutMk cId="3634737403" sldId="2147483680"/>
          </pc:sldLayoutMkLst>
        </pc:sldLayoutChg>
        <pc:sldLayoutChg chg="del">
          <pc:chgData name="Fernando Barbosa" userId="26e508f0-5e45-4ff3-9cbc-2459c82fe5c2" providerId="ADAL" clId="{597D2F55-F746-4974-B926-61494448B2A2}" dt="2025-09-28T21:58:06.864" v="3224" actId="47"/>
          <pc:sldLayoutMkLst>
            <pc:docMk/>
            <pc:sldMasterMk cId="767204977" sldId="2147483672"/>
            <pc:sldLayoutMk cId="1528181325" sldId="2147483681"/>
          </pc:sldLayoutMkLst>
        </pc:sldLayoutChg>
        <pc:sldLayoutChg chg="del">
          <pc:chgData name="Fernando Barbosa" userId="26e508f0-5e45-4ff3-9cbc-2459c82fe5c2" providerId="ADAL" clId="{597D2F55-F746-4974-B926-61494448B2A2}" dt="2025-09-28T21:58:06.864" v="3224" actId="47"/>
          <pc:sldLayoutMkLst>
            <pc:docMk/>
            <pc:sldMasterMk cId="767204977" sldId="2147483672"/>
            <pc:sldLayoutMk cId="985273563" sldId="2147483682"/>
          </pc:sldLayoutMkLst>
        </pc:sldLayoutChg>
        <pc:sldLayoutChg chg="del">
          <pc:chgData name="Fernando Barbosa" userId="26e508f0-5e45-4ff3-9cbc-2459c82fe5c2" providerId="ADAL" clId="{597D2F55-F746-4974-B926-61494448B2A2}" dt="2025-09-28T21:58:06.864" v="3224" actId="47"/>
          <pc:sldLayoutMkLst>
            <pc:docMk/>
            <pc:sldMasterMk cId="767204977" sldId="2147483672"/>
            <pc:sldLayoutMk cId="817694525" sldId="2147483683"/>
          </pc:sldLayoutMkLst>
        </pc:sldLayoutChg>
      </pc:sldMasterChg>
      <pc:sldMasterChg chg="modSp mod">
        <pc:chgData name="Fernando Barbosa" userId="26e508f0-5e45-4ff3-9cbc-2459c82fe5c2" providerId="ADAL" clId="{597D2F55-F746-4974-B926-61494448B2A2}" dt="2025-09-28T19:51:12.767" v="1061" actId="20577"/>
        <pc:sldMasterMkLst>
          <pc:docMk/>
          <pc:sldMasterMk cId="705572623" sldId="2147483684"/>
        </pc:sldMasterMkLst>
        <pc:spChg chg="mod">
          <ac:chgData name="Fernando Barbosa" userId="26e508f0-5e45-4ff3-9cbc-2459c82fe5c2" providerId="ADAL" clId="{597D2F55-F746-4974-B926-61494448B2A2}" dt="2025-09-28T19:51:12.767" v="1061" actId="20577"/>
          <ac:spMkLst>
            <pc:docMk/>
            <pc:sldMasterMk cId="705572623" sldId="2147483684"/>
            <ac:spMk id="4" creationId="{3BCFEFF2-44B8-687E-DAB3-7026DB467298}"/>
          </ac:spMkLst>
        </pc:spChg>
      </pc:sldMasterChg>
      <pc:sldMasterChg chg="modSp mod">
        <pc:chgData name="Fernando Barbosa" userId="26e508f0-5e45-4ff3-9cbc-2459c82fe5c2" providerId="ADAL" clId="{597D2F55-F746-4974-B926-61494448B2A2}" dt="2025-09-28T19:55:03.416" v="1122" actId="20577"/>
        <pc:sldMasterMkLst>
          <pc:docMk/>
          <pc:sldMasterMk cId="1439724208" sldId="2147483699"/>
        </pc:sldMasterMkLst>
        <pc:spChg chg="mod">
          <ac:chgData name="Fernando Barbosa" userId="26e508f0-5e45-4ff3-9cbc-2459c82fe5c2" providerId="ADAL" clId="{597D2F55-F746-4974-B926-61494448B2A2}" dt="2025-09-28T19:55:03.416" v="1122" actId="20577"/>
          <ac:spMkLst>
            <pc:docMk/>
            <pc:sldMasterMk cId="1439724208" sldId="2147483699"/>
            <ac:spMk id="4" creationId="{3BCFEFF2-44B8-687E-DAB3-7026DB467298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60124-CB15-F14B-95E7-034535898AA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469A9-FC5C-7947-AB95-626A37A1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21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2920" y="5074920"/>
            <a:ext cx="4363736" cy="1019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SC-x Identifier</a:t>
            </a:r>
          </a:p>
          <a:p>
            <a:r>
              <a:rPr lang="en-US" dirty="0"/>
              <a:t>EIC CD-3A Review</a:t>
            </a:r>
          </a:p>
          <a:p>
            <a:r>
              <a:rPr lang="en-US" dirty="0"/>
              <a:t>November 14-16, 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0" y="3288714"/>
            <a:ext cx="10962105" cy="448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Presenter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2F870F-A3EC-0442-4A49-50365EE5DD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2423582"/>
            <a:ext cx="10962105" cy="50165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800"/>
              <a:t>Secondary title if needed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D74062-0C2E-090F-07DF-75D428DE15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920" y="4233687"/>
            <a:ext cx="10962105" cy="3795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WBS 6.0x.xxx WBS Name (Exact from WBS)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FAD954-7DFC-3150-35B3-444AB26BD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920" y="3738425"/>
            <a:ext cx="10962105" cy="47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Project Role or Organizational Role if not Project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54C037-5273-4D66-8FB5-3349DD991AD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93FEE07-1C77-4EE6-9150-77BA97F51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1449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2 Scope W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1" y="0"/>
            <a:ext cx="8229600" cy="8148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L2 Scope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B8EACF-4276-290B-9B2F-314CC8D8D2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63035" y="5576840"/>
            <a:ext cx="7315200" cy="685800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Breakout Session Reference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471A22FE-65EE-6DE1-A7EA-6220FDF767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35383" y="0"/>
            <a:ext cx="8412480" cy="814388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 b="1"/>
            </a:lvl1pPr>
          </a:lstStyle>
          <a:p>
            <a:pPr lvl="0"/>
            <a:r>
              <a:rPr lang="en-US"/>
              <a:t>CD-3A WBS</a:t>
            </a:r>
          </a:p>
          <a:p>
            <a:pPr lvl="0"/>
            <a:r>
              <a:rPr lang="en-US"/>
              <a:t>CD-3A Scope Name</a:t>
            </a:r>
          </a:p>
        </p:txBody>
      </p:sp>
    </p:spTree>
    <p:extLst>
      <p:ext uri="{BB962C8B-B14F-4D97-AF65-F5344CB8AC3E}">
        <p14:creationId xmlns:p14="http://schemas.microsoft.com/office/powerpoint/2010/main" val="2232251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D-3A Scope W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D33A2BC-A7DD-3DD2-AD60-11F9553DEE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3" y="0"/>
            <a:ext cx="8229600" cy="8148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CD-3A Scope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41D11F80-C2CC-4CC7-74E3-3DB87928BE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35383" y="0"/>
            <a:ext cx="8412480" cy="814388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 b="1"/>
            </a:lvl1pPr>
          </a:lstStyle>
          <a:p>
            <a:pPr lvl="0"/>
            <a:r>
              <a:rPr lang="en-US"/>
              <a:t>CD-3A WBS</a:t>
            </a:r>
          </a:p>
          <a:p>
            <a:pPr lvl="0"/>
            <a:r>
              <a:rPr lang="en-US"/>
              <a:t>CD-3A Scope Name</a:t>
            </a:r>
          </a:p>
        </p:txBody>
      </p:sp>
    </p:spTree>
    <p:extLst>
      <p:ext uri="{BB962C8B-B14F-4D97-AF65-F5344CB8AC3E}">
        <p14:creationId xmlns:p14="http://schemas.microsoft.com/office/powerpoint/2010/main" val="2296527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D91B-7801-B3EC-7CA4-44C5BF1D94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3" y="0"/>
            <a:ext cx="11499234" cy="8148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 Only</a:t>
            </a:r>
          </a:p>
        </p:txBody>
      </p:sp>
    </p:spTree>
    <p:extLst>
      <p:ext uri="{BB962C8B-B14F-4D97-AF65-F5344CB8AC3E}">
        <p14:creationId xmlns:p14="http://schemas.microsoft.com/office/powerpoint/2010/main" val="463109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36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Section Separator – Title Line 1</a:t>
            </a:r>
          </a:p>
          <a:p>
            <a:pPr lvl="0"/>
            <a:r>
              <a:rPr lang="en-US"/>
              <a:t>Section Separator – Title Line 2</a:t>
            </a:r>
          </a:p>
          <a:p>
            <a:pPr lvl="0"/>
            <a:r>
              <a:rPr lang="en-US"/>
              <a:t>Section Separator – Title Line 3</a:t>
            </a:r>
          </a:p>
        </p:txBody>
      </p:sp>
    </p:spTree>
    <p:extLst>
      <p:ext uri="{BB962C8B-B14F-4D97-AF65-F5344CB8AC3E}">
        <p14:creationId xmlns:p14="http://schemas.microsoft.com/office/powerpoint/2010/main" val="3322856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916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2920" y="5074920"/>
            <a:ext cx="4363736" cy="1019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SC-x Identifier</a:t>
            </a:r>
          </a:p>
          <a:p>
            <a:r>
              <a:rPr lang="en-US" dirty="0"/>
              <a:t>EIC CD-3A Review</a:t>
            </a:r>
          </a:p>
          <a:p>
            <a:r>
              <a:rPr lang="en-US" dirty="0"/>
              <a:t>November 14-16, 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0" y="3288714"/>
            <a:ext cx="10962105" cy="448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Presenter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2F870F-A3EC-0442-4A49-50365EE5DD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2423582"/>
            <a:ext cx="10962105" cy="50165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800"/>
              <a:t>Secondary title if needed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D74062-0C2E-090F-07DF-75D428DE15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920" y="4233687"/>
            <a:ext cx="10962105" cy="3795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WBS 6.0x.xxx WBS Name (Exact from WBS)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FAD954-7DFC-3150-35B3-444AB26BD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920" y="3738425"/>
            <a:ext cx="10962105" cy="47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Project Role or Organizational Role if not Project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54C037-5273-4D66-8FB5-3349DD991AD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93FEE07-1C77-4EE6-9150-77BA97F51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0825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Level 1 – Arial 20</a:t>
            </a:r>
          </a:p>
          <a:p>
            <a:pPr lvl="1"/>
            <a:r>
              <a:rPr lang="en-US" dirty="0"/>
              <a:t>Level 2 – Arial 16</a:t>
            </a:r>
          </a:p>
          <a:p>
            <a:pPr lvl="2"/>
            <a:r>
              <a:rPr lang="en-US" dirty="0"/>
              <a:t>Level 3 – Arial 16</a:t>
            </a:r>
          </a:p>
          <a:p>
            <a:pPr lvl="3"/>
            <a:r>
              <a:rPr lang="en-US" dirty="0"/>
              <a:t>Level 4 – Arial 16</a:t>
            </a:r>
          </a:p>
          <a:p>
            <a:pPr lvl="4"/>
            <a:r>
              <a:rPr lang="en-US" dirty="0"/>
              <a:t>Level 5 – Arial 16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6883DA-08EC-4DC9-B727-E2506C875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737D2AC-E4B8-4C29-828B-EA2C5CF4A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7533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2B54326-9283-87C5-2211-07467D1528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>
            <a:normAutofit/>
          </a:bodyPr>
          <a:lstStyle>
            <a:lvl1pPr marL="346075" indent="-346075">
              <a:buFont typeface="+mj-lt"/>
              <a:buAutoNum type="arabicPeriod"/>
              <a:defRPr sz="2000"/>
            </a:lvl1pPr>
            <a:lvl2pPr marL="684212" indent="-457200">
              <a:buFont typeface="+mj-lt"/>
              <a:buAutoNum type="alphaUcPeriod"/>
              <a:defRPr/>
            </a:lvl2pPr>
            <a:lvl3pPr marL="803275" indent="-342900">
              <a:buFont typeface="+mj-lt"/>
              <a:buAutoNum type="romanLcPeriod"/>
              <a:defRPr/>
            </a:lvl3pPr>
            <a:lvl4pPr marL="1030287" indent="-342900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Charges – Arial 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D4223D2-5F87-4FC0-BD16-F45911014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25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1 – Bulleted]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 dirty="0"/>
              <a:t>Level 1 – Arial 24</a:t>
            </a:r>
          </a:p>
          <a:p>
            <a:pPr lvl="1"/>
            <a:r>
              <a:rPr lang="en-US" dirty="0"/>
              <a:t>Level 2 – Arial 20</a:t>
            </a:r>
          </a:p>
          <a:p>
            <a:pPr lvl="2"/>
            <a:r>
              <a:rPr lang="en-US" dirty="0"/>
              <a:t>Level 3 – Arial 18</a:t>
            </a:r>
          </a:p>
          <a:p>
            <a:pPr lvl="3"/>
            <a:r>
              <a:rPr lang="en-US" dirty="0"/>
              <a:t>Level 4 – Arial 16</a:t>
            </a:r>
          </a:p>
          <a:p>
            <a:pPr lvl="4"/>
            <a:r>
              <a:rPr lang="en-US" dirty="0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1463466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2 – Bulleted]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256032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ECC0389-6BCD-C4BC-4A17-EA2DACAE7E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3606002"/>
            <a:ext cx="11521440" cy="256032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68748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Level 1 – Arial 20</a:t>
            </a:r>
          </a:p>
          <a:p>
            <a:pPr lvl="1"/>
            <a:r>
              <a:rPr lang="en-US" dirty="0"/>
              <a:t>Level 2 – Arial 16</a:t>
            </a:r>
          </a:p>
          <a:p>
            <a:pPr lvl="2"/>
            <a:r>
              <a:rPr lang="en-US" dirty="0"/>
              <a:t>Level 3 – Arial 16</a:t>
            </a:r>
          </a:p>
          <a:p>
            <a:pPr lvl="3"/>
            <a:r>
              <a:rPr lang="en-US" dirty="0"/>
              <a:t>Level 4 – Arial 16</a:t>
            </a:r>
          </a:p>
          <a:p>
            <a:pPr lvl="4"/>
            <a:r>
              <a:rPr lang="en-US" dirty="0"/>
              <a:t>Level 5 – Arial 16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6883DA-08EC-4DC9-B727-E2506C875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737D2AC-E4B8-4C29-828B-EA2C5CF4A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1324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3 – Bulleted]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5669280" cy="521208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1508D84F-3665-CC5D-F2A2-B3A6B09A70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1917" y="930199"/>
            <a:ext cx="5669280" cy="521208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2488429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1 – Numbered]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</p:spTree>
    <p:extLst>
      <p:ext uri="{BB962C8B-B14F-4D97-AF65-F5344CB8AC3E}">
        <p14:creationId xmlns:p14="http://schemas.microsoft.com/office/powerpoint/2010/main" val="1431769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2 – Numbered]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256032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1A4CDE2-F4A5-3B66-CC2E-03CEF69ADB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3600611"/>
            <a:ext cx="11521440" cy="256032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</p:spTree>
    <p:extLst>
      <p:ext uri="{BB962C8B-B14F-4D97-AF65-F5344CB8AC3E}">
        <p14:creationId xmlns:p14="http://schemas.microsoft.com/office/powerpoint/2010/main" val="41620783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3 – Numbered]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5669280" cy="521208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E5A896B-E227-B141-AB5C-4CC68DDA83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1917" y="930274"/>
            <a:ext cx="5669280" cy="521208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</p:spTree>
    <p:extLst>
      <p:ext uri="{BB962C8B-B14F-4D97-AF65-F5344CB8AC3E}">
        <p14:creationId xmlns:p14="http://schemas.microsoft.com/office/powerpoint/2010/main" val="1845880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2 Scope W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1" y="0"/>
            <a:ext cx="8229600" cy="8148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L2 Scope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B8EACF-4276-290B-9B2F-314CC8D8D2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63035" y="5576840"/>
            <a:ext cx="7315200" cy="685800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Breakout Session Reference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471A22FE-65EE-6DE1-A7EA-6220FDF767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35383" y="0"/>
            <a:ext cx="8412480" cy="814388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 b="1"/>
            </a:lvl1pPr>
          </a:lstStyle>
          <a:p>
            <a:pPr lvl="0"/>
            <a:r>
              <a:rPr lang="en-US"/>
              <a:t>CD-3A WBS</a:t>
            </a:r>
          </a:p>
          <a:p>
            <a:pPr lvl="0"/>
            <a:r>
              <a:rPr lang="en-US"/>
              <a:t>CD-3A Scope Name</a:t>
            </a:r>
          </a:p>
        </p:txBody>
      </p:sp>
    </p:spTree>
    <p:extLst>
      <p:ext uri="{BB962C8B-B14F-4D97-AF65-F5344CB8AC3E}">
        <p14:creationId xmlns:p14="http://schemas.microsoft.com/office/powerpoint/2010/main" val="25637674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D-3A Scope W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D33A2BC-A7DD-3DD2-AD60-11F9553DEE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3" y="0"/>
            <a:ext cx="8229600" cy="8148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CD-3A Scope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41D11F80-C2CC-4CC7-74E3-3DB87928BE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35383" y="0"/>
            <a:ext cx="8412480" cy="814388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 b="1"/>
            </a:lvl1pPr>
          </a:lstStyle>
          <a:p>
            <a:pPr lvl="0"/>
            <a:r>
              <a:rPr lang="en-US"/>
              <a:t>CD-3A WBS</a:t>
            </a:r>
          </a:p>
          <a:p>
            <a:pPr lvl="0"/>
            <a:r>
              <a:rPr lang="en-US"/>
              <a:t>CD-3A Scope Name</a:t>
            </a:r>
          </a:p>
        </p:txBody>
      </p:sp>
    </p:spTree>
    <p:extLst>
      <p:ext uri="{BB962C8B-B14F-4D97-AF65-F5344CB8AC3E}">
        <p14:creationId xmlns:p14="http://schemas.microsoft.com/office/powerpoint/2010/main" val="437233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D91B-7801-B3EC-7CA4-44C5BF1D94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3" y="0"/>
            <a:ext cx="11499234" cy="8148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 Only</a:t>
            </a:r>
          </a:p>
        </p:txBody>
      </p:sp>
    </p:spTree>
    <p:extLst>
      <p:ext uri="{BB962C8B-B14F-4D97-AF65-F5344CB8AC3E}">
        <p14:creationId xmlns:p14="http://schemas.microsoft.com/office/powerpoint/2010/main" val="35681850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36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Section Separator – Title Line 1</a:t>
            </a:r>
          </a:p>
          <a:p>
            <a:pPr lvl="0"/>
            <a:r>
              <a:rPr lang="en-US"/>
              <a:t>Section Separator – Title Line 2</a:t>
            </a:r>
          </a:p>
          <a:p>
            <a:pPr lvl="0"/>
            <a:r>
              <a:rPr lang="en-US"/>
              <a:t>Section Separator – Title Line 3</a:t>
            </a:r>
          </a:p>
        </p:txBody>
      </p:sp>
    </p:spTree>
    <p:extLst>
      <p:ext uri="{BB962C8B-B14F-4D97-AF65-F5344CB8AC3E}">
        <p14:creationId xmlns:p14="http://schemas.microsoft.com/office/powerpoint/2010/main" val="1860398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3534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2B54326-9283-87C5-2211-07467D1528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>
            <a:normAutofit/>
          </a:bodyPr>
          <a:lstStyle>
            <a:lvl1pPr marL="346075" indent="-346075">
              <a:buFont typeface="+mj-lt"/>
              <a:buAutoNum type="arabicPeriod"/>
              <a:defRPr sz="2000"/>
            </a:lvl1pPr>
            <a:lvl2pPr marL="684212" indent="-457200">
              <a:buFont typeface="+mj-lt"/>
              <a:buAutoNum type="alphaUcPeriod"/>
              <a:defRPr/>
            </a:lvl2pPr>
            <a:lvl3pPr marL="803275" indent="-342900">
              <a:buFont typeface="+mj-lt"/>
              <a:buAutoNum type="romanLcPeriod"/>
              <a:defRPr/>
            </a:lvl3pPr>
            <a:lvl4pPr marL="1030287" indent="-342900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Charges – Arial 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D4223D2-5F87-4FC0-BD16-F45911014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67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1 – Bulleted]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 dirty="0"/>
              <a:t>Level 1 – Arial 24</a:t>
            </a:r>
          </a:p>
          <a:p>
            <a:pPr lvl="1"/>
            <a:r>
              <a:rPr lang="en-US" dirty="0"/>
              <a:t>Level 2 – Arial 20</a:t>
            </a:r>
          </a:p>
          <a:p>
            <a:pPr lvl="2"/>
            <a:r>
              <a:rPr lang="en-US" dirty="0"/>
              <a:t>Level 3 – Arial 18</a:t>
            </a:r>
          </a:p>
          <a:p>
            <a:pPr lvl="3"/>
            <a:r>
              <a:rPr lang="en-US" dirty="0"/>
              <a:t>Level 4 – Arial 16</a:t>
            </a:r>
          </a:p>
          <a:p>
            <a:pPr lvl="4"/>
            <a:r>
              <a:rPr lang="en-US" dirty="0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2572354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2 – Bulleted]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256032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ECC0389-6BCD-C4BC-4A17-EA2DACAE7E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3606002"/>
            <a:ext cx="11521440" cy="256032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61751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3 – Bulleted]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5669280" cy="521208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1508D84F-3665-CC5D-F2A2-B3A6B09A70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1917" y="930199"/>
            <a:ext cx="5669280" cy="521208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706200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1 – Numbered]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</p:spTree>
    <p:extLst>
      <p:ext uri="{BB962C8B-B14F-4D97-AF65-F5344CB8AC3E}">
        <p14:creationId xmlns:p14="http://schemas.microsoft.com/office/powerpoint/2010/main" val="203679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2 – Numbered]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256032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1A4CDE2-F4A5-3B66-CC2E-03CEF69ADB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3600611"/>
            <a:ext cx="11521440" cy="256032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</p:spTree>
    <p:extLst>
      <p:ext uri="{BB962C8B-B14F-4D97-AF65-F5344CB8AC3E}">
        <p14:creationId xmlns:p14="http://schemas.microsoft.com/office/powerpoint/2010/main" val="3222680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3 – Numbered]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5669280" cy="521208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E5A896B-E227-B141-AB5C-4CC68DDA83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1917" y="930274"/>
            <a:ext cx="5669280" cy="521208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</p:spTree>
    <p:extLst>
      <p:ext uri="{BB962C8B-B14F-4D97-AF65-F5344CB8AC3E}">
        <p14:creationId xmlns:p14="http://schemas.microsoft.com/office/powerpoint/2010/main" val="2414249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62579" y="825178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BCFEFF2-44B8-687E-DAB3-7026DB467298}"/>
              </a:ext>
            </a:extLst>
          </p:cNvPr>
          <p:cNvSpPr txBox="1"/>
          <p:nvPr userDrawn="1"/>
        </p:nvSpPr>
        <p:spPr>
          <a:xfrm>
            <a:off x="365760" y="6490194"/>
            <a:ext cx="110431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/>
              <a:t>TIC Meeting, 29 September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AB3137-4B00-CEAB-DCD1-3B470E06EA17}"/>
              </a:ext>
            </a:extLst>
          </p:cNvPr>
          <p:cNvSpPr txBox="1"/>
          <p:nvPr userDrawn="1"/>
        </p:nvSpPr>
        <p:spPr>
          <a:xfrm>
            <a:off x="11541499" y="6490193"/>
            <a:ext cx="513209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E5E7E6BA-9547-40BA-BC84-EED48D8D50C1}" type="slidenum">
              <a:rPr lang="en-US" sz="1400" b="0" smtClean="0">
                <a:solidFill>
                  <a:schemeClr val="tx1"/>
                </a:solidFill>
              </a:rPr>
              <a:pPr algn="r"/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93395C-F7F6-5A6A-DA24-169AA14F65DF}"/>
              </a:ext>
            </a:extLst>
          </p:cNvPr>
          <p:cNvCxnSpPr/>
          <p:nvPr userDrawn="1"/>
        </p:nvCxnSpPr>
        <p:spPr>
          <a:xfrm>
            <a:off x="461963" y="6260638"/>
            <a:ext cx="114992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E7866077-7D9B-4430-B0C0-7F253295F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4" cy="814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CB0C19D-3CAB-5E13-FAF8-C95DA56F6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577" y="908852"/>
            <a:ext cx="1149862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08E25F-84A1-8590-D67F-7B72802CACE8}"/>
              </a:ext>
            </a:extLst>
          </p:cNvPr>
          <p:cNvSpPr txBox="1"/>
          <p:nvPr userDrawn="1"/>
        </p:nvSpPr>
        <p:spPr>
          <a:xfrm>
            <a:off x="4333506" y="6490194"/>
            <a:ext cx="37561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F, Barbosa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B2FD43-68F9-4E57-8E5C-6D31D498DE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57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375" indent="-23336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1413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>
          <p15:clr>
            <a:srgbClr val="F26B43"/>
          </p15:clr>
        </p15:guide>
        <p15:guide id="8" pos="3840">
          <p15:clr>
            <a:srgbClr val="F26B43"/>
          </p15:clr>
        </p15:guide>
        <p15:guide id="9" pos="360">
          <p15:clr>
            <a:srgbClr val="F26B43"/>
          </p15:clr>
        </p15:guide>
        <p15:guide id="10" orient="horz" pos="3888">
          <p15:clr>
            <a:srgbClr val="F26B43"/>
          </p15:clr>
        </p15:guide>
        <p15:guide id="11" pos="7320">
          <p15:clr>
            <a:srgbClr val="F26B43"/>
          </p15:clr>
        </p15:guide>
        <p15:guide id="12" orient="horz" pos="412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62579" y="825178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BCFEFF2-44B8-687E-DAB3-7026DB467298}"/>
              </a:ext>
            </a:extLst>
          </p:cNvPr>
          <p:cNvSpPr txBox="1"/>
          <p:nvPr userDrawn="1"/>
        </p:nvSpPr>
        <p:spPr>
          <a:xfrm>
            <a:off x="365760" y="6490194"/>
            <a:ext cx="110431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/>
              <a:t>TIC Meeting, 29 September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AB3137-4B00-CEAB-DCD1-3B470E06EA17}"/>
              </a:ext>
            </a:extLst>
          </p:cNvPr>
          <p:cNvSpPr txBox="1"/>
          <p:nvPr userDrawn="1"/>
        </p:nvSpPr>
        <p:spPr>
          <a:xfrm>
            <a:off x="11541499" y="6490193"/>
            <a:ext cx="513209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E5E7E6BA-9547-40BA-BC84-EED48D8D50C1}" type="slidenum">
              <a:rPr lang="en-US" sz="1400" b="0" smtClean="0">
                <a:solidFill>
                  <a:schemeClr val="tx1"/>
                </a:solidFill>
              </a:rPr>
              <a:pPr algn="r"/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93395C-F7F6-5A6A-DA24-169AA14F65DF}"/>
              </a:ext>
            </a:extLst>
          </p:cNvPr>
          <p:cNvCxnSpPr/>
          <p:nvPr userDrawn="1"/>
        </p:nvCxnSpPr>
        <p:spPr>
          <a:xfrm>
            <a:off x="461963" y="6260638"/>
            <a:ext cx="114992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E7866077-7D9B-4430-B0C0-7F253295F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4" cy="814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CB0C19D-3CAB-5E13-FAF8-C95DA56F6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577" y="908852"/>
            <a:ext cx="1149862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08E25F-84A1-8590-D67F-7B72802CACE8}"/>
              </a:ext>
            </a:extLst>
          </p:cNvPr>
          <p:cNvSpPr txBox="1"/>
          <p:nvPr userDrawn="1"/>
        </p:nvSpPr>
        <p:spPr>
          <a:xfrm>
            <a:off x="4333506" y="6490194"/>
            <a:ext cx="37561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F, Barbosa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B2FD43-68F9-4E57-8E5C-6D31D498DE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724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375" indent="-23336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1413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>
          <p15:clr>
            <a:srgbClr val="F26B43"/>
          </p15:clr>
        </p15:guide>
        <p15:guide id="8" pos="3840">
          <p15:clr>
            <a:srgbClr val="F26B43"/>
          </p15:clr>
        </p15:guide>
        <p15:guide id="9" pos="360">
          <p15:clr>
            <a:srgbClr val="F26B43"/>
          </p15:clr>
        </p15:guide>
        <p15:guide id="10" orient="horz" pos="3888">
          <p15:clr>
            <a:srgbClr val="F26B43"/>
          </p15:clr>
        </p15:guide>
        <p15:guide id="11" pos="7320">
          <p15:clr>
            <a:srgbClr val="F26B43"/>
          </p15:clr>
        </p15:guide>
        <p15:guide id="12" orient="horz" pos="4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1F5B5-4B25-C469-87BE-41A75A712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920" y="1174478"/>
            <a:ext cx="10962105" cy="1240412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CALOROC ASIC Channels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D984CA-F83A-B1FD-C7E1-1E5A30ADD3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920" y="5074920"/>
            <a:ext cx="4363736" cy="1019620"/>
          </a:xfrm>
        </p:spPr>
        <p:txBody>
          <a:bodyPr anchor="ctr">
            <a:noAutofit/>
          </a:bodyPr>
          <a:lstStyle/>
          <a:p>
            <a:endParaRPr lang="en-US" dirty="0"/>
          </a:p>
          <a:p>
            <a:r>
              <a:rPr lang="en-US" dirty="0"/>
              <a:t>TIC Meeting</a:t>
            </a:r>
          </a:p>
          <a:p>
            <a:r>
              <a:rPr lang="en-US" dirty="0"/>
              <a:t>29 September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1A2A0F-F73E-004D-868A-1A4D79DBE1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2920" y="3288714"/>
            <a:ext cx="10962105" cy="448978"/>
          </a:xfrm>
        </p:spPr>
        <p:txBody>
          <a:bodyPr anchor="ctr"/>
          <a:lstStyle/>
          <a:p>
            <a:r>
              <a:rPr lang="en-US" dirty="0"/>
              <a:t>Fernando Barbosa (</a:t>
            </a:r>
            <a:r>
              <a:rPr lang="en-US" dirty="0" err="1"/>
              <a:t>Jlab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8108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4" cy="814866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198231-6594-B05C-D4C3-E0FDFF158260}"/>
              </a:ext>
            </a:extLst>
          </p:cNvPr>
          <p:cNvSpPr txBox="1"/>
          <p:nvPr/>
        </p:nvSpPr>
        <p:spPr>
          <a:xfrm>
            <a:off x="750627" y="814866"/>
            <a:ext cx="1069074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FF"/>
                </a:solidFill>
                <a:latin typeface="Calibri" panose="020F0502020204030204"/>
              </a:rPr>
              <a:t>Recommendation for a 36 </a:t>
            </a:r>
            <a:r>
              <a:rPr lang="en-US" sz="2400" dirty="0" err="1">
                <a:solidFill>
                  <a:srgbClr val="0000FF"/>
                </a:solidFill>
                <a:latin typeface="Calibri" panose="020F0502020204030204"/>
              </a:rPr>
              <a:t>ch</a:t>
            </a:r>
            <a:r>
              <a:rPr lang="en-US" sz="2400" dirty="0">
                <a:solidFill>
                  <a:srgbClr val="0000FF"/>
                </a:solidFill>
                <a:latin typeface="Calibri" panose="020F0502020204030204"/>
              </a:rPr>
              <a:t> CALOROC ASIC Implementation </a:t>
            </a:r>
            <a:r>
              <a:rPr lang="en-US" sz="2400" dirty="0">
                <a:latin typeface="Calibri" panose="020F0502020204030204"/>
              </a:rPr>
              <a:t>– Fernando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Today, we seek concurrence from the collaboration to adopt the CALOROC ASIC in a 36 </a:t>
            </a:r>
            <a:r>
              <a:rPr lang="en-US" sz="2000" dirty="0" err="1">
                <a:latin typeface="Calibri" panose="020F0502020204030204"/>
              </a:rPr>
              <a:t>ch</a:t>
            </a:r>
            <a:r>
              <a:rPr lang="en-US" sz="2000" dirty="0">
                <a:latin typeface="Calibri" panose="020F0502020204030204"/>
              </a:rPr>
              <a:t> implementation.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FF"/>
                </a:solidFill>
                <a:latin typeface="Calibri" panose="020F0502020204030204"/>
              </a:rPr>
              <a:t>Logic and Rational for the Recommendation </a:t>
            </a:r>
            <a:r>
              <a:rPr lang="en-US" sz="2400" dirty="0">
                <a:latin typeface="Calibri" panose="020F0502020204030204"/>
              </a:rPr>
              <a:t>- Norbert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Technical details in support of the </a:t>
            </a:r>
            <a:r>
              <a:rPr lang="en-US" sz="2000" dirty="0"/>
              <a:t>recommendation to adopt the CALOROC ASIC in a 36 </a:t>
            </a:r>
            <a:r>
              <a:rPr lang="en-US" sz="2000" dirty="0" err="1"/>
              <a:t>ch</a:t>
            </a:r>
            <a:r>
              <a:rPr lang="en-US" sz="2000" dirty="0"/>
              <a:t> implementation. </a:t>
            </a:r>
            <a:endParaRPr lang="en-US" sz="2000" dirty="0">
              <a:latin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Calibri" panose="020F0502020204030204"/>
            </a:endParaRPr>
          </a:p>
          <a:p>
            <a:pPr>
              <a:defRPr/>
            </a:pPr>
            <a:r>
              <a:rPr lang="en-US" sz="2400" dirty="0">
                <a:solidFill>
                  <a:srgbClr val="30519D"/>
                </a:solidFill>
                <a:latin typeface="Calibri" panose="020F0502020204030204"/>
              </a:rPr>
              <a:t>Record</a:t>
            </a:r>
          </a:p>
          <a:p>
            <a:pPr marL="800100" lvl="1" indent="-342900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rgbClr val="00B050"/>
                </a:solidFill>
                <a:latin typeface="Calibri" panose="020F0502020204030204"/>
              </a:rPr>
              <a:t>Electronics &amp; DAQ WG – 10 July 2025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Consensus recommendation to adopt the 36 </a:t>
            </a:r>
            <a:r>
              <a:rPr lang="en-US" sz="2000" dirty="0" err="1">
                <a:latin typeface="Calibri" panose="020F0502020204030204"/>
              </a:rPr>
              <a:t>ch</a:t>
            </a:r>
            <a:r>
              <a:rPr lang="en-US" sz="2000" dirty="0">
                <a:latin typeface="Calibri" panose="020F0502020204030204"/>
              </a:rPr>
              <a:t> implementation.</a:t>
            </a:r>
          </a:p>
          <a:p>
            <a:pPr lvl="1">
              <a:defRPr/>
            </a:pPr>
            <a:endParaRPr lang="en-US" sz="2000" dirty="0">
              <a:latin typeface="Calibri" panose="020F0502020204030204"/>
            </a:endParaRPr>
          </a:p>
          <a:p>
            <a:pPr marL="800100" lvl="1" indent="-342900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rgbClr val="00B050"/>
                </a:solidFill>
                <a:latin typeface="Calibri" panose="020F0502020204030204"/>
              </a:rPr>
              <a:t>EICUG &amp; </a:t>
            </a:r>
            <a:r>
              <a:rPr lang="en-US" sz="2000" dirty="0" err="1">
                <a:solidFill>
                  <a:srgbClr val="00B050"/>
                </a:solidFill>
                <a:latin typeface="Calibri" panose="020F0502020204030204"/>
              </a:rPr>
              <a:t>ePIC</a:t>
            </a:r>
            <a:r>
              <a:rPr lang="en-US" sz="2000" dirty="0">
                <a:solidFill>
                  <a:srgbClr val="00B050"/>
                </a:solidFill>
                <a:latin typeface="Calibri" panose="020F0502020204030204"/>
              </a:rPr>
              <a:t> Joint Collaboration Meeting – 14-18 July 2025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Recommendation was presented and leading to today’s presentation at the TIC meeting.</a:t>
            </a:r>
          </a:p>
          <a:p>
            <a:pPr lvl="2">
              <a:defRPr/>
            </a:pPr>
            <a:endParaRPr lang="en-US" sz="2000" dirty="0">
              <a:latin typeface="Calibri" panose="020F0502020204030204"/>
            </a:endParaRPr>
          </a:p>
          <a:p>
            <a:pPr marL="800100" lvl="1" indent="-342900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rgbClr val="00B050"/>
                </a:solidFill>
                <a:latin typeface="Calibri" panose="020F0502020204030204"/>
              </a:rPr>
              <a:t>IPDR3 DAQ &amp; Electronics – 3-4 September 2025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Recommendation was presented to the review committee.</a:t>
            </a:r>
          </a:p>
        </p:txBody>
      </p:sp>
    </p:spTree>
    <p:extLst>
      <p:ext uri="{BB962C8B-B14F-4D97-AF65-F5344CB8AC3E}">
        <p14:creationId xmlns:p14="http://schemas.microsoft.com/office/powerpoint/2010/main" val="1030780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3179E-C0AA-EE41-AEEC-9D52FCBCC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F0B90-9D20-C147-C562-D48731172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4" cy="814866"/>
          </a:xfrm>
        </p:spPr>
        <p:txBody>
          <a:bodyPr/>
          <a:lstStyle/>
          <a:p>
            <a:r>
              <a:rPr lang="en-US" dirty="0"/>
              <a:t>CALOROC Development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24CD71-D3D2-DD43-835F-809F18CC7154}"/>
              </a:ext>
            </a:extLst>
          </p:cNvPr>
          <p:cNvSpPr txBox="1"/>
          <p:nvPr/>
        </p:nvSpPr>
        <p:spPr>
          <a:xfrm>
            <a:off x="750627" y="814866"/>
            <a:ext cx="106907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Calibri" panose="020F0502020204030204"/>
              </a:rPr>
              <a:t>Readout of </a:t>
            </a:r>
            <a:r>
              <a:rPr lang="en-US" sz="2000" dirty="0" err="1">
                <a:latin typeface="Calibri" panose="020F0502020204030204"/>
              </a:rPr>
              <a:t>SiPM</a:t>
            </a:r>
            <a:r>
              <a:rPr lang="en-US" sz="2000" dirty="0">
                <a:latin typeface="Calibri" panose="020F0502020204030204"/>
              </a:rPr>
              <a:t>-based calorimeters not requiring the higher precision readout from the Discrete implementation (14-bit) and with higher channel density (ASIC)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en-US" sz="2000" dirty="0">
              <a:latin typeface="Calibri" panose="020F0502020204030204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Calibri" panose="020F0502020204030204"/>
              </a:rPr>
              <a:t>Streaming readout ASIC development based on the H2GCROC (72 </a:t>
            </a:r>
            <a:r>
              <a:rPr lang="en-US" sz="2000" dirty="0" err="1">
                <a:latin typeface="Calibri" panose="020F0502020204030204"/>
              </a:rPr>
              <a:t>ch</a:t>
            </a:r>
            <a:r>
              <a:rPr lang="en-US" sz="2000" dirty="0">
                <a:latin typeface="Calibri" panose="020F0502020204030204"/>
              </a:rPr>
              <a:t>)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Calibri" panose="020F0502020204030204"/>
              </a:rPr>
              <a:t>Similar frontend, modified backend/interface section</a:t>
            </a:r>
          </a:p>
          <a:p>
            <a:pPr marL="1257300" lvl="2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Calibri" panose="020F0502020204030204"/>
              </a:rPr>
              <a:t>Two frontend versions now (1A, 1B), to be selected based on upcoming tests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Calibri" panose="020F0502020204030204"/>
              </a:rPr>
              <a:t>Benefitting from OMEGA/IN2P3’s previous projects and re-use of IP cores</a:t>
            </a:r>
          </a:p>
          <a:p>
            <a:pPr lvl="1">
              <a:defRPr/>
            </a:pPr>
            <a:endParaRPr lang="en-US" sz="2000" dirty="0">
              <a:latin typeface="Calibri" panose="020F0502020204030204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Calibri" panose="020F0502020204030204"/>
              </a:rPr>
              <a:t>Our nominal choice has been a 64 </a:t>
            </a:r>
            <a:r>
              <a:rPr lang="en-US" sz="2000" dirty="0" err="1">
                <a:latin typeface="Calibri" panose="020F0502020204030204"/>
              </a:rPr>
              <a:t>ch</a:t>
            </a:r>
            <a:r>
              <a:rPr lang="en-US" sz="2000" dirty="0">
                <a:latin typeface="Calibri" panose="020F0502020204030204"/>
              </a:rPr>
              <a:t> CALOROC ASIC based on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Calibri" panose="020F0502020204030204"/>
              </a:rPr>
              <a:t>Keeping the power dissipation at &lt;1 W per ASIC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Calibri" panose="020F0502020204030204"/>
              </a:rPr>
              <a:t>Demonstrated performance of the 72 </a:t>
            </a:r>
            <a:r>
              <a:rPr lang="en-US" sz="2000" dirty="0" err="1">
                <a:latin typeface="Calibri" panose="020F0502020204030204"/>
              </a:rPr>
              <a:t>ch</a:t>
            </a:r>
            <a:r>
              <a:rPr lang="en-US" sz="2000" dirty="0">
                <a:latin typeface="Calibri" panose="020F0502020204030204"/>
              </a:rPr>
              <a:t> H2GCROC.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endParaRPr lang="en-US" sz="2000" dirty="0">
              <a:latin typeface="Calibri" panose="020F0502020204030204"/>
            </a:endParaRP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endParaRPr lang="en-US" sz="2000" dirty="0">
              <a:latin typeface="Calibri" panose="020F0502020204030204"/>
            </a:endParaRP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endParaRPr lang="en-US" sz="2000" dirty="0">
              <a:latin typeface="Calibri" panose="020F0502020204030204"/>
            </a:endParaRPr>
          </a:p>
          <a:p>
            <a:pPr>
              <a:defRPr/>
            </a:pPr>
            <a:r>
              <a:rPr lang="en-US" sz="2000" i="1" dirty="0">
                <a:latin typeface="Calibri" panose="020F0502020204030204"/>
              </a:rPr>
              <a:t>N.B. – 64/72 </a:t>
            </a:r>
            <a:r>
              <a:rPr lang="en-US" sz="2000" i="1" dirty="0" err="1">
                <a:latin typeface="Calibri" panose="020F0502020204030204"/>
              </a:rPr>
              <a:t>ch</a:t>
            </a:r>
            <a:r>
              <a:rPr lang="en-US" sz="2000" i="1" dirty="0">
                <a:latin typeface="Calibri" panose="020F0502020204030204"/>
              </a:rPr>
              <a:t> or 32/36 </a:t>
            </a:r>
            <a:r>
              <a:rPr lang="en-US" sz="2000" i="1" dirty="0" err="1">
                <a:latin typeface="Calibri" panose="020F0502020204030204"/>
              </a:rPr>
              <a:t>ch</a:t>
            </a:r>
            <a:r>
              <a:rPr lang="en-US" sz="2000" i="1" dirty="0">
                <a:latin typeface="Calibri" panose="020F0502020204030204"/>
              </a:rPr>
              <a:t>, where the 72 </a:t>
            </a:r>
            <a:r>
              <a:rPr lang="en-US" sz="2000" i="1" dirty="0" err="1">
                <a:latin typeface="Calibri" panose="020F0502020204030204"/>
              </a:rPr>
              <a:t>ch</a:t>
            </a:r>
            <a:r>
              <a:rPr lang="en-US" sz="2000" i="1" dirty="0">
                <a:latin typeface="Calibri" panose="020F0502020204030204"/>
              </a:rPr>
              <a:t> and 36 </a:t>
            </a:r>
            <a:r>
              <a:rPr lang="en-US" sz="2000" i="1" dirty="0" err="1">
                <a:latin typeface="Calibri" panose="020F0502020204030204"/>
              </a:rPr>
              <a:t>ch</a:t>
            </a:r>
            <a:r>
              <a:rPr lang="en-US" sz="2000" i="1" dirty="0">
                <a:latin typeface="Calibri" panose="020F0502020204030204"/>
              </a:rPr>
              <a:t> refer to the actual ASIC layout with full channel utilization.</a:t>
            </a:r>
          </a:p>
        </p:txBody>
      </p:sp>
    </p:spTree>
    <p:extLst>
      <p:ext uri="{BB962C8B-B14F-4D97-AF65-F5344CB8AC3E}">
        <p14:creationId xmlns:p14="http://schemas.microsoft.com/office/powerpoint/2010/main" val="859997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5CDFE-CBE6-0F2C-9E20-F9BD5C291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A7C81-AD94-305A-35CD-EA50B51B6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4" cy="814866"/>
          </a:xfrm>
        </p:spPr>
        <p:txBody>
          <a:bodyPr/>
          <a:lstStyle/>
          <a:p>
            <a:r>
              <a:rPr lang="en-US" dirty="0"/>
              <a:t>Recommendation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70010D-A0CC-2203-8F55-A9DC83ADA737}"/>
              </a:ext>
            </a:extLst>
          </p:cNvPr>
          <p:cNvSpPr txBox="1"/>
          <p:nvPr/>
        </p:nvSpPr>
        <p:spPr>
          <a:xfrm>
            <a:off x="750627" y="814866"/>
            <a:ext cx="106907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Calibri" panose="020F0502020204030204"/>
              </a:rPr>
              <a:t>The current version is a complete 36 </a:t>
            </a:r>
            <a:r>
              <a:rPr lang="en-US" sz="2000" dirty="0" err="1">
                <a:latin typeface="Calibri" panose="020F0502020204030204"/>
              </a:rPr>
              <a:t>ch</a:t>
            </a:r>
            <a:r>
              <a:rPr lang="en-US" sz="2000" dirty="0">
                <a:latin typeface="Calibri" panose="020F0502020204030204"/>
              </a:rPr>
              <a:t> CALOROC in a MPW (shared with the EICROC) and at TSMC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Calibri" panose="020F0502020204030204"/>
              </a:rPr>
              <a:t>Saves one step in development (from 36 </a:t>
            </a:r>
            <a:r>
              <a:rPr lang="en-US" sz="2000" dirty="0" err="1">
                <a:latin typeface="Calibri" panose="020F0502020204030204"/>
              </a:rPr>
              <a:t>ch</a:t>
            </a:r>
            <a:r>
              <a:rPr lang="en-US" sz="2000" dirty="0">
                <a:latin typeface="Calibri" panose="020F0502020204030204"/>
              </a:rPr>
              <a:t> to 72 </a:t>
            </a:r>
            <a:r>
              <a:rPr lang="en-US" sz="2000" dirty="0" err="1">
                <a:latin typeface="Calibri" panose="020F0502020204030204"/>
              </a:rPr>
              <a:t>ch</a:t>
            </a:r>
            <a:r>
              <a:rPr lang="en-US" sz="2000" dirty="0">
                <a:latin typeface="Calibri" panose="020F0502020204030204"/>
              </a:rPr>
              <a:t>) [labor and non-labor costs, schedule], lower risk.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en-US" sz="2000" dirty="0">
              <a:latin typeface="Calibri" panose="020F0502020204030204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Calibri" panose="020F0502020204030204"/>
              </a:rPr>
              <a:t>Direct costs due to additional packaging are not significant: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en-US" sz="2000" dirty="0">
              <a:latin typeface="Calibri" panose="020F0502020204030204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Calibri" panose="020F0502020204030204"/>
              </a:rPr>
              <a:t>Conservative estimate with 30% overage: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Calibri" panose="020F0502020204030204"/>
              </a:rPr>
              <a:t>&lt; $25k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Calibri" panose="020F0502020204030204"/>
              </a:rPr>
              <a:t>Plus Tests and PCB Assembly costs.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en-US" sz="2000" dirty="0">
              <a:latin typeface="Calibri" panose="020F0502020204030204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en-US" sz="2000" dirty="0">
              <a:latin typeface="Calibri" panose="020F0502020204030204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en-US" sz="2000" dirty="0"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3F96D80-3893-C7F5-323C-1A4D3AF27287}"/>
              </a:ext>
            </a:extLst>
          </p:cNvPr>
          <p:cNvGrpSpPr/>
          <p:nvPr/>
        </p:nvGrpSpPr>
        <p:grpSpPr>
          <a:xfrm>
            <a:off x="5575232" y="2449291"/>
            <a:ext cx="6029746" cy="3686900"/>
            <a:chOff x="5575232" y="2256694"/>
            <a:chExt cx="6029746" cy="36869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1482DFD-822E-469A-17EE-2AEE8ACA13A8}"/>
                </a:ext>
              </a:extLst>
            </p:cNvPr>
            <p:cNvGrpSpPr/>
            <p:nvPr/>
          </p:nvGrpSpPr>
          <p:grpSpPr>
            <a:xfrm>
              <a:off x="5575232" y="2256694"/>
              <a:ext cx="6029746" cy="3686900"/>
              <a:chOff x="5575232" y="2256694"/>
              <a:chExt cx="6029746" cy="368690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D3D14B31-F3CA-752C-7748-B5B3A9E4D97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575232" y="2256694"/>
                <a:ext cx="6029746" cy="3686900"/>
                <a:chOff x="1714432" y="1368852"/>
                <a:chExt cx="8277062" cy="5061026"/>
              </a:xfrm>
            </p:grpSpPr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8F6F235A-CEBB-D18D-11DF-941085BE02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714432" y="1368852"/>
                  <a:ext cx="8277062" cy="5061026"/>
                </a:xfrm>
                <a:prstGeom prst="rect">
                  <a:avLst/>
                </a:prstGeom>
              </p:spPr>
            </p:pic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2B249D00-F70B-78A6-6166-063E6D4EF05F}"/>
                    </a:ext>
                  </a:extLst>
                </p:cNvPr>
                <p:cNvSpPr/>
                <p:nvPr/>
              </p:nvSpPr>
              <p:spPr>
                <a:xfrm>
                  <a:off x="2932771" y="3429000"/>
                  <a:ext cx="4493941" cy="340112"/>
                </a:xfrm>
                <a:prstGeom prst="roundRect">
                  <a:avLst/>
                </a:prstGeom>
                <a:noFill/>
                <a:ln w="1270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DD388230-FF52-3EFA-506B-9974DF0E2C13}"/>
                  </a:ext>
                </a:extLst>
              </p:cNvPr>
              <p:cNvSpPr/>
              <p:nvPr/>
            </p:nvSpPr>
            <p:spPr>
              <a:xfrm>
                <a:off x="6462778" y="5379147"/>
                <a:ext cx="2353844" cy="25380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94F93C9-E9CB-E4B6-1AE3-B4350691F553}"/>
                </a:ext>
              </a:extLst>
            </p:cNvPr>
            <p:cNvSpPr/>
            <p:nvPr/>
          </p:nvSpPr>
          <p:spPr>
            <a:xfrm>
              <a:off x="8975403" y="4947433"/>
              <a:ext cx="2020711" cy="24776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03A9140-6AA0-E904-79F3-ABBE374D7592}"/>
              </a:ext>
            </a:extLst>
          </p:cNvPr>
          <p:cNvCxnSpPr>
            <a:cxnSpLocks/>
          </p:cNvCxnSpPr>
          <p:nvPr/>
        </p:nvCxnSpPr>
        <p:spPr>
          <a:xfrm>
            <a:off x="4876800" y="5669280"/>
            <a:ext cx="1377696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A4A9A7B-BAD9-A052-96E7-E84A0633A2D0}"/>
              </a:ext>
            </a:extLst>
          </p:cNvPr>
          <p:cNvSpPr txBox="1">
            <a:spLocks/>
          </p:cNvSpPr>
          <p:nvPr/>
        </p:nvSpPr>
        <p:spPr>
          <a:xfrm>
            <a:off x="1172967" y="5443437"/>
            <a:ext cx="3703833" cy="510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0519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 cost is dominated by mask fabrication</a:t>
            </a:r>
          </a:p>
        </p:txBody>
      </p:sp>
    </p:spTree>
    <p:extLst>
      <p:ext uri="{BB962C8B-B14F-4D97-AF65-F5344CB8AC3E}">
        <p14:creationId xmlns:p14="http://schemas.microsoft.com/office/powerpoint/2010/main" val="2329072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0A0BD-4ADC-E785-F087-F0739770F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C0CC1-E4B3-45CD-7471-4DE6B741B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4" cy="814866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8268D3-4A94-4E55-B5CE-A794A0DB0ABA}"/>
              </a:ext>
            </a:extLst>
          </p:cNvPr>
          <p:cNvSpPr txBox="1"/>
          <p:nvPr/>
        </p:nvSpPr>
        <p:spPr>
          <a:xfrm>
            <a:off x="970083" y="1643922"/>
            <a:ext cx="1069074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>
                <a:latin typeface="Calibri" panose="020F0502020204030204"/>
              </a:rPr>
              <a:t>Today, we seek concurrence from the collaboration to adopt the CALOROC ASIC in a 36 </a:t>
            </a:r>
            <a:r>
              <a:rPr lang="en-US" sz="2400" dirty="0" err="1">
                <a:latin typeface="Calibri" panose="020F0502020204030204"/>
              </a:rPr>
              <a:t>ch</a:t>
            </a:r>
            <a:r>
              <a:rPr lang="en-US" sz="2400" dirty="0">
                <a:latin typeface="Calibri" panose="020F0502020204030204"/>
              </a:rPr>
              <a:t> implementation. 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en-US" sz="2400" dirty="0">
              <a:latin typeface="Calibri" panose="020F0502020204030204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Calibri" panose="020F0502020204030204"/>
              </a:rPr>
              <a:t>Reasons: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00B050"/>
                </a:solidFill>
                <a:latin typeface="Calibri" panose="020F0502020204030204"/>
              </a:rPr>
              <a:t>Technical</a:t>
            </a:r>
            <a:r>
              <a:rPr lang="en-US" sz="2400" dirty="0">
                <a:latin typeface="Calibri" panose="020F0502020204030204"/>
              </a:rPr>
              <a:t> merits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00B050"/>
                </a:solidFill>
                <a:latin typeface="Calibri" panose="020F0502020204030204"/>
              </a:rPr>
              <a:t>Flexibility</a:t>
            </a:r>
            <a:r>
              <a:rPr lang="en-US" sz="2400" dirty="0">
                <a:latin typeface="Calibri" panose="020F0502020204030204"/>
              </a:rPr>
              <a:t> in PCB layout for different sub-detectors employing the CALOROC ASIC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00B050"/>
                </a:solidFill>
                <a:latin typeface="Calibri" panose="020F0502020204030204"/>
              </a:rPr>
              <a:t>Additional direct costs are not significant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00B050"/>
                </a:solidFill>
                <a:latin typeface="Calibri" panose="020F0502020204030204"/>
              </a:rPr>
              <a:t>One less step</a:t>
            </a:r>
            <a:r>
              <a:rPr lang="en-US" sz="2400" dirty="0">
                <a:latin typeface="Calibri" panose="020F0502020204030204"/>
              </a:rPr>
              <a:t> in the development cycle, leading to savings, shorter schedule, </a:t>
            </a:r>
            <a:r>
              <a:rPr lang="en-US" sz="2400" dirty="0">
                <a:solidFill>
                  <a:srgbClr val="00B050"/>
                </a:solidFill>
                <a:latin typeface="Calibri" panose="020F0502020204030204"/>
              </a:rPr>
              <a:t>lower risk</a:t>
            </a:r>
            <a:r>
              <a:rPr lang="en-US" sz="2400" dirty="0">
                <a:latin typeface="Calibri" panose="020F0502020204030204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en-US" sz="2000" dirty="0">
              <a:latin typeface="Calibri" panose="020F0502020204030204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en-US" sz="2000" dirty="0">
              <a:latin typeface="Calibri" panose="020F0502020204030204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en-US" sz="2000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49162120"/>
      </p:ext>
    </p:extLst>
  </p:cSld>
  <p:clrMapOvr>
    <a:masterClrMapping/>
  </p:clrMapOvr>
</p:sld>
</file>

<file path=ppt/theme/theme1.xml><?xml version="1.0" encoding="utf-8"?>
<a:theme xmlns:a="http://schemas.openxmlformats.org/drawingml/2006/main" name="1_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Widescreen_0923" id="{B3C6C6E8-A343-9F46-9C14-8D262507CB52}" vid="{B0F72776-BFD3-D14D-97CB-9DB1BA4DAEE2}"/>
    </a:ext>
  </a:extLst>
</a:theme>
</file>

<file path=ppt/theme/theme2.xml><?xml version="1.0" encoding="utf-8"?>
<a:theme xmlns:a="http://schemas.openxmlformats.org/drawingml/2006/main" name="2_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Widescreen_0923" id="{B3C6C6E8-A343-9F46-9C14-8D262507CB52}" vid="{B0F72776-BFD3-D14D-97CB-9DB1BA4DAEE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B1D514388CB41A0EEF7AB490ED85B" ma:contentTypeVersion="14" ma:contentTypeDescription="Create a new document." ma:contentTypeScope="" ma:versionID="a4c10893be17b8e7357174e5110620fb">
  <xsd:schema xmlns:xsd="http://www.w3.org/2001/XMLSchema" xmlns:xs="http://www.w3.org/2001/XMLSchema" xmlns:p="http://schemas.microsoft.com/office/2006/metadata/properties" xmlns:ns3="426b74de-0581-4e94-90c0-1abf6215444e" xmlns:ns4="dcff909e-542d-4672-8557-4ef8d9009dce" targetNamespace="http://schemas.microsoft.com/office/2006/metadata/properties" ma:root="true" ma:fieldsID="107dde507adb31dce467b3d5a5e429ab" ns3:_="" ns4:_="">
    <xsd:import namespace="426b74de-0581-4e94-90c0-1abf6215444e"/>
    <xsd:import namespace="dcff909e-542d-4672-8557-4ef8d9009d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b74de-0581-4e94-90c0-1abf621544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f909e-542d-4672-8557-4ef8d9009dc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26b74de-0581-4e94-90c0-1abf6215444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16CE1E-95EE-4DE2-A7E0-A7ACFAB80F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6b74de-0581-4e94-90c0-1abf6215444e"/>
    <ds:schemaRef ds:uri="dcff909e-542d-4672-8557-4ef8d9009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BE1C32-E9FB-4546-8A97-5A6C142FF51B}">
  <ds:schemaRefs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dcff909e-542d-4672-8557-4ef8d9009dce"/>
    <ds:schemaRef ds:uri="http://www.w3.org/XML/1998/namespace"/>
    <ds:schemaRef ds:uri="426b74de-0581-4e94-90c0-1abf6215444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62265F2-8425-47D4-B883-E86218C5297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b4d7ee1f-4fb3-4f06-9037-2b5b522042ab}" enabled="0" method="" siteId="{b4d7ee1f-4fb3-4f06-9037-2b5b522042a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139336</TotalTime>
  <Words>399</Words>
  <Application>Microsoft Office PowerPoint</Application>
  <PresentationFormat>Widescreen</PresentationFormat>
  <Paragraphs>56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Wingdings</vt:lpstr>
      <vt:lpstr>1_BNL</vt:lpstr>
      <vt:lpstr>2_BNL</vt:lpstr>
      <vt:lpstr>CALOROC ASIC Channels</vt:lpstr>
      <vt:lpstr>Agenda</vt:lpstr>
      <vt:lpstr>CALOROC Development</vt:lpstr>
      <vt:lpstr>Recommendation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</dc:title>
  <dc:creator>barbosa@jlab.org</dc:creator>
  <cp:lastModifiedBy>Fernando Barbosa</cp:lastModifiedBy>
  <cp:revision>532</cp:revision>
  <dcterms:created xsi:type="dcterms:W3CDTF">2020-03-06T15:05:08Z</dcterms:created>
  <dcterms:modified xsi:type="dcterms:W3CDTF">2025-09-29T12:47:16Z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0x010100C41B1D514388CB41A0EEF7AB490ED85B</vt:lpwstr>
  </property>
</Properties>
</file>